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39" r:id="rId3"/>
    <p:sldId id="580" r:id="rId5"/>
    <p:sldId id="528" r:id="rId6"/>
    <p:sldId id="641" r:id="rId7"/>
    <p:sldId id="622" r:id="rId8"/>
    <p:sldId id="643" r:id="rId9"/>
    <p:sldId id="256" r:id="rId10"/>
    <p:sldId id="258" r:id="rId11"/>
    <p:sldId id="259" r:id="rId12"/>
    <p:sldId id="260" r:id="rId13"/>
    <p:sldId id="264" r:id="rId14"/>
    <p:sldId id="262" r:id="rId15"/>
    <p:sldId id="263" r:id="rId16"/>
    <p:sldId id="265" r:id="rId17"/>
    <p:sldId id="266" r:id="rId18"/>
    <p:sldId id="267" r:id="rId19"/>
    <p:sldId id="269" r:id="rId20"/>
    <p:sldId id="257" r:id="rId21"/>
    <p:sldId id="645" r:id="rId22"/>
    <p:sldId id="648" r:id="rId23"/>
    <p:sldId id="649" r:id="rId24"/>
    <p:sldId id="644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86F70"/>
    <a:srgbClr val="F6C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2D54F-2EDE-4CBB-9DBD-EDA5FE996CE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BDB6D-487F-4C6F-AFB1-731DE633B9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CF0A-9022-47EF-BD2A-5D8E3BC149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B9BE38-5C12-4F04-9796-5D38F69CF3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0B30-C635-4C7C-98E8-12E41BE49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E0B30-C635-4C7C-98E8-12E41BE490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CF0A-9022-47EF-BD2A-5D8E3BC149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CF0A-9022-47EF-BD2A-5D8E3BC149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6CF0A-9022-47EF-BD2A-5D8E3BC149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8"/>
          <p:cNvGrpSpPr>
            <a:grpSpLocks noChangeAspect="1"/>
          </p:cNvGrpSpPr>
          <p:nvPr userDrawn="1"/>
        </p:nvGrpSpPr>
        <p:grpSpPr bwMode="auto">
          <a:xfrm>
            <a:off x="862196" y="1280159"/>
            <a:ext cx="10597109" cy="4600876"/>
            <a:chOff x="-627" y="390"/>
            <a:chExt cx="8934" cy="3538"/>
          </a:xfrm>
          <a:solidFill>
            <a:schemeClr val="bg1">
              <a:lumMod val="85000"/>
              <a:alpha val="38000"/>
            </a:schemeClr>
          </a:solidFill>
        </p:grpSpPr>
        <p:sp>
          <p:nvSpPr>
            <p:cNvPr id="9" name="Freeform 49"/>
            <p:cNvSpPr>
              <a:spLocks noEditPoints="1"/>
            </p:cNvSpPr>
            <p:nvPr/>
          </p:nvSpPr>
          <p:spPr bwMode="auto">
            <a:xfrm>
              <a:off x="-578" y="390"/>
              <a:ext cx="8885" cy="3538"/>
            </a:xfrm>
            <a:custGeom>
              <a:avLst/>
              <a:gdLst>
                <a:gd name="T0" fmla="*/ 2291 w 3758"/>
                <a:gd name="T1" fmla="*/ 237 h 1495"/>
                <a:gd name="T2" fmla="*/ 2322 w 3758"/>
                <a:gd name="T3" fmla="*/ 397 h 1495"/>
                <a:gd name="T4" fmla="*/ 2366 w 3758"/>
                <a:gd name="T5" fmla="*/ 228 h 1495"/>
                <a:gd name="T6" fmla="*/ 1776 w 3758"/>
                <a:gd name="T7" fmla="*/ 158 h 1495"/>
                <a:gd name="T8" fmla="*/ 1332 w 3758"/>
                <a:gd name="T9" fmla="*/ 125 h 1495"/>
                <a:gd name="T10" fmla="*/ 1806 w 3758"/>
                <a:gd name="T11" fmla="*/ 387 h 1495"/>
                <a:gd name="T12" fmla="*/ 1930 w 3758"/>
                <a:gd name="T13" fmla="*/ 436 h 1495"/>
                <a:gd name="T14" fmla="*/ 2203 w 3758"/>
                <a:gd name="T15" fmla="*/ 303 h 1495"/>
                <a:gd name="T16" fmla="*/ 1811 w 3758"/>
                <a:gd name="T17" fmla="*/ 227 h 1495"/>
                <a:gd name="T18" fmla="*/ 1453 w 3758"/>
                <a:gd name="T19" fmla="*/ 189 h 1495"/>
                <a:gd name="T20" fmla="*/ 1337 w 3758"/>
                <a:gd name="T21" fmla="*/ 97 h 1495"/>
                <a:gd name="T22" fmla="*/ 3253 w 3758"/>
                <a:gd name="T23" fmla="*/ 1486 h 1495"/>
                <a:gd name="T24" fmla="*/ 416 w 3758"/>
                <a:gd name="T25" fmla="*/ 1045 h 1495"/>
                <a:gd name="T26" fmla="*/ 679 w 3758"/>
                <a:gd name="T27" fmla="*/ 1017 h 1495"/>
                <a:gd name="T28" fmla="*/ 3144 w 3758"/>
                <a:gd name="T29" fmla="*/ 1434 h 1495"/>
                <a:gd name="T30" fmla="*/ 3273 w 3758"/>
                <a:gd name="T31" fmla="*/ 1311 h 1495"/>
                <a:gd name="T32" fmla="*/ 1549 w 3758"/>
                <a:gd name="T33" fmla="*/ 981 h 1495"/>
                <a:gd name="T34" fmla="*/ 1526 w 3758"/>
                <a:gd name="T35" fmla="*/ 976 h 1495"/>
                <a:gd name="T36" fmla="*/ 1273 w 3758"/>
                <a:gd name="T37" fmla="*/ 920 h 1495"/>
                <a:gd name="T38" fmla="*/ 1541 w 3758"/>
                <a:gd name="T39" fmla="*/ 877 h 1495"/>
                <a:gd name="T40" fmla="*/ 1502 w 3758"/>
                <a:gd name="T41" fmla="*/ 821 h 1495"/>
                <a:gd name="T42" fmla="*/ 1644 w 3758"/>
                <a:gd name="T43" fmla="*/ 671 h 1495"/>
                <a:gd name="T44" fmla="*/ 1273 w 3758"/>
                <a:gd name="T45" fmla="*/ 842 h 1495"/>
                <a:gd name="T46" fmla="*/ 1523 w 3758"/>
                <a:gd name="T47" fmla="*/ 633 h 1495"/>
                <a:gd name="T48" fmla="*/ 1737 w 3758"/>
                <a:gd name="T49" fmla="*/ 498 h 1495"/>
                <a:gd name="T50" fmla="*/ 216 w 3758"/>
                <a:gd name="T51" fmla="*/ 419 h 1495"/>
                <a:gd name="T52" fmla="*/ 484 w 3758"/>
                <a:gd name="T53" fmla="*/ 389 h 1495"/>
                <a:gd name="T54" fmla="*/ 58 w 3758"/>
                <a:gd name="T55" fmla="*/ 336 h 1495"/>
                <a:gd name="T56" fmla="*/ 3114 w 3758"/>
                <a:gd name="T57" fmla="*/ 270 h 1495"/>
                <a:gd name="T58" fmla="*/ 2938 w 3758"/>
                <a:gd name="T59" fmla="*/ 269 h 1495"/>
                <a:gd name="T60" fmla="*/ 2642 w 3758"/>
                <a:gd name="T61" fmla="*/ 239 h 1495"/>
                <a:gd name="T62" fmla="*/ 3300 w 3758"/>
                <a:gd name="T63" fmla="*/ 450 h 1495"/>
                <a:gd name="T64" fmla="*/ 2947 w 3758"/>
                <a:gd name="T65" fmla="*/ 392 h 1495"/>
                <a:gd name="T66" fmla="*/ 2990 w 3758"/>
                <a:gd name="T67" fmla="*/ 262 h 1495"/>
                <a:gd name="T68" fmla="*/ 3027 w 3758"/>
                <a:gd name="T69" fmla="*/ 176 h 1495"/>
                <a:gd name="T70" fmla="*/ 3216 w 3758"/>
                <a:gd name="T71" fmla="*/ 303 h 1495"/>
                <a:gd name="T72" fmla="*/ 3084 w 3758"/>
                <a:gd name="T73" fmla="*/ 197 h 1495"/>
                <a:gd name="T74" fmla="*/ 2770 w 3758"/>
                <a:gd name="T75" fmla="*/ 191 h 1495"/>
                <a:gd name="T76" fmla="*/ 2833 w 3758"/>
                <a:gd name="T77" fmla="*/ 173 h 1495"/>
                <a:gd name="T78" fmla="*/ 1125 w 3758"/>
                <a:gd name="T79" fmla="*/ 227 h 1495"/>
                <a:gd name="T80" fmla="*/ 1004 w 3758"/>
                <a:gd name="T81" fmla="*/ 207 h 1495"/>
                <a:gd name="T82" fmla="*/ 732 w 3758"/>
                <a:gd name="T83" fmla="*/ 292 h 1495"/>
                <a:gd name="T84" fmla="*/ 506 w 3758"/>
                <a:gd name="T85" fmla="*/ 257 h 1495"/>
                <a:gd name="T86" fmla="*/ 459 w 3758"/>
                <a:gd name="T87" fmla="*/ 423 h 1495"/>
                <a:gd name="T88" fmla="*/ 351 w 3758"/>
                <a:gd name="T89" fmla="*/ 468 h 1495"/>
                <a:gd name="T90" fmla="*/ 851 w 3758"/>
                <a:gd name="T91" fmla="*/ 182 h 1495"/>
                <a:gd name="T92" fmla="*/ 2769 w 3758"/>
                <a:gd name="T93" fmla="*/ 153 h 1495"/>
                <a:gd name="T94" fmla="*/ 3001 w 3758"/>
                <a:gd name="T95" fmla="*/ 148 h 1495"/>
                <a:gd name="T96" fmla="*/ 2760 w 3758"/>
                <a:gd name="T97" fmla="*/ 97 h 1495"/>
                <a:gd name="T98" fmla="*/ 428 w 3758"/>
                <a:gd name="T99" fmla="*/ 90 h 1495"/>
                <a:gd name="T100" fmla="*/ 896 w 3758"/>
                <a:gd name="T101" fmla="*/ 86 h 1495"/>
                <a:gd name="T102" fmla="*/ 550 w 3758"/>
                <a:gd name="T103" fmla="*/ 103 h 1495"/>
                <a:gd name="T104" fmla="*/ 1205 w 3758"/>
                <a:gd name="T105" fmla="*/ 54 h 1495"/>
                <a:gd name="T106" fmla="*/ 2950 w 3758"/>
                <a:gd name="T107" fmla="*/ 44 h 1495"/>
                <a:gd name="T108" fmla="*/ 3126 w 3758"/>
                <a:gd name="T109" fmla="*/ 17 h 1495"/>
                <a:gd name="T110" fmla="*/ 3042 w 3758"/>
                <a:gd name="T111" fmla="*/ 62 h 1495"/>
                <a:gd name="T112" fmla="*/ 3139 w 3758"/>
                <a:gd name="T113" fmla="*/ 79 h 1495"/>
                <a:gd name="T114" fmla="*/ 3351 w 3758"/>
                <a:gd name="T115" fmla="*/ 23 h 1495"/>
                <a:gd name="T116" fmla="*/ 3155 w 3758"/>
                <a:gd name="T117" fmla="*/ 93 h 1495"/>
                <a:gd name="T118" fmla="*/ 3360 w 3758"/>
                <a:gd name="T119" fmla="*/ 267 h 1495"/>
                <a:gd name="T120" fmla="*/ 3620 w 3758"/>
                <a:gd name="T121" fmla="*/ 218 h 1495"/>
                <a:gd name="T122" fmla="*/ 3662 w 3758"/>
                <a:gd name="T123" fmla="*/ 126 h 1495"/>
                <a:gd name="T124" fmla="*/ 3425 w 3758"/>
                <a:gd name="T125" fmla="*/ 28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58" h="1495">
                  <a:moveTo>
                    <a:pt x="3271" y="498"/>
                  </a:moveTo>
                  <a:cubicBezTo>
                    <a:pt x="3249" y="498"/>
                    <a:pt x="3249" y="498"/>
                    <a:pt x="3249" y="498"/>
                  </a:cubicBezTo>
                  <a:cubicBezTo>
                    <a:pt x="3251" y="502"/>
                    <a:pt x="3258" y="505"/>
                    <a:pt x="3263" y="505"/>
                  </a:cubicBezTo>
                  <a:cubicBezTo>
                    <a:pt x="3268" y="505"/>
                    <a:pt x="3272" y="503"/>
                    <a:pt x="3273" y="499"/>
                  </a:cubicBezTo>
                  <a:cubicBezTo>
                    <a:pt x="3273" y="499"/>
                    <a:pt x="3272" y="498"/>
                    <a:pt x="3271" y="498"/>
                  </a:cubicBezTo>
                  <a:moveTo>
                    <a:pt x="3334" y="498"/>
                  </a:moveTo>
                  <a:cubicBezTo>
                    <a:pt x="3308" y="498"/>
                    <a:pt x="3308" y="498"/>
                    <a:pt x="3308" y="498"/>
                  </a:cubicBezTo>
                  <a:cubicBezTo>
                    <a:pt x="3302" y="504"/>
                    <a:pt x="3294" y="509"/>
                    <a:pt x="3297" y="519"/>
                  </a:cubicBezTo>
                  <a:cubicBezTo>
                    <a:pt x="3299" y="520"/>
                    <a:pt x="3301" y="520"/>
                    <a:pt x="3303" y="520"/>
                  </a:cubicBezTo>
                  <a:cubicBezTo>
                    <a:pt x="3306" y="520"/>
                    <a:pt x="3309" y="520"/>
                    <a:pt x="3312" y="519"/>
                  </a:cubicBezTo>
                  <a:cubicBezTo>
                    <a:pt x="3316" y="519"/>
                    <a:pt x="3319" y="519"/>
                    <a:pt x="3322" y="519"/>
                  </a:cubicBezTo>
                  <a:cubicBezTo>
                    <a:pt x="3326" y="519"/>
                    <a:pt x="3329" y="519"/>
                    <a:pt x="3331" y="522"/>
                  </a:cubicBezTo>
                  <a:cubicBezTo>
                    <a:pt x="3329" y="524"/>
                    <a:pt x="3324" y="527"/>
                    <a:pt x="3328" y="531"/>
                  </a:cubicBezTo>
                  <a:cubicBezTo>
                    <a:pt x="3329" y="531"/>
                    <a:pt x="3330" y="531"/>
                    <a:pt x="3330" y="531"/>
                  </a:cubicBezTo>
                  <a:cubicBezTo>
                    <a:pt x="3336" y="531"/>
                    <a:pt x="3338" y="524"/>
                    <a:pt x="3342" y="522"/>
                  </a:cubicBezTo>
                  <a:cubicBezTo>
                    <a:pt x="3350" y="523"/>
                    <a:pt x="3347" y="532"/>
                    <a:pt x="3355" y="532"/>
                  </a:cubicBezTo>
                  <a:cubicBezTo>
                    <a:pt x="3356" y="532"/>
                    <a:pt x="3356" y="532"/>
                    <a:pt x="3357" y="531"/>
                  </a:cubicBezTo>
                  <a:cubicBezTo>
                    <a:pt x="3360" y="529"/>
                    <a:pt x="3363" y="526"/>
                    <a:pt x="3363" y="521"/>
                  </a:cubicBezTo>
                  <a:cubicBezTo>
                    <a:pt x="3361" y="517"/>
                    <a:pt x="3356" y="516"/>
                    <a:pt x="3353" y="513"/>
                  </a:cubicBezTo>
                  <a:cubicBezTo>
                    <a:pt x="3353" y="509"/>
                    <a:pt x="3358" y="510"/>
                    <a:pt x="3357" y="505"/>
                  </a:cubicBezTo>
                  <a:cubicBezTo>
                    <a:pt x="3351" y="502"/>
                    <a:pt x="3341" y="501"/>
                    <a:pt x="3334" y="498"/>
                  </a:cubicBezTo>
                  <a:moveTo>
                    <a:pt x="1944" y="395"/>
                  </a:moveTo>
                  <a:cubicBezTo>
                    <a:pt x="1937" y="395"/>
                    <a:pt x="1931" y="403"/>
                    <a:pt x="1935" y="407"/>
                  </a:cubicBezTo>
                  <a:cubicBezTo>
                    <a:pt x="1944" y="407"/>
                    <a:pt x="1947" y="403"/>
                    <a:pt x="1949" y="397"/>
                  </a:cubicBezTo>
                  <a:cubicBezTo>
                    <a:pt x="1947" y="396"/>
                    <a:pt x="1945" y="395"/>
                    <a:pt x="1944" y="395"/>
                  </a:cubicBezTo>
                  <a:moveTo>
                    <a:pt x="1991" y="248"/>
                  </a:moveTo>
                  <a:cubicBezTo>
                    <a:pt x="1987" y="248"/>
                    <a:pt x="1983" y="250"/>
                    <a:pt x="1984" y="253"/>
                  </a:cubicBezTo>
                  <a:cubicBezTo>
                    <a:pt x="1986" y="254"/>
                    <a:pt x="1988" y="255"/>
                    <a:pt x="1990" y="255"/>
                  </a:cubicBezTo>
                  <a:cubicBezTo>
                    <a:pt x="1993" y="255"/>
                    <a:pt x="1997" y="253"/>
                    <a:pt x="1996" y="250"/>
                  </a:cubicBezTo>
                  <a:cubicBezTo>
                    <a:pt x="1995" y="248"/>
                    <a:pt x="1993" y="248"/>
                    <a:pt x="1991" y="248"/>
                  </a:cubicBezTo>
                  <a:moveTo>
                    <a:pt x="2331" y="226"/>
                  </a:moveTo>
                  <a:cubicBezTo>
                    <a:pt x="2327" y="226"/>
                    <a:pt x="2323" y="227"/>
                    <a:pt x="2318" y="228"/>
                  </a:cubicBezTo>
                  <a:cubicBezTo>
                    <a:pt x="2313" y="229"/>
                    <a:pt x="2309" y="229"/>
                    <a:pt x="2304" y="229"/>
                  </a:cubicBezTo>
                  <a:cubicBezTo>
                    <a:pt x="2303" y="229"/>
                    <a:pt x="2303" y="229"/>
                    <a:pt x="2302" y="229"/>
                  </a:cubicBezTo>
                  <a:cubicBezTo>
                    <a:pt x="2299" y="231"/>
                    <a:pt x="2299" y="236"/>
                    <a:pt x="2295" y="238"/>
                  </a:cubicBezTo>
                  <a:cubicBezTo>
                    <a:pt x="2294" y="237"/>
                    <a:pt x="2293" y="237"/>
                    <a:pt x="2291" y="237"/>
                  </a:cubicBezTo>
                  <a:cubicBezTo>
                    <a:pt x="2289" y="237"/>
                    <a:pt x="2287" y="238"/>
                    <a:pt x="2285" y="239"/>
                  </a:cubicBezTo>
                  <a:cubicBezTo>
                    <a:pt x="2283" y="240"/>
                    <a:pt x="2281" y="242"/>
                    <a:pt x="2278" y="242"/>
                  </a:cubicBezTo>
                  <a:cubicBezTo>
                    <a:pt x="2277" y="242"/>
                    <a:pt x="2276" y="242"/>
                    <a:pt x="2274" y="241"/>
                  </a:cubicBezTo>
                  <a:cubicBezTo>
                    <a:pt x="2267" y="245"/>
                    <a:pt x="2267" y="251"/>
                    <a:pt x="2258" y="256"/>
                  </a:cubicBezTo>
                  <a:cubicBezTo>
                    <a:pt x="2251" y="260"/>
                    <a:pt x="2235" y="262"/>
                    <a:pt x="2236" y="270"/>
                  </a:cubicBezTo>
                  <a:cubicBezTo>
                    <a:pt x="2236" y="275"/>
                    <a:pt x="2247" y="276"/>
                    <a:pt x="2253" y="278"/>
                  </a:cubicBezTo>
                  <a:cubicBezTo>
                    <a:pt x="2260" y="281"/>
                    <a:pt x="2264" y="287"/>
                    <a:pt x="2271" y="288"/>
                  </a:cubicBezTo>
                  <a:cubicBezTo>
                    <a:pt x="2271" y="288"/>
                    <a:pt x="2272" y="288"/>
                    <a:pt x="2273" y="288"/>
                  </a:cubicBezTo>
                  <a:cubicBezTo>
                    <a:pt x="2275" y="288"/>
                    <a:pt x="2277" y="287"/>
                    <a:pt x="2280" y="287"/>
                  </a:cubicBezTo>
                  <a:cubicBezTo>
                    <a:pt x="2282" y="287"/>
                    <a:pt x="2285" y="287"/>
                    <a:pt x="2287" y="287"/>
                  </a:cubicBezTo>
                  <a:cubicBezTo>
                    <a:pt x="2292" y="287"/>
                    <a:pt x="2296" y="288"/>
                    <a:pt x="2296" y="292"/>
                  </a:cubicBezTo>
                  <a:cubicBezTo>
                    <a:pt x="2295" y="295"/>
                    <a:pt x="2292" y="296"/>
                    <a:pt x="2288" y="296"/>
                  </a:cubicBezTo>
                  <a:cubicBezTo>
                    <a:pt x="2285" y="296"/>
                    <a:pt x="2281" y="295"/>
                    <a:pt x="2279" y="294"/>
                  </a:cubicBezTo>
                  <a:cubicBezTo>
                    <a:pt x="2276" y="295"/>
                    <a:pt x="2279" y="301"/>
                    <a:pt x="2275" y="302"/>
                  </a:cubicBezTo>
                  <a:cubicBezTo>
                    <a:pt x="2264" y="301"/>
                    <a:pt x="2262" y="291"/>
                    <a:pt x="2252" y="289"/>
                  </a:cubicBezTo>
                  <a:cubicBezTo>
                    <a:pt x="2246" y="292"/>
                    <a:pt x="2243" y="297"/>
                    <a:pt x="2237" y="301"/>
                  </a:cubicBezTo>
                  <a:cubicBezTo>
                    <a:pt x="2231" y="304"/>
                    <a:pt x="2222" y="305"/>
                    <a:pt x="2219" y="311"/>
                  </a:cubicBezTo>
                  <a:cubicBezTo>
                    <a:pt x="2219" y="314"/>
                    <a:pt x="2220" y="314"/>
                    <a:pt x="2222" y="314"/>
                  </a:cubicBezTo>
                  <a:cubicBezTo>
                    <a:pt x="2223" y="314"/>
                    <a:pt x="2223" y="314"/>
                    <a:pt x="2223" y="314"/>
                  </a:cubicBezTo>
                  <a:cubicBezTo>
                    <a:pt x="2224" y="314"/>
                    <a:pt x="2225" y="314"/>
                    <a:pt x="2227" y="315"/>
                  </a:cubicBezTo>
                  <a:cubicBezTo>
                    <a:pt x="2231" y="317"/>
                    <a:pt x="2231" y="323"/>
                    <a:pt x="2237" y="325"/>
                  </a:cubicBezTo>
                  <a:cubicBezTo>
                    <a:pt x="2239" y="326"/>
                    <a:pt x="2242" y="326"/>
                    <a:pt x="2245" y="326"/>
                  </a:cubicBezTo>
                  <a:cubicBezTo>
                    <a:pt x="2257" y="326"/>
                    <a:pt x="2268" y="319"/>
                    <a:pt x="2280" y="317"/>
                  </a:cubicBezTo>
                  <a:cubicBezTo>
                    <a:pt x="2287" y="319"/>
                    <a:pt x="2288" y="326"/>
                    <a:pt x="2291" y="331"/>
                  </a:cubicBezTo>
                  <a:cubicBezTo>
                    <a:pt x="2286" y="340"/>
                    <a:pt x="2271" y="340"/>
                    <a:pt x="2259" y="342"/>
                  </a:cubicBezTo>
                  <a:cubicBezTo>
                    <a:pt x="2251" y="348"/>
                    <a:pt x="2242" y="353"/>
                    <a:pt x="2239" y="364"/>
                  </a:cubicBezTo>
                  <a:cubicBezTo>
                    <a:pt x="2241" y="370"/>
                    <a:pt x="2256" y="366"/>
                    <a:pt x="2257" y="373"/>
                  </a:cubicBezTo>
                  <a:cubicBezTo>
                    <a:pt x="2255" y="376"/>
                    <a:pt x="2248" y="375"/>
                    <a:pt x="2248" y="379"/>
                  </a:cubicBezTo>
                  <a:cubicBezTo>
                    <a:pt x="2249" y="389"/>
                    <a:pt x="2265" y="386"/>
                    <a:pt x="2275" y="388"/>
                  </a:cubicBezTo>
                  <a:cubicBezTo>
                    <a:pt x="2278" y="393"/>
                    <a:pt x="2275" y="397"/>
                    <a:pt x="2278" y="401"/>
                  </a:cubicBezTo>
                  <a:cubicBezTo>
                    <a:pt x="2279" y="401"/>
                    <a:pt x="2280" y="401"/>
                    <a:pt x="2281" y="401"/>
                  </a:cubicBezTo>
                  <a:cubicBezTo>
                    <a:pt x="2285" y="401"/>
                    <a:pt x="2287" y="400"/>
                    <a:pt x="2290" y="399"/>
                  </a:cubicBezTo>
                  <a:cubicBezTo>
                    <a:pt x="2293" y="399"/>
                    <a:pt x="2296" y="398"/>
                    <a:pt x="2299" y="398"/>
                  </a:cubicBezTo>
                  <a:cubicBezTo>
                    <a:pt x="2299" y="398"/>
                    <a:pt x="2300" y="398"/>
                    <a:pt x="2300" y="398"/>
                  </a:cubicBezTo>
                  <a:cubicBezTo>
                    <a:pt x="2303" y="399"/>
                    <a:pt x="2303" y="403"/>
                    <a:pt x="2305" y="404"/>
                  </a:cubicBezTo>
                  <a:cubicBezTo>
                    <a:pt x="2313" y="403"/>
                    <a:pt x="2313" y="397"/>
                    <a:pt x="2322" y="397"/>
                  </a:cubicBezTo>
                  <a:cubicBezTo>
                    <a:pt x="2322" y="397"/>
                    <a:pt x="2323" y="397"/>
                    <a:pt x="2323" y="397"/>
                  </a:cubicBezTo>
                  <a:cubicBezTo>
                    <a:pt x="2323" y="398"/>
                    <a:pt x="2325" y="399"/>
                    <a:pt x="2325" y="400"/>
                  </a:cubicBezTo>
                  <a:cubicBezTo>
                    <a:pt x="2322" y="407"/>
                    <a:pt x="2314" y="411"/>
                    <a:pt x="2311" y="418"/>
                  </a:cubicBezTo>
                  <a:cubicBezTo>
                    <a:pt x="2297" y="420"/>
                    <a:pt x="2293" y="429"/>
                    <a:pt x="2284" y="434"/>
                  </a:cubicBezTo>
                  <a:cubicBezTo>
                    <a:pt x="2274" y="434"/>
                    <a:pt x="2267" y="437"/>
                    <a:pt x="2265" y="444"/>
                  </a:cubicBezTo>
                  <a:cubicBezTo>
                    <a:pt x="2267" y="444"/>
                    <a:pt x="2269" y="444"/>
                    <a:pt x="2271" y="444"/>
                  </a:cubicBezTo>
                  <a:cubicBezTo>
                    <a:pt x="2299" y="444"/>
                    <a:pt x="2329" y="431"/>
                    <a:pt x="2332" y="409"/>
                  </a:cubicBezTo>
                  <a:cubicBezTo>
                    <a:pt x="2335" y="410"/>
                    <a:pt x="2337" y="410"/>
                    <a:pt x="2339" y="410"/>
                  </a:cubicBezTo>
                  <a:cubicBezTo>
                    <a:pt x="2349" y="410"/>
                    <a:pt x="2356" y="402"/>
                    <a:pt x="2361" y="396"/>
                  </a:cubicBezTo>
                  <a:cubicBezTo>
                    <a:pt x="2359" y="393"/>
                    <a:pt x="2354" y="392"/>
                    <a:pt x="2353" y="388"/>
                  </a:cubicBezTo>
                  <a:cubicBezTo>
                    <a:pt x="2367" y="383"/>
                    <a:pt x="2371" y="371"/>
                    <a:pt x="2383" y="365"/>
                  </a:cubicBezTo>
                  <a:cubicBezTo>
                    <a:pt x="2387" y="362"/>
                    <a:pt x="2392" y="361"/>
                    <a:pt x="2396" y="361"/>
                  </a:cubicBezTo>
                  <a:cubicBezTo>
                    <a:pt x="2400" y="361"/>
                    <a:pt x="2403" y="362"/>
                    <a:pt x="2403" y="367"/>
                  </a:cubicBezTo>
                  <a:cubicBezTo>
                    <a:pt x="2395" y="372"/>
                    <a:pt x="2381" y="369"/>
                    <a:pt x="2377" y="378"/>
                  </a:cubicBezTo>
                  <a:cubicBezTo>
                    <a:pt x="2377" y="381"/>
                    <a:pt x="2377" y="390"/>
                    <a:pt x="2378" y="394"/>
                  </a:cubicBezTo>
                  <a:cubicBezTo>
                    <a:pt x="2388" y="388"/>
                    <a:pt x="2404" y="387"/>
                    <a:pt x="2414" y="381"/>
                  </a:cubicBezTo>
                  <a:cubicBezTo>
                    <a:pt x="2415" y="377"/>
                    <a:pt x="2410" y="377"/>
                    <a:pt x="2411" y="373"/>
                  </a:cubicBezTo>
                  <a:cubicBezTo>
                    <a:pt x="2413" y="369"/>
                    <a:pt x="2416" y="368"/>
                    <a:pt x="2418" y="368"/>
                  </a:cubicBezTo>
                  <a:cubicBezTo>
                    <a:pt x="2423" y="368"/>
                    <a:pt x="2427" y="373"/>
                    <a:pt x="2433" y="375"/>
                  </a:cubicBezTo>
                  <a:cubicBezTo>
                    <a:pt x="2441" y="378"/>
                    <a:pt x="2456" y="377"/>
                    <a:pt x="2467" y="378"/>
                  </a:cubicBezTo>
                  <a:cubicBezTo>
                    <a:pt x="2476" y="379"/>
                    <a:pt x="2482" y="383"/>
                    <a:pt x="2489" y="383"/>
                  </a:cubicBezTo>
                  <a:cubicBezTo>
                    <a:pt x="2491" y="383"/>
                    <a:pt x="2493" y="383"/>
                    <a:pt x="2495" y="382"/>
                  </a:cubicBezTo>
                  <a:cubicBezTo>
                    <a:pt x="2496" y="383"/>
                    <a:pt x="2498" y="384"/>
                    <a:pt x="2499" y="385"/>
                  </a:cubicBezTo>
                  <a:cubicBezTo>
                    <a:pt x="2499" y="247"/>
                    <a:pt x="2499" y="247"/>
                    <a:pt x="2499" y="247"/>
                  </a:cubicBezTo>
                  <a:cubicBezTo>
                    <a:pt x="2495" y="246"/>
                    <a:pt x="2490" y="245"/>
                    <a:pt x="2484" y="245"/>
                  </a:cubicBezTo>
                  <a:cubicBezTo>
                    <a:pt x="2482" y="245"/>
                    <a:pt x="2479" y="245"/>
                    <a:pt x="2477" y="245"/>
                  </a:cubicBezTo>
                  <a:cubicBezTo>
                    <a:pt x="2470" y="239"/>
                    <a:pt x="2458" y="242"/>
                    <a:pt x="2448" y="239"/>
                  </a:cubicBezTo>
                  <a:cubicBezTo>
                    <a:pt x="2445" y="239"/>
                    <a:pt x="2443" y="236"/>
                    <a:pt x="2439" y="236"/>
                  </a:cubicBezTo>
                  <a:cubicBezTo>
                    <a:pt x="2437" y="235"/>
                    <a:pt x="2435" y="235"/>
                    <a:pt x="2433" y="235"/>
                  </a:cubicBezTo>
                  <a:cubicBezTo>
                    <a:pt x="2430" y="235"/>
                    <a:pt x="2427" y="236"/>
                    <a:pt x="2425" y="236"/>
                  </a:cubicBezTo>
                  <a:cubicBezTo>
                    <a:pt x="2422" y="236"/>
                    <a:pt x="2419" y="236"/>
                    <a:pt x="2416" y="236"/>
                  </a:cubicBezTo>
                  <a:cubicBezTo>
                    <a:pt x="2410" y="236"/>
                    <a:pt x="2404" y="235"/>
                    <a:pt x="2399" y="232"/>
                  </a:cubicBezTo>
                  <a:cubicBezTo>
                    <a:pt x="2394" y="232"/>
                    <a:pt x="2393" y="237"/>
                    <a:pt x="2387" y="237"/>
                  </a:cubicBezTo>
                  <a:cubicBezTo>
                    <a:pt x="2387" y="237"/>
                    <a:pt x="2386" y="237"/>
                    <a:pt x="2385" y="237"/>
                  </a:cubicBezTo>
                  <a:cubicBezTo>
                    <a:pt x="2381" y="234"/>
                    <a:pt x="2381" y="229"/>
                    <a:pt x="2376" y="227"/>
                  </a:cubicBezTo>
                  <a:cubicBezTo>
                    <a:pt x="2373" y="228"/>
                    <a:pt x="2369" y="228"/>
                    <a:pt x="2366" y="228"/>
                  </a:cubicBezTo>
                  <a:cubicBezTo>
                    <a:pt x="2364" y="228"/>
                    <a:pt x="2362" y="228"/>
                    <a:pt x="2360" y="228"/>
                  </a:cubicBezTo>
                  <a:cubicBezTo>
                    <a:pt x="2357" y="228"/>
                    <a:pt x="2355" y="228"/>
                    <a:pt x="2353" y="228"/>
                  </a:cubicBezTo>
                  <a:cubicBezTo>
                    <a:pt x="2349" y="228"/>
                    <a:pt x="2346" y="228"/>
                    <a:pt x="2342" y="230"/>
                  </a:cubicBezTo>
                  <a:cubicBezTo>
                    <a:pt x="2339" y="227"/>
                    <a:pt x="2335" y="226"/>
                    <a:pt x="2331" y="226"/>
                  </a:cubicBezTo>
                  <a:moveTo>
                    <a:pt x="2101" y="224"/>
                  </a:moveTo>
                  <a:cubicBezTo>
                    <a:pt x="2100" y="224"/>
                    <a:pt x="2100" y="224"/>
                    <a:pt x="2099" y="224"/>
                  </a:cubicBezTo>
                  <a:cubicBezTo>
                    <a:pt x="2092" y="225"/>
                    <a:pt x="2087" y="232"/>
                    <a:pt x="2088" y="240"/>
                  </a:cubicBezTo>
                  <a:cubicBezTo>
                    <a:pt x="2090" y="240"/>
                    <a:pt x="2092" y="240"/>
                    <a:pt x="2094" y="240"/>
                  </a:cubicBezTo>
                  <a:cubicBezTo>
                    <a:pt x="2096" y="240"/>
                    <a:pt x="2098" y="240"/>
                    <a:pt x="2100" y="240"/>
                  </a:cubicBezTo>
                  <a:cubicBezTo>
                    <a:pt x="2103" y="240"/>
                    <a:pt x="2105" y="240"/>
                    <a:pt x="2108" y="240"/>
                  </a:cubicBezTo>
                  <a:cubicBezTo>
                    <a:pt x="2121" y="240"/>
                    <a:pt x="2133" y="239"/>
                    <a:pt x="2130" y="227"/>
                  </a:cubicBezTo>
                  <a:cubicBezTo>
                    <a:pt x="2129" y="228"/>
                    <a:pt x="2127" y="228"/>
                    <a:pt x="2125" y="228"/>
                  </a:cubicBezTo>
                  <a:cubicBezTo>
                    <a:pt x="2121" y="228"/>
                    <a:pt x="2116" y="227"/>
                    <a:pt x="2112" y="226"/>
                  </a:cubicBezTo>
                  <a:cubicBezTo>
                    <a:pt x="2108" y="225"/>
                    <a:pt x="2104" y="224"/>
                    <a:pt x="2101" y="224"/>
                  </a:cubicBezTo>
                  <a:moveTo>
                    <a:pt x="1660" y="182"/>
                  </a:moveTo>
                  <a:cubicBezTo>
                    <a:pt x="1655" y="182"/>
                    <a:pt x="1650" y="185"/>
                    <a:pt x="1657" y="190"/>
                  </a:cubicBezTo>
                  <a:cubicBezTo>
                    <a:pt x="1665" y="190"/>
                    <a:pt x="1665" y="190"/>
                    <a:pt x="1665" y="190"/>
                  </a:cubicBezTo>
                  <a:cubicBezTo>
                    <a:pt x="1669" y="184"/>
                    <a:pt x="1664" y="182"/>
                    <a:pt x="1660" y="182"/>
                  </a:cubicBezTo>
                  <a:moveTo>
                    <a:pt x="1707" y="181"/>
                  </a:moveTo>
                  <a:cubicBezTo>
                    <a:pt x="1701" y="181"/>
                    <a:pt x="1699" y="192"/>
                    <a:pt x="1698" y="198"/>
                  </a:cubicBezTo>
                  <a:cubicBezTo>
                    <a:pt x="1702" y="199"/>
                    <a:pt x="1705" y="199"/>
                    <a:pt x="1709" y="199"/>
                  </a:cubicBezTo>
                  <a:cubicBezTo>
                    <a:pt x="1714" y="199"/>
                    <a:pt x="1718" y="199"/>
                    <a:pt x="1723" y="198"/>
                  </a:cubicBezTo>
                  <a:cubicBezTo>
                    <a:pt x="1727" y="198"/>
                    <a:pt x="1731" y="198"/>
                    <a:pt x="1736" y="198"/>
                  </a:cubicBezTo>
                  <a:cubicBezTo>
                    <a:pt x="1736" y="198"/>
                    <a:pt x="1737" y="198"/>
                    <a:pt x="1738" y="198"/>
                  </a:cubicBezTo>
                  <a:cubicBezTo>
                    <a:pt x="1737" y="191"/>
                    <a:pt x="1733" y="189"/>
                    <a:pt x="1727" y="189"/>
                  </a:cubicBezTo>
                  <a:cubicBezTo>
                    <a:pt x="1724" y="189"/>
                    <a:pt x="1721" y="189"/>
                    <a:pt x="1718" y="190"/>
                  </a:cubicBezTo>
                  <a:cubicBezTo>
                    <a:pt x="1715" y="190"/>
                    <a:pt x="1712" y="190"/>
                    <a:pt x="1710" y="190"/>
                  </a:cubicBezTo>
                  <a:cubicBezTo>
                    <a:pt x="1709" y="190"/>
                    <a:pt x="1708" y="190"/>
                    <a:pt x="1707" y="190"/>
                  </a:cubicBezTo>
                  <a:cubicBezTo>
                    <a:pt x="1707" y="187"/>
                    <a:pt x="1711" y="187"/>
                    <a:pt x="1711" y="183"/>
                  </a:cubicBezTo>
                  <a:cubicBezTo>
                    <a:pt x="1709" y="181"/>
                    <a:pt x="1708" y="181"/>
                    <a:pt x="1707" y="181"/>
                  </a:cubicBezTo>
                  <a:moveTo>
                    <a:pt x="1427" y="175"/>
                  </a:moveTo>
                  <a:cubicBezTo>
                    <a:pt x="1424" y="175"/>
                    <a:pt x="1420" y="177"/>
                    <a:pt x="1419" y="180"/>
                  </a:cubicBezTo>
                  <a:cubicBezTo>
                    <a:pt x="1420" y="182"/>
                    <a:pt x="1422" y="183"/>
                    <a:pt x="1425" y="183"/>
                  </a:cubicBezTo>
                  <a:cubicBezTo>
                    <a:pt x="1428" y="183"/>
                    <a:pt x="1431" y="182"/>
                    <a:pt x="1432" y="180"/>
                  </a:cubicBezTo>
                  <a:cubicBezTo>
                    <a:pt x="1432" y="176"/>
                    <a:pt x="1430" y="175"/>
                    <a:pt x="1427" y="175"/>
                  </a:cubicBezTo>
                  <a:moveTo>
                    <a:pt x="1776" y="158"/>
                  </a:moveTo>
                  <a:cubicBezTo>
                    <a:pt x="1772" y="158"/>
                    <a:pt x="1767" y="159"/>
                    <a:pt x="1763" y="161"/>
                  </a:cubicBezTo>
                  <a:cubicBezTo>
                    <a:pt x="1764" y="170"/>
                    <a:pt x="1781" y="179"/>
                    <a:pt x="1795" y="179"/>
                  </a:cubicBezTo>
                  <a:cubicBezTo>
                    <a:pt x="1804" y="179"/>
                    <a:pt x="1812" y="175"/>
                    <a:pt x="1813" y="165"/>
                  </a:cubicBezTo>
                  <a:cubicBezTo>
                    <a:pt x="1799" y="165"/>
                    <a:pt x="1789" y="158"/>
                    <a:pt x="1776" y="158"/>
                  </a:cubicBezTo>
                  <a:moveTo>
                    <a:pt x="1657" y="154"/>
                  </a:moveTo>
                  <a:cubicBezTo>
                    <a:pt x="1651" y="154"/>
                    <a:pt x="1648" y="162"/>
                    <a:pt x="1652" y="168"/>
                  </a:cubicBezTo>
                  <a:cubicBezTo>
                    <a:pt x="1652" y="168"/>
                    <a:pt x="1653" y="168"/>
                    <a:pt x="1654" y="168"/>
                  </a:cubicBezTo>
                  <a:cubicBezTo>
                    <a:pt x="1662" y="168"/>
                    <a:pt x="1663" y="163"/>
                    <a:pt x="1663" y="156"/>
                  </a:cubicBezTo>
                  <a:cubicBezTo>
                    <a:pt x="1661" y="154"/>
                    <a:pt x="1659" y="154"/>
                    <a:pt x="1657" y="154"/>
                  </a:cubicBezTo>
                  <a:moveTo>
                    <a:pt x="1728" y="165"/>
                  </a:moveTo>
                  <a:cubicBezTo>
                    <a:pt x="1726" y="164"/>
                    <a:pt x="1724" y="164"/>
                    <a:pt x="1725" y="161"/>
                  </a:cubicBezTo>
                  <a:cubicBezTo>
                    <a:pt x="1725" y="160"/>
                    <a:pt x="1726" y="160"/>
                    <a:pt x="1726" y="160"/>
                  </a:cubicBezTo>
                  <a:cubicBezTo>
                    <a:pt x="1730" y="160"/>
                    <a:pt x="1730" y="164"/>
                    <a:pt x="1728" y="165"/>
                  </a:cubicBezTo>
                  <a:moveTo>
                    <a:pt x="1712" y="151"/>
                  </a:moveTo>
                  <a:cubicBezTo>
                    <a:pt x="1710" y="154"/>
                    <a:pt x="1711" y="158"/>
                    <a:pt x="1707" y="159"/>
                  </a:cubicBezTo>
                  <a:cubicBezTo>
                    <a:pt x="1702" y="154"/>
                    <a:pt x="1695" y="152"/>
                    <a:pt x="1688" y="152"/>
                  </a:cubicBezTo>
                  <a:cubicBezTo>
                    <a:pt x="1678" y="152"/>
                    <a:pt x="1669" y="158"/>
                    <a:pt x="1670" y="171"/>
                  </a:cubicBezTo>
                  <a:cubicBezTo>
                    <a:pt x="1672" y="175"/>
                    <a:pt x="1677" y="176"/>
                    <a:pt x="1683" y="176"/>
                  </a:cubicBezTo>
                  <a:cubicBezTo>
                    <a:pt x="1688" y="176"/>
                    <a:pt x="1694" y="175"/>
                    <a:pt x="1697" y="173"/>
                  </a:cubicBezTo>
                  <a:cubicBezTo>
                    <a:pt x="1702" y="173"/>
                    <a:pt x="1706" y="174"/>
                    <a:pt x="1710" y="174"/>
                  </a:cubicBezTo>
                  <a:cubicBezTo>
                    <a:pt x="1713" y="174"/>
                    <a:pt x="1716" y="174"/>
                    <a:pt x="1718" y="172"/>
                  </a:cubicBezTo>
                  <a:cubicBezTo>
                    <a:pt x="1721" y="174"/>
                    <a:pt x="1724" y="175"/>
                    <a:pt x="1728" y="175"/>
                  </a:cubicBezTo>
                  <a:cubicBezTo>
                    <a:pt x="1735" y="167"/>
                    <a:pt x="1754" y="174"/>
                    <a:pt x="1751" y="158"/>
                  </a:cubicBezTo>
                  <a:cubicBezTo>
                    <a:pt x="1746" y="149"/>
                    <a:pt x="1725" y="153"/>
                    <a:pt x="1712" y="151"/>
                  </a:cubicBezTo>
                  <a:moveTo>
                    <a:pt x="1258" y="133"/>
                  </a:moveTo>
                  <a:cubicBezTo>
                    <a:pt x="1254" y="133"/>
                    <a:pt x="1249" y="137"/>
                    <a:pt x="1253" y="141"/>
                  </a:cubicBezTo>
                  <a:cubicBezTo>
                    <a:pt x="1254" y="141"/>
                    <a:pt x="1254" y="141"/>
                    <a:pt x="1255" y="141"/>
                  </a:cubicBezTo>
                  <a:cubicBezTo>
                    <a:pt x="1260" y="141"/>
                    <a:pt x="1263" y="139"/>
                    <a:pt x="1263" y="135"/>
                  </a:cubicBezTo>
                  <a:cubicBezTo>
                    <a:pt x="1262" y="133"/>
                    <a:pt x="1260" y="133"/>
                    <a:pt x="1258" y="133"/>
                  </a:cubicBezTo>
                  <a:moveTo>
                    <a:pt x="1571" y="217"/>
                  </a:moveTo>
                  <a:cubicBezTo>
                    <a:pt x="1568" y="217"/>
                    <a:pt x="1565" y="216"/>
                    <a:pt x="1563" y="215"/>
                  </a:cubicBezTo>
                  <a:cubicBezTo>
                    <a:pt x="1562" y="210"/>
                    <a:pt x="1568" y="209"/>
                    <a:pt x="1574" y="209"/>
                  </a:cubicBezTo>
                  <a:cubicBezTo>
                    <a:pt x="1578" y="209"/>
                    <a:pt x="1584" y="210"/>
                    <a:pt x="1585" y="212"/>
                  </a:cubicBezTo>
                  <a:cubicBezTo>
                    <a:pt x="1584" y="215"/>
                    <a:pt x="1577" y="217"/>
                    <a:pt x="1571" y="217"/>
                  </a:cubicBezTo>
                  <a:moveTo>
                    <a:pt x="1334" y="125"/>
                  </a:moveTo>
                  <a:cubicBezTo>
                    <a:pt x="1333" y="125"/>
                    <a:pt x="1332" y="125"/>
                    <a:pt x="1332" y="125"/>
                  </a:cubicBezTo>
                  <a:cubicBezTo>
                    <a:pt x="1325" y="129"/>
                    <a:pt x="1316" y="134"/>
                    <a:pt x="1311" y="137"/>
                  </a:cubicBezTo>
                  <a:cubicBezTo>
                    <a:pt x="1313" y="146"/>
                    <a:pt x="1328" y="143"/>
                    <a:pt x="1332" y="150"/>
                  </a:cubicBezTo>
                  <a:cubicBezTo>
                    <a:pt x="1330" y="152"/>
                    <a:pt x="1328" y="152"/>
                    <a:pt x="1326" y="152"/>
                  </a:cubicBezTo>
                  <a:cubicBezTo>
                    <a:pt x="1323" y="152"/>
                    <a:pt x="1319" y="151"/>
                    <a:pt x="1315" y="149"/>
                  </a:cubicBezTo>
                  <a:cubicBezTo>
                    <a:pt x="1311" y="147"/>
                    <a:pt x="1306" y="146"/>
                    <a:pt x="1301" y="146"/>
                  </a:cubicBezTo>
                  <a:cubicBezTo>
                    <a:pt x="1299" y="146"/>
                    <a:pt x="1297" y="146"/>
                    <a:pt x="1295" y="147"/>
                  </a:cubicBezTo>
                  <a:cubicBezTo>
                    <a:pt x="1295" y="152"/>
                    <a:pt x="1307" y="154"/>
                    <a:pt x="1300" y="160"/>
                  </a:cubicBezTo>
                  <a:cubicBezTo>
                    <a:pt x="1292" y="157"/>
                    <a:pt x="1286" y="150"/>
                    <a:pt x="1280" y="150"/>
                  </a:cubicBezTo>
                  <a:cubicBezTo>
                    <a:pt x="1277" y="150"/>
                    <a:pt x="1273" y="152"/>
                    <a:pt x="1270" y="155"/>
                  </a:cubicBezTo>
                  <a:cubicBezTo>
                    <a:pt x="1267" y="151"/>
                    <a:pt x="1258" y="149"/>
                    <a:pt x="1248" y="149"/>
                  </a:cubicBezTo>
                  <a:cubicBezTo>
                    <a:pt x="1245" y="149"/>
                    <a:pt x="1241" y="149"/>
                    <a:pt x="1237" y="150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705" y="498"/>
                    <a:pt x="1705" y="498"/>
                    <a:pt x="1705" y="498"/>
                  </a:cubicBezTo>
                  <a:cubicBezTo>
                    <a:pt x="1705" y="490"/>
                    <a:pt x="1705" y="483"/>
                    <a:pt x="1715" y="479"/>
                  </a:cubicBezTo>
                  <a:cubicBezTo>
                    <a:pt x="1718" y="484"/>
                    <a:pt x="1719" y="491"/>
                    <a:pt x="1719" y="498"/>
                  </a:cubicBezTo>
                  <a:cubicBezTo>
                    <a:pt x="1737" y="498"/>
                    <a:pt x="1737" y="498"/>
                    <a:pt x="1737" y="498"/>
                  </a:cubicBezTo>
                  <a:cubicBezTo>
                    <a:pt x="1737" y="496"/>
                    <a:pt x="1738" y="493"/>
                    <a:pt x="1737" y="491"/>
                  </a:cubicBezTo>
                  <a:cubicBezTo>
                    <a:pt x="1736" y="487"/>
                    <a:pt x="1732" y="484"/>
                    <a:pt x="1732" y="480"/>
                  </a:cubicBezTo>
                  <a:cubicBezTo>
                    <a:pt x="1731" y="477"/>
                    <a:pt x="1734" y="474"/>
                    <a:pt x="1734" y="471"/>
                  </a:cubicBezTo>
                  <a:cubicBezTo>
                    <a:pt x="1734" y="467"/>
                    <a:pt x="1730" y="458"/>
                    <a:pt x="1726" y="455"/>
                  </a:cubicBezTo>
                  <a:cubicBezTo>
                    <a:pt x="1726" y="455"/>
                    <a:pt x="1726" y="455"/>
                    <a:pt x="1726" y="455"/>
                  </a:cubicBezTo>
                  <a:cubicBezTo>
                    <a:pt x="1717" y="455"/>
                    <a:pt x="1721" y="466"/>
                    <a:pt x="1716" y="469"/>
                  </a:cubicBezTo>
                  <a:cubicBezTo>
                    <a:pt x="1708" y="464"/>
                    <a:pt x="1706" y="455"/>
                    <a:pt x="1694" y="455"/>
                  </a:cubicBezTo>
                  <a:cubicBezTo>
                    <a:pt x="1694" y="455"/>
                    <a:pt x="1694" y="455"/>
                    <a:pt x="1694" y="455"/>
                  </a:cubicBezTo>
                  <a:cubicBezTo>
                    <a:pt x="1687" y="455"/>
                    <a:pt x="1682" y="461"/>
                    <a:pt x="1674" y="462"/>
                  </a:cubicBezTo>
                  <a:cubicBezTo>
                    <a:pt x="1668" y="457"/>
                    <a:pt x="1655" y="455"/>
                    <a:pt x="1655" y="448"/>
                  </a:cubicBezTo>
                  <a:cubicBezTo>
                    <a:pt x="1655" y="443"/>
                    <a:pt x="1664" y="444"/>
                    <a:pt x="1671" y="439"/>
                  </a:cubicBezTo>
                  <a:cubicBezTo>
                    <a:pt x="1676" y="435"/>
                    <a:pt x="1679" y="426"/>
                    <a:pt x="1687" y="426"/>
                  </a:cubicBezTo>
                  <a:cubicBezTo>
                    <a:pt x="1688" y="426"/>
                    <a:pt x="1689" y="426"/>
                    <a:pt x="1691" y="427"/>
                  </a:cubicBezTo>
                  <a:cubicBezTo>
                    <a:pt x="1702" y="412"/>
                    <a:pt x="1721" y="394"/>
                    <a:pt x="1746" y="394"/>
                  </a:cubicBezTo>
                  <a:cubicBezTo>
                    <a:pt x="1753" y="394"/>
                    <a:pt x="1760" y="395"/>
                    <a:pt x="1768" y="398"/>
                  </a:cubicBezTo>
                  <a:cubicBezTo>
                    <a:pt x="1772" y="396"/>
                    <a:pt x="1777" y="395"/>
                    <a:pt x="1782" y="395"/>
                  </a:cubicBezTo>
                  <a:cubicBezTo>
                    <a:pt x="1783" y="395"/>
                    <a:pt x="1783" y="395"/>
                    <a:pt x="1783" y="395"/>
                  </a:cubicBezTo>
                  <a:cubicBezTo>
                    <a:pt x="1784" y="395"/>
                    <a:pt x="1784" y="395"/>
                    <a:pt x="1784" y="395"/>
                  </a:cubicBezTo>
                  <a:cubicBezTo>
                    <a:pt x="1786" y="395"/>
                    <a:pt x="1788" y="395"/>
                    <a:pt x="1790" y="395"/>
                  </a:cubicBezTo>
                  <a:cubicBezTo>
                    <a:pt x="1791" y="390"/>
                    <a:pt x="1799" y="387"/>
                    <a:pt x="1806" y="387"/>
                  </a:cubicBezTo>
                  <a:cubicBezTo>
                    <a:pt x="1812" y="387"/>
                    <a:pt x="1817" y="389"/>
                    <a:pt x="1820" y="392"/>
                  </a:cubicBezTo>
                  <a:cubicBezTo>
                    <a:pt x="1821" y="397"/>
                    <a:pt x="1812" y="394"/>
                    <a:pt x="1813" y="400"/>
                  </a:cubicBezTo>
                  <a:cubicBezTo>
                    <a:pt x="1815" y="401"/>
                    <a:pt x="1817" y="402"/>
                    <a:pt x="1819" y="402"/>
                  </a:cubicBezTo>
                  <a:cubicBezTo>
                    <a:pt x="1825" y="402"/>
                    <a:pt x="1830" y="397"/>
                    <a:pt x="1836" y="397"/>
                  </a:cubicBezTo>
                  <a:cubicBezTo>
                    <a:pt x="1836" y="397"/>
                    <a:pt x="1836" y="397"/>
                    <a:pt x="1836" y="397"/>
                  </a:cubicBezTo>
                  <a:cubicBezTo>
                    <a:pt x="1839" y="397"/>
                    <a:pt x="1841" y="398"/>
                    <a:pt x="1844" y="398"/>
                  </a:cubicBezTo>
                  <a:cubicBezTo>
                    <a:pt x="1846" y="399"/>
                    <a:pt x="1849" y="400"/>
                    <a:pt x="1851" y="400"/>
                  </a:cubicBezTo>
                  <a:cubicBezTo>
                    <a:pt x="1853" y="400"/>
                    <a:pt x="1855" y="399"/>
                    <a:pt x="1857" y="397"/>
                  </a:cubicBezTo>
                  <a:cubicBezTo>
                    <a:pt x="1860" y="392"/>
                    <a:pt x="1846" y="393"/>
                    <a:pt x="1843" y="389"/>
                  </a:cubicBezTo>
                  <a:cubicBezTo>
                    <a:pt x="1857" y="384"/>
                    <a:pt x="1864" y="374"/>
                    <a:pt x="1871" y="364"/>
                  </a:cubicBezTo>
                  <a:cubicBezTo>
                    <a:pt x="1875" y="363"/>
                    <a:pt x="1879" y="362"/>
                    <a:pt x="1883" y="362"/>
                  </a:cubicBezTo>
                  <a:cubicBezTo>
                    <a:pt x="1891" y="362"/>
                    <a:pt x="1899" y="364"/>
                    <a:pt x="1904" y="367"/>
                  </a:cubicBezTo>
                  <a:cubicBezTo>
                    <a:pt x="1904" y="372"/>
                    <a:pt x="1898" y="372"/>
                    <a:pt x="1899" y="378"/>
                  </a:cubicBezTo>
                  <a:cubicBezTo>
                    <a:pt x="1902" y="380"/>
                    <a:pt x="1904" y="381"/>
                    <a:pt x="1906" y="381"/>
                  </a:cubicBezTo>
                  <a:cubicBezTo>
                    <a:pt x="1910" y="381"/>
                    <a:pt x="1913" y="379"/>
                    <a:pt x="1917" y="376"/>
                  </a:cubicBezTo>
                  <a:cubicBezTo>
                    <a:pt x="1921" y="374"/>
                    <a:pt x="1925" y="371"/>
                    <a:pt x="1930" y="371"/>
                  </a:cubicBezTo>
                  <a:cubicBezTo>
                    <a:pt x="1930" y="371"/>
                    <a:pt x="1930" y="371"/>
                    <a:pt x="1931" y="371"/>
                  </a:cubicBezTo>
                  <a:cubicBezTo>
                    <a:pt x="1932" y="368"/>
                    <a:pt x="1932" y="365"/>
                    <a:pt x="1931" y="362"/>
                  </a:cubicBezTo>
                  <a:cubicBezTo>
                    <a:pt x="1933" y="359"/>
                    <a:pt x="1939" y="354"/>
                    <a:pt x="1944" y="354"/>
                  </a:cubicBezTo>
                  <a:cubicBezTo>
                    <a:pt x="1946" y="354"/>
                    <a:pt x="1948" y="354"/>
                    <a:pt x="1950" y="356"/>
                  </a:cubicBezTo>
                  <a:cubicBezTo>
                    <a:pt x="1949" y="363"/>
                    <a:pt x="1943" y="365"/>
                    <a:pt x="1943" y="372"/>
                  </a:cubicBezTo>
                  <a:cubicBezTo>
                    <a:pt x="1931" y="380"/>
                    <a:pt x="1917" y="383"/>
                    <a:pt x="1907" y="391"/>
                  </a:cubicBezTo>
                  <a:cubicBezTo>
                    <a:pt x="1903" y="393"/>
                    <a:pt x="1901" y="398"/>
                    <a:pt x="1897" y="401"/>
                  </a:cubicBezTo>
                  <a:cubicBezTo>
                    <a:pt x="1889" y="406"/>
                    <a:pt x="1879" y="409"/>
                    <a:pt x="1869" y="412"/>
                  </a:cubicBezTo>
                  <a:cubicBezTo>
                    <a:pt x="1868" y="424"/>
                    <a:pt x="1855" y="426"/>
                    <a:pt x="1855" y="442"/>
                  </a:cubicBezTo>
                  <a:cubicBezTo>
                    <a:pt x="1854" y="464"/>
                    <a:pt x="1864" y="476"/>
                    <a:pt x="1863" y="493"/>
                  </a:cubicBezTo>
                  <a:cubicBezTo>
                    <a:pt x="1874" y="492"/>
                    <a:pt x="1877" y="485"/>
                    <a:pt x="1887" y="482"/>
                  </a:cubicBezTo>
                  <a:cubicBezTo>
                    <a:pt x="1883" y="469"/>
                    <a:pt x="1895" y="470"/>
                    <a:pt x="1901" y="467"/>
                  </a:cubicBezTo>
                  <a:cubicBezTo>
                    <a:pt x="1904" y="464"/>
                    <a:pt x="1899" y="457"/>
                    <a:pt x="1902" y="454"/>
                  </a:cubicBezTo>
                  <a:cubicBezTo>
                    <a:pt x="1903" y="453"/>
                    <a:pt x="1905" y="453"/>
                    <a:pt x="1906" y="453"/>
                  </a:cubicBezTo>
                  <a:cubicBezTo>
                    <a:pt x="1907" y="453"/>
                    <a:pt x="1909" y="453"/>
                    <a:pt x="1911" y="453"/>
                  </a:cubicBezTo>
                  <a:cubicBezTo>
                    <a:pt x="1912" y="453"/>
                    <a:pt x="1914" y="454"/>
                    <a:pt x="1916" y="454"/>
                  </a:cubicBezTo>
                  <a:cubicBezTo>
                    <a:pt x="1917" y="454"/>
                    <a:pt x="1919" y="453"/>
                    <a:pt x="1920" y="453"/>
                  </a:cubicBezTo>
                  <a:cubicBezTo>
                    <a:pt x="1921" y="445"/>
                    <a:pt x="1915" y="444"/>
                    <a:pt x="1915" y="438"/>
                  </a:cubicBezTo>
                  <a:cubicBezTo>
                    <a:pt x="1917" y="436"/>
                    <a:pt x="1919" y="434"/>
                    <a:pt x="1922" y="433"/>
                  </a:cubicBezTo>
                  <a:cubicBezTo>
                    <a:pt x="1925" y="434"/>
                    <a:pt x="1927" y="436"/>
                    <a:pt x="1930" y="436"/>
                  </a:cubicBezTo>
                  <a:cubicBezTo>
                    <a:pt x="1931" y="436"/>
                    <a:pt x="1932" y="436"/>
                    <a:pt x="1933" y="435"/>
                  </a:cubicBezTo>
                  <a:cubicBezTo>
                    <a:pt x="1936" y="429"/>
                    <a:pt x="1928" y="425"/>
                    <a:pt x="1932" y="417"/>
                  </a:cubicBezTo>
                  <a:cubicBezTo>
                    <a:pt x="1929" y="414"/>
                    <a:pt x="1921" y="414"/>
                    <a:pt x="1920" y="409"/>
                  </a:cubicBezTo>
                  <a:cubicBezTo>
                    <a:pt x="1926" y="401"/>
                    <a:pt x="1931" y="393"/>
                    <a:pt x="1942" y="389"/>
                  </a:cubicBezTo>
                  <a:cubicBezTo>
                    <a:pt x="1944" y="389"/>
                    <a:pt x="1945" y="390"/>
                    <a:pt x="1947" y="390"/>
                  </a:cubicBezTo>
                  <a:cubicBezTo>
                    <a:pt x="1953" y="390"/>
                    <a:pt x="1955" y="384"/>
                    <a:pt x="1961" y="382"/>
                  </a:cubicBezTo>
                  <a:cubicBezTo>
                    <a:pt x="1964" y="383"/>
                    <a:pt x="1963" y="388"/>
                    <a:pt x="1967" y="388"/>
                  </a:cubicBezTo>
                  <a:cubicBezTo>
                    <a:pt x="1967" y="388"/>
                    <a:pt x="1967" y="388"/>
                    <a:pt x="1967" y="388"/>
                  </a:cubicBezTo>
                  <a:cubicBezTo>
                    <a:pt x="1975" y="385"/>
                    <a:pt x="1979" y="379"/>
                    <a:pt x="1989" y="378"/>
                  </a:cubicBezTo>
                  <a:cubicBezTo>
                    <a:pt x="1992" y="384"/>
                    <a:pt x="1994" y="391"/>
                    <a:pt x="2003" y="392"/>
                  </a:cubicBezTo>
                  <a:cubicBezTo>
                    <a:pt x="2011" y="381"/>
                    <a:pt x="2026" y="374"/>
                    <a:pt x="2036" y="365"/>
                  </a:cubicBezTo>
                  <a:cubicBezTo>
                    <a:pt x="2038" y="365"/>
                    <a:pt x="2039" y="365"/>
                    <a:pt x="2040" y="365"/>
                  </a:cubicBezTo>
                  <a:cubicBezTo>
                    <a:pt x="2054" y="365"/>
                    <a:pt x="2061" y="354"/>
                    <a:pt x="2075" y="353"/>
                  </a:cubicBezTo>
                  <a:cubicBezTo>
                    <a:pt x="2079" y="356"/>
                    <a:pt x="2085" y="358"/>
                    <a:pt x="2090" y="358"/>
                  </a:cubicBezTo>
                  <a:cubicBezTo>
                    <a:pt x="2095" y="358"/>
                    <a:pt x="2100" y="355"/>
                    <a:pt x="2100" y="348"/>
                  </a:cubicBezTo>
                  <a:cubicBezTo>
                    <a:pt x="2088" y="344"/>
                    <a:pt x="2089" y="332"/>
                    <a:pt x="2076" y="329"/>
                  </a:cubicBezTo>
                  <a:cubicBezTo>
                    <a:pt x="2076" y="329"/>
                    <a:pt x="2075" y="329"/>
                    <a:pt x="2075" y="329"/>
                  </a:cubicBezTo>
                  <a:cubicBezTo>
                    <a:pt x="2073" y="329"/>
                    <a:pt x="2072" y="330"/>
                    <a:pt x="2071" y="330"/>
                  </a:cubicBezTo>
                  <a:cubicBezTo>
                    <a:pt x="2070" y="330"/>
                    <a:pt x="2069" y="330"/>
                    <a:pt x="2067" y="330"/>
                  </a:cubicBezTo>
                  <a:cubicBezTo>
                    <a:pt x="2066" y="330"/>
                    <a:pt x="2064" y="330"/>
                    <a:pt x="2063" y="328"/>
                  </a:cubicBezTo>
                  <a:cubicBezTo>
                    <a:pt x="2062" y="327"/>
                    <a:pt x="2061" y="326"/>
                    <a:pt x="2062" y="324"/>
                  </a:cubicBezTo>
                  <a:cubicBezTo>
                    <a:pt x="2065" y="320"/>
                    <a:pt x="2068" y="319"/>
                    <a:pt x="2071" y="319"/>
                  </a:cubicBezTo>
                  <a:cubicBezTo>
                    <a:pt x="2075" y="319"/>
                    <a:pt x="2080" y="322"/>
                    <a:pt x="2084" y="324"/>
                  </a:cubicBezTo>
                  <a:cubicBezTo>
                    <a:pt x="2088" y="326"/>
                    <a:pt x="2093" y="329"/>
                    <a:pt x="2097" y="329"/>
                  </a:cubicBezTo>
                  <a:cubicBezTo>
                    <a:pt x="2097" y="329"/>
                    <a:pt x="2098" y="329"/>
                    <a:pt x="2098" y="328"/>
                  </a:cubicBezTo>
                  <a:cubicBezTo>
                    <a:pt x="2104" y="328"/>
                    <a:pt x="2106" y="322"/>
                    <a:pt x="2109" y="317"/>
                  </a:cubicBezTo>
                  <a:cubicBezTo>
                    <a:pt x="2107" y="314"/>
                    <a:pt x="2104" y="312"/>
                    <a:pt x="2104" y="308"/>
                  </a:cubicBezTo>
                  <a:cubicBezTo>
                    <a:pt x="2105" y="306"/>
                    <a:pt x="2108" y="304"/>
                    <a:pt x="2112" y="303"/>
                  </a:cubicBezTo>
                  <a:cubicBezTo>
                    <a:pt x="2116" y="305"/>
                    <a:pt x="2115" y="311"/>
                    <a:pt x="2117" y="315"/>
                  </a:cubicBezTo>
                  <a:cubicBezTo>
                    <a:pt x="2120" y="317"/>
                    <a:pt x="2125" y="317"/>
                    <a:pt x="2131" y="317"/>
                  </a:cubicBezTo>
                  <a:cubicBezTo>
                    <a:pt x="2132" y="317"/>
                    <a:pt x="2133" y="317"/>
                    <a:pt x="2134" y="317"/>
                  </a:cubicBezTo>
                  <a:cubicBezTo>
                    <a:pt x="2135" y="317"/>
                    <a:pt x="2136" y="317"/>
                    <a:pt x="2137" y="317"/>
                  </a:cubicBezTo>
                  <a:cubicBezTo>
                    <a:pt x="2138" y="317"/>
                    <a:pt x="2138" y="317"/>
                    <a:pt x="2138" y="317"/>
                  </a:cubicBezTo>
                  <a:cubicBezTo>
                    <a:pt x="2142" y="326"/>
                    <a:pt x="2154" y="335"/>
                    <a:pt x="2167" y="335"/>
                  </a:cubicBezTo>
                  <a:cubicBezTo>
                    <a:pt x="2170" y="335"/>
                    <a:pt x="2173" y="335"/>
                    <a:pt x="2177" y="333"/>
                  </a:cubicBezTo>
                  <a:cubicBezTo>
                    <a:pt x="2167" y="311"/>
                    <a:pt x="2204" y="317"/>
                    <a:pt x="2203" y="303"/>
                  </a:cubicBezTo>
                  <a:cubicBezTo>
                    <a:pt x="2202" y="302"/>
                    <a:pt x="2201" y="302"/>
                    <a:pt x="2199" y="302"/>
                  </a:cubicBezTo>
                  <a:cubicBezTo>
                    <a:pt x="2199" y="302"/>
                    <a:pt x="2198" y="302"/>
                    <a:pt x="2197" y="302"/>
                  </a:cubicBezTo>
                  <a:cubicBezTo>
                    <a:pt x="2196" y="302"/>
                    <a:pt x="2195" y="302"/>
                    <a:pt x="2195" y="302"/>
                  </a:cubicBezTo>
                  <a:cubicBezTo>
                    <a:pt x="2194" y="302"/>
                    <a:pt x="2193" y="302"/>
                    <a:pt x="2192" y="302"/>
                  </a:cubicBezTo>
                  <a:cubicBezTo>
                    <a:pt x="2192" y="294"/>
                    <a:pt x="2181" y="293"/>
                    <a:pt x="2171" y="293"/>
                  </a:cubicBezTo>
                  <a:cubicBezTo>
                    <a:pt x="2167" y="293"/>
                    <a:pt x="2163" y="293"/>
                    <a:pt x="2160" y="293"/>
                  </a:cubicBezTo>
                  <a:cubicBezTo>
                    <a:pt x="2159" y="298"/>
                    <a:pt x="2166" y="299"/>
                    <a:pt x="2162" y="303"/>
                  </a:cubicBezTo>
                  <a:cubicBezTo>
                    <a:pt x="2161" y="304"/>
                    <a:pt x="2159" y="304"/>
                    <a:pt x="2158" y="304"/>
                  </a:cubicBezTo>
                  <a:cubicBezTo>
                    <a:pt x="2151" y="304"/>
                    <a:pt x="2151" y="294"/>
                    <a:pt x="2152" y="290"/>
                  </a:cubicBezTo>
                  <a:cubicBezTo>
                    <a:pt x="2137" y="278"/>
                    <a:pt x="2109" y="275"/>
                    <a:pt x="2095" y="262"/>
                  </a:cubicBezTo>
                  <a:cubicBezTo>
                    <a:pt x="2094" y="262"/>
                    <a:pt x="2094" y="262"/>
                    <a:pt x="2094" y="262"/>
                  </a:cubicBezTo>
                  <a:cubicBezTo>
                    <a:pt x="2092" y="262"/>
                    <a:pt x="2091" y="262"/>
                    <a:pt x="2090" y="262"/>
                  </a:cubicBezTo>
                  <a:cubicBezTo>
                    <a:pt x="2089" y="262"/>
                    <a:pt x="2088" y="263"/>
                    <a:pt x="2087" y="263"/>
                  </a:cubicBezTo>
                  <a:cubicBezTo>
                    <a:pt x="2086" y="263"/>
                    <a:pt x="2086" y="263"/>
                    <a:pt x="2085" y="263"/>
                  </a:cubicBezTo>
                  <a:cubicBezTo>
                    <a:pt x="2076" y="260"/>
                    <a:pt x="2070" y="253"/>
                    <a:pt x="2059" y="251"/>
                  </a:cubicBezTo>
                  <a:cubicBezTo>
                    <a:pt x="2059" y="251"/>
                    <a:pt x="2058" y="251"/>
                    <a:pt x="2057" y="251"/>
                  </a:cubicBezTo>
                  <a:cubicBezTo>
                    <a:pt x="2053" y="251"/>
                    <a:pt x="2049" y="252"/>
                    <a:pt x="2045" y="253"/>
                  </a:cubicBezTo>
                  <a:cubicBezTo>
                    <a:pt x="2041" y="254"/>
                    <a:pt x="2037" y="254"/>
                    <a:pt x="2033" y="254"/>
                  </a:cubicBezTo>
                  <a:cubicBezTo>
                    <a:pt x="2032" y="254"/>
                    <a:pt x="2031" y="254"/>
                    <a:pt x="2031" y="254"/>
                  </a:cubicBezTo>
                  <a:cubicBezTo>
                    <a:pt x="2022" y="253"/>
                    <a:pt x="2019" y="248"/>
                    <a:pt x="2012" y="248"/>
                  </a:cubicBezTo>
                  <a:cubicBezTo>
                    <a:pt x="2011" y="248"/>
                    <a:pt x="2009" y="248"/>
                    <a:pt x="2007" y="249"/>
                  </a:cubicBezTo>
                  <a:cubicBezTo>
                    <a:pt x="2003" y="253"/>
                    <a:pt x="2009" y="259"/>
                    <a:pt x="2008" y="265"/>
                  </a:cubicBezTo>
                  <a:cubicBezTo>
                    <a:pt x="2006" y="268"/>
                    <a:pt x="2003" y="269"/>
                    <a:pt x="2001" y="269"/>
                  </a:cubicBezTo>
                  <a:cubicBezTo>
                    <a:pt x="1993" y="269"/>
                    <a:pt x="1985" y="259"/>
                    <a:pt x="1979" y="255"/>
                  </a:cubicBezTo>
                  <a:cubicBezTo>
                    <a:pt x="1976" y="256"/>
                    <a:pt x="1974" y="257"/>
                    <a:pt x="1972" y="257"/>
                  </a:cubicBezTo>
                  <a:cubicBezTo>
                    <a:pt x="1969" y="257"/>
                    <a:pt x="1966" y="256"/>
                    <a:pt x="1964" y="256"/>
                  </a:cubicBezTo>
                  <a:cubicBezTo>
                    <a:pt x="1961" y="255"/>
                    <a:pt x="1959" y="255"/>
                    <a:pt x="1956" y="255"/>
                  </a:cubicBezTo>
                  <a:cubicBezTo>
                    <a:pt x="1954" y="255"/>
                    <a:pt x="1951" y="255"/>
                    <a:pt x="1949" y="256"/>
                  </a:cubicBezTo>
                  <a:cubicBezTo>
                    <a:pt x="1945" y="253"/>
                    <a:pt x="1938" y="252"/>
                    <a:pt x="1932" y="252"/>
                  </a:cubicBezTo>
                  <a:cubicBezTo>
                    <a:pt x="1927" y="252"/>
                    <a:pt x="1922" y="253"/>
                    <a:pt x="1919" y="255"/>
                  </a:cubicBezTo>
                  <a:cubicBezTo>
                    <a:pt x="1916" y="259"/>
                    <a:pt x="1918" y="265"/>
                    <a:pt x="1913" y="266"/>
                  </a:cubicBezTo>
                  <a:cubicBezTo>
                    <a:pt x="1909" y="262"/>
                    <a:pt x="1906" y="255"/>
                    <a:pt x="1901" y="251"/>
                  </a:cubicBezTo>
                  <a:cubicBezTo>
                    <a:pt x="1901" y="248"/>
                    <a:pt x="1904" y="247"/>
                    <a:pt x="1903" y="243"/>
                  </a:cubicBezTo>
                  <a:cubicBezTo>
                    <a:pt x="1895" y="235"/>
                    <a:pt x="1876" y="235"/>
                    <a:pt x="1862" y="231"/>
                  </a:cubicBezTo>
                  <a:cubicBezTo>
                    <a:pt x="1856" y="235"/>
                    <a:pt x="1847" y="237"/>
                    <a:pt x="1838" y="237"/>
                  </a:cubicBezTo>
                  <a:cubicBezTo>
                    <a:pt x="1826" y="237"/>
                    <a:pt x="1815" y="234"/>
                    <a:pt x="1811" y="227"/>
                  </a:cubicBezTo>
                  <a:cubicBezTo>
                    <a:pt x="1811" y="227"/>
                    <a:pt x="1811" y="227"/>
                    <a:pt x="1811" y="227"/>
                  </a:cubicBezTo>
                  <a:cubicBezTo>
                    <a:pt x="1809" y="227"/>
                    <a:pt x="1808" y="228"/>
                    <a:pt x="1806" y="228"/>
                  </a:cubicBezTo>
                  <a:cubicBezTo>
                    <a:pt x="1805" y="228"/>
                    <a:pt x="1803" y="228"/>
                    <a:pt x="1802" y="228"/>
                  </a:cubicBezTo>
                  <a:cubicBezTo>
                    <a:pt x="1799" y="228"/>
                    <a:pt x="1796" y="227"/>
                    <a:pt x="1795" y="226"/>
                  </a:cubicBezTo>
                  <a:cubicBezTo>
                    <a:pt x="1795" y="222"/>
                    <a:pt x="1801" y="223"/>
                    <a:pt x="1800" y="219"/>
                  </a:cubicBezTo>
                  <a:cubicBezTo>
                    <a:pt x="1793" y="216"/>
                    <a:pt x="1786" y="212"/>
                    <a:pt x="1775" y="212"/>
                  </a:cubicBezTo>
                  <a:cubicBezTo>
                    <a:pt x="1770" y="218"/>
                    <a:pt x="1761" y="226"/>
                    <a:pt x="1751" y="226"/>
                  </a:cubicBezTo>
                  <a:cubicBezTo>
                    <a:pt x="1751" y="226"/>
                    <a:pt x="1751" y="226"/>
                    <a:pt x="1750" y="226"/>
                  </a:cubicBezTo>
                  <a:cubicBezTo>
                    <a:pt x="1749" y="220"/>
                    <a:pt x="1758" y="215"/>
                    <a:pt x="1760" y="210"/>
                  </a:cubicBezTo>
                  <a:cubicBezTo>
                    <a:pt x="1755" y="207"/>
                    <a:pt x="1744" y="206"/>
                    <a:pt x="1734" y="206"/>
                  </a:cubicBezTo>
                  <a:cubicBezTo>
                    <a:pt x="1725" y="206"/>
                    <a:pt x="1715" y="207"/>
                    <a:pt x="1707" y="207"/>
                  </a:cubicBezTo>
                  <a:cubicBezTo>
                    <a:pt x="1707" y="207"/>
                    <a:pt x="1707" y="207"/>
                    <a:pt x="1707" y="207"/>
                  </a:cubicBezTo>
                  <a:cubicBezTo>
                    <a:pt x="1705" y="207"/>
                    <a:pt x="1704" y="207"/>
                    <a:pt x="1702" y="207"/>
                  </a:cubicBezTo>
                  <a:cubicBezTo>
                    <a:pt x="1701" y="207"/>
                    <a:pt x="1699" y="206"/>
                    <a:pt x="1698" y="206"/>
                  </a:cubicBezTo>
                  <a:cubicBezTo>
                    <a:pt x="1695" y="206"/>
                    <a:pt x="1692" y="207"/>
                    <a:pt x="1692" y="211"/>
                  </a:cubicBezTo>
                  <a:cubicBezTo>
                    <a:pt x="1699" y="212"/>
                    <a:pt x="1701" y="224"/>
                    <a:pt x="1695" y="228"/>
                  </a:cubicBezTo>
                  <a:cubicBezTo>
                    <a:pt x="1686" y="227"/>
                    <a:pt x="1684" y="221"/>
                    <a:pt x="1675" y="220"/>
                  </a:cubicBezTo>
                  <a:cubicBezTo>
                    <a:pt x="1672" y="223"/>
                    <a:pt x="1680" y="227"/>
                    <a:pt x="1676" y="230"/>
                  </a:cubicBezTo>
                  <a:cubicBezTo>
                    <a:pt x="1667" y="229"/>
                    <a:pt x="1666" y="223"/>
                    <a:pt x="1659" y="223"/>
                  </a:cubicBezTo>
                  <a:cubicBezTo>
                    <a:pt x="1658" y="223"/>
                    <a:pt x="1658" y="223"/>
                    <a:pt x="1657" y="223"/>
                  </a:cubicBezTo>
                  <a:cubicBezTo>
                    <a:pt x="1652" y="223"/>
                    <a:pt x="1648" y="231"/>
                    <a:pt x="1641" y="231"/>
                  </a:cubicBezTo>
                  <a:cubicBezTo>
                    <a:pt x="1640" y="231"/>
                    <a:pt x="1639" y="231"/>
                    <a:pt x="1639" y="231"/>
                  </a:cubicBezTo>
                  <a:cubicBezTo>
                    <a:pt x="1632" y="231"/>
                    <a:pt x="1632" y="229"/>
                    <a:pt x="1625" y="224"/>
                  </a:cubicBezTo>
                  <a:cubicBezTo>
                    <a:pt x="1619" y="229"/>
                    <a:pt x="1618" y="239"/>
                    <a:pt x="1609" y="239"/>
                  </a:cubicBezTo>
                  <a:cubicBezTo>
                    <a:pt x="1609" y="239"/>
                    <a:pt x="1609" y="239"/>
                    <a:pt x="1609" y="239"/>
                  </a:cubicBezTo>
                  <a:cubicBezTo>
                    <a:pt x="1602" y="239"/>
                    <a:pt x="1597" y="228"/>
                    <a:pt x="1591" y="223"/>
                  </a:cubicBezTo>
                  <a:cubicBezTo>
                    <a:pt x="1588" y="220"/>
                    <a:pt x="1583" y="222"/>
                    <a:pt x="1584" y="217"/>
                  </a:cubicBezTo>
                  <a:cubicBezTo>
                    <a:pt x="1585" y="217"/>
                    <a:pt x="1586" y="218"/>
                    <a:pt x="1587" y="218"/>
                  </a:cubicBezTo>
                  <a:cubicBezTo>
                    <a:pt x="1591" y="218"/>
                    <a:pt x="1592" y="215"/>
                    <a:pt x="1594" y="213"/>
                  </a:cubicBezTo>
                  <a:cubicBezTo>
                    <a:pt x="1592" y="202"/>
                    <a:pt x="1582" y="195"/>
                    <a:pt x="1569" y="195"/>
                  </a:cubicBezTo>
                  <a:cubicBezTo>
                    <a:pt x="1565" y="195"/>
                    <a:pt x="1561" y="195"/>
                    <a:pt x="1558" y="197"/>
                  </a:cubicBezTo>
                  <a:cubicBezTo>
                    <a:pt x="1551" y="195"/>
                    <a:pt x="1546" y="192"/>
                    <a:pt x="1538" y="191"/>
                  </a:cubicBezTo>
                  <a:cubicBezTo>
                    <a:pt x="1529" y="196"/>
                    <a:pt x="1529" y="206"/>
                    <a:pt x="1531" y="213"/>
                  </a:cubicBezTo>
                  <a:cubicBezTo>
                    <a:pt x="1520" y="207"/>
                    <a:pt x="1501" y="207"/>
                    <a:pt x="1488" y="203"/>
                  </a:cubicBezTo>
                  <a:cubicBezTo>
                    <a:pt x="1487" y="200"/>
                    <a:pt x="1491" y="200"/>
                    <a:pt x="1490" y="196"/>
                  </a:cubicBezTo>
                  <a:cubicBezTo>
                    <a:pt x="1480" y="194"/>
                    <a:pt x="1466" y="189"/>
                    <a:pt x="1453" y="189"/>
                  </a:cubicBezTo>
                  <a:cubicBezTo>
                    <a:pt x="1447" y="189"/>
                    <a:pt x="1441" y="191"/>
                    <a:pt x="1436" y="194"/>
                  </a:cubicBezTo>
                  <a:cubicBezTo>
                    <a:pt x="1428" y="190"/>
                    <a:pt x="1417" y="189"/>
                    <a:pt x="1407" y="186"/>
                  </a:cubicBezTo>
                  <a:cubicBezTo>
                    <a:pt x="1403" y="187"/>
                    <a:pt x="1402" y="191"/>
                    <a:pt x="1401" y="195"/>
                  </a:cubicBezTo>
                  <a:cubicBezTo>
                    <a:pt x="1391" y="198"/>
                    <a:pt x="1381" y="205"/>
                    <a:pt x="1369" y="205"/>
                  </a:cubicBezTo>
                  <a:cubicBezTo>
                    <a:pt x="1369" y="205"/>
                    <a:pt x="1368" y="205"/>
                    <a:pt x="1368" y="205"/>
                  </a:cubicBezTo>
                  <a:cubicBezTo>
                    <a:pt x="1363" y="208"/>
                    <a:pt x="1361" y="213"/>
                    <a:pt x="1354" y="213"/>
                  </a:cubicBezTo>
                  <a:cubicBezTo>
                    <a:pt x="1350" y="205"/>
                    <a:pt x="1361" y="196"/>
                    <a:pt x="1373" y="193"/>
                  </a:cubicBezTo>
                  <a:cubicBezTo>
                    <a:pt x="1376" y="192"/>
                    <a:pt x="1381" y="193"/>
                    <a:pt x="1385" y="191"/>
                  </a:cubicBezTo>
                  <a:cubicBezTo>
                    <a:pt x="1392" y="188"/>
                    <a:pt x="1396" y="181"/>
                    <a:pt x="1403" y="178"/>
                  </a:cubicBezTo>
                  <a:cubicBezTo>
                    <a:pt x="1406" y="177"/>
                    <a:pt x="1409" y="178"/>
                    <a:pt x="1413" y="176"/>
                  </a:cubicBezTo>
                  <a:cubicBezTo>
                    <a:pt x="1419" y="174"/>
                    <a:pt x="1426" y="168"/>
                    <a:pt x="1435" y="168"/>
                  </a:cubicBezTo>
                  <a:cubicBezTo>
                    <a:pt x="1432" y="161"/>
                    <a:pt x="1436" y="159"/>
                    <a:pt x="1438" y="153"/>
                  </a:cubicBezTo>
                  <a:cubicBezTo>
                    <a:pt x="1429" y="150"/>
                    <a:pt x="1421" y="139"/>
                    <a:pt x="1410" y="137"/>
                  </a:cubicBezTo>
                  <a:cubicBezTo>
                    <a:pt x="1410" y="137"/>
                    <a:pt x="1409" y="137"/>
                    <a:pt x="1408" y="137"/>
                  </a:cubicBezTo>
                  <a:cubicBezTo>
                    <a:pt x="1405" y="137"/>
                    <a:pt x="1401" y="138"/>
                    <a:pt x="1398" y="139"/>
                  </a:cubicBezTo>
                  <a:cubicBezTo>
                    <a:pt x="1394" y="140"/>
                    <a:pt x="1390" y="141"/>
                    <a:pt x="1386" y="141"/>
                  </a:cubicBezTo>
                  <a:cubicBezTo>
                    <a:pt x="1386" y="141"/>
                    <a:pt x="1385" y="141"/>
                    <a:pt x="1385" y="141"/>
                  </a:cubicBezTo>
                  <a:cubicBezTo>
                    <a:pt x="1380" y="143"/>
                    <a:pt x="1381" y="151"/>
                    <a:pt x="1374" y="151"/>
                  </a:cubicBezTo>
                  <a:cubicBezTo>
                    <a:pt x="1374" y="151"/>
                    <a:pt x="1373" y="150"/>
                    <a:pt x="1373" y="150"/>
                  </a:cubicBezTo>
                  <a:cubicBezTo>
                    <a:pt x="1370" y="148"/>
                    <a:pt x="1374" y="145"/>
                    <a:pt x="1372" y="142"/>
                  </a:cubicBezTo>
                  <a:cubicBezTo>
                    <a:pt x="1365" y="141"/>
                    <a:pt x="1358" y="140"/>
                    <a:pt x="1356" y="136"/>
                  </a:cubicBezTo>
                  <a:cubicBezTo>
                    <a:pt x="1357" y="134"/>
                    <a:pt x="1362" y="132"/>
                    <a:pt x="1359" y="129"/>
                  </a:cubicBezTo>
                  <a:cubicBezTo>
                    <a:pt x="1358" y="129"/>
                    <a:pt x="1358" y="129"/>
                    <a:pt x="1357" y="129"/>
                  </a:cubicBezTo>
                  <a:cubicBezTo>
                    <a:pt x="1353" y="129"/>
                    <a:pt x="1348" y="128"/>
                    <a:pt x="1344" y="127"/>
                  </a:cubicBezTo>
                  <a:cubicBezTo>
                    <a:pt x="1340" y="126"/>
                    <a:pt x="1336" y="125"/>
                    <a:pt x="1334" y="125"/>
                  </a:cubicBezTo>
                  <a:moveTo>
                    <a:pt x="1328" y="92"/>
                  </a:moveTo>
                  <a:cubicBezTo>
                    <a:pt x="1322" y="92"/>
                    <a:pt x="1315" y="97"/>
                    <a:pt x="1311" y="99"/>
                  </a:cubicBezTo>
                  <a:cubicBezTo>
                    <a:pt x="1310" y="110"/>
                    <a:pt x="1297" y="111"/>
                    <a:pt x="1296" y="122"/>
                  </a:cubicBezTo>
                  <a:cubicBezTo>
                    <a:pt x="1297" y="122"/>
                    <a:pt x="1298" y="122"/>
                    <a:pt x="1300" y="122"/>
                  </a:cubicBezTo>
                  <a:cubicBezTo>
                    <a:pt x="1306" y="122"/>
                    <a:pt x="1310" y="117"/>
                    <a:pt x="1316" y="116"/>
                  </a:cubicBezTo>
                  <a:cubicBezTo>
                    <a:pt x="1318" y="116"/>
                    <a:pt x="1319" y="116"/>
                    <a:pt x="1321" y="116"/>
                  </a:cubicBezTo>
                  <a:cubicBezTo>
                    <a:pt x="1324" y="116"/>
                    <a:pt x="1328" y="116"/>
                    <a:pt x="1331" y="117"/>
                  </a:cubicBezTo>
                  <a:cubicBezTo>
                    <a:pt x="1335" y="117"/>
                    <a:pt x="1339" y="117"/>
                    <a:pt x="1342" y="117"/>
                  </a:cubicBezTo>
                  <a:cubicBezTo>
                    <a:pt x="1347" y="117"/>
                    <a:pt x="1352" y="117"/>
                    <a:pt x="1356" y="114"/>
                  </a:cubicBezTo>
                  <a:cubicBezTo>
                    <a:pt x="1355" y="106"/>
                    <a:pt x="1349" y="103"/>
                    <a:pt x="1345" y="98"/>
                  </a:cubicBezTo>
                  <a:cubicBezTo>
                    <a:pt x="1343" y="97"/>
                    <a:pt x="1340" y="97"/>
                    <a:pt x="1337" y="97"/>
                  </a:cubicBezTo>
                  <a:cubicBezTo>
                    <a:pt x="1337" y="97"/>
                    <a:pt x="1336" y="97"/>
                    <a:pt x="1335" y="97"/>
                  </a:cubicBezTo>
                  <a:cubicBezTo>
                    <a:pt x="1333" y="93"/>
                    <a:pt x="1331" y="92"/>
                    <a:pt x="1328" y="92"/>
                  </a:cubicBezTo>
                  <a:moveTo>
                    <a:pt x="1246" y="80"/>
                  </a:moveTo>
                  <a:cubicBezTo>
                    <a:pt x="1247" y="76"/>
                    <a:pt x="1249" y="75"/>
                    <a:pt x="1253" y="75"/>
                  </a:cubicBezTo>
                  <a:cubicBezTo>
                    <a:pt x="1256" y="75"/>
                    <a:pt x="1259" y="76"/>
                    <a:pt x="1262" y="76"/>
                  </a:cubicBezTo>
                  <a:cubicBezTo>
                    <a:pt x="1261" y="80"/>
                    <a:pt x="1256" y="80"/>
                    <a:pt x="1250" y="80"/>
                  </a:cubicBezTo>
                  <a:cubicBezTo>
                    <a:pt x="1250" y="80"/>
                    <a:pt x="1249" y="80"/>
                    <a:pt x="1249" y="80"/>
                  </a:cubicBezTo>
                  <a:cubicBezTo>
                    <a:pt x="1249" y="80"/>
                    <a:pt x="1248" y="80"/>
                    <a:pt x="1248" y="80"/>
                  </a:cubicBezTo>
                  <a:cubicBezTo>
                    <a:pt x="1247" y="80"/>
                    <a:pt x="1247" y="80"/>
                    <a:pt x="1246" y="80"/>
                  </a:cubicBezTo>
                  <a:moveTo>
                    <a:pt x="1259" y="53"/>
                  </a:moveTo>
                  <a:cubicBezTo>
                    <a:pt x="1254" y="58"/>
                    <a:pt x="1246" y="60"/>
                    <a:pt x="1237" y="62"/>
                  </a:cubicBezTo>
                  <a:cubicBezTo>
                    <a:pt x="1237" y="80"/>
                    <a:pt x="1237" y="80"/>
                    <a:pt x="1237" y="80"/>
                  </a:cubicBezTo>
                  <a:cubicBezTo>
                    <a:pt x="1239" y="81"/>
                    <a:pt x="1242" y="81"/>
                    <a:pt x="1244" y="81"/>
                  </a:cubicBezTo>
                  <a:cubicBezTo>
                    <a:pt x="1244" y="84"/>
                    <a:pt x="1241" y="84"/>
                    <a:pt x="1239" y="85"/>
                  </a:cubicBezTo>
                  <a:cubicBezTo>
                    <a:pt x="1238" y="84"/>
                    <a:pt x="1238" y="84"/>
                    <a:pt x="1237" y="84"/>
                  </a:cubicBezTo>
                  <a:cubicBezTo>
                    <a:pt x="1237" y="92"/>
                    <a:pt x="1237" y="92"/>
                    <a:pt x="1237" y="92"/>
                  </a:cubicBezTo>
                  <a:cubicBezTo>
                    <a:pt x="1238" y="92"/>
                    <a:pt x="1238" y="92"/>
                    <a:pt x="1239" y="92"/>
                  </a:cubicBezTo>
                  <a:cubicBezTo>
                    <a:pt x="1243" y="98"/>
                    <a:pt x="1255" y="99"/>
                    <a:pt x="1262" y="104"/>
                  </a:cubicBezTo>
                  <a:cubicBezTo>
                    <a:pt x="1263" y="104"/>
                    <a:pt x="1264" y="104"/>
                    <a:pt x="1265" y="104"/>
                  </a:cubicBezTo>
                  <a:cubicBezTo>
                    <a:pt x="1269" y="104"/>
                    <a:pt x="1273" y="105"/>
                    <a:pt x="1277" y="106"/>
                  </a:cubicBezTo>
                  <a:cubicBezTo>
                    <a:pt x="1281" y="108"/>
                    <a:pt x="1284" y="109"/>
                    <a:pt x="1288" y="109"/>
                  </a:cubicBezTo>
                  <a:cubicBezTo>
                    <a:pt x="1291" y="109"/>
                    <a:pt x="1294" y="107"/>
                    <a:pt x="1297" y="103"/>
                  </a:cubicBezTo>
                  <a:cubicBezTo>
                    <a:pt x="1295" y="95"/>
                    <a:pt x="1299" y="92"/>
                    <a:pt x="1302" y="86"/>
                  </a:cubicBezTo>
                  <a:cubicBezTo>
                    <a:pt x="1300" y="83"/>
                    <a:pt x="1296" y="81"/>
                    <a:pt x="1292" y="81"/>
                  </a:cubicBezTo>
                  <a:cubicBezTo>
                    <a:pt x="1289" y="81"/>
                    <a:pt x="1285" y="82"/>
                    <a:pt x="1282" y="84"/>
                  </a:cubicBezTo>
                  <a:cubicBezTo>
                    <a:pt x="1279" y="82"/>
                    <a:pt x="1283" y="81"/>
                    <a:pt x="1282" y="77"/>
                  </a:cubicBezTo>
                  <a:cubicBezTo>
                    <a:pt x="1281" y="76"/>
                    <a:pt x="1279" y="76"/>
                    <a:pt x="1278" y="76"/>
                  </a:cubicBezTo>
                  <a:cubicBezTo>
                    <a:pt x="1277" y="76"/>
                    <a:pt x="1275" y="76"/>
                    <a:pt x="1274" y="77"/>
                  </a:cubicBezTo>
                  <a:cubicBezTo>
                    <a:pt x="1273" y="77"/>
                    <a:pt x="1272" y="77"/>
                    <a:pt x="1271" y="77"/>
                  </a:cubicBezTo>
                  <a:cubicBezTo>
                    <a:pt x="1269" y="77"/>
                    <a:pt x="1268" y="77"/>
                    <a:pt x="1267" y="75"/>
                  </a:cubicBezTo>
                  <a:cubicBezTo>
                    <a:pt x="1269" y="70"/>
                    <a:pt x="1281" y="73"/>
                    <a:pt x="1280" y="65"/>
                  </a:cubicBezTo>
                  <a:cubicBezTo>
                    <a:pt x="1271" y="63"/>
                    <a:pt x="1267" y="56"/>
                    <a:pt x="1259" y="53"/>
                  </a:cubicBezTo>
                  <a:moveTo>
                    <a:pt x="3248" y="1479"/>
                  </a:moveTo>
                  <a:cubicBezTo>
                    <a:pt x="3243" y="1479"/>
                    <a:pt x="3242" y="1482"/>
                    <a:pt x="3241" y="1486"/>
                  </a:cubicBezTo>
                  <a:cubicBezTo>
                    <a:pt x="3242" y="1488"/>
                    <a:pt x="3245" y="1488"/>
                    <a:pt x="3247" y="1488"/>
                  </a:cubicBezTo>
                  <a:cubicBezTo>
                    <a:pt x="3250" y="1488"/>
                    <a:pt x="3253" y="1488"/>
                    <a:pt x="3253" y="1486"/>
                  </a:cubicBezTo>
                  <a:cubicBezTo>
                    <a:pt x="3254" y="1482"/>
                    <a:pt x="3252" y="1481"/>
                    <a:pt x="3250" y="1479"/>
                  </a:cubicBezTo>
                  <a:cubicBezTo>
                    <a:pt x="3249" y="1479"/>
                    <a:pt x="3249" y="1479"/>
                    <a:pt x="3248" y="1479"/>
                  </a:cubicBezTo>
                  <a:moveTo>
                    <a:pt x="780" y="1068"/>
                  </a:moveTo>
                  <a:cubicBezTo>
                    <a:pt x="779" y="1068"/>
                    <a:pt x="779" y="1068"/>
                    <a:pt x="779" y="1068"/>
                  </a:cubicBezTo>
                  <a:cubicBezTo>
                    <a:pt x="773" y="1072"/>
                    <a:pt x="776" y="1080"/>
                    <a:pt x="767" y="1083"/>
                  </a:cubicBezTo>
                  <a:cubicBezTo>
                    <a:pt x="766" y="1085"/>
                    <a:pt x="765" y="1088"/>
                    <a:pt x="766" y="1091"/>
                  </a:cubicBezTo>
                  <a:cubicBezTo>
                    <a:pt x="758" y="1098"/>
                    <a:pt x="742" y="1098"/>
                    <a:pt x="733" y="1104"/>
                  </a:cubicBezTo>
                  <a:cubicBezTo>
                    <a:pt x="726" y="1116"/>
                    <a:pt x="736" y="1126"/>
                    <a:pt x="732" y="1137"/>
                  </a:cubicBezTo>
                  <a:cubicBezTo>
                    <a:pt x="731" y="1142"/>
                    <a:pt x="722" y="1145"/>
                    <a:pt x="721" y="1150"/>
                  </a:cubicBezTo>
                  <a:cubicBezTo>
                    <a:pt x="721" y="1153"/>
                    <a:pt x="725" y="1156"/>
                    <a:pt x="726" y="1160"/>
                  </a:cubicBezTo>
                  <a:cubicBezTo>
                    <a:pt x="727" y="1167"/>
                    <a:pt x="724" y="1174"/>
                    <a:pt x="728" y="1180"/>
                  </a:cubicBezTo>
                  <a:cubicBezTo>
                    <a:pt x="733" y="1183"/>
                    <a:pt x="740" y="1187"/>
                    <a:pt x="748" y="1187"/>
                  </a:cubicBezTo>
                  <a:cubicBezTo>
                    <a:pt x="750" y="1187"/>
                    <a:pt x="752" y="1187"/>
                    <a:pt x="755" y="1186"/>
                  </a:cubicBezTo>
                  <a:cubicBezTo>
                    <a:pt x="764" y="1183"/>
                    <a:pt x="769" y="1165"/>
                    <a:pt x="773" y="1154"/>
                  </a:cubicBezTo>
                  <a:cubicBezTo>
                    <a:pt x="775" y="1148"/>
                    <a:pt x="778" y="1142"/>
                    <a:pt x="779" y="1138"/>
                  </a:cubicBezTo>
                  <a:cubicBezTo>
                    <a:pt x="779" y="1135"/>
                    <a:pt x="778" y="1132"/>
                    <a:pt x="779" y="1129"/>
                  </a:cubicBezTo>
                  <a:cubicBezTo>
                    <a:pt x="781" y="1123"/>
                    <a:pt x="787" y="1118"/>
                    <a:pt x="788" y="1113"/>
                  </a:cubicBezTo>
                  <a:cubicBezTo>
                    <a:pt x="788" y="1108"/>
                    <a:pt x="786" y="1105"/>
                    <a:pt x="787" y="1103"/>
                  </a:cubicBezTo>
                  <a:cubicBezTo>
                    <a:pt x="788" y="1096"/>
                    <a:pt x="797" y="1093"/>
                    <a:pt x="797" y="1088"/>
                  </a:cubicBezTo>
                  <a:cubicBezTo>
                    <a:pt x="797" y="1084"/>
                    <a:pt x="786" y="1068"/>
                    <a:pt x="780" y="1068"/>
                  </a:cubicBezTo>
                  <a:moveTo>
                    <a:pt x="733" y="1067"/>
                  </a:moveTo>
                  <a:cubicBezTo>
                    <a:pt x="728" y="1067"/>
                    <a:pt x="723" y="1069"/>
                    <a:pt x="722" y="1074"/>
                  </a:cubicBezTo>
                  <a:cubicBezTo>
                    <a:pt x="729" y="1076"/>
                    <a:pt x="738" y="1076"/>
                    <a:pt x="743" y="1078"/>
                  </a:cubicBezTo>
                  <a:cubicBezTo>
                    <a:pt x="747" y="1071"/>
                    <a:pt x="740" y="1067"/>
                    <a:pt x="733" y="1067"/>
                  </a:cubicBezTo>
                  <a:moveTo>
                    <a:pt x="818" y="1010"/>
                  </a:moveTo>
                  <a:cubicBezTo>
                    <a:pt x="806" y="1010"/>
                    <a:pt x="811" y="1021"/>
                    <a:pt x="813" y="1027"/>
                  </a:cubicBezTo>
                  <a:cubicBezTo>
                    <a:pt x="814" y="1027"/>
                    <a:pt x="815" y="1027"/>
                    <a:pt x="815" y="1027"/>
                  </a:cubicBezTo>
                  <a:cubicBezTo>
                    <a:pt x="817" y="1027"/>
                    <a:pt x="819" y="1026"/>
                    <a:pt x="821" y="1026"/>
                  </a:cubicBezTo>
                  <a:cubicBezTo>
                    <a:pt x="822" y="1022"/>
                    <a:pt x="821" y="1015"/>
                    <a:pt x="820" y="1010"/>
                  </a:cubicBezTo>
                  <a:cubicBezTo>
                    <a:pt x="819" y="1010"/>
                    <a:pt x="819" y="1010"/>
                    <a:pt x="818" y="1010"/>
                  </a:cubicBezTo>
                  <a:moveTo>
                    <a:pt x="687" y="997"/>
                  </a:moveTo>
                  <a:cubicBezTo>
                    <a:pt x="393" y="997"/>
                    <a:pt x="393" y="997"/>
                    <a:pt x="393" y="997"/>
                  </a:cubicBezTo>
                  <a:cubicBezTo>
                    <a:pt x="397" y="1000"/>
                    <a:pt x="401" y="1003"/>
                    <a:pt x="403" y="1007"/>
                  </a:cubicBezTo>
                  <a:cubicBezTo>
                    <a:pt x="405" y="1010"/>
                    <a:pt x="404" y="1013"/>
                    <a:pt x="405" y="1016"/>
                  </a:cubicBezTo>
                  <a:cubicBezTo>
                    <a:pt x="406" y="1023"/>
                    <a:pt x="414" y="1028"/>
                    <a:pt x="416" y="1035"/>
                  </a:cubicBezTo>
                  <a:cubicBezTo>
                    <a:pt x="416" y="1038"/>
                    <a:pt x="415" y="1041"/>
                    <a:pt x="416" y="1045"/>
                  </a:cubicBezTo>
                  <a:cubicBezTo>
                    <a:pt x="417" y="1049"/>
                    <a:pt x="422" y="1052"/>
                    <a:pt x="422" y="1056"/>
                  </a:cubicBezTo>
                  <a:cubicBezTo>
                    <a:pt x="424" y="1069"/>
                    <a:pt x="414" y="1074"/>
                    <a:pt x="411" y="1081"/>
                  </a:cubicBezTo>
                  <a:cubicBezTo>
                    <a:pt x="410" y="1084"/>
                    <a:pt x="411" y="1088"/>
                    <a:pt x="410" y="1090"/>
                  </a:cubicBezTo>
                  <a:cubicBezTo>
                    <a:pt x="408" y="1094"/>
                    <a:pt x="404" y="1096"/>
                    <a:pt x="402" y="1099"/>
                  </a:cubicBezTo>
                  <a:cubicBezTo>
                    <a:pt x="401" y="1103"/>
                    <a:pt x="401" y="1120"/>
                    <a:pt x="402" y="1124"/>
                  </a:cubicBezTo>
                  <a:cubicBezTo>
                    <a:pt x="404" y="1131"/>
                    <a:pt x="420" y="1136"/>
                    <a:pt x="415" y="1144"/>
                  </a:cubicBezTo>
                  <a:cubicBezTo>
                    <a:pt x="429" y="1158"/>
                    <a:pt x="427" y="1184"/>
                    <a:pt x="437" y="1200"/>
                  </a:cubicBezTo>
                  <a:cubicBezTo>
                    <a:pt x="445" y="1215"/>
                    <a:pt x="462" y="1228"/>
                    <a:pt x="467" y="1245"/>
                  </a:cubicBezTo>
                  <a:cubicBezTo>
                    <a:pt x="469" y="1254"/>
                    <a:pt x="466" y="1264"/>
                    <a:pt x="474" y="1270"/>
                  </a:cubicBezTo>
                  <a:cubicBezTo>
                    <a:pt x="481" y="1271"/>
                    <a:pt x="488" y="1272"/>
                    <a:pt x="495" y="1272"/>
                  </a:cubicBezTo>
                  <a:cubicBezTo>
                    <a:pt x="500" y="1272"/>
                    <a:pt x="504" y="1271"/>
                    <a:pt x="509" y="1270"/>
                  </a:cubicBezTo>
                  <a:cubicBezTo>
                    <a:pt x="512" y="1270"/>
                    <a:pt x="515" y="1266"/>
                    <a:pt x="519" y="1266"/>
                  </a:cubicBezTo>
                  <a:cubicBezTo>
                    <a:pt x="521" y="1265"/>
                    <a:pt x="523" y="1265"/>
                    <a:pt x="525" y="1265"/>
                  </a:cubicBezTo>
                  <a:cubicBezTo>
                    <a:pt x="526" y="1265"/>
                    <a:pt x="527" y="1265"/>
                    <a:pt x="528" y="1265"/>
                  </a:cubicBezTo>
                  <a:cubicBezTo>
                    <a:pt x="529" y="1265"/>
                    <a:pt x="530" y="1265"/>
                    <a:pt x="530" y="1265"/>
                  </a:cubicBezTo>
                  <a:cubicBezTo>
                    <a:pt x="532" y="1265"/>
                    <a:pt x="534" y="1265"/>
                    <a:pt x="536" y="1265"/>
                  </a:cubicBezTo>
                  <a:cubicBezTo>
                    <a:pt x="541" y="1264"/>
                    <a:pt x="545" y="1262"/>
                    <a:pt x="550" y="1261"/>
                  </a:cubicBezTo>
                  <a:cubicBezTo>
                    <a:pt x="550" y="1261"/>
                    <a:pt x="551" y="1261"/>
                    <a:pt x="551" y="1261"/>
                  </a:cubicBezTo>
                  <a:cubicBezTo>
                    <a:pt x="552" y="1261"/>
                    <a:pt x="554" y="1261"/>
                    <a:pt x="555" y="1261"/>
                  </a:cubicBezTo>
                  <a:cubicBezTo>
                    <a:pt x="556" y="1261"/>
                    <a:pt x="557" y="1261"/>
                    <a:pt x="558" y="1261"/>
                  </a:cubicBezTo>
                  <a:cubicBezTo>
                    <a:pt x="559" y="1261"/>
                    <a:pt x="560" y="1261"/>
                    <a:pt x="561" y="1261"/>
                  </a:cubicBezTo>
                  <a:cubicBezTo>
                    <a:pt x="570" y="1259"/>
                    <a:pt x="572" y="1249"/>
                    <a:pt x="580" y="1243"/>
                  </a:cubicBezTo>
                  <a:cubicBezTo>
                    <a:pt x="586" y="1239"/>
                    <a:pt x="593" y="1240"/>
                    <a:pt x="596" y="1234"/>
                  </a:cubicBezTo>
                  <a:cubicBezTo>
                    <a:pt x="597" y="1230"/>
                    <a:pt x="595" y="1227"/>
                    <a:pt x="594" y="1224"/>
                  </a:cubicBezTo>
                  <a:cubicBezTo>
                    <a:pt x="600" y="1217"/>
                    <a:pt x="613" y="1215"/>
                    <a:pt x="616" y="1205"/>
                  </a:cubicBezTo>
                  <a:cubicBezTo>
                    <a:pt x="617" y="1201"/>
                    <a:pt x="615" y="1197"/>
                    <a:pt x="616" y="1194"/>
                  </a:cubicBezTo>
                  <a:cubicBezTo>
                    <a:pt x="618" y="1186"/>
                    <a:pt x="627" y="1184"/>
                    <a:pt x="636" y="1181"/>
                  </a:cubicBezTo>
                  <a:cubicBezTo>
                    <a:pt x="640" y="1173"/>
                    <a:pt x="646" y="1161"/>
                    <a:pt x="642" y="1149"/>
                  </a:cubicBezTo>
                  <a:cubicBezTo>
                    <a:pt x="640" y="1145"/>
                    <a:pt x="635" y="1143"/>
                    <a:pt x="636" y="1139"/>
                  </a:cubicBezTo>
                  <a:cubicBezTo>
                    <a:pt x="637" y="1135"/>
                    <a:pt x="647" y="1129"/>
                    <a:pt x="650" y="1127"/>
                  </a:cubicBezTo>
                  <a:cubicBezTo>
                    <a:pt x="655" y="1123"/>
                    <a:pt x="661" y="1117"/>
                    <a:pt x="666" y="1115"/>
                  </a:cubicBezTo>
                  <a:cubicBezTo>
                    <a:pt x="679" y="1108"/>
                    <a:pt x="695" y="1105"/>
                    <a:pt x="697" y="1090"/>
                  </a:cubicBezTo>
                  <a:cubicBezTo>
                    <a:pt x="698" y="1084"/>
                    <a:pt x="694" y="1072"/>
                    <a:pt x="694" y="1064"/>
                  </a:cubicBezTo>
                  <a:cubicBezTo>
                    <a:pt x="693" y="1054"/>
                    <a:pt x="689" y="1054"/>
                    <a:pt x="687" y="1045"/>
                  </a:cubicBezTo>
                  <a:cubicBezTo>
                    <a:pt x="686" y="1042"/>
                    <a:pt x="689" y="1036"/>
                    <a:pt x="688" y="1032"/>
                  </a:cubicBezTo>
                  <a:cubicBezTo>
                    <a:pt x="687" y="1027"/>
                    <a:pt x="680" y="1023"/>
                    <a:pt x="679" y="1017"/>
                  </a:cubicBezTo>
                  <a:cubicBezTo>
                    <a:pt x="678" y="1010"/>
                    <a:pt x="682" y="1003"/>
                    <a:pt x="687" y="997"/>
                  </a:cubicBezTo>
                  <a:moveTo>
                    <a:pt x="3157" y="1349"/>
                  </a:moveTo>
                  <a:cubicBezTo>
                    <a:pt x="3154" y="1348"/>
                    <a:pt x="3153" y="1346"/>
                    <a:pt x="3154" y="1343"/>
                  </a:cubicBezTo>
                  <a:cubicBezTo>
                    <a:pt x="3157" y="1343"/>
                    <a:pt x="3157" y="1343"/>
                    <a:pt x="3157" y="1343"/>
                  </a:cubicBezTo>
                  <a:cubicBezTo>
                    <a:pt x="3159" y="1344"/>
                    <a:pt x="3159" y="1348"/>
                    <a:pt x="3157" y="1349"/>
                  </a:cubicBezTo>
                  <a:moveTo>
                    <a:pt x="3372" y="1235"/>
                  </a:moveTo>
                  <a:cubicBezTo>
                    <a:pt x="3371" y="1235"/>
                    <a:pt x="3371" y="1235"/>
                    <a:pt x="3371" y="1235"/>
                  </a:cubicBezTo>
                  <a:cubicBezTo>
                    <a:pt x="3371" y="1230"/>
                    <a:pt x="3375" y="1228"/>
                    <a:pt x="3376" y="1225"/>
                  </a:cubicBezTo>
                  <a:cubicBezTo>
                    <a:pt x="3377" y="1225"/>
                    <a:pt x="3378" y="1226"/>
                    <a:pt x="3380" y="1226"/>
                  </a:cubicBezTo>
                  <a:cubicBezTo>
                    <a:pt x="3381" y="1232"/>
                    <a:pt x="3375" y="1235"/>
                    <a:pt x="3372" y="1235"/>
                  </a:cubicBezTo>
                  <a:moveTo>
                    <a:pt x="3508" y="997"/>
                  </a:moveTo>
                  <a:cubicBezTo>
                    <a:pt x="3081" y="997"/>
                    <a:pt x="3081" y="997"/>
                    <a:pt x="3081" y="997"/>
                  </a:cubicBezTo>
                  <a:cubicBezTo>
                    <a:pt x="3078" y="1004"/>
                    <a:pt x="3073" y="1011"/>
                    <a:pt x="3079" y="1015"/>
                  </a:cubicBezTo>
                  <a:cubicBezTo>
                    <a:pt x="3082" y="1016"/>
                    <a:pt x="3085" y="1017"/>
                    <a:pt x="3088" y="1018"/>
                  </a:cubicBezTo>
                  <a:cubicBezTo>
                    <a:pt x="3097" y="1029"/>
                    <a:pt x="3105" y="1040"/>
                    <a:pt x="3110" y="1051"/>
                  </a:cubicBezTo>
                  <a:cubicBezTo>
                    <a:pt x="3111" y="1055"/>
                    <a:pt x="3111" y="1060"/>
                    <a:pt x="3113" y="1064"/>
                  </a:cubicBezTo>
                  <a:cubicBezTo>
                    <a:pt x="3115" y="1067"/>
                    <a:pt x="3119" y="1070"/>
                    <a:pt x="3122" y="1074"/>
                  </a:cubicBezTo>
                  <a:cubicBezTo>
                    <a:pt x="3123" y="1077"/>
                    <a:pt x="3123" y="1081"/>
                    <a:pt x="3125" y="1084"/>
                  </a:cubicBezTo>
                  <a:cubicBezTo>
                    <a:pt x="3130" y="1092"/>
                    <a:pt x="3143" y="1102"/>
                    <a:pt x="3150" y="1105"/>
                  </a:cubicBezTo>
                  <a:cubicBezTo>
                    <a:pt x="3156" y="1108"/>
                    <a:pt x="3163" y="1107"/>
                    <a:pt x="3170" y="1111"/>
                  </a:cubicBezTo>
                  <a:cubicBezTo>
                    <a:pt x="3182" y="1117"/>
                    <a:pt x="3185" y="1141"/>
                    <a:pt x="3184" y="1156"/>
                  </a:cubicBezTo>
                  <a:cubicBezTo>
                    <a:pt x="3183" y="1166"/>
                    <a:pt x="3187" y="1175"/>
                    <a:pt x="3187" y="1182"/>
                  </a:cubicBezTo>
                  <a:cubicBezTo>
                    <a:pt x="3187" y="1194"/>
                    <a:pt x="3175" y="1198"/>
                    <a:pt x="3173" y="1209"/>
                  </a:cubicBezTo>
                  <a:cubicBezTo>
                    <a:pt x="3168" y="1227"/>
                    <a:pt x="3179" y="1247"/>
                    <a:pt x="3173" y="1264"/>
                  </a:cubicBezTo>
                  <a:cubicBezTo>
                    <a:pt x="3166" y="1283"/>
                    <a:pt x="3148" y="1294"/>
                    <a:pt x="3157" y="1318"/>
                  </a:cubicBezTo>
                  <a:cubicBezTo>
                    <a:pt x="3156" y="1322"/>
                    <a:pt x="3149" y="1327"/>
                    <a:pt x="3147" y="1333"/>
                  </a:cubicBezTo>
                  <a:cubicBezTo>
                    <a:pt x="3147" y="1335"/>
                    <a:pt x="3149" y="1338"/>
                    <a:pt x="3148" y="1340"/>
                  </a:cubicBezTo>
                  <a:cubicBezTo>
                    <a:pt x="3147" y="1347"/>
                    <a:pt x="3140" y="1351"/>
                    <a:pt x="3148" y="1356"/>
                  </a:cubicBezTo>
                  <a:cubicBezTo>
                    <a:pt x="3149" y="1356"/>
                    <a:pt x="3149" y="1356"/>
                    <a:pt x="3150" y="1356"/>
                  </a:cubicBezTo>
                  <a:cubicBezTo>
                    <a:pt x="3152" y="1356"/>
                    <a:pt x="3153" y="1355"/>
                    <a:pt x="3155" y="1354"/>
                  </a:cubicBezTo>
                  <a:cubicBezTo>
                    <a:pt x="3156" y="1354"/>
                    <a:pt x="3158" y="1353"/>
                    <a:pt x="3160" y="1353"/>
                  </a:cubicBezTo>
                  <a:cubicBezTo>
                    <a:pt x="3160" y="1353"/>
                    <a:pt x="3160" y="1353"/>
                    <a:pt x="3160" y="1353"/>
                  </a:cubicBezTo>
                  <a:cubicBezTo>
                    <a:pt x="3165" y="1364"/>
                    <a:pt x="3150" y="1366"/>
                    <a:pt x="3156" y="1377"/>
                  </a:cubicBezTo>
                  <a:cubicBezTo>
                    <a:pt x="3155" y="1384"/>
                    <a:pt x="3143" y="1383"/>
                    <a:pt x="3139" y="1388"/>
                  </a:cubicBezTo>
                  <a:cubicBezTo>
                    <a:pt x="3141" y="1398"/>
                    <a:pt x="3148" y="1402"/>
                    <a:pt x="3152" y="1410"/>
                  </a:cubicBezTo>
                  <a:cubicBezTo>
                    <a:pt x="3144" y="1415"/>
                    <a:pt x="3150" y="1427"/>
                    <a:pt x="3144" y="1434"/>
                  </a:cubicBezTo>
                  <a:cubicBezTo>
                    <a:pt x="3148" y="1449"/>
                    <a:pt x="3156" y="1460"/>
                    <a:pt x="3172" y="1466"/>
                  </a:cubicBezTo>
                  <a:cubicBezTo>
                    <a:pt x="3172" y="1469"/>
                    <a:pt x="3173" y="1471"/>
                    <a:pt x="3174" y="1473"/>
                  </a:cubicBezTo>
                  <a:cubicBezTo>
                    <a:pt x="3178" y="1475"/>
                    <a:pt x="3188" y="1473"/>
                    <a:pt x="3189" y="1477"/>
                  </a:cubicBezTo>
                  <a:cubicBezTo>
                    <a:pt x="3184" y="1480"/>
                    <a:pt x="3176" y="1481"/>
                    <a:pt x="3176" y="1488"/>
                  </a:cubicBezTo>
                  <a:cubicBezTo>
                    <a:pt x="3177" y="1489"/>
                    <a:pt x="3179" y="1489"/>
                    <a:pt x="3180" y="1489"/>
                  </a:cubicBezTo>
                  <a:cubicBezTo>
                    <a:pt x="3182" y="1489"/>
                    <a:pt x="3183" y="1488"/>
                    <a:pt x="3185" y="1487"/>
                  </a:cubicBezTo>
                  <a:cubicBezTo>
                    <a:pt x="3186" y="1485"/>
                    <a:pt x="3188" y="1484"/>
                    <a:pt x="3191" y="1484"/>
                  </a:cubicBezTo>
                  <a:cubicBezTo>
                    <a:pt x="3192" y="1484"/>
                    <a:pt x="3193" y="1484"/>
                    <a:pt x="3194" y="1484"/>
                  </a:cubicBezTo>
                  <a:cubicBezTo>
                    <a:pt x="3194" y="1488"/>
                    <a:pt x="3188" y="1489"/>
                    <a:pt x="3191" y="1492"/>
                  </a:cubicBezTo>
                  <a:cubicBezTo>
                    <a:pt x="3193" y="1492"/>
                    <a:pt x="3194" y="1492"/>
                    <a:pt x="3195" y="1492"/>
                  </a:cubicBezTo>
                  <a:cubicBezTo>
                    <a:pt x="3196" y="1492"/>
                    <a:pt x="3197" y="1492"/>
                    <a:pt x="3198" y="1492"/>
                  </a:cubicBezTo>
                  <a:cubicBezTo>
                    <a:pt x="3199" y="1492"/>
                    <a:pt x="3200" y="1492"/>
                    <a:pt x="3201" y="1492"/>
                  </a:cubicBezTo>
                  <a:cubicBezTo>
                    <a:pt x="3206" y="1492"/>
                    <a:pt x="3210" y="1492"/>
                    <a:pt x="3214" y="1495"/>
                  </a:cubicBezTo>
                  <a:cubicBezTo>
                    <a:pt x="3218" y="1487"/>
                    <a:pt x="3237" y="1492"/>
                    <a:pt x="3237" y="1481"/>
                  </a:cubicBezTo>
                  <a:cubicBezTo>
                    <a:pt x="3234" y="1476"/>
                    <a:pt x="3229" y="1478"/>
                    <a:pt x="3224" y="1475"/>
                  </a:cubicBezTo>
                  <a:cubicBezTo>
                    <a:pt x="3214" y="1470"/>
                    <a:pt x="3208" y="1461"/>
                    <a:pt x="3197" y="1461"/>
                  </a:cubicBezTo>
                  <a:cubicBezTo>
                    <a:pt x="3196" y="1461"/>
                    <a:pt x="3196" y="1461"/>
                    <a:pt x="3195" y="1461"/>
                  </a:cubicBezTo>
                  <a:cubicBezTo>
                    <a:pt x="3190" y="1462"/>
                    <a:pt x="3189" y="1466"/>
                    <a:pt x="3184" y="1466"/>
                  </a:cubicBezTo>
                  <a:cubicBezTo>
                    <a:pt x="3183" y="1466"/>
                    <a:pt x="3182" y="1466"/>
                    <a:pt x="3180" y="1465"/>
                  </a:cubicBezTo>
                  <a:cubicBezTo>
                    <a:pt x="3181" y="1456"/>
                    <a:pt x="3193" y="1456"/>
                    <a:pt x="3202" y="1456"/>
                  </a:cubicBezTo>
                  <a:cubicBezTo>
                    <a:pt x="3203" y="1456"/>
                    <a:pt x="3204" y="1456"/>
                    <a:pt x="3205" y="1456"/>
                  </a:cubicBezTo>
                  <a:cubicBezTo>
                    <a:pt x="3202" y="1449"/>
                    <a:pt x="3185" y="1437"/>
                    <a:pt x="3201" y="1429"/>
                  </a:cubicBezTo>
                  <a:cubicBezTo>
                    <a:pt x="3204" y="1429"/>
                    <a:pt x="3205" y="1432"/>
                    <a:pt x="3208" y="1432"/>
                  </a:cubicBezTo>
                  <a:cubicBezTo>
                    <a:pt x="3208" y="1432"/>
                    <a:pt x="3209" y="1432"/>
                    <a:pt x="3209" y="1432"/>
                  </a:cubicBezTo>
                  <a:cubicBezTo>
                    <a:pt x="3209" y="1416"/>
                    <a:pt x="3225" y="1414"/>
                    <a:pt x="3235" y="1406"/>
                  </a:cubicBezTo>
                  <a:cubicBezTo>
                    <a:pt x="3233" y="1394"/>
                    <a:pt x="3216" y="1398"/>
                    <a:pt x="3215" y="1388"/>
                  </a:cubicBezTo>
                  <a:cubicBezTo>
                    <a:pt x="3214" y="1378"/>
                    <a:pt x="3230" y="1378"/>
                    <a:pt x="3237" y="1370"/>
                  </a:cubicBezTo>
                  <a:cubicBezTo>
                    <a:pt x="3231" y="1357"/>
                    <a:pt x="3247" y="1356"/>
                    <a:pt x="3246" y="1344"/>
                  </a:cubicBezTo>
                  <a:cubicBezTo>
                    <a:pt x="3238" y="1341"/>
                    <a:pt x="3232" y="1342"/>
                    <a:pt x="3232" y="1335"/>
                  </a:cubicBezTo>
                  <a:cubicBezTo>
                    <a:pt x="3233" y="1331"/>
                    <a:pt x="3235" y="1330"/>
                    <a:pt x="3237" y="1330"/>
                  </a:cubicBezTo>
                  <a:cubicBezTo>
                    <a:pt x="3240" y="1330"/>
                    <a:pt x="3244" y="1331"/>
                    <a:pt x="3247" y="1333"/>
                  </a:cubicBezTo>
                  <a:cubicBezTo>
                    <a:pt x="3251" y="1335"/>
                    <a:pt x="3254" y="1336"/>
                    <a:pt x="3256" y="1336"/>
                  </a:cubicBezTo>
                  <a:cubicBezTo>
                    <a:pt x="3256" y="1336"/>
                    <a:pt x="3257" y="1336"/>
                    <a:pt x="3257" y="1336"/>
                  </a:cubicBezTo>
                  <a:cubicBezTo>
                    <a:pt x="3269" y="1334"/>
                    <a:pt x="3261" y="1318"/>
                    <a:pt x="3263" y="1310"/>
                  </a:cubicBezTo>
                  <a:cubicBezTo>
                    <a:pt x="3265" y="1310"/>
                    <a:pt x="3266" y="1310"/>
                    <a:pt x="3267" y="1310"/>
                  </a:cubicBezTo>
                  <a:cubicBezTo>
                    <a:pt x="3270" y="1310"/>
                    <a:pt x="3272" y="1310"/>
                    <a:pt x="3273" y="1311"/>
                  </a:cubicBezTo>
                  <a:cubicBezTo>
                    <a:pt x="3275" y="1311"/>
                    <a:pt x="3277" y="1312"/>
                    <a:pt x="3280" y="1312"/>
                  </a:cubicBezTo>
                  <a:cubicBezTo>
                    <a:pt x="3280" y="1312"/>
                    <a:pt x="3280" y="1312"/>
                    <a:pt x="3280" y="1312"/>
                  </a:cubicBezTo>
                  <a:cubicBezTo>
                    <a:pt x="3289" y="1312"/>
                    <a:pt x="3295" y="1305"/>
                    <a:pt x="3302" y="1305"/>
                  </a:cubicBezTo>
                  <a:cubicBezTo>
                    <a:pt x="3304" y="1305"/>
                    <a:pt x="3306" y="1306"/>
                    <a:pt x="3308" y="1306"/>
                  </a:cubicBezTo>
                  <a:cubicBezTo>
                    <a:pt x="3315" y="1303"/>
                    <a:pt x="3322" y="1299"/>
                    <a:pt x="3323" y="1292"/>
                  </a:cubicBezTo>
                  <a:cubicBezTo>
                    <a:pt x="3325" y="1279"/>
                    <a:pt x="3307" y="1275"/>
                    <a:pt x="3307" y="1266"/>
                  </a:cubicBezTo>
                  <a:cubicBezTo>
                    <a:pt x="3307" y="1266"/>
                    <a:pt x="3307" y="1266"/>
                    <a:pt x="3307" y="1266"/>
                  </a:cubicBezTo>
                  <a:cubicBezTo>
                    <a:pt x="3318" y="1266"/>
                    <a:pt x="3322" y="1271"/>
                    <a:pt x="3330" y="1274"/>
                  </a:cubicBezTo>
                  <a:cubicBezTo>
                    <a:pt x="3349" y="1269"/>
                    <a:pt x="3359" y="1257"/>
                    <a:pt x="3367" y="1243"/>
                  </a:cubicBezTo>
                  <a:cubicBezTo>
                    <a:pt x="3383" y="1241"/>
                    <a:pt x="3386" y="1229"/>
                    <a:pt x="3394" y="1219"/>
                  </a:cubicBezTo>
                  <a:cubicBezTo>
                    <a:pt x="3398" y="1215"/>
                    <a:pt x="3404" y="1210"/>
                    <a:pt x="3404" y="1206"/>
                  </a:cubicBezTo>
                  <a:cubicBezTo>
                    <a:pt x="3405" y="1199"/>
                    <a:pt x="3399" y="1194"/>
                    <a:pt x="3401" y="1187"/>
                  </a:cubicBezTo>
                  <a:cubicBezTo>
                    <a:pt x="3405" y="1172"/>
                    <a:pt x="3437" y="1170"/>
                    <a:pt x="3447" y="1161"/>
                  </a:cubicBezTo>
                  <a:cubicBezTo>
                    <a:pt x="3450" y="1161"/>
                    <a:pt x="3453" y="1161"/>
                    <a:pt x="3455" y="1161"/>
                  </a:cubicBezTo>
                  <a:cubicBezTo>
                    <a:pt x="3462" y="1161"/>
                    <a:pt x="3467" y="1160"/>
                    <a:pt x="3473" y="1158"/>
                  </a:cubicBezTo>
                  <a:cubicBezTo>
                    <a:pt x="3476" y="1152"/>
                    <a:pt x="3480" y="1147"/>
                    <a:pt x="3481" y="1139"/>
                  </a:cubicBezTo>
                  <a:cubicBezTo>
                    <a:pt x="3502" y="1125"/>
                    <a:pt x="3493" y="1093"/>
                    <a:pt x="3501" y="1072"/>
                  </a:cubicBezTo>
                  <a:cubicBezTo>
                    <a:pt x="3502" y="1067"/>
                    <a:pt x="3509" y="1067"/>
                    <a:pt x="3513" y="1064"/>
                  </a:cubicBezTo>
                  <a:cubicBezTo>
                    <a:pt x="3519" y="1058"/>
                    <a:pt x="3522" y="1049"/>
                    <a:pt x="3527" y="1042"/>
                  </a:cubicBezTo>
                  <a:cubicBezTo>
                    <a:pt x="3533" y="1035"/>
                    <a:pt x="3541" y="1028"/>
                    <a:pt x="3541" y="1020"/>
                  </a:cubicBezTo>
                  <a:cubicBezTo>
                    <a:pt x="3537" y="1017"/>
                    <a:pt x="3537" y="1013"/>
                    <a:pt x="3537" y="1008"/>
                  </a:cubicBezTo>
                  <a:cubicBezTo>
                    <a:pt x="3527" y="1006"/>
                    <a:pt x="3517" y="1002"/>
                    <a:pt x="3508" y="997"/>
                  </a:cubicBezTo>
                  <a:moveTo>
                    <a:pt x="1591" y="984"/>
                  </a:moveTo>
                  <a:cubicBezTo>
                    <a:pt x="1581" y="984"/>
                    <a:pt x="1570" y="988"/>
                    <a:pt x="1574" y="995"/>
                  </a:cubicBezTo>
                  <a:cubicBezTo>
                    <a:pt x="1578" y="996"/>
                    <a:pt x="1583" y="996"/>
                    <a:pt x="1588" y="996"/>
                  </a:cubicBezTo>
                  <a:cubicBezTo>
                    <a:pt x="1597" y="996"/>
                    <a:pt x="1606" y="994"/>
                    <a:pt x="1607" y="989"/>
                  </a:cubicBezTo>
                  <a:cubicBezTo>
                    <a:pt x="1605" y="986"/>
                    <a:pt x="1598" y="984"/>
                    <a:pt x="1591" y="984"/>
                  </a:cubicBezTo>
                  <a:moveTo>
                    <a:pt x="1808" y="980"/>
                  </a:moveTo>
                  <a:cubicBezTo>
                    <a:pt x="1805" y="980"/>
                    <a:pt x="1803" y="981"/>
                    <a:pt x="1801" y="984"/>
                  </a:cubicBezTo>
                  <a:cubicBezTo>
                    <a:pt x="1805" y="990"/>
                    <a:pt x="1814" y="991"/>
                    <a:pt x="1818" y="997"/>
                  </a:cubicBezTo>
                  <a:cubicBezTo>
                    <a:pt x="1829" y="997"/>
                    <a:pt x="1829" y="997"/>
                    <a:pt x="1829" y="997"/>
                  </a:cubicBezTo>
                  <a:cubicBezTo>
                    <a:pt x="1826" y="990"/>
                    <a:pt x="1816" y="980"/>
                    <a:pt x="1808" y="980"/>
                  </a:cubicBezTo>
                  <a:moveTo>
                    <a:pt x="1546" y="972"/>
                  </a:moveTo>
                  <a:cubicBezTo>
                    <a:pt x="1541" y="972"/>
                    <a:pt x="1537" y="974"/>
                    <a:pt x="1538" y="979"/>
                  </a:cubicBezTo>
                  <a:cubicBezTo>
                    <a:pt x="1539" y="981"/>
                    <a:pt x="1541" y="982"/>
                    <a:pt x="1544" y="982"/>
                  </a:cubicBezTo>
                  <a:cubicBezTo>
                    <a:pt x="1546" y="982"/>
                    <a:pt x="1547" y="981"/>
                    <a:pt x="1549" y="981"/>
                  </a:cubicBezTo>
                  <a:cubicBezTo>
                    <a:pt x="1551" y="981"/>
                    <a:pt x="1553" y="981"/>
                    <a:pt x="1555" y="981"/>
                  </a:cubicBezTo>
                  <a:cubicBezTo>
                    <a:pt x="1556" y="981"/>
                    <a:pt x="1558" y="981"/>
                    <a:pt x="1559" y="981"/>
                  </a:cubicBezTo>
                  <a:cubicBezTo>
                    <a:pt x="1559" y="979"/>
                    <a:pt x="1560" y="978"/>
                    <a:pt x="1560" y="975"/>
                  </a:cubicBezTo>
                  <a:cubicBezTo>
                    <a:pt x="1557" y="973"/>
                    <a:pt x="1551" y="972"/>
                    <a:pt x="1546" y="972"/>
                  </a:cubicBezTo>
                  <a:moveTo>
                    <a:pt x="1619" y="964"/>
                  </a:moveTo>
                  <a:cubicBezTo>
                    <a:pt x="1613" y="964"/>
                    <a:pt x="1609" y="966"/>
                    <a:pt x="1607" y="971"/>
                  </a:cubicBezTo>
                  <a:cubicBezTo>
                    <a:pt x="1606" y="977"/>
                    <a:pt x="1614" y="980"/>
                    <a:pt x="1619" y="985"/>
                  </a:cubicBezTo>
                  <a:cubicBezTo>
                    <a:pt x="1618" y="988"/>
                    <a:pt x="1619" y="994"/>
                    <a:pt x="1621" y="997"/>
                  </a:cubicBezTo>
                  <a:cubicBezTo>
                    <a:pt x="1631" y="997"/>
                    <a:pt x="1631" y="997"/>
                    <a:pt x="1631" y="997"/>
                  </a:cubicBezTo>
                  <a:cubicBezTo>
                    <a:pt x="1632" y="997"/>
                    <a:pt x="1633" y="996"/>
                    <a:pt x="1634" y="996"/>
                  </a:cubicBezTo>
                  <a:cubicBezTo>
                    <a:pt x="1635" y="996"/>
                    <a:pt x="1635" y="997"/>
                    <a:pt x="1636" y="997"/>
                  </a:cubicBezTo>
                  <a:cubicBezTo>
                    <a:pt x="1746" y="997"/>
                    <a:pt x="1746" y="997"/>
                    <a:pt x="1746" y="997"/>
                  </a:cubicBezTo>
                  <a:cubicBezTo>
                    <a:pt x="1742" y="995"/>
                    <a:pt x="1738" y="993"/>
                    <a:pt x="1734" y="990"/>
                  </a:cubicBezTo>
                  <a:cubicBezTo>
                    <a:pt x="1732" y="991"/>
                    <a:pt x="1730" y="991"/>
                    <a:pt x="1728" y="991"/>
                  </a:cubicBezTo>
                  <a:cubicBezTo>
                    <a:pt x="1717" y="991"/>
                    <a:pt x="1713" y="984"/>
                    <a:pt x="1706" y="982"/>
                  </a:cubicBezTo>
                  <a:cubicBezTo>
                    <a:pt x="1702" y="981"/>
                    <a:pt x="1696" y="981"/>
                    <a:pt x="1692" y="980"/>
                  </a:cubicBezTo>
                  <a:cubicBezTo>
                    <a:pt x="1684" y="978"/>
                    <a:pt x="1680" y="975"/>
                    <a:pt x="1676" y="975"/>
                  </a:cubicBezTo>
                  <a:cubicBezTo>
                    <a:pt x="1675" y="975"/>
                    <a:pt x="1675" y="975"/>
                    <a:pt x="1674" y="976"/>
                  </a:cubicBezTo>
                  <a:cubicBezTo>
                    <a:pt x="1665" y="977"/>
                    <a:pt x="1662" y="986"/>
                    <a:pt x="1652" y="988"/>
                  </a:cubicBezTo>
                  <a:cubicBezTo>
                    <a:pt x="1646" y="983"/>
                    <a:pt x="1638" y="980"/>
                    <a:pt x="1639" y="969"/>
                  </a:cubicBezTo>
                  <a:cubicBezTo>
                    <a:pt x="1633" y="966"/>
                    <a:pt x="1626" y="964"/>
                    <a:pt x="1619" y="964"/>
                  </a:cubicBezTo>
                  <a:moveTo>
                    <a:pt x="1548" y="948"/>
                  </a:moveTo>
                  <a:cubicBezTo>
                    <a:pt x="1542" y="948"/>
                    <a:pt x="1537" y="953"/>
                    <a:pt x="1532" y="953"/>
                  </a:cubicBezTo>
                  <a:cubicBezTo>
                    <a:pt x="1531" y="953"/>
                    <a:pt x="1531" y="953"/>
                    <a:pt x="1530" y="953"/>
                  </a:cubicBezTo>
                  <a:cubicBezTo>
                    <a:pt x="1527" y="953"/>
                    <a:pt x="1525" y="953"/>
                    <a:pt x="1523" y="952"/>
                  </a:cubicBezTo>
                  <a:cubicBezTo>
                    <a:pt x="1520" y="952"/>
                    <a:pt x="1518" y="951"/>
                    <a:pt x="1516" y="951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485" y="952"/>
                    <a:pt x="1493" y="973"/>
                    <a:pt x="1483" y="989"/>
                  </a:cubicBezTo>
                  <a:cubicBezTo>
                    <a:pt x="1485" y="993"/>
                    <a:pt x="1488" y="994"/>
                    <a:pt x="1490" y="997"/>
                  </a:cubicBezTo>
                  <a:cubicBezTo>
                    <a:pt x="1501" y="997"/>
                    <a:pt x="1501" y="997"/>
                    <a:pt x="1501" y="997"/>
                  </a:cubicBezTo>
                  <a:cubicBezTo>
                    <a:pt x="1501" y="993"/>
                    <a:pt x="1502" y="990"/>
                    <a:pt x="1506" y="989"/>
                  </a:cubicBezTo>
                  <a:cubicBezTo>
                    <a:pt x="1507" y="991"/>
                    <a:pt x="1508" y="994"/>
                    <a:pt x="1509" y="997"/>
                  </a:cubicBezTo>
                  <a:cubicBezTo>
                    <a:pt x="1524" y="997"/>
                    <a:pt x="1524" y="997"/>
                    <a:pt x="1524" y="997"/>
                  </a:cubicBezTo>
                  <a:cubicBezTo>
                    <a:pt x="1525" y="991"/>
                    <a:pt x="1519" y="983"/>
                    <a:pt x="1514" y="979"/>
                  </a:cubicBezTo>
                  <a:cubicBezTo>
                    <a:pt x="1516" y="976"/>
                    <a:pt x="1520" y="976"/>
                    <a:pt x="1523" y="976"/>
                  </a:cubicBezTo>
                  <a:cubicBezTo>
                    <a:pt x="1524" y="976"/>
                    <a:pt x="1525" y="976"/>
                    <a:pt x="1526" y="976"/>
                  </a:cubicBezTo>
                  <a:cubicBezTo>
                    <a:pt x="1526" y="976"/>
                    <a:pt x="1527" y="976"/>
                    <a:pt x="1528" y="976"/>
                  </a:cubicBezTo>
                  <a:cubicBezTo>
                    <a:pt x="1529" y="976"/>
                    <a:pt x="1531" y="976"/>
                    <a:pt x="1532" y="976"/>
                  </a:cubicBezTo>
                  <a:cubicBezTo>
                    <a:pt x="1535" y="970"/>
                    <a:pt x="1530" y="967"/>
                    <a:pt x="1527" y="964"/>
                  </a:cubicBezTo>
                  <a:cubicBezTo>
                    <a:pt x="1521" y="965"/>
                    <a:pt x="1514" y="971"/>
                    <a:pt x="1508" y="971"/>
                  </a:cubicBezTo>
                  <a:cubicBezTo>
                    <a:pt x="1506" y="971"/>
                    <a:pt x="1504" y="970"/>
                    <a:pt x="1502" y="968"/>
                  </a:cubicBezTo>
                  <a:cubicBezTo>
                    <a:pt x="1505" y="962"/>
                    <a:pt x="1512" y="960"/>
                    <a:pt x="1520" y="960"/>
                  </a:cubicBezTo>
                  <a:cubicBezTo>
                    <a:pt x="1522" y="960"/>
                    <a:pt x="1525" y="960"/>
                    <a:pt x="1528" y="961"/>
                  </a:cubicBezTo>
                  <a:cubicBezTo>
                    <a:pt x="1531" y="961"/>
                    <a:pt x="1533" y="961"/>
                    <a:pt x="1536" y="961"/>
                  </a:cubicBezTo>
                  <a:cubicBezTo>
                    <a:pt x="1545" y="961"/>
                    <a:pt x="1552" y="959"/>
                    <a:pt x="1550" y="948"/>
                  </a:cubicBezTo>
                  <a:cubicBezTo>
                    <a:pt x="1549" y="948"/>
                    <a:pt x="1549" y="948"/>
                    <a:pt x="1548" y="948"/>
                  </a:cubicBezTo>
                  <a:moveTo>
                    <a:pt x="1572" y="944"/>
                  </a:moveTo>
                  <a:cubicBezTo>
                    <a:pt x="1572" y="944"/>
                    <a:pt x="1572" y="944"/>
                    <a:pt x="1572" y="944"/>
                  </a:cubicBezTo>
                  <a:cubicBezTo>
                    <a:pt x="1569" y="951"/>
                    <a:pt x="1561" y="971"/>
                    <a:pt x="1574" y="973"/>
                  </a:cubicBezTo>
                  <a:cubicBezTo>
                    <a:pt x="1579" y="969"/>
                    <a:pt x="1581" y="964"/>
                    <a:pt x="1588" y="962"/>
                  </a:cubicBezTo>
                  <a:cubicBezTo>
                    <a:pt x="1588" y="951"/>
                    <a:pt x="1588" y="951"/>
                    <a:pt x="1588" y="951"/>
                  </a:cubicBezTo>
                  <a:cubicBezTo>
                    <a:pt x="1583" y="948"/>
                    <a:pt x="1580" y="944"/>
                    <a:pt x="1572" y="944"/>
                  </a:cubicBezTo>
                  <a:moveTo>
                    <a:pt x="1253" y="915"/>
                  </a:moveTo>
                  <a:cubicBezTo>
                    <a:pt x="1250" y="915"/>
                    <a:pt x="1249" y="916"/>
                    <a:pt x="1247" y="919"/>
                  </a:cubicBezTo>
                  <a:cubicBezTo>
                    <a:pt x="1245" y="925"/>
                    <a:pt x="1261" y="934"/>
                    <a:pt x="1267" y="939"/>
                  </a:cubicBezTo>
                  <a:cubicBezTo>
                    <a:pt x="1277" y="948"/>
                    <a:pt x="1284" y="954"/>
                    <a:pt x="1286" y="962"/>
                  </a:cubicBezTo>
                  <a:cubicBezTo>
                    <a:pt x="1299" y="967"/>
                    <a:pt x="1298" y="981"/>
                    <a:pt x="1307" y="990"/>
                  </a:cubicBezTo>
                  <a:cubicBezTo>
                    <a:pt x="1309" y="993"/>
                    <a:pt x="1312" y="995"/>
                    <a:pt x="1315" y="997"/>
                  </a:cubicBezTo>
                  <a:cubicBezTo>
                    <a:pt x="1354" y="997"/>
                    <a:pt x="1354" y="997"/>
                    <a:pt x="1354" y="997"/>
                  </a:cubicBezTo>
                  <a:cubicBezTo>
                    <a:pt x="1354" y="996"/>
                    <a:pt x="1353" y="994"/>
                    <a:pt x="1353" y="992"/>
                  </a:cubicBezTo>
                  <a:cubicBezTo>
                    <a:pt x="1364" y="989"/>
                    <a:pt x="1368" y="976"/>
                    <a:pt x="1353" y="974"/>
                  </a:cubicBezTo>
                  <a:cubicBezTo>
                    <a:pt x="1352" y="974"/>
                    <a:pt x="1352" y="974"/>
                    <a:pt x="1351" y="974"/>
                  </a:cubicBezTo>
                  <a:cubicBezTo>
                    <a:pt x="1350" y="974"/>
                    <a:pt x="1349" y="974"/>
                    <a:pt x="1348" y="975"/>
                  </a:cubicBezTo>
                  <a:cubicBezTo>
                    <a:pt x="1348" y="976"/>
                    <a:pt x="1347" y="976"/>
                    <a:pt x="1345" y="976"/>
                  </a:cubicBezTo>
                  <a:cubicBezTo>
                    <a:pt x="1345" y="976"/>
                    <a:pt x="1345" y="976"/>
                    <a:pt x="1345" y="976"/>
                  </a:cubicBezTo>
                  <a:cubicBezTo>
                    <a:pt x="1339" y="972"/>
                    <a:pt x="1330" y="971"/>
                    <a:pt x="1325" y="964"/>
                  </a:cubicBezTo>
                  <a:cubicBezTo>
                    <a:pt x="1323" y="962"/>
                    <a:pt x="1323" y="958"/>
                    <a:pt x="1321" y="955"/>
                  </a:cubicBezTo>
                  <a:cubicBezTo>
                    <a:pt x="1317" y="950"/>
                    <a:pt x="1310" y="950"/>
                    <a:pt x="1304" y="946"/>
                  </a:cubicBezTo>
                  <a:cubicBezTo>
                    <a:pt x="1301" y="944"/>
                    <a:pt x="1299" y="940"/>
                    <a:pt x="1296" y="938"/>
                  </a:cubicBezTo>
                  <a:cubicBezTo>
                    <a:pt x="1293" y="935"/>
                    <a:pt x="1289" y="935"/>
                    <a:pt x="1286" y="933"/>
                  </a:cubicBezTo>
                  <a:cubicBezTo>
                    <a:pt x="1281" y="929"/>
                    <a:pt x="1281" y="923"/>
                    <a:pt x="1273" y="920"/>
                  </a:cubicBezTo>
                  <a:cubicBezTo>
                    <a:pt x="1273" y="920"/>
                    <a:pt x="1273" y="920"/>
                    <a:pt x="1273" y="920"/>
                  </a:cubicBezTo>
                  <a:cubicBezTo>
                    <a:pt x="1270" y="920"/>
                    <a:pt x="1266" y="919"/>
                    <a:pt x="1263" y="918"/>
                  </a:cubicBezTo>
                  <a:cubicBezTo>
                    <a:pt x="1259" y="916"/>
                    <a:pt x="1256" y="915"/>
                    <a:pt x="1253" y="915"/>
                  </a:cubicBezTo>
                  <a:moveTo>
                    <a:pt x="1468" y="904"/>
                  </a:moveTo>
                  <a:cubicBezTo>
                    <a:pt x="1461" y="904"/>
                    <a:pt x="1459" y="910"/>
                    <a:pt x="1455" y="915"/>
                  </a:cubicBezTo>
                  <a:cubicBezTo>
                    <a:pt x="1452" y="921"/>
                    <a:pt x="1449" y="926"/>
                    <a:pt x="1440" y="926"/>
                  </a:cubicBezTo>
                  <a:cubicBezTo>
                    <a:pt x="1440" y="926"/>
                    <a:pt x="1439" y="926"/>
                    <a:pt x="1439" y="926"/>
                  </a:cubicBezTo>
                  <a:cubicBezTo>
                    <a:pt x="1431" y="937"/>
                    <a:pt x="1416" y="942"/>
                    <a:pt x="1404" y="950"/>
                  </a:cubicBezTo>
                  <a:cubicBezTo>
                    <a:pt x="1401" y="949"/>
                    <a:pt x="1399" y="945"/>
                    <a:pt x="1397" y="945"/>
                  </a:cubicBezTo>
                  <a:cubicBezTo>
                    <a:pt x="1396" y="945"/>
                    <a:pt x="1395" y="945"/>
                    <a:pt x="1395" y="946"/>
                  </a:cubicBezTo>
                  <a:cubicBezTo>
                    <a:pt x="1387" y="949"/>
                    <a:pt x="1383" y="957"/>
                    <a:pt x="1384" y="962"/>
                  </a:cubicBezTo>
                  <a:cubicBezTo>
                    <a:pt x="1384" y="965"/>
                    <a:pt x="1391" y="977"/>
                    <a:pt x="1397" y="983"/>
                  </a:cubicBezTo>
                  <a:cubicBezTo>
                    <a:pt x="1405" y="991"/>
                    <a:pt x="1414" y="988"/>
                    <a:pt x="1427" y="990"/>
                  </a:cubicBezTo>
                  <a:cubicBezTo>
                    <a:pt x="1436" y="992"/>
                    <a:pt x="1442" y="996"/>
                    <a:pt x="1448" y="996"/>
                  </a:cubicBezTo>
                  <a:cubicBezTo>
                    <a:pt x="1448" y="996"/>
                    <a:pt x="1449" y="996"/>
                    <a:pt x="1449" y="996"/>
                  </a:cubicBezTo>
                  <a:cubicBezTo>
                    <a:pt x="1458" y="995"/>
                    <a:pt x="1464" y="983"/>
                    <a:pt x="1465" y="975"/>
                  </a:cubicBezTo>
                  <a:cubicBezTo>
                    <a:pt x="1470" y="966"/>
                    <a:pt x="1478" y="960"/>
                    <a:pt x="1486" y="953"/>
                  </a:cubicBezTo>
                  <a:cubicBezTo>
                    <a:pt x="1479" y="949"/>
                    <a:pt x="1476" y="941"/>
                    <a:pt x="1476" y="931"/>
                  </a:cubicBezTo>
                  <a:cubicBezTo>
                    <a:pt x="1480" y="925"/>
                    <a:pt x="1489" y="923"/>
                    <a:pt x="1491" y="915"/>
                  </a:cubicBezTo>
                  <a:cubicBezTo>
                    <a:pt x="1490" y="914"/>
                    <a:pt x="1489" y="914"/>
                    <a:pt x="1488" y="914"/>
                  </a:cubicBezTo>
                  <a:cubicBezTo>
                    <a:pt x="1487" y="914"/>
                    <a:pt x="1486" y="914"/>
                    <a:pt x="1484" y="914"/>
                  </a:cubicBezTo>
                  <a:cubicBezTo>
                    <a:pt x="1483" y="914"/>
                    <a:pt x="1482" y="914"/>
                    <a:pt x="1481" y="914"/>
                  </a:cubicBezTo>
                  <a:cubicBezTo>
                    <a:pt x="1480" y="914"/>
                    <a:pt x="1480" y="914"/>
                    <a:pt x="1479" y="914"/>
                  </a:cubicBezTo>
                  <a:cubicBezTo>
                    <a:pt x="1476" y="913"/>
                    <a:pt x="1477" y="909"/>
                    <a:pt x="1476" y="906"/>
                  </a:cubicBezTo>
                  <a:cubicBezTo>
                    <a:pt x="1473" y="905"/>
                    <a:pt x="1470" y="904"/>
                    <a:pt x="1468" y="904"/>
                  </a:cubicBezTo>
                  <a:moveTo>
                    <a:pt x="1555" y="882"/>
                  </a:moveTo>
                  <a:cubicBezTo>
                    <a:pt x="1549" y="882"/>
                    <a:pt x="1546" y="891"/>
                    <a:pt x="1538" y="891"/>
                  </a:cubicBezTo>
                  <a:cubicBezTo>
                    <a:pt x="1535" y="890"/>
                    <a:pt x="1534" y="887"/>
                    <a:pt x="1531" y="887"/>
                  </a:cubicBezTo>
                  <a:cubicBezTo>
                    <a:pt x="1530" y="887"/>
                    <a:pt x="1530" y="887"/>
                    <a:pt x="1530" y="887"/>
                  </a:cubicBezTo>
                  <a:cubicBezTo>
                    <a:pt x="1525" y="892"/>
                    <a:pt x="1518" y="894"/>
                    <a:pt x="1514" y="900"/>
                  </a:cubicBezTo>
                  <a:cubicBezTo>
                    <a:pt x="1516" y="902"/>
                    <a:pt x="1517" y="906"/>
                    <a:pt x="1521" y="906"/>
                  </a:cubicBezTo>
                  <a:cubicBezTo>
                    <a:pt x="1525" y="904"/>
                    <a:pt x="1528" y="900"/>
                    <a:pt x="1534" y="900"/>
                  </a:cubicBezTo>
                  <a:cubicBezTo>
                    <a:pt x="1540" y="902"/>
                    <a:pt x="1536" y="908"/>
                    <a:pt x="1538" y="912"/>
                  </a:cubicBezTo>
                  <a:cubicBezTo>
                    <a:pt x="1541" y="915"/>
                    <a:pt x="1548" y="915"/>
                    <a:pt x="1553" y="916"/>
                  </a:cubicBezTo>
                  <a:cubicBezTo>
                    <a:pt x="1560" y="910"/>
                    <a:pt x="1570" y="888"/>
                    <a:pt x="1559" y="883"/>
                  </a:cubicBezTo>
                  <a:cubicBezTo>
                    <a:pt x="1557" y="882"/>
                    <a:pt x="1556" y="882"/>
                    <a:pt x="1555" y="882"/>
                  </a:cubicBezTo>
                  <a:moveTo>
                    <a:pt x="1541" y="877"/>
                  </a:moveTo>
                  <a:cubicBezTo>
                    <a:pt x="1540" y="879"/>
                    <a:pt x="1536" y="879"/>
                    <a:pt x="1537" y="883"/>
                  </a:cubicBezTo>
                  <a:cubicBezTo>
                    <a:pt x="1538" y="883"/>
                    <a:pt x="1540" y="884"/>
                    <a:pt x="1542" y="884"/>
                  </a:cubicBezTo>
                  <a:cubicBezTo>
                    <a:pt x="1543" y="884"/>
                    <a:pt x="1544" y="884"/>
                    <a:pt x="1544" y="883"/>
                  </a:cubicBezTo>
                  <a:cubicBezTo>
                    <a:pt x="1545" y="880"/>
                    <a:pt x="1543" y="878"/>
                    <a:pt x="1541" y="877"/>
                  </a:cubicBezTo>
                  <a:moveTo>
                    <a:pt x="1544" y="866"/>
                  </a:moveTo>
                  <a:cubicBezTo>
                    <a:pt x="1543" y="866"/>
                    <a:pt x="1541" y="866"/>
                    <a:pt x="1540" y="867"/>
                  </a:cubicBezTo>
                  <a:cubicBezTo>
                    <a:pt x="1540" y="871"/>
                    <a:pt x="1543" y="873"/>
                    <a:pt x="1544" y="876"/>
                  </a:cubicBezTo>
                  <a:cubicBezTo>
                    <a:pt x="1545" y="876"/>
                    <a:pt x="1546" y="876"/>
                    <a:pt x="1546" y="876"/>
                  </a:cubicBezTo>
                  <a:cubicBezTo>
                    <a:pt x="1550" y="876"/>
                    <a:pt x="1551" y="874"/>
                    <a:pt x="1552" y="872"/>
                  </a:cubicBezTo>
                  <a:cubicBezTo>
                    <a:pt x="1551" y="869"/>
                    <a:pt x="1548" y="866"/>
                    <a:pt x="1544" y="866"/>
                  </a:cubicBezTo>
                  <a:moveTo>
                    <a:pt x="1523" y="864"/>
                  </a:moveTo>
                  <a:cubicBezTo>
                    <a:pt x="1516" y="864"/>
                    <a:pt x="1510" y="870"/>
                    <a:pt x="1513" y="875"/>
                  </a:cubicBezTo>
                  <a:cubicBezTo>
                    <a:pt x="1514" y="875"/>
                    <a:pt x="1514" y="876"/>
                    <a:pt x="1514" y="876"/>
                  </a:cubicBezTo>
                  <a:cubicBezTo>
                    <a:pt x="1516" y="876"/>
                    <a:pt x="1517" y="875"/>
                    <a:pt x="1518" y="874"/>
                  </a:cubicBezTo>
                  <a:cubicBezTo>
                    <a:pt x="1519" y="874"/>
                    <a:pt x="1520" y="873"/>
                    <a:pt x="1521" y="873"/>
                  </a:cubicBezTo>
                  <a:cubicBezTo>
                    <a:pt x="1521" y="873"/>
                    <a:pt x="1522" y="873"/>
                    <a:pt x="1522" y="874"/>
                  </a:cubicBezTo>
                  <a:cubicBezTo>
                    <a:pt x="1522" y="878"/>
                    <a:pt x="1521" y="883"/>
                    <a:pt x="1524" y="885"/>
                  </a:cubicBezTo>
                  <a:cubicBezTo>
                    <a:pt x="1525" y="885"/>
                    <a:pt x="1525" y="885"/>
                    <a:pt x="1525" y="885"/>
                  </a:cubicBezTo>
                  <a:cubicBezTo>
                    <a:pt x="1532" y="885"/>
                    <a:pt x="1533" y="879"/>
                    <a:pt x="1532" y="873"/>
                  </a:cubicBezTo>
                  <a:cubicBezTo>
                    <a:pt x="1532" y="872"/>
                    <a:pt x="1531" y="872"/>
                    <a:pt x="1530" y="872"/>
                  </a:cubicBezTo>
                  <a:cubicBezTo>
                    <a:pt x="1530" y="872"/>
                    <a:pt x="1529" y="872"/>
                    <a:pt x="1528" y="872"/>
                  </a:cubicBezTo>
                  <a:cubicBezTo>
                    <a:pt x="1528" y="872"/>
                    <a:pt x="1527" y="872"/>
                    <a:pt x="1527" y="872"/>
                  </a:cubicBezTo>
                  <a:cubicBezTo>
                    <a:pt x="1526" y="872"/>
                    <a:pt x="1526" y="872"/>
                    <a:pt x="1525" y="872"/>
                  </a:cubicBezTo>
                  <a:cubicBezTo>
                    <a:pt x="1527" y="870"/>
                    <a:pt x="1526" y="867"/>
                    <a:pt x="1527" y="864"/>
                  </a:cubicBezTo>
                  <a:cubicBezTo>
                    <a:pt x="1525" y="864"/>
                    <a:pt x="1524" y="864"/>
                    <a:pt x="1523" y="864"/>
                  </a:cubicBezTo>
                  <a:moveTo>
                    <a:pt x="1506" y="851"/>
                  </a:moveTo>
                  <a:cubicBezTo>
                    <a:pt x="1500" y="851"/>
                    <a:pt x="1492" y="857"/>
                    <a:pt x="1494" y="864"/>
                  </a:cubicBezTo>
                  <a:cubicBezTo>
                    <a:pt x="1491" y="865"/>
                    <a:pt x="1488" y="866"/>
                    <a:pt x="1486" y="867"/>
                  </a:cubicBezTo>
                  <a:cubicBezTo>
                    <a:pt x="1484" y="878"/>
                    <a:pt x="1465" y="882"/>
                    <a:pt x="1471" y="894"/>
                  </a:cubicBezTo>
                  <a:cubicBezTo>
                    <a:pt x="1484" y="891"/>
                    <a:pt x="1487" y="879"/>
                    <a:pt x="1496" y="873"/>
                  </a:cubicBezTo>
                  <a:cubicBezTo>
                    <a:pt x="1496" y="866"/>
                    <a:pt x="1496" y="866"/>
                    <a:pt x="1496" y="866"/>
                  </a:cubicBezTo>
                  <a:cubicBezTo>
                    <a:pt x="1501" y="863"/>
                    <a:pt x="1503" y="857"/>
                    <a:pt x="1512" y="857"/>
                  </a:cubicBezTo>
                  <a:cubicBezTo>
                    <a:pt x="1512" y="857"/>
                    <a:pt x="1512" y="857"/>
                    <a:pt x="1512" y="857"/>
                  </a:cubicBezTo>
                  <a:cubicBezTo>
                    <a:pt x="1512" y="853"/>
                    <a:pt x="1509" y="851"/>
                    <a:pt x="1506" y="851"/>
                  </a:cubicBezTo>
                  <a:moveTo>
                    <a:pt x="1514" y="803"/>
                  </a:moveTo>
                  <a:cubicBezTo>
                    <a:pt x="1507" y="803"/>
                    <a:pt x="1500" y="809"/>
                    <a:pt x="1502" y="821"/>
                  </a:cubicBezTo>
                  <a:cubicBezTo>
                    <a:pt x="1500" y="826"/>
                    <a:pt x="1494" y="825"/>
                    <a:pt x="1493" y="830"/>
                  </a:cubicBezTo>
                  <a:cubicBezTo>
                    <a:pt x="1492" y="843"/>
                    <a:pt x="1513" y="845"/>
                    <a:pt x="1524" y="849"/>
                  </a:cubicBezTo>
                  <a:cubicBezTo>
                    <a:pt x="1531" y="852"/>
                    <a:pt x="1535" y="857"/>
                    <a:pt x="1540" y="857"/>
                  </a:cubicBezTo>
                  <a:cubicBezTo>
                    <a:pt x="1541" y="857"/>
                    <a:pt x="1542" y="857"/>
                    <a:pt x="1543" y="857"/>
                  </a:cubicBezTo>
                  <a:cubicBezTo>
                    <a:pt x="1545" y="839"/>
                    <a:pt x="1519" y="844"/>
                    <a:pt x="1514" y="831"/>
                  </a:cubicBezTo>
                  <a:cubicBezTo>
                    <a:pt x="1518" y="824"/>
                    <a:pt x="1527" y="822"/>
                    <a:pt x="1527" y="813"/>
                  </a:cubicBezTo>
                  <a:cubicBezTo>
                    <a:pt x="1526" y="807"/>
                    <a:pt x="1520" y="803"/>
                    <a:pt x="1514" y="803"/>
                  </a:cubicBezTo>
                  <a:moveTo>
                    <a:pt x="1561" y="666"/>
                  </a:moveTo>
                  <a:cubicBezTo>
                    <a:pt x="1559" y="666"/>
                    <a:pt x="1557" y="668"/>
                    <a:pt x="1557" y="671"/>
                  </a:cubicBezTo>
                  <a:cubicBezTo>
                    <a:pt x="1558" y="673"/>
                    <a:pt x="1559" y="675"/>
                    <a:pt x="1564" y="675"/>
                  </a:cubicBezTo>
                  <a:cubicBezTo>
                    <a:pt x="1564" y="675"/>
                    <a:pt x="1564" y="675"/>
                    <a:pt x="1564" y="675"/>
                  </a:cubicBezTo>
                  <a:cubicBezTo>
                    <a:pt x="1568" y="671"/>
                    <a:pt x="1564" y="666"/>
                    <a:pt x="1561" y="666"/>
                  </a:cubicBezTo>
                  <a:moveTo>
                    <a:pt x="1717" y="594"/>
                  </a:moveTo>
                  <a:cubicBezTo>
                    <a:pt x="1706" y="595"/>
                    <a:pt x="1697" y="597"/>
                    <a:pt x="1695" y="605"/>
                  </a:cubicBezTo>
                  <a:cubicBezTo>
                    <a:pt x="1694" y="608"/>
                    <a:pt x="1698" y="611"/>
                    <a:pt x="1697" y="614"/>
                  </a:cubicBezTo>
                  <a:cubicBezTo>
                    <a:pt x="1696" y="621"/>
                    <a:pt x="1690" y="622"/>
                    <a:pt x="1683" y="626"/>
                  </a:cubicBezTo>
                  <a:cubicBezTo>
                    <a:pt x="1681" y="628"/>
                    <a:pt x="1683" y="633"/>
                    <a:pt x="1681" y="635"/>
                  </a:cubicBezTo>
                  <a:cubicBezTo>
                    <a:pt x="1680" y="635"/>
                    <a:pt x="1679" y="635"/>
                    <a:pt x="1678" y="635"/>
                  </a:cubicBezTo>
                  <a:cubicBezTo>
                    <a:pt x="1675" y="635"/>
                    <a:pt x="1672" y="635"/>
                    <a:pt x="1670" y="634"/>
                  </a:cubicBezTo>
                  <a:cubicBezTo>
                    <a:pt x="1662" y="638"/>
                    <a:pt x="1661" y="647"/>
                    <a:pt x="1652" y="649"/>
                  </a:cubicBezTo>
                  <a:cubicBezTo>
                    <a:pt x="1650" y="650"/>
                    <a:pt x="1649" y="650"/>
                    <a:pt x="1648" y="650"/>
                  </a:cubicBezTo>
                  <a:cubicBezTo>
                    <a:pt x="1645" y="650"/>
                    <a:pt x="1642" y="649"/>
                    <a:pt x="1640" y="649"/>
                  </a:cubicBezTo>
                  <a:cubicBezTo>
                    <a:pt x="1637" y="648"/>
                    <a:pt x="1634" y="648"/>
                    <a:pt x="1632" y="648"/>
                  </a:cubicBezTo>
                  <a:cubicBezTo>
                    <a:pt x="1630" y="648"/>
                    <a:pt x="1629" y="648"/>
                    <a:pt x="1627" y="648"/>
                  </a:cubicBezTo>
                  <a:cubicBezTo>
                    <a:pt x="1618" y="650"/>
                    <a:pt x="1617" y="658"/>
                    <a:pt x="1607" y="658"/>
                  </a:cubicBezTo>
                  <a:cubicBezTo>
                    <a:pt x="1608" y="670"/>
                    <a:pt x="1591" y="666"/>
                    <a:pt x="1591" y="677"/>
                  </a:cubicBezTo>
                  <a:cubicBezTo>
                    <a:pt x="1597" y="682"/>
                    <a:pt x="1599" y="694"/>
                    <a:pt x="1608" y="694"/>
                  </a:cubicBezTo>
                  <a:cubicBezTo>
                    <a:pt x="1608" y="694"/>
                    <a:pt x="1608" y="694"/>
                    <a:pt x="1609" y="694"/>
                  </a:cubicBezTo>
                  <a:cubicBezTo>
                    <a:pt x="1620" y="693"/>
                    <a:pt x="1619" y="674"/>
                    <a:pt x="1611" y="668"/>
                  </a:cubicBezTo>
                  <a:cubicBezTo>
                    <a:pt x="1618" y="667"/>
                    <a:pt x="1630" y="661"/>
                    <a:pt x="1639" y="661"/>
                  </a:cubicBezTo>
                  <a:cubicBezTo>
                    <a:pt x="1643" y="661"/>
                    <a:pt x="1647" y="663"/>
                    <a:pt x="1648" y="667"/>
                  </a:cubicBezTo>
                  <a:cubicBezTo>
                    <a:pt x="1647" y="667"/>
                    <a:pt x="1647" y="668"/>
                    <a:pt x="1646" y="669"/>
                  </a:cubicBezTo>
                  <a:cubicBezTo>
                    <a:pt x="1642" y="667"/>
                    <a:pt x="1638" y="665"/>
                    <a:pt x="1631" y="665"/>
                  </a:cubicBezTo>
                  <a:cubicBezTo>
                    <a:pt x="1630" y="665"/>
                    <a:pt x="1629" y="665"/>
                    <a:pt x="1627" y="665"/>
                  </a:cubicBezTo>
                  <a:cubicBezTo>
                    <a:pt x="1623" y="669"/>
                    <a:pt x="1619" y="677"/>
                    <a:pt x="1627" y="680"/>
                  </a:cubicBezTo>
                  <a:cubicBezTo>
                    <a:pt x="1632" y="676"/>
                    <a:pt x="1639" y="675"/>
                    <a:pt x="1644" y="671"/>
                  </a:cubicBezTo>
                  <a:cubicBezTo>
                    <a:pt x="1647" y="672"/>
                    <a:pt x="1647" y="675"/>
                    <a:pt x="1650" y="675"/>
                  </a:cubicBezTo>
                  <a:cubicBezTo>
                    <a:pt x="1651" y="675"/>
                    <a:pt x="1651" y="675"/>
                    <a:pt x="1652" y="675"/>
                  </a:cubicBezTo>
                  <a:cubicBezTo>
                    <a:pt x="1663" y="673"/>
                    <a:pt x="1665" y="660"/>
                    <a:pt x="1675" y="658"/>
                  </a:cubicBezTo>
                  <a:cubicBezTo>
                    <a:pt x="1675" y="658"/>
                    <a:pt x="1676" y="658"/>
                    <a:pt x="1676" y="658"/>
                  </a:cubicBezTo>
                  <a:cubicBezTo>
                    <a:pt x="1678" y="658"/>
                    <a:pt x="1680" y="659"/>
                    <a:pt x="1682" y="660"/>
                  </a:cubicBezTo>
                  <a:cubicBezTo>
                    <a:pt x="1683" y="661"/>
                    <a:pt x="1685" y="661"/>
                    <a:pt x="1687" y="661"/>
                  </a:cubicBezTo>
                  <a:cubicBezTo>
                    <a:pt x="1687" y="661"/>
                    <a:pt x="1687" y="661"/>
                    <a:pt x="1687" y="661"/>
                  </a:cubicBezTo>
                  <a:cubicBezTo>
                    <a:pt x="1692" y="661"/>
                    <a:pt x="1694" y="657"/>
                    <a:pt x="1698" y="657"/>
                  </a:cubicBezTo>
                  <a:cubicBezTo>
                    <a:pt x="1699" y="657"/>
                    <a:pt x="1700" y="658"/>
                    <a:pt x="1702" y="658"/>
                  </a:cubicBezTo>
                  <a:cubicBezTo>
                    <a:pt x="1710" y="639"/>
                    <a:pt x="1723" y="617"/>
                    <a:pt x="1717" y="594"/>
                  </a:cubicBezTo>
                  <a:moveTo>
                    <a:pt x="1784" y="550"/>
                  </a:moveTo>
                  <a:cubicBezTo>
                    <a:pt x="1773" y="550"/>
                    <a:pt x="1762" y="564"/>
                    <a:pt x="1754" y="569"/>
                  </a:cubicBezTo>
                  <a:cubicBezTo>
                    <a:pt x="1737" y="567"/>
                    <a:pt x="1730" y="558"/>
                    <a:pt x="1719" y="552"/>
                  </a:cubicBezTo>
                  <a:cubicBezTo>
                    <a:pt x="1716" y="555"/>
                    <a:pt x="1716" y="558"/>
                    <a:pt x="1717" y="563"/>
                  </a:cubicBezTo>
                  <a:cubicBezTo>
                    <a:pt x="1714" y="571"/>
                    <a:pt x="1688" y="577"/>
                    <a:pt x="1693" y="589"/>
                  </a:cubicBezTo>
                  <a:cubicBezTo>
                    <a:pt x="1694" y="592"/>
                    <a:pt x="1696" y="594"/>
                    <a:pt x="1698" y="594"/>
                  </a:cubicBezTo>
                  <a:cubicBezTo>
                    <a:pt x="1704" y="594"/>
                    <a:pt x="1711" y="586"/>
                    <a:pt x="1714" y="583"/>
                  </a:cubicBezTo>
                  <a:cubicBezTo>
                    <a:pt x="1722" y="584"/>
                    <a:pt x="1726" y="588"/>
                    <a:pt x="1733" y="590"/>
                  </a:cubicBezTo>
                  <a:cubicBezTo>
                    <a:pt x="1738" y="581"/>
                    <a:pt x="1753" y="579"/>
                    <a:pt x="1758" y="569"/>
                  </a:cubicBezTo>
                  <a:cubicBezTo>
                    <a:pt x="1766" y="569"/>
                    <a:pt x="1766" y="569"/>
                    <a:pt x="1766" y="569"/>
                  </a:cubicBezTo>
                  <a:cubicBezTo>
                    <a:pt x="1769" y="560"/>
                    <a:pt x="1789" y="564"/>
                    <a:pt x="1791" y="553"/>
                  </a:cubicBezTo>
                  <a:cubicBezTo>
                    <a:pt x="1789" y="551"/>
                    <a:pt x="1786" y="550"/>
                    <a:pt x="1784" y="550"/>
                  </a:cubicBezTo>
                  <a:moveTo>
                    <a:pt x="1705" y="498"/>
                  </a:moveTo>
                  <a:cubicBezTo>
                    <a:pt x="1237" y="498"/>
                    <a:pt x="1237" y="498"/>
                    <a:pt x="1237" y="498"/>
                  </a:cubicBezTo>
                  <a:cubicBezTo>
                    <a:pt x="1237" y="800"/>
                    <a:pt x="1237" y="800"/>
                    <a:pt x="1237" y="800"/>
                  </a:cubicBezTo>
                  <a:cubicBezTo>
                    <a:pt x="1238" y="801"/>
                    <a:pt x="1238" y="801"/>
                    <a:pt x="1239" y="802"/>
                  </a:cubicBezTo>
                  <a:cubicBezTo>
                    <a:pt x="1240" y="808"/>
                    <a:pt x="1238" y="814"/>
                    <a:pt x="1237" y="820"/>
                  </a:cubicBezTo>
                  <a:cubicBezTo>
                    <a:pt x="1237" y="828"/>
                    <a:pt x="1237" y="828"/>
                    <a:pt x="1237" y="828"/>
                  </a:cubicBezTo>
                  <a:cubicBezTo>
                    <a:pt x="1237" y="828"/>
                    <a:pt x="1237" y="829"/>
                    <a:pt x="1238" y="829"/>
                  </a:cubicBezTo>
                  <a:cubicBezTo>
                    <a:pt x="1239" y="830"/>
                    <a:pt x="1241" y="830"/>
                    <a:pt x="1244" y="830"/>
                  </a:cubicBezTo>
                  <a:cubicBezTo>
                    <a:pt x="1245" y="830"/>
                    <a:pt x="1247" y="830"/>
                    <a:pt x="1248" y="830"/>
                  </a:cubicBezTo>
                  <a:cubicBezTo>
                    <a:pt x="1249" y="830"/>
                    <a:pt x="1250" y="830"/>
                    <a:pt x="1252" y="830"/>
                  </a:cubicBezTo>
                  <a:cubicBezTo>
                    <a:pt x="1253" y="830"/>
                    <a:pt x="1253" y="830"/>
                    <a:pt x="1254" y="830"/>
                  </a:cubicBezTo>
                  <a:cubicBezTo>
                    <a:pt x="1259" y="828"/>
                    <a:pt x="1259" y="821"/>
                    <a:pt x="1266" y="821"/>
                  </a:cubicBezTo>
                  <a:cubicBezTo>
                    <a:pt x="1266" y="827"/>
                    <a:pt x="1273" y="832"/>
                    <a:pt x="1274" y="837"/>
                  </a:cubicBezTo>
                  <a:cubicBezTo>
                    <a:pt x="1274" y="838"/>
                    <a:pt x="1272" y="841"/>
                    <a:pt x="1273" y="842"/>
                  </a:cubicBezTo>
                  <a:cubicBezTo>
                    <a:pt x="1275" y="847"/>
                    <a:pt x="1281" y="849"/>
                    <a:pt x="1282" y="854"/>
                  </a:cubicBezTo>
                  <a:cubicBezTo>
                    <a:pt x="1285" y="865"/>
                    <a:pt x="1275" y="876"/>
                    <a:pt x="1278" y="891"/>
                  </a:cubicBezTo>
                  <a:cubicBezTo>
                    <a:pt x="1286" y="899"/>
                    <a:pt x="1295" y="907"/>
                    <a:pt x="1296" y="921"/>
                  </a:cubicBezTo>
                  <a:cubicBezTo>
                    <a:pt x="1302" y="924"/>
                    <a:pt x="1303" y="934"/>
                    <a:pt x="1311" y="940"/>
                  </a:cubicBezTo>
                  <a:cubicBezTo>
                    <a:pt x="1312" y="942"/>
                    <a:pt x="1317" y="943"/>
                    <a:pt x="1319" y="944"/>
                  </a:cubicBezTo>
                  <a:cubicBezTo>
                    <a:pt x="1327" y="949"/>
                    <a:pt x="1330" y="959"/>
                    <a:pt x="1339" y="959"/>
                  </a:cubicBezTo>
                  <a:cubicBezTo>
                    <a:pt x="1341" y="959"/>
                    <a:pt x="1343" y="959"/>
                    <a:pt x="1346" y="957"/>
                  </a:cubicBezTo>
                  <a:cubicBezTo>
                    <a:pt x="1346" y="946"/>
                    <a:pt x="1334" y="941"/>
                    <a:pt x="1332" y="931"/>
                  </a:cubicBezTo>
                  <a:cubicBezTo>
                    <a:pt x="1330" y="926"/>
                    <a:pt x="1333" y="920"/>
                    <a:pt x="1328" y="915"/>
                  </a:cubicBezTo>
                  <a:cubicBezTo>
                    <a:pt x="1319" y="911"/>
                    <a:pt x="1306" y="909"/>
                    <a:pt x="1302" y="900"/>
                  </a:cubicBezTo>
                  <a:cubicBezTo>
                    <a:pt x="1306" y="889"/>
                    <a:pt x="1293" y="890"/>
                    <a:pt x="1291" y="880"/>
                  </a:cubicBezTo>
                  <a:cubicBezTo>
                    <a:pt x="1290" y="879"/>
                    <a:pt x="1293" y="863"/>
                    <a:pt x="1295" y="861"/>
                  </a:cubicBezTo>
                  <a:cubicBezTo>
                    <a:pt x="1298" y="856"/>
                    <a:pt x="1301" y="854"/>
                    <a:pt x="1304" y="854"/>
                  </a:cubicBezTo>
                  <a:cubicBezTo>
                    <a:pt x="1312" y="854"/>
                    <a:pt x="1319" y="864"/>
                    <a:pt x="1324" y="868"/>
                  </a:cubicBezTo>
                  <a:cubicBezTo>
                    <a:pt x="1330" y="873"/>
                    <a:pt x="1338" y="873"/>
                    <a:pt x="1340" y="879"/>
                  </a:cubicBezTo>
                  <a:cubicBezTo>
                    <a:pt x="1337" y="887"/>
                    <a:pt x="1340" y="894"/>
                    <a:pt x="1346" y="895"/>
                  </a:cubicBezTo>
                  <a:cubicBezTo>
                    <a:pt x="1346" y="895"/>
                    <a:pt x="1346" y="895"/>
                    <a:pt x="1347" y="895"/>
                  </a:cubicBezTo>
                  <a:cubicBezTo>
                    <a:pt x="1353" y="895"/>
                    <a:pt x="1358" y="884"/>
                    <a:pt x="1364" y="880"/>
                  </a:cubicBezTo>
                  <a:cubicBezTo>
                    <a:pt x="1374" y="873"/>
                    <a:pt x="1383" y="872"/>
                    <a:pt x="1388" y="868"/>
                  </a:cubicBezTo>
                  <a:cubicBezTo>
                    <a:pt x="1397" y="855"/>
                    <a:pt x="1395" y="836"/>
                    <a:pt x="1385" y="826"/>
                  </a:cubicBezTo>
                  <a:cubicBezTo>
                    <a:pt x="1379" y="821"/>
                    <a:pt x="1371" y="820"/>
                    <a:pt x="1366" y="814"/>
                  </a:cubicBezTo>
                  <a:cubicBezTo>
                    <a:pt x="1363" y="810"/>
                    <a:pt x="1358" y="803"/>
                    <a:pt x="1358" y="799"/>
                  </a:cubicBezTo>
                  <a:cubicBezTo>
                    <a:pt x="1358" y="789"/>
                    <a:pt x="1377" y="778"/>
                    <a:pt x="1388" y="777"/>
                  </a:cubicBezTo>
                  <a:cubicBezTo>
                    <a:pt x="1395" y="779"/>
                    <a:pt x="1392" y="789"/>
                    <a:pt x="1400" y="790"/>
                  </a:cubicBezTo>
                  <a:cubicBezTo>
                    <a:pt x="1405" y="784"/>
                    <a:pt x="1411" y="783"/>
                    <a:pt x="1423" y="781"/>
                  </a:cubicBezTo>
                  <a:cubicBezTo>
                    <a:pt x="1438" y="778"/>
                    <a:pt x="1444" y="766"/>
                    <a:pt x="1458" y="766"/>
                  </a:cubicBezTo>
                  <a:cubicBezTo>
                    <a:pt x="1460" y="766"/>
                    <a:pt x="1463" y="766"/>
                    <a:pt x="1466" y="767"/>
                  </a:cubicBezTo>
                  <a:cubicBezTo>
                    <a:pt x="1475" y="764"/>
                    <a:pt x="1476" y="754"/>
                    <a:pt x="1486" y="751"/>
                  </a:cubicBezTo>
                  <a:cubicBezTo>
                    <a:pt x="1491" y="739"/>
                    <a:pt x="1498" y="734"/>
                    <a:pt x="1507" y="723"/>
                  </a:cubicBezTo>
                  <a:cubicBezTo>
                    <a:pt x="1512" y="717"/>
                    <a:pt x="1527" y="703"/>
                    <a:pt x="1524" y="693"/>
                  </a:cubicBezTo>
                  <a:cubicBezTo>
                    <a:pt x="1523" y="687"/>
                    <a:pt x="1509" y="681"/>
                    <a:pt x="1504" y="671"/>
                  </a:cubicBezTo>
                  <a:cubicBezTo>
                    <a:pt x="1503" y="668"/>
                    <a:pt x="1503" y="664"/>
                    <a:pt x="1502" y="662"/>
                  </a:cubicBezTo>
                  <a:cubicBezTo>
                    <a:pt x="1500" y="658"/>
                    <a:pt x="1494" y="658"/>
                    <a:pt x="1494" y="653"/>
                  </a:cubicBezTo>
                  <a:cubicBezTo>
                    <a:pt x="1495" y="646"/>
                    <a:pt x="1511" y="644"/>
                    <a:pt x="1511" y="639"/>
                  </a:cubicBezTo>
                  <a:cubicBezTo>
                    <a:pt x="1513" y="639"/>
                    <a:pt x="1514" y="639"/>
                    <a:pt x="1516" y="639"/>
                  </a:cubicBezTo>
                  <a:cubicBezTo>
                    <a:pt x="1521" y="639"/>
                    <a:pt x="1524" y="638"/>
                    <a:pt x="1523" y="633"/>
                  </a:cubicBezTo>
                  <a:cubicBezTo>
                    <a:pt x="1519" y="631"/>
                    <a:pt x="1515" y="631"/>
                    <a:pt x="1510" y="631"/>
                  </a:cubicBezTo>
                  <a:cubicBezTo>
                    <a:pt x="1507" y="631"/>
                    <a:pt x="1504" y="631"/>
                    <a:pt x="1501" y="631"/>
                  </a:cubicBezTo>
                  <a:cubicBezTo>
                    <a:pt x="1498" y="631"/>
                    <a:pt x="1495" y="632"/>
                    <a:pt x="1493" y="632"/>
                  </a:cubicBezTo>
                  <a:cubicBezTo>
                    <a:pt x="1483" y="632"/>
                    <a:pt x="1475" y="630"/>
                    <a:pt x="1475" y="619"/>
                  </a:cubicBezTo>
                  <a:cubicBezTo>
                    <a:pt x="1475" y="619"/>
                    <a:pt x="1475" y="619"/>
                    <a:pt x="1475" y="619"/>
                  </a:cubicBezTo>
                  <a:cubicBezTo>
                    <a:pt x="1483" y="619"/>
                    <a:pt x="1488" y="614"/>
                    <a:pt x="1494" y="610"/>
                  </a:cubicBezTo>
                  <a:cubicBezTo>
                    <a:pt x="1499" y="605"/>
                    <a:pt x="1504" y="601"/>
                    <a:pt x="1512" y="601"/>
                  </a:cubicBezTo>
                  <a:cubicBezTo>
                    <a:pt x="1514" y="601"/>
                    <a:pt x="1516" y="601"/>
                    <a:pt x="1518" y="602"/>
                  </a:cubicBezTo>
                  <a:cubicBezTo>
                    <a:pt x="1518" y="609"/>
                    <a:pt x="1509" y="612"/>
                    <a:pt x="1513" y="620"/>
                  </a:cubicBezTo>
                  <a:cubicBezTo>
                    <a:pt x="1520" y="617"/>
                    <a:pt x="1532" y="610"/>
                    <a:pt x="1541" y="610"/>
                  </a:cubicBezTo>
                  <a:cubicBezTo>
                    <a:pt x="1545" y="610"/>
                    <a:pt x="1549" y="612"/>
                    <a:pt x="1552" y="617"/>
                  </a:cubicBezTo>
                  <a:cubicBezTo>
                    <a:pt x="1550" y="619"/>
                    <a:pt x="1549" y="622"/>
                    <a:pt x="1548" y="625"/>
                  </a:cubicBezTo>
                  <a:cubicBezTo>
                    <a:pt x="1560" y="632"/>
                    <a:pt x="1570" y="646"/>
                    <a:pt x="1561" y="660"/>
                  </a:cubicBezTo>
                  <a:cubicBezTo>
                    <a:pt x="1563" y="662"/>
                    <a:pt x="1567" y="663"/>
                    <a:pt x="1570" y="663"/>
                  </a:cubicBezTo>
                  <a:cubicBezTo>
                    <a:pt x="1578" y="663"/>
                    <a:pt x="1588" y="660"/>
                    <a:pt x="1592" y="657"/>
                  </a:cubicBezTo>
                  <a:cubicBezTo>
                    <a:pt x="1588" y="646"/>
                    <a:pt x="1595" y="644"/>
                    <a:pt x="1592" y="634"/>
                  </a:cubicBezTo>
                  <a:cubicBezTo>
                    <a:pt x="1589" y="625"/>
                    <a:pt x="1572" y="622"/>
                    <a:pt x="1574" y="613"/>
                  </a:cubicBezTo>
                  <a:cubicBezTo>
                    <a:pt x="1575" y="610"/>
                    <a:pt x="1580" y="610"/>
                    <a:pt x="1584" y="607"/>
                  </a:cubicBezTo>
                  <a:cubicBezTo>
                    <a:pt x="1585" y="606"/>
                    <a:pt x="1585" y="603"/>
                    <a:pt x="1588" y="601"/>
                  </a:cubicBezTo>
                  <a:cubicBezTo>
                    <a:pt x="1590" y="598"/>
                    <a:pt x="1596" y="596"/>
                    <a:pt x="1599" y="594"/>
                  </a:cubicBezTo>
                  <a:cubicBezTo>
                    <a:pt x="1606" y="586"/>
                    <a:pt x="1607" y="579"/>
                    <a:pt x="1619" y="577"/>
                  </a:cubicBezTo>
                  <a:cubicBezTo>
                    <a:pt x="1624" y="578"/>
                    <a:pt x="1624" y="583"/>
                    <a:pt x="1631" y="583"/>
                  </a:cubicBezTo>
                  <a:cubicBezTo>
                    <a:pt x="1647" y="576"/>
                    <a:pt x="1663" y="569"/>
                    <a:pt x="1668" y="553"/>
                  </a:cubicBezTo>
                  <a:cubicBezTo>
                    <a:pt x="1677" y="551"/>
                    <a:pt x="1677" y="543"/>
                    <a:pt x="1683" y="536"/>
                  </a:cubicBezTo>
                  <a:cubicBezTo>
                    <a:pt x="1689" y="529"/>
                    <a:pt x="1701" y="522"/>
                    <a:pt x="1704" y="515"/>
                  </a:cubicBezTo>
                  <a:cubicBezTo>
                    <a:pt x="1706" y="509"/>
                    <a:pt x="1705" y="503"/>
                    <a:pt x="1705" y="498"/>
                  </a:cubicBezTo>
                  <a:moveTo>
                    <a:pt x="1737" y="498"/>
                  </a:moveTo>
                  <a:cubicBezTo>
                    <a:pt x="1719" y="498"/>
                    <a:pt x="1719" y="498"/>
                    <a:pt x="1719" y="498"/>
                  </a:cubicBezTo>
                  <a:cubicBezTo>
                    <a:pt x="1719" y="502"/>
                    <a:pt x="1719" y="506"/>
                    <a:pt x="1718" y="509"/>
                  </a:cubicBezTo>
                  <a:cubicBezTo>
                    <a:pt x="1716" y="523"/>
                    <a:pt x="1707" y="541"/>
                    <a:pt x="1720" y="548"/>
                  </a:cubicBezTo>
                  <a:cubicBezTo>
                    <a:pt x="1724" y="543"/>
                    <a:pt x="1729" y="543"/>
                    <a:pt x="1736" y="543"/>
                  </a:cubicBezTo>
                  <a:cubicBezTo>
                    <a:pt x="1738" y="534"/>
                    <a:pt x="1714" y="522"/>
                    <a:pt x="1729" y="511"/>
                  </a:cubicBezTo>
                  <a:cubicBezTo>
                    <a:pt x="1734" y="512"/>
                    <a:pt x="1738" y="516"/>
                    <a:pt x="1742" y="516"/>
                  </a:cubicBezTo>
                  <a:cubicBezTo>
                    <a:pt x="1744" y="516"/>
                    <a:pt x="1745" y="516"/>
                    <a:pt x="1747" y="515"/>
                  </a:cubicBezTo>
                  <a:cubicBezTo>
                    <a:pt x="1747" y="509"/>
                    <a:pt x="1739" y="506"/>
                    <a:pt x="1737" y="500"/>
                  </a:cubicBezTo>
                  <a:cubicBezTo>
                    <a:pt x="1737" y="499"/>
                    <a:pt x="1737" y="499"/>
                    <a:pt x="1737" y="498"/>
                  </a:cubicBezTo>
                  <a:moveTo>
                    <a:pt x="3255" y="494"/>
                  </a:moveTo>
                  <a:cubicBezTo>
                    <a:pt x="3252" y="494"/>
                    <a:pt x="3250" y="494"/>
                    <a:pt x="3248" y="496"/>
                  </a:cubicBezTo>
                  <a:cubicBezTo>
                    <a:pt x="3248" y="497"/>
                    <a:pt x="3248" y="497"/>
                    <a:pt x="3249" y="498"/>
                  </a:cubicBezTo>
                  <a:cubicBezTo>
                    <a:pt x="3271" y="498"/>
                    <a:pt x="3271" y="498"/>
                    <a:pt x="3271" y="498"/>
                  </a:cubicBezTo>
                  <a:cubicBezTo>
                    <a:pt x="3266" y="496"/>
                    <a:pt x="3260" y="494"/>
                    <a:pt x="3255" y="494"/>
                  </a:cubicBezTo>
                  <a:moveTo>
                    <a:pt x="2613" y="491"/>
                  </a:moveTo>
                  <a:cubicBezTo>
                    <a:pt x="2612" y="491"/>
                    <a:pt x="2611" y="491"/>
                    <a:pt x="2610" y="491"/>
                  </a:cubicBezTo>
                  <a:cubicBezTo>
                    <a:pt x="2610" y="494"/>
                    <a:pt x="2612" y="496"/>
                    <a:pt x="2614" y="498"/>
                  </a:cubicBezTo>
                  <a:cubicBezTo>
                    <a:pt x="2640" y="498"/>
                    <a:pt x="2640" y="498"/>
                    <a:pt x="2640" y="498"/>
                  </a:cubicBezTo>
                  <a:cubicBezTo>
                    <a:pt x="2633" y="493"/>
                    <a:pt x="2624" y="491"/>
                    <a:pt x="2613" y="491"/>
                  </a:cubicBezTo>
                  <a:moveTo>
                    <a:pt x="3329" y="474"/>
                  </a:moveTo>
                  <a:cubicBezTo>
                    <a:pt x="3329" y="474"/>
                    <a:pt x="3328" y="474"/>
                    <a:pt x="3328" y="474"/>
                  </a:cubicBezTo>
                  <a:cubicBezTo>
                    <a:pt x="3323" y="476"/>
                    <a:pt x="3320" y="480"/>
                    <a:pt x="3317" y="482"/>
                  </a:cubicBezTo>
                  <a:cubicBezTo>
                    <a:pt x="3316" y="489"/>
                    <a:pt x="3312" y="494"/>
                    <a:pt x="3308" y="498"/>
                  </a:cubicBezTo>
                  <a:cubicBezTo>
                    <a:pt x="3334" y="498"/>
                    <a:pt x="3334" y="498"/>
                    <a:pt x="3334" y="498"/>
                  </a:cubicBezTo>
                  <a:cubicBezTo>
                    <a:pt x="3330" y="496"/>
                    <a:pt x="3326" y="494"/>
                    <a:pt x="3324" y="491"/>
                  </a:cubicBezTo>
                  <a:cubicBezTo>
                    <a:pt x="3324" y="483"/>
                    <a:pt x="3333" y="483"/>
                    <a:pt x="3333" y="476"/>
                  </a:cubicBezTo>
                  <a:cubicBezTo>
                    <a:pt x="3331" y="475"/>
                    <a:pt x="3331" y="474"/>
                    <a:pt x="3329" y="474"/>
                  </a:cubicBezTo>
                  <a:moveTo>
                    <a:pt x="208" y="446"/>
                  </a:moveTo>
                  <a:cubicBezTo>
                    <a:pt x="206" y="446"/>
                    <a:pt x="203" y="447"/>
                    <a:pt x="201" y="448"/>
                  </a:cubicBezTo>
                  <a:cubicBezTo>
                    <a:pt x="195" y="451"/>
                    <a:pt x="199" y="456"/>
                    <a:pt x="194" y="460"/>
                  </a:cubicBezTo>
                  <a:cubicBezTo>
                    <a:pt x="192" y="462"/>
                    <a:pt x="187" y="460"/>
                    <a:pt x="185" y="462"/>
                  </a:cubicBezTo>
                  <a:cubicBezTo>
                    <a:pt x="179" y="470"/>
                    <a:pt x="173" y="493"/>
                    <a:pt x="187" y="494"/>
                  </a:cubicBezTo>
                  <a:cubicBezTo>
                    <a:pt x="188" y="494"/>
                    <a:pt x="188" y="494"/>
                    <a:pt x="188" y="494"/>
                  </a:cubicBezTo>
                  <a:cubicBezTo>
                    <a:pt x="192" y="494"/>
                    <a:pt x="200" y="492"/>
                    <a:pt x="204" y="491"/>
                  </a:cubicBezTo>
                  <a:cubicBezTo>
                    <a:pt x="212" y="488"/>
                    <a:pt x="218" y="484"/>
                    <a:pt x="223" y="480"/>
                  </a:cubicBezTo>
                  <a:cubicBezTo>
                    <a:pt x="225" y="472"/>
                    <a:pt x="226" y="466"/>
                    <a:pt x="227" y="458"/>
                  </a:cubicBezTo>
                  <a:cubicBezTo>
                    <a:pt x="225" y="452"/>
                    <a:pt x="217" y="446"/>
                    <a:pt x="208" y="446"/>
                  </a:cubicBezTo>
                  <a:moveTo>
                    <a:pt x="477" y="415"/>
                  </a:moveTo>
                  <a:cubicBezTo>
                    <a:pt x="469" y="415"/>
                    <a:pt x="468" y="425"/>
                    <a:pt x="470" y="429"/>
                  </a:cubicBezTo>
                  <a:cubicBezTo>
                    <a:pt x="471" y="430"/>
                    <a:pt x="471" y="430"/>
                    <a:pt x="472" y="430"/>
                  </a:cubicBezTo>
                  <a:cubicBezTo>
                    <a:pt x="480" y="430"/>
                    <a:pt x="479" y="420"/>
                    <a:pt x="478" y="415"/>
                  </a:cubicBezTo>
                  <a:cubicBezTo>
                    <a:pt x="477" y="415"/>
                    <a:pt x="477" y="415"/>
                    <a:pt x="477" y="415"/>
                  </a:cubicBezTo>
                  <a:moveTo>
                    <a:pt x="217" y="407"/>
                  </a:moveTo>
                  <a:cubicBezTo>
                    <a:pt x="212" y="407"/>
                    <a:pt x="209" y="412"/>
                    <a:pt x="208" y="417"/>
                  </a:cubicBezTo>
                  <a:cubicBezTo>
                    <a:pt x="211" y="418"/>
                    <a:pt x="213" y="419"/>
                    <a:pt x="216" y="419"/>
                  </a:cubicBezTo>
                  <a:cubicBezTo>
                    <a:pt x="217" y="419"/>
                    <a:pt x="218" y="419"/>
                    <a:pt x="218" y="419"/>
                  </a:cubicBezTo>
                  <a:cubicBezTo>
                    <a:pt x="219" y="416"/>
                    <a:pt x="221" y="413"/>
                    <a:pt x="222" y="410"/>
                  </a:cubicBezTo>
                  <a:cubicBezTo>
                    <a:pt x="220" y="408"/>
                    <a:pt x="218" y="407"/>
                    <a:pt x="217" y="407"/>
                  </a:cubicBezTo>
                  <a:moveTo>
                    <a:pt x="517" y="400"/>
                  </a:moveTo>
                  <a:cubicBezTo>
                    <a:pt x="511" y="400"/>
                    <a:pt x="503" y="408"/>
                    <a:pt x="517" y="411"/>
                  </a:cubicBezTo>
                  <a:cubicBezTo>
                    <a:pt x="518" y="410"/>
                    <a:pt x="518" y="410"/>
                    <a:pt x="519" y="410"/>
                  </a:cubicBezTo>
                  <a:cubicBezTo>
                    <a:pt x="519" y="410"/>
                    <a:pt x="520" y="410"/>
                    <a:pt x="520" y="410"/>
                  </a:cubicBezTo>
                  <a:cubicBezTo>
                    <a:pt x="522" y="403"/>
                    <a:pt x="520" y="400"/>
                    <a:pt x="517" y="400"/>
                  </a:cubicBezTo>
                  <a:moveTo>
                    <a:pt x="252" y="396"/>
                  </a:moveTo>
                  <a:cubicBezTo>
                    <a:pt x="252" y="396"/>
                    <a:pt x="252" y="396"/>
                    <a:pt x="252" y="396"/>
                  </a:cubicBezTo>
                  <a:cubicBezTo>
                    <a:pt x="253" y="404"/>
                    <a:pt x="245" y="408"/>
                    <a:pt x="234" y="408"/>
                  </a:cubicBezTo>
                  <a:cubicBezTo>
                    <a:pt x="233" y="417"/>
                    <a:pt x="216" y="417"/>
                    <a:pt x="218" y="426"/>
                  </a:cubicBezTo>
                  <a:cubicBezTo>
                    <a:pt x="219" y="426"/>
                    <a:pt x="220" y="426"/>
                    <a:pt x="220" y="426"/>
                  </a:cubicBezTo>
                  <a:cubicBezTo>
                    <a:pt x="222" y="426"/>
                    <a:pt x="223" y="425"/>
                    <a:pt x="224" y="424"/>
                  </a:cubicBezTo>
                  <a:cubicBezTo>
                    <a:pt x="224" y="423"/>
                    <a:pt x="225" y="422"/>
                    <a:pt x="227" y="422"/>
                  </a:cubicBezTo>
                  <a:cubicBezTo>
                    <a:pt x="227" y="422"/>
                    <a:pt x="227" y="422"/>
                    <a:pt x="227" y="422"/>
                  </a:cubicBezTo>
                  <a:cubicBezTo>
                    <a:pt x="232" y="428"/>
                    <a:pt x="220" y="434"/>
                    <a:pt x="223" y="444"/>
                  </a:cubicBezTo>
                  <a:cubicBezTo>
                    <a:pt x="231" y="454"/>
                    <a:pt x="254" y="451"/>
                    <a:pt x="256" y="467"/>
                  </a:cubicBezTo>
                  <a:cubicBezTo>
                    <a:pt x="256" y="474"/>
                    <a:pt x="240" y="469"/>
                    <a:pt x="237" y="474"/>
                  </a:cubicBezTo>
                  <a:cubicBezTo>
                    <a:pt x="236" y="479"/>
                    <a:pt x="240" y="479"/>
                    <a:pt x="239" y="482"/>
                  </a:cubicBezTo>
                  <a:cubicBezTo>
                    <a:pt x="238" y="484"/>
                    <a:pt x="234" y="485"/>
                    <a:pt x="232" y="486"/>
                  </a:cubicBezTo>
                  <a:cubicBezTo>
                    <a:pt x="233" y="491"/>
                    <a:pt x="240" y="489"/>
                    <a:pt x="241" y="494"/>
                  </a:cubicBezTo>
                  <a:cubicBezTo>
                    <a:pt x="240" y="496"/>
                    <a:pt x="239" y="497"/>
                    <a:pt x="238" y="498"/>
                  </a:cubicBezTo>
                  <a:cubicBezTo>
                    <a:pt x="293" y="498"/>
                    <a:pt x="293" y="498"/>
                    <a:pt x="293" y="498"/>
                  </a:cubicBezTo>
                  <a:cubicBezTo>
                    <a:pt x="300" y="495"/>
                    <a:pt x="304" y="490"/>
                    <a:pt x="304" y="481"/>
                  </a:cubicBezTo>
                  <a:cubicBezTo>
                    <a:pt x="296" y="474"/>
                    <a:pt x="281" y="473"/>
                    <a:pt x="283" y="458"/>
                  </a:cubicBezTo>
                  <a:cubicBezTo>
                    <a:pt x="275" y="453"/>
                    <a:pt x="256" y="444"/>
                    <a:pt x="257" y="436"/>
                  </a:cubicBezTo>
                  <a:cubicBezTo>
                    <a:pt x="258" y="428"/>
                    <a:pt x="271" y="433"/>
                    <a:pt x="270" y="422"/>
                  </a:cubicBezTo>
                  <a:cubicBezTo>
                    <a:pt x="269" y="421"/>
                    <a:pt x="266" y="421"/>
                    <a:pt x="264" y="421"/>
                  </a:cubicBezTo>
                  <a:cubicBezTo>
                    <a:pt x="262" y="421"/>
                    <a:pt x="261" y="421"/>
                    <a:pt x="260" y="421"/>
                  </a:cubicBezTo>
                  <a:cubicBezTo>
                    <a:pt x="258" y="421"/>
                    <a:pt x="257" y="421"/>
                    <a:pt x="255" y="421"/>
                  </a:cubicBezTo>
                  <a:cubicBezTo>
                    <a:pt x="252" y="421"/>
                    <a:pt x="249" y="421"/>
                    <a:pt x="247" y="419"/>
                  </a:cubicBezTo>
                  <a:cubicBezTo>
                    <a:pt x="254" y="412"/>
                    <a:pt x="254" y="405"/>
                    <a:pt x="262" y="400"/>
                  </a:cubicBezTo>
                  <a:cubicBezTo>
                    <a:pt x="258" y="399"/>
                    <a:pt x="256" y="396"/>
                    <a:pt x="252" y="396"/>
                  </a:cubicBezTo>
                  <a:moveTo>
                    <a:pt x="489" y="385"/>
                  </a:moveTo>
                  <a:cubicBezTo>
                    <a:pt x="487" y="385"/>
                    <a:pt x="484" y="386"/>
                    <a:pt x="484" y="389"/>
                  </a:cubicBezTo>
                  <a:cubicBezTo>
                    <a:pt x="484" y="391"/>
                    <a:pt x="487" y="392"/>
                    <a:pt x="489" y="392"/>
                  </a:cubicBezTo>
                  <a:cubicBezTo>
                    <a:pt x="491" y="392"/>
                    <a:pt x="492" y="391"/>
                    <a:pt x="493" y="391"/>
                  </a:cubicBezTo>
                  <a:cubicBezTo>
                    <a:pt x="494" y="388"/>
                    <a:pt x="494" y="389"/>
                    <a:pt x="493" y="386"/>
                  </a:cubicBezTo>
                  <a:cubicBezTo>
                    <a:pt x="492" y="385"/>
                    <a:pt x="491" y="385"/>
                    <a:pt x="489" y="385"/>
                  </a:cubicBezTo>
                  <a:moveTo>
                    <a:pt x="270" y="382"/>
                  </a:moveTo>
                  <a:cubicBezTo>
                    <a:pt x="267" y="382"/>
                    <a:pt x="265" y="385"/>
                    <a:pt x="265" y="388"/>
                  </a:cubicBezTo>
                  <a:cubicBezTo>
                    <a:pt x="265" y="391"/>
                    <a:pt x="268" y="394"/>
                    <a:pt x="273" y="394"/>
                  </a:cubicBezTo>
                  <a:cubicBezTo>
                    <a:pt x="274" y="394"/>
                    <a:pt x="275" y="394"/>
                    <a:pt x="276" y="394"/>
                  </a:cubicBezTo>
                  <a:cubicBezTo>
                    <a:pt x="278" y="391"/>
                    <a:pt x="278" y="387"/>
                    <a:pt x="276" y="384"/>
                  </a:cubicBezTo>
                  <a:cubicBezTo>
                    <a:pt x="274" y="383"/>
                    <a:pt x="272" y="382"/>
                    <a:pt x="270" y="382"/>
                  </a:cubicBezTo>
                  <a:moveTo>
                    <a:pt x="3064" y="335"/>
                  </a:moveTo>
                  <a:cubicBezTo>
                    <a:pt x="3059" y="335"/>
                    <a:pt x="3053" y="337"/>
                    <a:pt x="3051" y="340"/>
                  </a:cubicBezTo>
                  <a:cubicBezTo>
                    <a:pt x="3050" y="345"/>
                    <a:pt x="3054" y="347"/>
                    <a:pt x="3058" y="347"/>
                  </a:cubicBezTo>
                  <a:cubicBezTo>
                    <a:pt x="3064" y="347"/>
                    <a:pt x="3071" y="344"/>
                    <a:pt x="3072" y="339"/>
                  </a:cubicBezTo>
                  <a:cubicBezTo>
                    <a:pt x="3070" y="336"/>
                    <a:pt x="3067" y="335"/>
                    <a:pt x="3064" y="335"/>
                  </a:cubicBezTo>
                  <a:moveTo>
                    <a:pt x="3034" y="302"/>
                  </a:moveTo>
                  <a:cubicBezTo>
                    <a:pt x="3033" y="302"/>
                    <a:pt x="3033" y="302"/>
                    <a:pt x="3032" y="302"/>
                  </a:cubicBezTo>
                  <a:cubicBezTo>
                    <a:pt x="3028" y="309"/>
                    <a:pt x="3023" y="320"/>
                    <a:pt x="3025" y="328"/>
                  </a:cubicBezTo>
                  <a:cubicBezTo>
                    <a:pt x="3031" y="331"/>
                    <a:pt x="3036" y="333"/>
                    <a:pt x="3043" y="335"/>
                  </a:cubicBezTo>
                  <a:cubicBezTo>
                    <a:pt x="3049" y="331"/>
                    <a:pt x="3047" y="326"/>
                    <a:pt x="3054" y="325"/>
                  </a:cubicBezTo>
                  <a:cubicBezTo>
                    <a:pt x="3055" y="325"/>
                    <a:pt x="3056" y="324"/>
                    <a:pt x="3057" y="324"/>
                  </a:cubicBezTo>
                  <a:cubicBezTo>
                    <a:pt x="3060" y="324"/>
                    <a:pt x="3064" y="326"/>
                    <a:pt x="3068" y="327"/>
                  </a:cubicBezTo>
                  <a:cubicBezTo>
                    <a:pt x="3071" y="328"/>
                    <a:pt x="3075" y="329"/>
                    <a:pt x="3078" y="329"/>
                  </a:cubicBezTo>
                  <a:cubicBezTo>
                    <a:pt x="3082" y="329"/>
                    <a:pt x="3085" y="327"/>
                    <a:pt x="3085" y="318"/>
                  </a:cubicBezTo>
                  <a:cubicBezTo>
                    <a:pt x="3068" y="313"/>
                    <a:pt x="3056" y="302"/>
                    <a:pt x="3034" y="302"/>
                  </a:cubicBezTo>
                  <a:moveTo>
                    <a:pt x="55" y="302"/>
                  </a:moveTo>
                  <a:cubicBezTo>
                    <a:pt x="53" y="302"/>
                    <a:pt x="51" y="302"/>
                    <a:pt x="50" y="302"/>
                  </a:cubicBezTo>
                  <a:cubicBezTo>
                    <a:pt x="50" y="306"/>
                    <a:pt x="52" y="307"/>
                    <a:pt x="53" y="309"/>
                  </a:cubicBezTo>
                  <a:cubicBezTo>
                    <a:pt x="49" y="313"/>
                    <a:pt x="40" y="314"/>
                    <a:pt x="37" y="319"/>
                  </a:cubicBezTo>
                  <a:cubicBezTo>
                    <a:pt x="37" y="322"/>
                    <a:pt x="37" y="322"/>
                    <a:pt x="37" y="322"/>
                  </a:cubicBezTo>
                  <a:cubicBezTo>
                    <a:pt x="37" y="325"/>
                    <a:pt x="44" y="324"/>
                    <a:pt x="45" y="327"/>
                  </a:cubicBezTo>
                  <a:cubicBezTo>
                    <a:pt x="44" y="330"/>
                    <a:pt x="42" y="330"/>
                    <a:pt x="43" y="333"/>
                  </a:cubicBezTo>
                  <a:cubicBezTo>
                    <a:pt x="44" y="333"/>
                    <a:pt x="45" y="333"/>
                    <a:pt x="45" y="333"/>
                  </a:cubicBezTo>
                  <a:cubicBezTo>
                    <a:pt x="46" y="333"/>
                    <a:pt x="47" y="333"/>
                    <a:pt x="48" y="333"/>
                  </a:cubicBezTo>
                  <a:cubicBezTo>
                    <a:pt x="49" y="333"/>
                    <a:pt x="50" y="333"/>
                    <a:pt x="51" y="333"/>
                  </a:cubicBezTo>
                  <a:cubicBezTo>
                    <a:pt x="54" y="333"/>
                    <a:pt x="57" y="333"/>
                    <a:pt x="58" y="336"/>
                  </a:cubicBezTo>
                  <a:cubicBezTo>
                    <a:pt x="55" y="338"/>
                    <a:pt x="55" y="343"/>
                    <a:pt x="58" y="345"/>
                  </a:cubicBezTo>
                  <a:cubicBezTo>
                    <a:pt x="59" y="345"/>
                    <a:pt x="61" y="345"/>
                    <a:pt x="63" y="345"/>
                  </a:cubicBezTo>
                  <a:cubicBezTo>
                    <a:pt x="68" y="345"/>
                    <a:pt x="74" y="346"/>
                    <a:pt x="79" y="347"/>
                  </a:cubicBezTo>
                  <a:cubicBezTo>
                    <a:pt x="85" y="348"/>
                    <a:pt x="91" y="350"/>
                    <a:pt x="96" y="350"/>
                  </a:cubicBezTo>
                  <a:cubicBezTo>
                    <a:pt x="101" y="350"/>
                    <a:pt x="107" y="348"/>
                    <a:pt x="111" y="343"/>
                  </a:cubicBezTo>
                  <a:cubicBezTo>
                    <a:pt x="129" y="342"/>
                    <a:pt x="137" y="334"/>
                    <a:pt x="149" y="328"/>
                  </a:cubicBezTo>
                  <a:cubicBezTo>
                    <a:pt x="145" y="319"/>
                    <a:pt x="139" y="312"/>
                    <a:pt x="131" y="307"/>
                  </a:cubicBezTo>
                  <a:cubicBezTo>
                    <a:pt x="127" y="308"/>
                    <a:pt x="124" y="308"/>
                    <a:pt x="120" y="308"/>
                  </a:cubicBezTo>
                  <a:cubicBezTo>
                    <a:pt x="117" y="308"/>
                    <a:pt x="114" y="308"/>
                    <a:pt x="111" y="308"/>
                  </a:cubicBezTo>
                  <a:cubicBezTo>
                    <a:pt x="108" y="308"/>
                    <a:pt x="105" y="307"/>
                    <a:pt x="102" y="307"/>
                  </a:cubicBezTo>
                  <a:cubicBezTo>
                    <a:pt x="99" y="307"/>
                    <a:pt x="97" y="308"/>
                    <a:pt x="94" y="308"/>
                  </a:cubicBezTo>
                  <a:cubicBezTo>
                    <a:pt x="84" y="310"/>
                    <a:pt x="84" y="319"/>
                    <a:pt x="76" y="321"/>
                  </a:cubicBezTo>
                  <a:cubicBezTo>
                    <a:pt x="67" y="317"/>
                    <a:pt x="66" y="306"/>
                    <a:pt x="58" y="302"/>
                  </a:cubicBezTo>
                  <a:cubicBezTo>
                    <a:pt x="57" y="302"/>
                    <a:pt x="56" y="302"/>
                    <a:pt x="55" y="302"/>
                  </a:cubicBezTo>
                  <a:moveTo>
                    <a:pt x="433" y="279"/>
                  </a:moveTo>
                  <a:cubicBezTo>
                    <a:pt x="423" y="279"/>
                    <a:pt x="412" y="283"/>
                    <a:pt x="416" y="292"/>
                  </a:cubicBezTo>
                  <a:cubicBezTo>
                    <a:pt x="421" y="291"/>
                    <a:pt x="426" y="289"/>
                    <a:pt x="432" y="289"/>
                  </a:cubicBezTo>
                  <a:cubicBezTo>
                    <a:pt x="434" y="286"/>
                    <a:pt x="435" y="282"/>
                    <a:pt x="433" y="279"/>
                  </a:cubicBezTo>
                  <a:moveTo>
                    <a:pt x="3732" y="279"/>
                  </a:moveTo>
                  <a:cubicBezTo>
                    <a:pt x="3725" y="281"/>
                    <a:pt x="3718" y="281"/>
                    <a:pt x="3710" y="281"/>
                  </a:cubicBezTo>
                  <a:cubicBezTo>
                    <a:pt x="3709" y="281"/>
                    <a:pt x="3709" y="281"/>
                    <a:pt x="3708" y="281"/>
                  </a:cubicBezTo>
                  <a:cubicBezTo>
                    <a:pt x="3707" y="281"/>
                    <a:pt x="3706" y="281"/>
                    <a:pt x="3705" y="281"/>
                  </a:cubicBezTo>
                  <a:cubicBezTo>
                    <a:pt x="3692" y="281"/>
                    <a:pt x="3679" y="281"/>
                    <a:pt x="3673" y="289"/>
                  </a:cubicBezTo>
                  <a:cubicBezTo>
                    <a:pt x="3668" y="287"/>
                    <a:pt x="3667" y="281"/>
                    <a:pt x="3660" y="281"/>
                  </a:cubicBezTo>
                  <a:cubicBezTo>
                    <a:pt x="3660" y="281"/>
                    <a:pt x="3659" y="281"/>
                    <a:pt x="3659" y="281"/>
                  </a:cubicBezTo>
                  <a:cubicBezTo>
                    <a:pt x="3655" y="287"/>
                    <a:pt x="3647" y="290"/>
                    <a:pt x="3645" y="298"/>
                  </a:cubicBezTo>
                  <a:cubicBezTo>
                    <a:pt x="3649" y="304"/>
                    <a:pt x="3655" y="310"/>
                    <a:pt x="3663" y="314"/>
                  </a:cubicBezTo>
                  <a:cubicBezTo>
                    <a:pt x="3661" y="316"/>
                    <a:pt x="3658" y="318"/>
                    <a:pt x="3659" y="324"/>
                  </a:cubicBezTo>
                  <a:cubicBezTo>
                    <a:pt x="3661" y="325"/>
                    <a:pt x="3662" y="325"/>
                    <a:pt x="3664" y="325"/>
                  </a:cubicBezTo>
                  <a:cubicBezTo>
                    <a:pt x="3670" y="325"/>
                    <a:pt x="3673" y="319"/>
                    <a:pt x="3679" y="318"/>
                  </a:cubicBezTo>
                  <a:cubicBezTo>
                    <a:pt x="3683" y="320"/>
                    <a:pt x="3688" y="321"/>
                    <a:pt x="3692" y="321"/>
                  </a:cubicBezTo>
                  <a:cubicBezTo>
                    <a:pt x="3701" y="321"/>
                    <a:pt x="3710" y="318"/>
                    <a:pt x="3717" y="316"/>
                  </a:cubicBezTo>
                  <a:cubicBezTo>
                    <a:pt x="3733" y="313"/>
                    <a:pt x="3754" y="314"/>
                    <a:pt x="3758" y="301"/>
                  </a:cubicBezTo>
                  <a:cubicBezTo>
                    <a:pt x="3751" y="292"/>
                    <a:pt x="3742" y="285"/>
                    <a:pt x="3732" y="279"/>
                  </a:cubicBezTo>
                  <a:moveTo>
                    <a:pt x="3132" y="261"/>
                  </a:moveTo>
                  <a:cubicBezTo>
                    <a:pt x="3126" y="261"/>
                    <a:pt x="3117" y="266"/>
                    <a:pt x="3114" y="270"/>
                  </a:cubicBezTo>
                  <a:cubicBezTo>
                    <a:pt x="3113" y="277"/>
                    <a:pt x="3115" y="281"/>
                    <a:pt x="3122" y="282"/>
                  </a:cubicBezTo>
                  <a:cubicBezTo>
                    <a:pt x="3127" y="277"/>
                    <a:pt x="3141" y="274"/>
                    <a:pt x="3138" y="265"/>
                  </a:cubicBezTo>
                  <a:cubicBezTo>
                    <a:pt x="3137" y="262"/>
                    <a:pt x="3135" y="261"/>
                    <a:pt x="3132" y="261"/>
                  </a:cubicBezTo>
                  <a:moveTo>
                    <a:pt x="465" y="257"/>
                  </a:moveTo>
                  <a:cubicBezTo>
                    <a:pt x="464" y="257"/>
                    <a:pt x="464" y="257"/>
                    <a:pt x="463" y="257"/>
                  </a:cubicBezTo>
                  <a:cubicBezTo>
                    <a:pt x="461" y="259"/>
                    <a:pt x="459" y="262"/>
                    <a:pt x="459" y="265"/>
                  </a:cubicBezTo>
                  <a:cubicBezTo>
                    <a:pt x="460" y="266"/>
                    <a:pt x="460" y="266"/>
                    <a:pt x="461" y="266"/>
                  </a:cubicBezTo>
                  <a:cubicBezTo>
                    <a:pt x="466" y="266"/>
                    <a:pt x="468" y="262"/>
                    <a:pt x="469" y="259"/>
                  </a:cubicBezTo>
                  <a:cubicBezTo>
                    <a:pt x="467" y="259"/>
                    <a:pt x="467" y="257"/>
                    <a:pt x="465" y="257"/>
                  </a:cubicBezTo>
                  <a:moveTo>
                    <a:pt x="785" y="256"/>
                  </a:moveTo>
                  <a:cubicBezTo>
                    <a:pt x="784" y="256"/>
                    <a:pt x="782" y="256"/>
                    <a:pt x="781" y="256"/>
                  </a:cubicBezTo>
                  <a:cubicBezTo>
                    <a:pt x="768" y="259"/>
                    <a:pt x="773" y="275"/>
                    <a:pt x="783" y="275"/>
                  </a:cubicBezTo>
                  <a:cubicBezTo>
                    <a:pt x="783" y="275"/>
                    <a:pt x="783" y="275"/>
                    <a:pt x="783" y="275"/>
                  </a:cubicBezTo>
                  <a:cubicBezTo>
                    <a:pt x="793" y="274"/>
                    <a:pt x="798" y="256"/>
                    <a:pt x="785" y="256"/>
                  </a:cubicBezTo>
                  <a:moveTo>
                    <a:pt x="489" y="245"/>
                  </a:moveTo>
                  <a:cubicBezTo>
                    <a:pt x="484" y="245"/>
                    <a:pt x="481" y="249"/>
                    <a:pt x="479" y="252"/>
                  </a:cubicBezTo>
                  <a:cubicBezTo>
                    <a:pt x="480" y="254"/>
                    <a:pt x="482" y="254"/>
                    <a:pt x="484" y="254"/>
                  </a:cubicBezTo>
                  <a:cubicBezTo>
                    <a:pt x="488" y="254"/>
                    <a:pt x="493" y="250"/>
                    <a:pt x="492" y="246"/>
                  </a:cubicBezTo>
                  <a:cubicBezTo>
                    <a:pt x="491" y="245"/>
                    <a:pt x="490" y="245"/>
                    <a:pt x="489" y="245"/>
                  </a:cubicBezTo>
                  <a:moveTo>
                    <a:pt x="2912" y="241"/>
                  </a:moveTo>
                  <a:cubicBezTo>
                    <a:pt x="2904" y="241"/>
                    <a:pt x="2897" y="244"/>
                    <a:pt x="2896" y="252"/>
                  </a:cubicBezTo>
                  <a:cubicBezTo>
                    <a:pt x="2906" y="253"/>
                    <a:pt x="2916" y="258"/>
                    <a:pt x="2926" y="258"/>
                  </a:cubicBezTo>
                  <a:cubicBezTo>
                    <a:pt x="2930" y="258"/>
                    <a:pt x="2934" y="257"/>
                    <a:pt x="2938" y="254"/>
                  </a:cubicBezTo>
                  <a:cubicBezTo>
                    <a:pt x="2936" y="247"/>
                    <a:pt x="2923" y="241"/>
                    <a:pt x="2912" y="241"/>
                  </a:cubicBezTo>
                  <a:moveTo>
                    <a:pt x="23" y="237"/>
                  </a:moveTo>
                  <a:cubicBezTo>
                    <a:pt x="16" y="237"/>
                    <a:pt x="6" y="240"/>
                    <a:pt x="0" y="241"/>
                  </a:cubicBezTo>
                  <a:cubicBezTo>
                    <a:pt x="2" y="247"/>
                    <a:pt x="8" y="249"/>
                    <a:pt x="15" y="249"/>
                  </a:cubicBezTo>
                  <a:cubicBezTo>
                    <a:pt x="22" y="249"/>
                    <a:pt x="30" y="247"/>
                    <a:pt x="33" y="243"/>
                  </a:cubicBezTo>
                  <a:cubicBezTo>
                    <a:pt x="32" y="239"/>
                    <a:pt x="28" y="237"/>
                    <a:pt x="23" y="237"/>
                  </a:cubicBezTo>
                  <a:moveTo>
                    <a:pt x="2951" y="212"/>
                  </a:moveTo>
                  <a:cubicBezTo>
                    <a:pt x="2938" y="212"/>
                    <a:pt x="2927" y="214"/>
                    <a:pt x="2926" y="223"/>
                  </a:cubicBezTo>
                  <a:cubicBezTo>
                    <a:pt x="2925" y="227"/>
                    <a:pt x="2931" y="233"/>
                    <a:pt x="2929" y="239"/>
                  </a:cubicBezTo>
                  <a:cubicBezTo>
                    <a:pt x="2936" y="241"/>
                    <a:pt x="2946" y="241"/>
                    <a:pt x="2951" y="246"/>
                  </a:cubicBezTo>
                  <a:cubicBezTo>
                    <a:pt x="2951" y="250"/>
                    <a:pt x="2944" y="248"/>
                    <a:pt x="2946" y="253"/>
                  </a:cubicBezTo>
                  <a:cubicBezTo>
                    <a:pt x="2946" y="257"/>
                    <a:pt x="2953" y="255"/>
                    <a:pt x="2952" y="260"/>
                  </a:cubicBezTo>
                  <a:cubicBezTo>
                    <a:pt x="2949" y="264"/>
                    <a:pt x="2940" y="264"/>
                    <a:pt x="2938" y="269"/>
                  </a:cubicBezTo>
                  <a:cubicBezTo>
                    <a:pt x="2939" y="273"/>
                    <a:pt x="2943" y="282"/>
                    <a:pt x="2935" y="282"/>
                  </a:cubicBezTo>
                  <a:cubicBezTo>
                    <a:pt x="2935" y="282"/>
                    <a:pt x="2934" y="282"/>
                    <a:pt x="2933" y="282"/>
                  </a:cubicBezTo>
                  <a:cubicBezTo>
                    <a:pt x="2929" y="279"/>
                    <a:pt x="2931" y="271"/>
                    <a:pt x="2929" y="266"/>
                  </a:cubicBezTo>
                  <a:cubicBezTo>
                    <a:pt x="2927" y="266"/>
                    <a:pt x="2925" y="265"/>
                    <a:pt x="2923" y="265"/>
                  </a:cubicBezTo>
                  <a:cubicBezTo>
                    <a:pt x="2922" y="265"/>
                    <a:pt x="2922" y="265"/>
                    <a:pt x="2921" y="265"/>
                  </a:cubicBezTo>
                  <a:cubicBezTo>
                    <a:pt x="2917" y="267"/>
                    <a:pt x="2920" y="274"/>
                    <a:pt x="2915" y="274"/>
                  </a:cubicBezTo>
                  <a:cubicBezTo>
                    <a:pt x="2915" y="274"/>
                    <a:pt x="2915" y="274"/>
                    <a:pt x="2915" y="274"/>
                  </a:cubicBezTo>
                  <a:cubicBezTo>
                    <a:pt x="2909" y="273"/>
                    <a:pt x="2909" y="268"/>
                    <a:pt x="2903" y="267"/>
                  </a:cubicBezTo>
                  <a:cubicBezTo>
                    <a:pt x="2898" y="270"/>
                    <a:pt x="2893" y="271"/>
                    <a:pt x="2887" y="271"/>
                  </a:cubicBezTo>
                  <a:cubicBezTo>
                    <a:pt x="2880" y="271"/>
                    <a:pt x="2872" y="270"/>
                    <a:pt x="2865" y="268"/>
                  </a:cubicBezTo>
                  <a:cubicBezTo>
                    <a:pt x="2858" y="267"/>
                    <a:pt x="2851" y="265"/>
                    <a:pt x="2845" y="265"/>
                  </a:cubicBezTo>
                  <a:cubicBezTo>
                    <a:pt x="2844" y="265"/>
                    <a:pt x="2843" y="265"/>
                    <a:pt x="2843" y="265"/>
                  </a:cubicBezTo>
                  <a:cubicBezTo>
                    <a:pt x="2837" y="263"/>
                    <a:pt x="2835" y="257"/>
                    <a:pt x="2828" y="255"/>
                  </a:cubicBezTo>
                  <a:cubicBezTo>
                    <a:pt x="2821" y="260"/>
                    <a:pt x="2811" y="258"/>
                    <a:pt x="2807" y="264"/>
                  </a:cubicBezTo>
                  <a:cubicBezTo>
                    <a:pt x="2808" y="266"/>
                    <a:pt x="2810" y="267"/>
                    <a:pt x="2812" y="267"/>
                  </a:cubicBezTo>
                  <a:cubicBezTo>
                    <a:pt x="2814" y="267"/>
                    <a:pt x="2816" y="266"/>
                    <a:pt x="2818" y="265"/>
                  </a:cubicBezTo>
                  <a:cubicBezTo>
                    <a:pt x="2821" y="264"/>
                    <a:pt x="2823" y="263"/>
                    <a:pt x="2825" y="263"/>
                  </a:cubicBezTo>
                  <a:cubicBezTo>
                    <a:pt x="2826" y="263"/>
                    <a:pt x="2827" y="263"/>
                    <a:pt x="2828" y="264"/>
                  </a:cubicBezTo>
                  <a:cubicBezTo>
                    <a:pt x="2825" y="269"/>
                    <a:pt x="2818" y="270"/>
                    <a:pt x="2813" y="272"/>
                  </a:cubicBezTo>
                  <a:cubicBezTo>
                    <a:pt x="2817" y="276"/>
                    <a:pt x="2823" y="288"/>
                    <a:pt x="2810" y="288"/>
                  </a:cubicBezTo>
                  <a:cubicBezTo>
                    <a:pt x="2809" y="288"/>
                    <a:pt x="2809" y="288"/>
                    <a:pt x="2808" y="288"/>
                  </a:cubicBezTo>
                  <a:cubicBezTo>
                    <a:pt x="2805" y="284"/>
                    <a:pt x="2810" y="280"/>
                    <a:pt x="2807" y="277"/>
                  </a:cubicBezTo>
                  <a:cubicBezTo>
                    <a:pt x="2801" y="275"/>
                    <a:pt x="2797" y="268"/>
                    <a:pt x="2788" y="268"/>
                  </a:cubicBezTo>
                  <a:cubicBezTo>
                    <a:pt x="2788" y="268"/>
                    <a:pt x="2788" y="268"/>
                    <a:pt x="2788" y="268"/>
                  </a:cubicBezTo>
                  <a:cubicBezTo>
                    <a:pt x="2785" y="268"/>
                    <a:pt x="2780" y="271"/>
                    <a:pt x="2776" y="272"/>
                  </a:cubicBezTo>
                  <a:cubicBezTo>
                    <a:pt x="2772" y="272"/>
                    <a:pt x="2768" y="273"/>
                    <a:pt x="2764" y="273"/>
                  </a:cubicBezTo>
                  <a:cubicBezTo>
                    <a:pt x="2756" y="273"/>
                    <a:pt x="2748" y="272"/>
                    <a:pt x="2742" y="269"/>
                  </a:cubicBezTo>
                  <a:cubicBezTo>
                    <a:pt x="2741" y="264"/>
                    <a:pt x="2747" y="265"/>
                    <a:pt x="2747" y="262"/>
                  </a:cubicBezTo>
                  <a:cubicBezTo>
                    <a:pt x="2744" y="258"/>
                    <a:pt x="2741" y="257"/>
                    <a:pt x="2738" y="257"/>
                  </a:cubicBezTo>
                  <a:cubicBezTo>
                    <a:pt x="2734" y="257"/>
                    <a:pt x="2731" y="258"/>
                    <a:pt x="2727" y="258"/>
                  </a:cubicBezTo>
                  <a:cubicBezTo>
                    <a:pt x="2727" y="258"/>
                    <a:pt x="2727" y="258"/>
                    <a:pt x="2727" y="258"/>
                  </a:cubicBezTo>
                  <a:cubicBezTo>
                    <a:pt x="2718" y="258"/>
                    <a:pt x="2714" y="252"/>
                    <a:pt x="2705" y="249"/>
                  </a:cubicBezTo>
                  <a:cubicBezTo>
                    <a:pt x="2692" y="245"/>
                    <a:pt x="2677" y="247"/>
                    <a:pt x="2662" y="244"/>
                  </a:cubicBezTo>
                  <a:cubicBezTo>
                    <a:pt x="2658" y="245"/>
                    <a:pt x="2659" y="250"/>
                    <a:pt x="2654" y="250"/>
                  </a:cubicBezTo>
                  <a:cubicBezTo>
                    <a:pt x="2654" y="250"/>
                    <a:pt x="2654" y="250"/>
                    <a:pt x="2654" y="250"/>
                  </a:cubicBezTo>
                  <a:cubicBezTo>
                    <a:pt x="2648" y="248"/>
                    <a:pt x="2650" y="239"/>
                    <a:pt x="2642" y="239"/>
                  </a:cubicBezTo>
                  <a:cubicBezTo>
                    <a:pt x="2638" y="241"/>
                    <a:pt x="2642" y="250"/>
                    <a:pt x="2636" y="250"/>
                  </a:cubicBezTo>
                  <a:cubicBezTo>
                    <a:pt x="2636" y="250"/>
                    <a:pt x="2636" y="250"/>
                    <a:pt x="2635" y="250"/>
                  </a:cubicBezTo>
                  <a:cubicBezTo>
                    <a:pt x="2627" y="249"/>
                    <a:pt x="2627" y="231"/>
                    <a:pt x="2619" y="230"/>
                  </a:cubicBezTo>
                  <a:cubicBezTo>
                    <a:pt x="2618" y="230"/>
                    <a:pt x="2618" y="230"/>
                    <a:pt x="2617" y="230"/>
                  </a:cubicBezTo>
                  <a:cubicBezTo>
                    <a:pt x="2611" y="230"/>
                    <a:pt x="2610" y="235"/>
                    <a:pt x="2609" y="242"/>
                  </a:cubicBezTo>
                  <a:cubicBezTo>
                    <a:pt x="2603" y="245"/>
                    <a:pt x="2594" y="251"/>
                    <a:pt x="2587" y="251"/>
                  </a:cubicBezTo>
                  <a:cubicBezTo>
                    <a:pt x="2585" y="251"/>
                    <a:pt x="2583" y="250"/>
                    <a:pt x="2581" y="250"/>
                  </a:cubicBezTo>
                  <a:cubicBezTo>
                    <a:pt x="2575" y="253"/>
                    <a:pt x="2572" y="261"/>
                    <a:pt x="2564" y="261"/>
                  </a:cubicBezTo>
                  <a:cubicBezTo>
                    <a:pt x="2563" y="261"/>
                    <a:pt x="2561" y="261"/>
                    <a:pt x="2560" y="261"/>
                  </a:cubicBezTo>
                  <a:cubicBezTo>
                    <a:pt x="2562" y="244"/>
                    <a:pt x="2592" y="251"/>
                    <a:pt x="2596" y="237"/>
                  </a:cubicBezTo>
                  <a:cubicBezTo>
                    <a:pt x="2583" y="238"/>
                    <a:pt x="2568" y="245"/>
                    <a:pt x="2555" y="249"/>
                  </a:cubicBezTo>
                  <a:cubicBezTo>
                    <a:pt x="2552" y="247"/>
                    <a:pt x="2549" y="246"/>
                    <a:pt x="2546" y="246"/>
                  </a:cubicBezTo>
                  <a:cubicBezTo>
                    <a:pt x="2541" y="246"/>
                    <a:pt x="2535" y="248"/>
                    <a:pt x="2531" y="251"/>
                  </a:cubicBezTo>
                  <a:cubicBezTo>
                    <a:pt x="2530" y="254"/>
                    <a:pt x="2535" y="258"/>
                    <a:pt x="2532" y="260"/>
                  </a:cubicBezTo>
                  <a:cubicBezTo>
                    <a:pt x="2520" y="257"/>
                    <a:pt x="2511" y="251"/>
                    <a:pt x="2499" y="247"/>
                  </a:cubicBezTo>
                  <a:cubicBezTo>
                    <a:pt x="2499" y="385"/>
                    <a:pt x="2499" y="385"/>
                    <a:pt x="2499" y="385"/>
                  </a:cubicBezTo>
                  <a:cubicBezTo>
                    <a:pt x="2507" y="390"/>
                    <a:pt x="2515" y="395"/>
                    <a:pt x="2522" y="400"/>
                  </a:cubicBezTo>
                  <a:cubicBezTo>
                    <a:pt x="2528" y="396"/>
                    <a:pt x="2532" y="396"/>
                    <a:pt x="2541" y="396"/>
                  </a:cubicBezTo>
                  <a:cubicBezTo>
                    <a:pt x="2551" y="408"/>
                    <a:pt x="2570" y="413"/>
                    <a:pt x="2574" y="429"/>
                  </a:cubicBezTo>
                  <a:cubicBezTo>
                    <a:pt x="2586" y="430"/>
                    <a:pt x="2592" y="438"/>
                    <a:pt x="2590" y="448"/>
                  </a:cubicBezTo>
                  <a:cubicBezTo>
                    <a:pt x="2601" y="456"/>
                    <a:pt x="2610" y="466"/>
                    <a:pt x="2623" y="472"/>
                  </a:cubicBezTo>
                  <a:cubicBezTo>
                    <a:pt x="2623" y="477"/>
                    <a:pt x="2615" y="476"/>
                    <a:pt x="2617" y="482"/>
                  </a:cubicBezTo>
                  <a:cubicBezTo>
                    <a:pt x="2627" y="486"/>
                    <a:pt x="2641" y="491"/>
                    <a:pt x="2653" y="498"/>
                  </a:cubicBezTo>
                  <a:cubicBezTo>
                    <a:pt x="3212" y="498"/>
                    <a:pt x="3212" y="498"/>
                    <a:pt x="3212" y="498"/>
                  </a:cubicBezTo>
                  <a:cubicBezTo>
                    <a:pt x="3217" y="494"/>
                    <a:pt x="3221" y="491"/>
                    <a:pt x="3226" y="487"/>
                  </a:cubicBezTo>
                  <a:cubicBezTo>
                    <a:pt x="3231" y="489"/>
                    <a:pt x="3237" y="489"/>
                    <a:pt x="3243" y="489"/>
                  </a:cubicBezTo>
                  <a:cubicBezTo>
                    <a:pt x="3247" y="489"/>
                    <a:pt x="3252" y="489"/>
                    <a:pt x="3256" y="489"/>
                  </a:cubicBezTo>
                  <a:cubicBezTo>
                    <a:pt x="3260" y="488"/>
                    <a:pt x="3264" y="488"/>
                    <a:pt x="3269" y="488"/>
                  </a:cubicBezTo>
                  <a:cubicBezTo>
                    <a:pt x="3275" y="488"/>
                    <a:pt x="3280" y="489"/>
                    <a:pt x="3286" y="490"/>
                  </a:cubicBezTo>
                  <a:cubicBezTo>
                    <a:pt x="3286" y="489"/>
                    <a:pt x="3286" y="489"/>
                    <a:pt x="3287" y="489"/>
                  </a:cubicBezTo>
                  <a:cubicBezTo>
                    <a:pt x="3287" y="489"/>
                    <a:pt x="3288" y="489"/>
                    <a:pt x="3288" y="489"/>
                  </a:cubicBezTo>
                  <a:cubicBezTo>
                    <a:pt x="3294" y="484"/>
                    <a:pt x="3296" y="478"/>
                    <a:pt x="3306" y="475"/>
                  </a:cubicBezTo>
                  <a:cubicBezTo>
                    <a:pt x="3318" y="470"/>
                    <a:pt x="3335" y="471"/>
                    <a:pt x="3332" y="456"/>
                  </a:cubicBezTo>
                  <a:cubicBezTo>
                    <a:pt x="3325" y="453"/>
                    <a:pt x="3322" y="448"/>
                    <a:pt x="3314" y="447"/>
                  </a:cubicBezTo>
                  <a:cubicBezTo>
                    <a:pt x="3313" y="447"/>
                    <a:pt x="3312" y="447"/>
                    <a:pt x="3311" y="447"/>
                  </a:cubicBezTo>
                  <a:cubicBezTo>
                    <a:pt x="3307" y="447"/>
                    <a:pt x="3303" y="449"/>
                    <a:pt x="3300" y="450"/>
                  </a:cubicBezTo>
                  <a:cubicBezTo>
                    <a:pt x="3297" y="452"/>
                    <a:pt x="3294" y="454"/>
                    <a:pt x="3291" y="454"/>
                  </a:cubicBezTo>
                  <a:cubicBezTo>
                    <a:pt x="3289" y="454"/>
                    <a:pt x="3286" y="453"/>
                    <a:pt x="3283" y="452"/>
                  </a:cubicBezTo>
                  <a:cubicBezTo>
                    <a:pt x="3283" y="446"/>
                    <a:pt x="3287" y="445"/>
                    <a:pt x="3292" y="445"/>
                  </a:cubicBezTo>
                  <a:cubicBezTo>
                    <a:pt x="3294" y="445"/>
                    <a:pt x="3296" y="445"/>
                    <a:pt x="3298" y="445"/>
                  </a:cubicBezTo>
                  <a:cubicBezTo>
                    <a:pt x="3300" y="445"/>
                    <a:pt x="3302" y="446"/>
                    <a:pt x="3304" y="446"/>
                  </a:cubicBezTo>
                  <a:cubicBezTo>
                    <a:pt x="3308" y="446"/>
                    <a:pt x="3312" y="445"/>
                    <a:pt x="3313" y="441"/>
                  </a:cubicBezTo>
                  <a:cubicBezTo>
                    <a:pt x="3310" y="432"/>
                    <a:pt x="3290" y="438"/>
                    <a:pt x="3283" y="432"/>
                  </a:cubicBezTo>
                  <a:cubicBezTo>
                    <a:pt x="3273" y="420"/>
                    <a:pt x="3269" y="403"/>
                    <a:pt x="3257" y="392"/>
                  </a:cubicBezTo>
                  <a:cubicBezTo>
                    <a:pt x="3253" y="383"/>
                    <a:pt x="3253" y="371"/>
                    <a:pt x="3240" y="368"/>
                  </a:cubicBezTo>
                  <a:cubicBezTo>
                    <a:pt x="3229" y="377"/>
                    <a:pt x="3233" y="396"/>
                    <a:pt x="3216" y="396"/>
                  </a:cubicBezTo>
                  <a:cubicBezTo>
                    <a:pt x="3215" y="396"/>
                    <a:pt x="3214" y="396"/>
                    <a:pt x="3214" y="396"/>
                  </a:cubicBezTo>
                  <a:cubicBezTo>
                    <a:pt x="3210" y="396"/>
                    <a:pt x="3207" y="392"/>
                    <a:pt x="3203" y="391"/>
                  </a:cubicBezTo>
                  <a:cubicBezTo>
                    <a:pt x="3202" y="391"/>
                    <a:pt x="3201" y="391"/>
                    <a:pt x="3201" y="391"/>
                  </a:cubicBezTo>
                  <a:cubicBezTo>
                    <a:pt x="3200" y="391"/>
                    <a:pt x="3198" y="392"/>
                    <a:pt x="3197" y="392"/>
                  </a:cubicBezTo>
                  <a:cubicBezTo>
                    <a:pt x="3196" y="392"/>
                    <a:pt x="3195" y="392"/>
                    <a:pt x="3194" y="392"/>
                  </a:cubicBezTo>
                  <a:cubicBezTo>
                    <a:pt x="3192" y="392"/>
                    <a:pt x="3191" y="392"/>
                    <a:pt x="3189" y="391"/>
                  </a:cubicBezTo>
                  <a:cubicBezTo>
                    <a:pt x="3195" y="384"/>
                    <a:pt x="3188" y="375"/>
                    <a:pt x="3194" y="366"/>
                  </a:cubicBezTo>
                  <a:cubicBezTo>
                    <a:pt x="3190" y="363"/>
                    <a:pt x="3184" y="362"/>
                    <a:pt x="3177" y="361"/>
                  </a:cubicBezTo>
                  <a:cubicBezTo>
                    <a:pt x="3169" y="353"/>
                    <a:pt x="3161" y="343"/>
                    <a:pt x="3146" y="343"/>
                  </a:cubicBezTo>
                  <a:cubicBezTo>
                    <a:pt x="3143" y="343"/>
                    <a:pt x="3139" y="344"/>
                    <a:pt x="3135" y="345"/>
                  </a:cubicBezTo>
                  <a:cubicBezTo>
                    <a:pt x="3132" y="342"/>
                    <a:pt x="3125" y="341"/>
                    <a:pt x="3119" y="341"/>
                  </a:cubicBezTo>
                  <a:cubicBezTo>
                    <a:pt x="3112" y="341"/>
                    <a:pt x="3106" y="343"/>
                    <a:pt x="3105" y="348"/>
                  </a:cubicBezTo>
                  <a:cubicBezTo>
                    <a:pt x="3111" y="356"/>
                    <a:pt x="3107" y="367"/>
                    <a:pt x="3114" y="375"/>
                  </a:cubicBezTo>
                  <a:cubicBezTo>
                    <a:pt x="3111" y="381"/>
                    <a:pt x="3103" y="383"/>
                    <a:pt x="3104" y="390"/>
                  </a:cubicBezTo>
                  <a:cubicBezTo>
                    <a:pt x="3105" y="393"/>
                    <a:pt x="3111" y="394"/>
                    <a:pt x="3114" y="398"/>
                  </a:cubicBezTo>
                  <a:cubicBezTo>
                    <a:pt x="3119" y="405"/>
                    <a:pt x="3120" y="413"/>
                    <a:pt x="3124" y="418"/>
                  </a:cubicBezTo>
                  <a:cubicBezTo>
                    <a:pt x="3120" y="429"/>
                    <a:pt x="3107" y="433"/>
                    <a:pt x="3095" y="437"/>
                  </a:cubicBezTo>
                  <a:cubicBezTo>
                    <a:pt x="3098" y="451"/>
                    <a:pt x="3112" y="477"/>
                    <a:pt x="3091" y="482"/>
                  </a:cubicBezTo>
                  <a:cubicBezTo>
                    <a:pt x="3081" y="477"/>
                    <a:pt x="3073" y="469"/>
                    <a:pt x="3066" y="460"/>
                  </a:cubicBezTo>
                  <a:cubicBezTo>
                    <a:pt x="3065" y="450"/>
                    <a:pt x="3070" y="440"/>
                    <a:pt x="3063" y="435"/>
                  </a:cubicBezTo>
                  <a:cubicBezTo>
                    <a:pt x="3026" y="434"/>
                    <a:pt x="3008" y="417"/>
                    <a:pt x="2980" y="409"/>
                  </a:cubicBezTo>
                  <a:cubicBezTo>
                    <a:pt x="2975" y="409"/>
                    <a:pt x="2974" y="412"/>
                    <a:pt x="2969" y="412"/>
                  </a:cubicBezTo>
                  <a:cubicBezTo>
                    <a:pt x="2968" y="412"/>
                    <a:pt x="2968" y="412"/>
                    <a:pt x="2968" y="412"/>
                  </a:cubicBezTo>
                  <a:cubicBezTo>
                    <a:pt x="2963" y="407"/>
                    <a:pt x="2963" y="398"/>
                    <a:pt x="2958" y="393"/>
                  </a:cubicBezTo>
                  <a:cubicBezTo>
                    <a:pt x="2956" y="393"/>
                    <a:pt x="2953" y="392"/>
                    <a:pt x="2950" y="392"/>
                  </a:cubicBezTo>
                  <a:cubicBezTo>
                    <a:pt x="2949" y="392"/>
                    <a:pt x="2948" y="392"/>
                    <a:pt x="2947" y="392"/>
                  </a:cubicBezTo>
                  <a:cubicBezTo>
                    <a:pt x="2944" y="388"/>
                    <a:pt x="2940" y="384"/>
                    <a:pt x="2940" y="379"/>
                  </a:cubicBezTo>
                  <a:cubicBezTo>
                    <a:pt x="2940" y="372"/>
                    <a:pt x="2953" y="356"/>
                    <a:pt x="2958" y="352"/>
                  </a:cubicBezTo>
                  <a:cubicBezTo>
                    <a:pt x="2966" y="344"/>
                    <a:pt x="2981" y="343"/>
                    <a:pt x="2983" y="335"/>
                  </a:cubicBezTo>
                  <a:cubicBezTo>
                    <a:pt x="2969" y="329"/>
                    <a:pt x="2949" y="330"/>
                    <a:pt x="2936" y="322"/>
                  </a:cubicBezTo>
                  <a:cubicBezTo>
                    <a:pt x="2939" y="320"/>
                    <a:pt x="2943" y="319"/>
                    <a:pt x="2947" y="319"/>
                  </a:cubicBezTo>
                  <a:cubicBezTo>
                    <a:pt x="2959" y="319"/>
                    <a:pt x="2973" y="326"/>
                    <a:pt x="2985" y="327"/>
                  </a:cubicBezTo>
                  <a:cubicBezTo>
                    <a:pt x="2988" y="323"/>
                    <a:pt x="2993" y="320"/>
                    <a:pt x="2998" y="320"/>
                  </a:cubicBezTo>
                  <a:cubicBezTo>
                    <a:pt x="3000" y="320"/>
                    <a:pt x="3003" y="321"/>
                    <a:pt x="3005" y="322"/>
                  </a:cubicBezTo>
                  <a:cubicBezTo>
                    <a:pt x="3011" y="319"/>
                    <a:pt x="3018" y="316"/>
                    <a:pt x="3018" y="308"/>
                  </a:cubicBezTo>
                  <a:cubicBezTo>
                    <a:pt x="3008" y="306"/>
                    <a:pt x="2995" y="306"/>
                    <a:pt x="2991" y="299"/>
                  </a:cubicBezTo>
                  <a:cubicBezTo>
                    <a:pt x="2993" y="297"/>
                    <a:pt x="2996" y="297"/>
                    <a:pt x="2998" y="297"/>
                  </a:cubicBezTo>
                  <a:cubicBezTo>
                    <a:pt x="3002" y="297"/>
                    <a:pt x="3006" y="298"/>
                    <a:pt x="3010" y="299"/>
                  </a:cubicBezTo>
                  <a:cubicBezTo>
                    <a:pt x="3014" y="301"/>
                    <a:pt x="3018" y="302"/>
                    <a:pt x="3021" y="302"/>
                  </a:cubicBezTo>
                  <a:cubicBezTo>
                    <a:pt x="3022" y="302"/>
                    <a:pt x="3022" y="302"/>
                    <a:pt x="3023" y="302"/>
                  </a:cubicBezTo>
                  <a:cubicBezTo>
                    <a:pt x="3028" y="297"/>
                    <a:pt x="3024" y="287"/>
                    <a:pt x="3033" y="286"/>
                  </a:cubicBezTo>
                  <a:cubicBezTo>
                    <a:pt x="3037" y="286"/>
                    <a:pt x="3038" y="290"/>
                    <a:pt x="3042" y="290"/>
                  </a:cubicBezTo>
                  <a:cubicBezTo>
                    <a:pt x="3043" y="290"/>
                    <a:pt x="3043" y="290"/>
                    <a:pt x="3043" y="290"/>
                  </a:cubicBezTo>
                  <a:cubicBezTo>
                    <a:pt x="3047" y="289"/>
                    <a:pt x="3044" y="284"/>
                    <a:pt x="3048" y="284"/>
                  </a:cubicBezTo>
                  <a:cubicBezTo>
                    <a:pt x="3048" y="284"/>
                    <a:pt x="3048" y="284"/>
                    <a:pt x="3049" y="284"/>
                  </a:cubicBezTo>
                  <a:cubicBezTo>
                    <a:pt x="3054" y="285"/>
                    <a:pt x="3054" y="290"/>
                    <a:pt x="3060" y="290"/>
                  </a:cubicBezTo>
                  <a:cubicBezTo>
                    <a:pt x="3067" y="287"/>
                    <a:pt x="3073" y="282"/>
                    <a:pt x="3076" y="275"/>
                  </a:cubicBezTo>
                  <a:cubicBezTo>
                    <a:pt x="3073" y="270"/>
                    <a:pt x="3071" y="265"/>
                    <a:pt x="3067" y="261"/>
                  </a:cubicBezTo>
                  <a:cubicBezTo>
                    <a:pt x="3069" y="258"/>
                    <a:pt x="3073" y="257"/>
                    <a:pt x="3073" y="253"/>
                  </a:cubicBezTo>
                  <a:cubicBezTo>
                    <a:pt x="3070" y="248"/>
                    <a:pt x="3065" y="244"/>
                    <a:pt x="3056" y="244"/>
                  </a:cubicBezTo>
                  <a:cubicBezTo>
                    <a:pt x="3055" y="244"/>
                    <a:pt x="3054" y="244"/>
                    <a:pt x="3053" y="244"/>
                  </a:cubicBezTo>
                  <a:cubicBezTo>
                    <a:pt x="3050" y="242"/>
                    <a:pt x="3045" y="239"/>
                    <a:pt x="3041" y="239"/>
                  </a:cubicBezTo>
                  <a:cubicBezTo>
                    <a:pt x="3039" y="239"/>
                    <a:pt x="3037" y="240"/>
                    <a:pt x="3035" y="241"/>
                  </a:cubicBezTo>
                  <a:cubicBezTo>
                    <a:pt x="3034" y="247"/>
                    <a:pt x="3041" y="247"/>
                    <a:pt x="3040" y="253"/>
                  </a:cubicBezTo>
                  <a:cubicBezTo>
                    <a:pt x="3038" y="256"/>
                    <a:pt x="3034" y="256"/>
                    <a:pt x="3031" y="258"/>
                  </a:cubicBezTo>
                  <a:cubicBezTo>
                    <a:pt x="3034" y="268"/>
                    <a:pt x="3026" y="277"/>
                    <a:pt x="3017" y="277"/>
                  </a:cubicBezTo>
                  <a:cubicBezTo>
                    <a:pt x="3017" y="277"/>
                    <a:pt x="3017" y="277"/>
                    <a:pt x="3016" y="277"/>
                  </a:cubicBezTo>
                  <a:cubicBezTo>
                    <a:pt x="3001" y="275"/>
                    <a:pt x="3012" y="262"/>
                    <a:pt x="3011" y="255"/>
                  </a:cubicBezTo>
                  <a:cubicBezTo>
                    <a:pt x="3010" y="250"/>
                    <a:pt x="3003" y="247"/>
                    <a:pt x="2998" y="247"/>
                  </a:cubicBezTo>
                  <a:cubicBezTo>
                    <a:pt x="2997" y="247"/>
                    <a:pt x="2997" y="247"/>
                    <a:pt x="2997" y="247"/>
                  </a:cubicBezTo>
                  <a:cubicBezTo>
                    <a:pt x="2988" y="249"/>
                    <a:pt x="2994" y="254"/>
                    <a:pt x="2990" y="262"/>
                  </a:cubicBezTo>
                  <a:cubicBezTo>
                    <a:pt x="2990" y="262"/>
                    <a:pt x="2990" y="262"/>
                    <a:pt x="2990" y="262"/>
                  </a:cubicBezTo>
                  <a:cubicBezTo>
                    <a:pt x="2981" y="262"/>
                    <a:pt x="2984" y="251"/>
                    <a:pt x="2979" y="248"/>
                  </a:cubicBezTo>
                  <a:cubicBezTo>
                    <a:pt x="2976" y="245"/>
                    <a:pt x="2964" y="248"/>
                    <a:pt x="2964" y="242"/>
                  </a:cubicBezTo>
                  <a:cubicBezTo>
                    <a:pt x="2964" y="237"/>
                    <a:pt x="2971" y="237"/>
                    <a:pt x="2972" y="232"/>
                  </a:cubicBezTo>
                  <a:cubicBezTo>
                    <a:pt x="2966" y="225"/>
                    <a:pt x="2961" y="217"/>
                    <a:pt x="2953" y="212"/>
                  </a:cubicBezTo>
                  <a:cubicBezTo>
                    <a:pt x="2952" y="212"/>
                    <a:pt x="2951" y="212"/>
                    <a:pt x="2951" y="212"/>
                  </a:cubicBezTo>
                  <a:moveTo>
                    <a:pt x="839" y="202"/>
                  </a:moveTo>
                  <a:cubicBezTo>
                    <a:pt x="830" y="202"/>
                    <a:pt x="820" y="205"/>
                    <a:pt x="818" y="211"/>
                  </a:cubicBezTo>
                  <a:cubicBezTo>
                    <a:pt x="820" y="218"/>
                    <a:pt x="809" y="219"/>
                    <a:pt x="808" y="226"/>
                  </a:cubicBezTo>
                  <a:cubicBezTo>
                    <a:pt x="810" y="228"/>
                    <a:pt x="814" y="228"/>
                    <a:pt x="818" y="228"/>
                  </a:cubicBezTo>
                  <a:cubicBezTo>
                    <a:pt x="819" y="228"/>
                    <a:pt x="819" y="228"/>
                    <a:pt x="820" y="228"/>
                  </a:cubicBezTo>
                  <a:cubicBezTo>
                    <a:pt x="820" y="228"/>
                    <a:pt x="821" y="228"/>
                    <a:pt x="822" y="228"/>
                  </a:cubicBezTo>
                  <a:cubicBezTo>
                    <a:pt x="827" y="228"/>
                    <a:pt x="832" y="228"/>
                    <a:pt x="833" y="234"/>
                  </a:cubicBezTo>
                  <a:cubicBezTo>
                    <a:pt x="832" y="235"/>
                    <a:pt x="830" y="236"/>
                    <a:pt x="829" y="236"/>
                  </a:cubicBezTo>
                  <a:cubicBezTo>
                    <a:pt x="827" y="236"/>
                    <a:pt x="826" y="235"/>
                    <a:pt x="824" y="233"/>
                  </a:cubicBezTo>
                  <a:cubicBezTo>
                    <a:pt x="823" y="232"/>
                    <a:pt x="821" y="231"/>
                    <a:pt x="818" y="231"/>
                  </a:cubicBezTo>
                  <a:cubicBezTo>
                    <a:pt x="818" y="231"/>
                    <a:pt x="818" y="231"/>
                    <a:pt x="818" y="231"/>
                  </a:cubicBezTo>
                  <a:cubicBezTo>
                    <a:pt x="817" y="234"/>
                    <a:pt x="817" y="235"/>
                    <a:pt x="818" y="238"/>
                  </a:cubicBezTo>
                  <a:cubicBezTo>
                    <a:pt x="826" y="238"/>
                    <a:pt x="832" y="246"/>
                    <a:pt x="842" y="247"/>
                  </a:cubicBezTo>
                  <a:cubicBezTo>
                    <a:pt x="843" y="247"/>
                    <a:pt x="844" y="247"/>
                    <a:pt x="845" y="247"/>
                  </a:cubicBezTo>
                  <a:cubicBezTo>
                    <a:pt x="851" y="247"/>
                    <a:pt x="858" y="245"/>
                    <a:pt x="865" y="244"/>
                  </a:cubicBezTo>
                  <a:cubicBezTo>
                    <a:pt x="861" y="232"/>
                    <a:pt x="841" y="222"/>
                    <a:pt x="854" y="206"/>
                  </a:cubicBezTo>
                  <a:cubicBezTo>
                    <a:pt x="851" y="203"/>
                    <a:pt x="845" y="202"/>
                    <a:pt x="839" y="202"/>
                  </a:cubicBezTo>
                  <a:moveTo>
                    <a:pt x="3096" y="176"/>
                  </a:moveTo>
                  <a:cubicBezTo>
                    <a:pt x="3090" y="176"/>
                    <a:pt x="3084" y="176"/>
                    <a:pt x="3080" y="177"/>
                  </a:cubicBezTo>
                  <a:cubicBezTo>
                    <a:pt x="3077" y="181"/>
                    <a:pt x="3080" y="183"/>
                    <a:pt x="3081" y="187"/>
                  </a:cubicBezTo>
                  <a:cubicBezTo>
                    <a:pt x="3076" y="181"/>
                    <a:pt x="3071" y="179"/>
                    <a:pt x="3064" y="179"/>
                  </a:cubicBezTo>
                  <a:cubicBezTo>
                    <a:pt x="3053" y="179"/>
                    <a:pt x="3040" y="186"/>
                    <a:pt x="3035" y="194"/>
                  </a:cubicBezTo>
                  <a:cubicBezTo>
                    <a:pt x="3038" y="195"/>
                    <a:pt x="3043" y="198"/>
                    <a:pt x="3040" y="201"/>
                  </a:cubicBezTo>
                  <a:cubicBezTo>
                    <a:pt x="3039" y="202"/>
                    <a:pt x="3039" y="202"/>
                    <a:pt x="3038" y="202"/>
                  </a:cubicBezTo>
                  <a:cubicBezTo>
                    <a:pt x="3037" y="202"/>
                    <a:pt x="3036" y="202"/>
                    <a:pt x="3036" y="202"/>
                  </a:cubicBezTo>
                  <a:cubicBezTo>
                    <a:pt x="3035" y="202"/>
                    <a:pt x="3034" y="202"/>
                    <a:pt x="3034" y="202"/>
                  </a:cubicBezTo>
                  <a:cubicBezTo>
                    <a:pt x="3033" y="202"/>
                    <a:pt x="3032" y="202"/>
                    <a:pt x="3032" y="203"/>
                  </a:cubicBezTo>
                  <a:cubicBezTo>
                    <a:pt x="3037" y="207"/>
                    <a:pt x="3054" y="219"/>
                    <a:pt x="3035" y="221"/>
                  </a:cubicBezTo>
                  <a:cubicBezTo>
                    <a:pt x="3034" y="218"/>
                    <a:pt x="3033" y="215"/>
                    <a:pt x="3033" y="212"/>
                  </a:cubicBezTo>
                  <a:cubicBezTo>
                    <a:pt x="3012" y="205"/>
                    <a:pt x="3027" y="187"/>
                    <a:pt x="3036" y="179"/>
                  </a:cubicBezTo>
                  <a:cubicBezTo>
                    <a:pt x="3034" y="177"/>
                    <a:pt x="3031" y="176"/>
                    <a:pt x="3027" y="176"/>
                  </a:cubicBezTo>
                  <a:cubicBezTo>
                    <a:pt x="3010" y="176"/>
                    <a:pt x="2985" y="199"/>
                    <a:pt x="2990" y="213"/>
                  </a:cubicBezTo>
                  <a:cubicBezTo>
                    <a:pt x="2993" y="222"/>
                    <a:pt x="3009" y="214"/>
                    <a:pt x="3014" y="222"/>
                  </a:cubicBezTo>
                  <a:cubicBezTo>
                    <a:pt x="3013" y="224"/>
                    <a:pt x="3012" y="225"/>
                    <a:pt x="3009" y="225"/>
                  </a:cubicBezTo>
                  <a:cubicBezTo>
                    <a:pt x="3008" y="225"/>
                    <a:pt x="3006" y="224"/>
                    <a:pt x="3004" y="224"/>
                  </a:cubicBezTo>
                  <a:cubicBezTo>
                    <a:pt x="3002" y="224"/>
                    <a:pt x="3001" y="224"/>
                    <a:pt x="2999" y="224"/>
                  </a:cubicBezTo>
                  <a:cubicBezTo>
                    <a:pt x="2999" y="224"/>
                    <a:pt x="2999" y="224"/>
                    <a:pt x="2999" y="224"/>
                  </a:cubicBezTo>
                  <a:cubicBezTo>
                    <a:pt x="2999" y="230"/>
                    <a:pt x="3004" y="232"/>
                    <a:pt x="3008" y="235"/>
                  </a:cubicBezTo>
                  <a:cubicBezTo>
                    <a:pt x="3013" y="234"/>
                    <a:pt x="3018" y="234"/>
                    <a:pt x="3023" y="234"/>
                  </a:cubicBezTo>
                  <a:cubicBezTo>
                    <a:pt x="3034" y="234"/>
                    <a:pt x="3045" y="235"/>
                    <a:pt x="3056" y="236"/>
                  </a:cubicBezTo>
                  <a:cubicBezTo>
                    <a:pt x="3066" y="237"/>
                    <a:pt x="3077" y="238"/>
                    <a:pt x="3087" y="238"/>
                  </a:cubicBezTo>
                  <a:cubicBezTo>
                    <a:pt x="3092" y="238"/>
                    <a:pt x="3097" y="238"/>
                    <a:pt x="3102" y="238"/>
                  </a:cubicBezTo>
                  <a:cubicBezTo>
                    <a:pt x="3104" y="232"/>
                    <a:pt x="3095" y="231"/>
                    <a:pt x="3100" y="226"/>
                  </a:cubicBezTo>
                  <a:cubicBezTo>
                    <a:pt x="3113" y="230"/>
                    <a:pt x="3115" y="242"/>
                    <a:pt x="3125" y="248"/>
                  </a:cubicBezTo>
                  <a:cubicBezTo>
                    <a:pt x="3124" y="250"/>
                    <a:pt x="3122" y="254"/>
                    <a:pt x="3124" y="256"/>
                  </a:cubicBezTo>
                  <a:cubicBezTo>
                    <a:pt x="3128" y="255"/>
                    <a:pt x="3133" y="254"/>
                    <a:pt x="3137" y="254"/>
                  </a:cubicBezTo>
                  <a:cubicBezTo>
                    <a:pt x="3148" y="254"/>
                    <a:pt x="3157" y="259"/>
                    <a:pt x="3163" y="265"/>
                  </a:cubicBezTo>
                  <a:cubicBezTo>
                    <a:pt x="3159" y="275"/>
                    <a:pt x="3152" y="283"/>
                    <a:pt x="3146" y="290"/>
                  </a:cubicBezTo>
                  <a:cubicBezTo>
                    <a:pt x="3147" y="294"/>
                    <a:pt x="3149" y="296"/>
                    <a:pt x="3148" y="300"/>
                  </a:cubicBezTo>
                  <a:cubicBezTo>
                    <a:pt x="3141" y="303"/>
                    <a:pt x="3130" y="304"/>
                    <a:pt x="3120" y="304"/>
                  </a:cubicBezTo>
                  <a:cubicBezTo>
                    <a:pt x="3117" y="304"/>
                    <a:pt x="3113" y="304"/>
                    <a:pt x="3111" y="303"/>
                  </a:cubicBezTo>
                  <a:cubicBezTo>
                    <a:pt x="3110" y="305"/>
                    <a:pt x="3109" y="306"/>
                    <a:pt x="3107" y="306"/>
                  </a:cubicBezTo>
                  <a:cubicBezTo>
                    <a:pt x="3108" y="316"/>
                    <a:pt x="3112" y="319"/>
                    <a:pt x="3118" y="319"/>
                  </a:cubicBezTo>
                  <a:cubicBezTo>
                    <a:pt x="3122" y="319"/>
                    <a:pt x="3126" y="318"/>
                    <a:pt x="3131" y="317"/>
                  </a:cubicBezTo>
                  <a:cubicBezTo>
                    <a:pt x="3136" y="316"/>
                    <a:pt x="3141" y="314"/>
                    <a:pt x="3146" y="314"/>
                  </a:cubicBezTo>
                  <a:cubicBezTo>
                    <a:pt x="3147" y="314"/>
                    <a:pt x="3148" y="315"/>
                    <a:pt x="3148" y="315"/>
                  </a:cubicBezTo>
                  <a:cubicBezTo>
                    <a:pt x="3153" y="319"/>
                    <a:pt x="3158" y="324"/>
                    <a:pt x="3167" y="325"/>
                  </a:cubicBezTo>
                  <a:cubicBezTo>
                    <a:pt x="3174" y="338"/>
                    <a:pt x="3197" y="336"/>
                    <a:pt x="3204" y="349"/>
                  </a:cubicBezTo>
                  <a:cubicBezTo>
                    <a:pt x="3206" y="349"/>
                    <a:pt x="3211" y="350"/>
                    <a:pt x="3216" y="350"/>
                  </a:cubicBezTo>
                  <a:cubicBezTo>
                    <a:pt x="3220" y="350"/>
                    <a:pt x="3224" y="349"/>
                    <a:pt x="3225" y="346"/>
                  </a:cubicBezTo>
                  <a:cubicBezTo>
                    <a:pt x="3221" y="336"/>
                    <a:pt x="3202" y="337"/>
                    <a:pt x="3199" y="326"/>
                  </a:cubicBezTo>
                  <a:cubicBezTo>
                    <a:pt x="3201" y="325"/>
                    <a:pt x="3202" y="324"/>
                    <a:pt x="3204" y="324"/>
                  </a:cubicBezTo>
                  <a:cubicBezTo>
                    <a:pt x="3209" y="324"/>
                    <a:pt x="3216" y="329"/>
                    <a:pt x="3222" y="333"/>
                  </a:cubicBezTo>
                  <a:cubicBezTo>
                    <a:pt x="3228" y="337"/>
                    <a:pt x="3234" y="342"/>
                    <a:pt x="3237" y="342"/>
                  </a:cubicBezTo>
                  <a:cubicBezTo>
                    <a:pt x="3240" y="342"/>
                    <a:pt x="3242" y="339"/>
                    <a:pt x="3241" y="330"/>
                  </a:cubicBezTo>
                  <a:cubicBezTo>
                    <a:pt x="3244" y="329"/>
                    <a:pt x="3248" y="329"/>
                    <a:pt x="3248" y="327"/>
                  </a:cubicBezTo>
                  <a:cubicBezTo>
                    <a:pt x="3241" y="316"/>
                    <a:pt x="3225" y="313"/>
                    <a:pt x="3216" y="303"/>
                  </a:cubicBezTo>
                  <a:cubicBezTo>
                    <a:pt x="3215" y="298"/>
                    <a:pt x="3215" y="295"/>
                    <a:pt x="3213" y="290"/>
                  </a:cubicBezTo>
                  <a:cubicBezTo>
                    <a:pt x="3215" y="289"/>
                    <a:pt x="3213" y="287"/>
                    <a:pt x="3216" y="287"/>
                  </a:cubicBezTo>
                  <a:cubicBezTo>
                    <a:pt x="3216" y="287"/>
                    <a:pt x="3216" y="287"/>
                    <a:pt x="3216" y="287"/>
                  </a:cubicBezTo>
                  <a:cubicBezTo>
                    <a:pt x="3217" y="287"/>
                    <a:pt x="3217" y="287"/>
                    <a:pt x="3218" y="287"/>
                  </a:cubicBezTo>
                  <a:cubicBezTo>
                    <a:pt x="3224" y="287"/>
                    <a:pt x="3232" y="289"/>
                    <a:pt x="3235" y="294"/>
                  </a:cubicBezTo>
                  <a:cubicBezTo>
                    <a:pt x="3234" y="297"/>
                    <a:pt x="3230" y="297"/>
                    <a:pt x="3231" y="302"/>
                  </a:cubicBezTo>
                  <a:cubicBezTo>
                    <a:pt x="3237" y="305"/>
                    <a:pt x="3244" y="307"/>
                    <a:pt x="3251" y="309"/>
                  </a:cubicBezTo>
                  <a:cubicBezTo>
                    <a:pt x="3251" y="301"/>
                    <a:pt x="3257" y="300"/>
                    <a:pt x="3263" y="298"/>
                  </a:cubicBezTo>
                  <a:cubicBezTo>
                    <a:pt x="3266" y="296"/>
                    <a:pt x="3265" y="292"/>
                    <a:pt x="3267" y="290"/>
                  </a:cubicBezTo>
                  <a:cubicBezTo>
                    <a:pt x="3267" y="290"/>
                    <a:pt x="3268" y="290"/>
                    <a:pt x="3269" y="290"/>
                  </a:cubicBezTo>
                  <a:cubicBezTo>
                    <a:pt x="3271" y="290"/>
                    <a:pt x="3272" y="289"/>
                    <a:pt x="3275" y="289"/>
                  </a:cubicBezTo>
                  <a:cubicBezTo>
                    <a:pt x="3274" y="275"/>
                    <a:pt x="3255" y="278"/>
                    <a:pt x="3246" y="272"/>
                  </a:cubicBezTo>
                  <a:cubicBezTo>
                    <a:pt x="3242" y="270"/>
                    <a:pt x="3243" y="266"/>
                    <a:pt x="3238" y="265"/>
                  </a:cubicBezTo>
                  <a:cubicBezTo>
                    <a:pt x="3238" y="265"/>
                    <a:pt x="3237" y="265"/>
                    <a:pt x="3237" y="265"/>
                  </a:cubicBezTo>
                  <a:cubicBezTo>
                    <a:pt x="3236" y="265"/>
                    <a:pt x="3236" y="265"/>
                    <a:pt x="3235" y="265"/>
                  </a:cubicBezTo>
                  <a:cubicBezTo>
                    <a:pt x="3235" y="265"/>
                    <a:pt x="3234" y="265"/>
                    <a:pt x="3234" y="265"/>
                  </a:cubicBezTo>
                  <a:cubicBezTo>
                    <a:pt x="3232" y="265"/>
                    <a:pt x="3230" y="266"/>
                    <a:pt x="3229" y="266"/>
                  </a:cubicBezTo>
                  <a:cubicBezTo>
                    <a:pt x="3219" y="259"/>
                    <a:pt x="3205" y="255"/>
                    <a:pt x="3198" y="246"/>
                  </a:cubicBezTo>
                  <a:cubicBezTo>
                    <a:pt x="3199" y="244"/>
                    <a:pt x="3201" y="243"/>
                    <a:pt x="3203" y="243"/>
                  </a:cubicBezTo>
                  <a:cubicBezTo>
                    <a:pt x="3205" y="243"/>
                    <a:pt x="3207" y="244"/>
                    <a:pt x="3209" y="244"/>
                  </a:cubicBezTo>
                  <a:cubicBezTo>
                    <a:pt x="3211" y="245"/>
                    <a:pt x="3213" y="245"/>
                    <a:pt x="3215" y="245"/>
                  </a:cubicBezTo>
                  <a:cubicBezTo>
                    <a:pt x="3216" y="245"/>
                    <a:pt x="3218" y="245"/>
                    <a:pt x="3219" y="243"/>
                  </a:cubicBezTo>
                  <a:cubicBezTo>
                    <a:pt x="3217" y="238"/>
                    <a:pt x="3212" y="234"/>
                    <a:pt x="3205" y="234"/>
                  </a:cubicBezTo>
                  <a:cubicBezTo>
                    <a:pt x="3204" y="234"/>
                    <a:pt x="3202" y="234"/>
                    <a:pt x="3200" y="235"/>
                  </a:cubicBezTo>
                  <a:cubicBezTo>
                    <a:pt x="3197" y="232"/>
                    <a:pt x="3197" y="227"/>
                    <a:pt x="3194" y="224"/>
                  </a:cubicBezTo>
                  <a:cubicBezTo>
                    <a:pt x="3193" y="224"/>
                    <a:pt x="3193" y="224"/>
                    <a:pt x="3192" y="224"/>
                  </a:cubicBezTo>
                  <a:cubicBezTo>
                    <a:pt x="3187" y="224"/>
                    <a:pt x="3184" y="221"/>
                    <a:pt x="3178" y="220"/>
                  </a:cubicBezTo>
                  <a:cubicBezTo>
                    <a:pt x="3175" y="220"/>
                    <a:pt x="3173" y="224"/>
                    <a:pt x="3170" y="224"/>
                  </a:cubicBezTo>
                  <a:cubicBezTo>
                    <a:pt x="3169" y="224"/>
                    <a:pt x="3168" y="223"/>
                    <a:pt x="3167" y="222"/>
                  </a:cubicBezTo>
                  <a:cubicBezTo>
                    <a:pt x="3166" y="216"/>
                    <a:pt x="3175" y="219"/>
                    <a:pt x="3175" y="214"/>
                  </a:cubicBezTo>
                  <a:cubicBezTo>
                    <a:pt x="3173" y="210"/>
                    <a:pt x="3169" y="209"/>
                    <a:pt x="3164" y="209"/>
                  </a:cubicBezTo>
                  <a:cubicBezTo>
                    <a:pt x="3160" y="209"/>
                    <a:pt x="3155" y="210"/>
                    <a:pt x="3152" y="213"/>
                  </a:cubicBezTo>
                  <a:cubicBezTo>
                    <a:pt x="3141" y="210"/>
                    <a:pt x="3137" y="202"/>
                    <a:pt x="3134" y="193"/>
                  </a:cubicBezTo>
                  <a:cubicBezTo>
                    <a:pt x="3108" y="193"/>
                    <a:pt x="3108" y="193"/>
                    <a:pt x="3108" y="193"/>
                  </a:cubicBezTo>
                  <a:cubicBezTo>
                    <a:pt x="3104" y="195"/>
                    <a:pt x="3105" y="201"/>
                    <a:pt x="3102" y="203"/>
                  </a:cubicBezTo>
                  <a:cubicBezTo>
                    <a:pt x="3094" y="203"/>
                    <a:pt x="3091" y="198"/>
                    <a:pt x="3084" y="197"/>
                  </a:cubicBezTo>
                  <a:cubicBezTo>
                    <a:pt x="3082" y="199"/>
                    <a:pt x="3084" y="204"/>
                    <a:pt x="3079" y="204"/>
                  </a:cubicBezTo>
                  <a:cubicBezTo>
                    <a:pt x="3079" y="204"/>
                    <a:pt x="3079" y="204"/>
                    <a:pt x="3079" y="204"/>
                  </a:cubicBezTo>
                  <a:cubicBezTo>
                    <a:pt x="3073" y="199"/>
                    <a:pt x="3083" y="194"/>
                    <a:pt x="3084" y="188"/>
                  </a:cubicBezTo>
                  <a:cubicBezTo>
                    <a:pt x="3088" y="189"/>
                    <a:pt x="3090" y="192"/>
                    <a:pt x="3095" y="192"/>
                  </a:cubicBezTo>
                  <a:cubicBezTo>
                    <a:pt x="3103" y="185"/>
                    <a:pt x="3119" y="189"/>
                    <a:pt x="3127" y="185"/>
                  </a:cubicBezTo>
                  <a:cubicBezTo>
                    <a:pt x="3122" y="179"/>
                    <a:pt x="3108" y="176"/>
                    <a:pt x="3096" y="176"/>
                  </a:cubicBezTo>
                  <a:moveTo>
                    <a:pt x="2892" y="174"/>
                  </a:moveTo>
                  <a:cubicBezTo>
                    <a:pt x="2886" y="174"/>
                    <a:pt x="2879" y="178"/>
                    <a:pt x="2879" y="184"/>
                  </a:cubicBezTo>
                  <a:cubicBezTo>
                    <a:pt x="2880" y="189"/>
                    <a:pt x="2886" y="188"/>
                    <a:pt x="2888" y="193"/>
                  </a:cubicBezTo>
                  <a:cubicBezTo>
                    <a:pt x="2887" y="194"/>
                    <a:pt x="2886" y="195"/>
                    <a:pt x="2885" y="196"/>
                  </a:cubicBezTo>
                  <a:cubicBezTo>
                    <a:pt x="2884" y="196"/>
                    <a:pt x="2884" y="196"/>
                    <a:pt x="2884" y="196"/>
                  </a:cubicBezTo>
                  <a:cubicBezTo>
                    <a:pt x="2878" y="196"/>
                    <a:pt x="2878" y="191"/>
                    <a:pt x="2872" y="190"/>
                  </a:cubicBezTo>
                  <a:cubicBezTo>
                    <a:pt x="2869" y="192"/>
                    <a:pt x="2864" y="194"/>
                    <a:pt x="2864" y="199"/>
                  </a:cubicBezTo>
                  <a:cubicBezTo>
                    <a:pt x="2867" y="204"/>
                    <a:pt x="2876" y="204"/>
                    <a:pt x="2885" y="205"/>
                  </a:cubicBezTo>
                  <a:cubicBezTo>
                    <a:pt x="2891" y="210"/>
                    <a:pt x="2892" y="218"/>
                    <a:pt x="2900" y="218"/>
                  </a:cubicBezTo>
                  <a:cubicBezTo>
                    <a:pt x="2900" y="218"/>
                    <a:pt x="2901" y="218"/>
                    <a:pt x="2901" y="218"/>
                  </a:cubicBezTo>
                  <a:cubicBezTo>
                    <a:pt x="2904" y="218"/>
                    <a:pt x="2906" y="217"/>
                    <a:pt x="2909" y="215"/>
                  </a:cubicBezTo>
                  <a:cubicBezTo>
                    <a:pt x="2911" y="214"/>
                    <a:pt x="2914" y="212"/>
                    <a:pt x="2917" y="212"/>
                  </a:cubicBezTo>
                  <a:cubicBezTo>
                    <a:pt x="2918" y="212"/>
                    <a:pt x="2919" y="212"/>
                    <a:pt x="2920" y="213"/>
                  </a:cubicBezTo>
                  <a:cubicBezTo>
                    <a:pt x="2923" y="209"/>
                    <a:pt x="2926" y="206"/>
                    <a:pt x="2926" y="200"/>
                  </a:cubicBezTo>
                  <a:cubicBezTo>
                    <a:pt x="2923" y="194"/>
                    <a:pt x="2913" y="194"/>
                    <a:pt x="2911" y="188"/>
                  </a:cubicBezTo>
                  <a:cubicBezTo>
                    <a:pt x="2913" y="185"/>
                    <a:pt x="2919" y="185"/>
                    <a:pt x="2918" y="179"/>
                  </a:cubicBezTo>
                  <a:cubicBezTo>
                    <a:pt x="2917" y="178"/>
                    <a:pt x="2915" y="177"/>
                    <a:pt x="2912" y="177"/>
                  </a:cubicBezTo>
                  <a:cubicBezTo>
                    <a:pt x="2909" y="177"/>
                    <a:pt x="2905" y="178"/>
                    <a:pt x="2902" y="178"/>
                  </a:cubicBezTo>
                  <a:cubicBezTo>
                    <a:pt x="2900" y="175"/>
                    <a:pt x="2896" y="174"/>
                    <a:pt x="2892" y="174"/>
                  </a:cubicBezTo>
                  <a:moveTo>
                    <a:pt x="2833" y="173"/>
                  </a:moveTo>
                  <a:cubicBezTo>
                    <a:pt x="2828" y="173"/>
                    <a:pt x="2823" y="176"/>
                    <a:pt x="2824" y="181"/>
                  </a:cubicBezTo>
                  <a:cubicBezTo>
                    <a:pt x="2824" y="185"/>
                    <a:pt x="2832" y="186"/>
                    <a:pt x="2831" y="189"/>
                  </a:cubicBezTo>
                  <a:cubicBezTo>
                    <a:pt x="2828" y="188"/>
                    <a:pt x="2822" y="187"/>
                    <a:pt x="2816" y="187"/>
                  </a:cubicBezTo>
                  <a:cubicBezTo>
                    <a:pt x="2813" y="187"/>
                    <a:pt x="2810" y="187"/>
                    <a:pt x="2808" y="188"/>
                  </a:cubicBezTo>
                  <a:cubicBezTo>
                    <a:pt x="2808" y="196"/>
                    <a:pt x="2818" y="211"/>
                    <a:pt x="2809" y="214"/>
                  </a:cubicBezTo>
                  <a:cubicBezTo>
                    <a:pt x="2803" y="205"/>
                    <a:pt x="2801" y="192"/>
                    <a:pt x="2787" y="188"/>
                  </a:cubicBezTo>
                  <a:cubicBezTo>
                    <a:pt x="2785" y="194"/>
                    <a:pt x="2782" y="204"/>
                    <a:pt x="2775" y="204"/>
                  </a:cubicBezTo>
                  <a:cubicBezTo>
                    <a:pt x="2774" y="204"/>
                    <a:pt x="2772" y="203"/>
                    <a:pt x="2771" y="202"/>
                  </a:cubicBezTo>
                  <a:cubicBezTo>
                    <a:pt x="2770" y="197"/>
                    <a:pt x="2778" y="198"/>
                    <a:pt x="2776" y="192"/>
                  </a:cubicBezTo>
                  <a:cubicBezTo>
                    <a:pt x="2774" y="191"/>
                    <a:pt x="2772" y="191"/>
                    <a:pt x="2770" y="191"/>
                  </a:cubicBezTo>
                  <a:cubicBezTo>
                    <a:pt x="2765" y="191"/>
                    <a:pt x="2758" y="194"/>
                    <a:pt x="2753" y="194"/>
                  </a:cubicBezTo>
                  <a:cubicBezTo>
                    <a:pt x="2751" y="192"/>
                    <a:pt x="2752" y="188"/>
                    <a:pt x="2750" y="187"/>
                  </a:cubicBezTo>
                  <a:cubicBezTo>
                    <a:pt x="2749" y="187"/>
                    <a:pt x="2749" y="187"/>
                    <a:pt x="2749" y="187"/>
                  </a:cubicBezTo>
                  <a:cubicBezTo>
                    <a:pt x="2729" y="187"/>
                    <a:pt x="2707" y="193"/>
                    <a:pt x="2705" y="211"/>
                  </a:cubicBezTo>
                  <a:cubicBezTo>
                    <a:pt x="2711" y="213"/>
                    <a:pt x="2712" y="218"/>
                    <a:pt x="2720" y="218"/>
                  </a:cubicBezTo>
                  <a:cubicBezTo>
                    <a:pt x="2722" y="218"/>
                    <a:pt x="2725" y="214"/>
                    <a:pt x="2728" y="214"/>
                  </a:cubicBezTo>
                  <a:cubicBezTo>
                    <a:pt x="2729" y="214"/>
                    <a:pt x="2730" y="215"/>
                    <a:pt x="2731" y="215"/>
                  </a:cubicBezTo>
                  <a:cubicBezTo>
                    <a:pt x="2730" y="224"/>
                    <a:pt x="2714" y="220"/>
                    <a:pt x="2709" y="225"/>
                  </a:cubicBezTo>
                  <a:cubicBezTo>
                    <a:pt x="2712" y="230"/>
                    <a:pt x="2718" y="231"/>
                    <a:pt x="2725" y="231"/>
                  </a:cubicBezTo>
                  <a:cubicBezTo>
                    <a:pt x="2730" y="231"/>
                    <a:pt x="2736" y="231"/>
                    <a:pt x="2741" y="230"/>
                  </a:cubicBezTo>
                  <a:cubicBezTo>
                    <a:pt x="2747" y="229"/>
                    <a:pt x="2752" y="229"/>
                    <a:pt x="2757" y="229"/>
                  </a:cubicBezTo>
                  <a:cubicBezTo>
                    <a:pt x="2764" y="229"/>
                    <a:pt x="2770" y="230"/>
                    <a:pt x="2773" y="234"/>
                  </a:cubicBezTo>
                  <a:cubicBezTo>
                    <a:pt x="2769" y="236"/>
                    <a:pt x="2765" y="237"/>
                    <a:pt x="2760" y="237"/>
                  </a:cubicBezTo>
                  <a:cubicBezTo>
                    <a:pt x="2755" y="237"/>
                    <a:pt x="2751" y="236"/>
                    <a:pt x="2747" y="236"/>
                  </a:cubicBezTo>
                  <a:cubicBezTo>
                    <a:pt x="2742" y="235"/>
                    <a:pt x="2738" y="235"/>
                    <a:pt x="2734" y="235"/>
                  </a:cubicBezTo>
                  <a:cubicBezTo>
                    <a:pt x="2727" y="235"/>
                    <a:pt x="2720" y="236"/>
                    <a:pt x="2717" y="242"/>
                  </a:cubicBezTo>
                  <a:cubicBezTo>
                    <a:pt x="2724" y="248"/>
                    <a:pt x="2734" y="251"/>
                    <a:pt x="2745" y="251"/>
                  </a:cubicBezTo>
                  <a:cubicBezTo>
                    <a:pt x="2749" y="251"/>
                    <a:pt x="2753" y="250"/>
                    <a:pt x="2757" y="250"/>
                  </a:cubicBezTo>
                  <a:cubicBezTo>
                    <a:pt x="2759" y="254"/>
                    <a:pt x="2759" y="260"/>
                    <a:pt x="2764" y="262"/>
                  </a:cubicBezTo>
                  <a:cubicBezTo>
                    <a:pt x="2775" y="261"/>
                    <a:pt x="2782" y="257"/>
                    <a:pt x="2794" y="257"/>
                  </a:cubicBezTo>
                  <a:cubicBezTo>
                    <a:pt x="2795" y="257"/>
                    <a:pt x="2797" y="257"/>
                    <a:pt x="2798" y="257"/>
                  </a:cubicBezTo>
                  <a:cubicBezTo>
                    <a:pt x="2808" y="253"/>
                    <a:pt x="2821" y="244"/>
                    <a:pt x="2832" y="244"/>
                  </a:cubicBezTo>
                  <a:cubicBezTo>
                    <a:pt x="2835" y="244"/>
                    <a:pt x="2839" y="245"/>
                    <a:pt x="2841" y="247"/>
                  </a:cubicBezTo>
                  <a:cubicBezTo>
                    <a:pt x="2841" y="249"/>
                    <a:pt x="2835" y="247"/>
                    <a:pt x="2836" y="251"/>
                  </a:cubicBezTo>
                  <a:cubicBezTo>
                    <a:pt x="2838" y="254"/>
                    <a:pt x="2842" y="255"/>
                    <a:pt x="2846" y="255"/>
                  </a:cubicBezTo>
                  <a:cubicBezTo>
                    <a:pt x="2849" y="255"/>
                    <a:pt x="2852" y="254"/>
                    <a:pt x="2856" y="253"/>
                  </a:cubicBezTo>
                  <a:cubicBezTo>
                    <a:pt x="2860" y="253"/>
                    <a:pt x="2863" y="252"/>
                    <a:pt x="2867" y="252"/>
                  </a:cubicBezTo>
                  <a:cubicBezTo>
                    <a:pt x="2868" y="252"/>
                    <a:pt x="2869" y="252"/>
                    <a:pt x="2870" y="252"/>
                  </a:cubicBezTo>
                  <a:cubicBezTo>
                    <a:pt x="2872" y="247"/>
                    <a:pt x="2863" y="249"/>
                    <a:pt x="2864" y="244"/>
                  </a:cubicBezTo>
                  <a:cubicBezTo>
                    <a:pt x="2865" y="241"/>
                    <a:pt x="2869" y="240"/>
                    <a:pt x="2873" y="240"/>
                  </a:cubicBezTo>
                  <a:cubicBezTo>
                    <a:pt x="2876" y="240"/>
                    <a:pt x="2878" y="241"/>
                    <a:pt x="2880" y="241"/>
                  </a:cubicBezTo>
                  <a:cubicBezTo>
                    <a:pt x="2883" y="239"/>
                    <a:pt x="2885" y="237"/>
                    <a:pt x="2882" y="233"/>
                  </a:cubicBezTo>
                  <a:cubicBezTo>
                    <a:pt x="2870" y="231"/>
                    <a:pt x="2860" y="226"/>
                    <a:pt x="2850" y="222"/>
                  </a:cubicBezTo>
                  <a:cubicBezTo>
                    <a:pt x="2843" y="214"/>
                    <a:pt x="2843" y="201"/>
                    <a:pt x="2837" y="192"/>
                  </a:cubicBezTo>
                  <a:cubicBezTo>
                    <a:pt x="2840" y="188"/>
                    <a:pt x="2847" y="188"/>
                    <a:pt x="2848" y="183"/>
                  </a:cubicBezTo>
                  <a:cubicBezTo>
                    <a:pt x="2847" y="177"/>
                    <a:pt x="2840" y="173"/>
                    <a:pt x="2833" y="173"/>
                  </a:cubicBezTo>
                  <a:moveTo>
                    <a:pt x="2665" y="164"/>
                  </a:moveTo>
                  <a:cubicBezTo>
                    <a:pt x="2658" y="164"/>
                    <a:pt x="2651" y="166"/>
                    <a:pt x="2645" y="171"/>
                  </a:cubicBezTo>
                  <a:cubicBezTo>
                    <a:pt x="2656" y="187"/>
                    <a:pt x="2635" y="198"/>
                    <a:pt x="2632" y="214"/>
                  </a:cubicBezTo>
                  <a:cubicBezTo>
                    <a:pt x="2636" y="217"/>
                    <a:pt x="2642" y="217"/>
                    <a:pt x="2648" y="217"/>
                  </a:cubicBezTo>
                  <a:cubicBezTo>
                    <a:pt x="2649" y="217"/>
                    <a:pt x="2651" y="217"/>
                    <a:pt x="2652" y="217"/>
                  </a:cubicBezTo>
                  <a:cubicBezTo>
                    <a:pt x="2655" y="221"/>
                    <a:pt x="2659" y="222"/>
                    <a:pt x="2662" y="222"/>
                  </a:cubicBezTo>
                  <a:cubicBezTo>
                    <a:pt x="2669" y="222"/>
                    <a:pt x="2677" y="216"/>
                    <a:pt x="2683" y="213"/>
                  </a:cubicBezTo>
                  <a:cubicBezTo>
                    <a:pt x="2696" y="197"/>
                    <a:pt x="2717" y="189"/>
                    <a:pt x="2734" y="177"/>
                  </a:cubicBezTo>
                  <a:cubicBezTo>
                    <a:pt x="2728" y="172"/>
                    <a:pt x="2718" y="171"/>
                    <a:pt x="2710" y="167"/>
                  </a:cubicBezTo>
                  <a:cubicBezTo>
                    <a:pt x="2705" y="169"/>
                    <a:pt x="2703" y="172"/>
                    <a:pt x="2697" y="173"/>
                  </a:cubicBezTo>
                  <a:cubicBezTo>
                    <a:pt x="2689" y="168"/>
                    <a:pt x="2677" y="164"/>
                    <a:pt x="2665" y="164"/>
                  </a:cubicBezTo>
                  <a:moveTo>
                    <a:pt x="1117" y="163"/>
                  </a:moveTo>
                  <a:cubicBezTo>
                    <a:pt x="1114" y="163"/>
                    <a:pt x="1113" y="165"/>
                    <a:pt x="1114" y="168"/>
                  </a:cubicBezTo>
                  <a:cubicBezTo>
                    <a:pt x="1115" y="170"/>
                    <a:pt x="1116" y="172"/>
                    <a:pt x="1119" y="172"/>
                  </a:cubicBezTo>
                  <a:cubicBezTo>
                    <a:pt x="1121" y="172"/>
                    <a:pt x="1123" y="171"/>
                    <a:pt x="1126" y="166"/>
                  </a:cubicBezTo>
                  <a:cubicBezTo>
                    <a:pt x="1122" y="164"/>
                    <a:pt x="1119" y="163"/>
                    <a:pt x="1117" y="163"/>
                  </a:cubicBezTo>
                  <a:moveTo>
                    <a:pt x="1237" y="150"/>
                  </a:moveTo>
                  <a:cubicBezTo>
                    <a:pt x="1235" y="150"/>
                    <a:pt x="1233" y="150"/>
                    <a:pt x="1231" y="150"/>
                  </a:cubicBezTo>
                  <a:cubicBezTo>
                    <a:pt x="1228" y="154"/>
                    <a:pt x="1233" y="159"/>
                    <a:pt x="1229" y="161"/>
                  </a:cubicBezTo>
                  <a:cubicBezTo>
                    <a:pt x="1224" y="158"/>
                    <a:pt x="1219" y="158"/>
                    <a:pt x="1214" y="158"/>
                  </a:cubicBezTo>
                  <a:cubicBezTo>
                    <a:pt x="1207" y="158"/>
                    <a:pt x="1200" y="159"/>
                    <a:pt x="1193" y="161"/>
                  </a:cubicBezTo>
                  <a:cubicBezTo>
                    <a:pt x="1186" y="162"/>
                    <a:pt x="1180" y="164"/>
                    <a:pt x="1174" y="164"/>
                  </a:cubicBezTo>
                  <a:cubicBezTo>
                    <a:pt x="1172" y="164"/>
                    <a:pt x="1171" y="164"/>
                    <a:pt x="1169" y="163"/>
                  </a:cubicBezTo>
                  <a:cubicBezTo>
                    <a:pt x="1165" y="167"/>
                    <a:pt x="1170" y="176"/>
                    <a:pt x="1166" y="181"/>
                  </a:cubicBezTo>
                  <a:cubicBezTo>
                    <a:pt x="1168" y="186"/>
                    <a:pt x="1174" y="188"/>
                    <a:pt x="1175" y="193"/>
                  </a:cubicBezTo>
                  <a:cubicBezTo>
                    <a:pt x="1173" y="197"/>
                    <a:pt x="1170" y="201"/>
                    <a:pt x="1163" y="201"/>
                  </a:cubicBezTo>
                  <a:cubicBezTo>
                    <a:pt x="1163" y="201"/>
                    <a:pt x="1162" y="201"/>
                    <a:pt x="1162" y="201"/>
                  </a:cubicBezTo>
                  <a:cubicBezTo>
                    <a:pt x="1158" y="198"/>
                    <a:pt x="1165" y="195"/>
                    <a:pt x="1162" y="192"/>
                  </a:cubicBezTo>
                  <a:cubicBezTo>
                    <a:pt x="1160" y="192"/>
                    <a:pt x="1158" y="192"/>
                    <a:pt x="1156" y="192"/>
                  </a:cubicBezTo>
                  <a:cubicBezTo>
                    <a:pt x="1153" y="192"/>
                    <a:pt x="1149" y="192"/>
                    <a:pt x="1145" y="192"/>
                  </a:cubicBezTo>
                  <a:cubicBezTo>
                    <a:pt x="1141" y="192"/>
                    <a:pt x="1137" y="192"/>
                    <a:pt x="1133" y="192"/>
                  </a:cubicBezTo>
                  <a:cubicBezTo>
                    <a:pt x="1115" y="192"/>
                    <a:pt x="1099" y="194"/>
                    <a:pt x="1105" y="211"/>
                  </a:cubicBezTo>
                  <a:cubicBezTo>
                    <a:pt x="1111" y="215"/>
                    <a:pt x="1134" y="220"/>
                    <a:pt x="1136" y="231"/>
                  </a:cubicBezTo>
                  <a:cubicBezTo>
                    <a:pt x="1137" y="238"/>
                    <a:pt x="1131" y="242"/>
                    <a:pt x="1126" y="242"/>
                  </a:cubicBezTo>
                  <a:cubicBezTo>
                    <a:pt x="1122" y="242"/>
                    <a:pt x="1118" y="240"/>
                    <a:pt x="1117" y="237"/>
                  </a:cubicBezTo>
                  <a:cubicBezTo>
                    <a:pt x="1118" y="232"/>
                    <a:pt x="1124" y="233"/>
                    <a:pt x="1125" y="227"/>
                  </a:cubicBezTo>
                  <a:cubicBezTo>
                    <a:pt x="1106" y="225"/>
                    <a:pt x="1100" y="214"/>
                    <a:pt x="1080" y="213"/>
                  </a:cubicBezTo>
                  <a:cubicBezTo>
                    <a:pt x="1074" y="215"/>
                    <a:pt x="1078" y="220"/>
                    <a:pt x="1074" y="222"/>
                  </a:cubicBezTo>
                  <a:cubicBezTo>
                    <a:pt x="1073" y="222"/>
                    <a:pt x="1073" y="222"/>
                    <a:pt x="1073" y="222"/>
                  </a:cubicBezTo>
                  <a:cubicBezTo>
                    <a:pt x="1071" y="222"/>
                    <a:pt x="1069" y="221"/>
                    <a:pt x="1067" y="220"/>
                  </a:cubicBezTo>
                  <a:cubicBezTo>
                    <a:pt x="1066" y="219"/>
                    <a:pt x="1064" y="218"/>
                    <a:pt x="1062" y="218"/>
                  </a:cubicBezTo>
                  <a:cubicBezTo>
                    <a:pt x="1061" y="218"/>
                    <a:pt x="1060" y="218"/>
                    <a:pt x="1059" y="219"/>
                  </a:cubicBezTo>
                  <a:cubicBezTo>
                    <a:pt x="1054" y="233"/>
                    <a:pt x="1082" y="226"/>
                    <a:pt x="1085" y="237"/>
                  </a:cubicBezTo>
                  <a:cubicBezTo>
                    <a:pt x="1082" y="237"/>
                    <a:pt x="1079" y="238"/>
                    <a:pt x="1076" y="238"/>
                  </a:cubicBezTo>
                  <a:cubicBezTo>
                    <a:pt x="1067" y="238"/>
                    <a:pt x="1058" y="235"/>
                    <a:pt x="1054" y="229"/>
                  </a:cubicBezTo>
                  <a:cubicBezTo>
                    <a:pt x="1051" y="226"/>
                    <a:pt x="1052" y="221"/>
                    <a:pt x="1047" y="218"/>
                  </a:cubicBezTo>
                  <a:cubicBezTo>
                    <a:pt x="1037" y="220"/>
                    <a:pt x="1032" y="224"/>
                    <a:pt x="1027" y="230"/>
                  </a:cubicBezTo>
                  <a:cubicBezTo>
                    <a:pt x="1035" y="238"/>
                    <a:pt x="1037" y="252"/>
                    <a:pt x="1031" y="264"/>
                  </a:cubicBezTo>
                  <a:cubicBezTo>
                    <a:pt x="1034" y="264"/>
                    <a:pt x="1037" y="265"/>
                    <a:pt x="1041" y="265"/>
                  </a:cubicBezTo>
                  <a:cubicBezTo>
                    <a:pt x="1044" y="265"/>
                    <a:pt x="1047" y="264"/>
                    <a:pt x="1049" y="264"/>
                  </a:cubicBezTo>
                  <a:cubicBezTo>
                    <a:pt x="1052" y="264"/>
                    <a:pt x="1055" y="264"/>
                    <a:pt x="1058" y="264"/>
                  </a:cubicBezTo>
                  <a:cubicBezTo>
                    <a:pt x="1067" y="264"/>
                    <a:pt x="1075" y="266"/>
                    <a:pt x="1078" y="275"/>
                  </a:cubicBezTo>
                  <a:cubicBezTo>
                    <a:pt x="1080" y="281"/>
                    <a:pt x="1076" y="285"/>
                    <a:pt x="1080" y="292"/>
                  </a:cubicBezTo>
                  <a:cubicBezTo>
                    <a:pt x="1078" y="293"/>
                    <a:pt x="1076" y="293"/>
                    <a:pt x="1075" y="293"/>
                  </a:cubicBezTo>
                  <a:cubicBezTo>
                    <a:pt x="1066" y="293"/>
                    <a:pt x="1067" y="281"/>
                    <a:pt x="1066" y="274"/>
                  </a:cubicBezTo>
                  <a:cubicBezTo>
                    <a:pt x="1063" y="272"/>
                    <a:pt x="1058" y="271"/>
                    <a:pt x="1052" y="271"/>
                  </a:cubicBezTo>
                  <a:cubicBezTo>
                    <a:pt x="1048" y="271"/>
                    <a:pt x="1044" y="271"/>
                    <a:pt x="1041" y="272"/>
                  </a:cubicBezTo>
                  <a:cubicBezTo>
                    <a:pt x="1040" y="278"/>
                    <a:pt x="1047" y="278"/>
                    <a:pt x="1047" y="283"/>
                  </a:cubicBezTo>
                  <a:cubicBezTo>
                    <a:pt x="1045" y="287"/>
                    <a:pt x="1038" y="286"/>
                    <a:pt x="1035" y="290"/>
                  </a:cubicBezTo>
                  <a:cubicBezTo>
                    <a:pt x="1036" y="302"/>
                    <a:pt x="1018" y="308"/>
                    <a:pt x="1001" y="308"/>
                  </a:cubicBezTo>
                  <a:cubicBezTo>
                    <a:pt x="989" y="308"/>
                    <a:pt x="978" y="305"/>
                    <a:pt x="974" y="300"/>
                  </a:cubicBezTo>
                  <a:cubicBezTo>
                    <a:pt x="976" y="297"/>
                    <a:pt x="980" y="296"/>
                    <a:pt x="984" y="296"/>
                  </a:cubicBezTo>
                  <a:cubicBezTo>
                    <a:pt x="991" y="296"/>
                    <a:pt x="998" y="299"/>
                    <a:pt x="1003" y="301"/>
                  </a:cubicBezTo>
                  <a:cubicBezTo>
                    <a:pt x="1016" y="296"/>
                    <a:pt x="1025" y="288"/>
                    <a:pt x="1028" y="275"/>
                  </a:cubicBezTo>
                  <a:cubicBezTo>
                    <a:pt x="1016" y="268"/>
                    <a:pt x="1026" y="250"/>
                    <a:pt x="1024" y="239"/>
                  </a:cubicBezTo>
                  <a:cubicBezTo>
                    <a:pt x="1023" y="234"/>
                    <a:pt x="1016" y="233"/>
                    <a:pt x="1017" y="228"/>
                  </a:cubicBezTo>
                  <a:cubicBezTo>
                    <a:pt x="1027" y="222"/>
                    <a:pt x="1026" y="208"/>
                    <a:pt x="1013" y="205"/>
                  </a:cubicBezTo>
                  <a:cubicBezTo>
                    <a:pt x="1011" y="201"/>
                    <a:pt x="1012" y="197"/>
                    <a:pt x="1008" y="195"/>
                  </a:cubicBezTo>
                  <a:cubicBezTo>
                    <a:pt x="1007" y="195"/>
                    <a:pt x="1005" y="195"/>
                    <a:pt x="1004" y="195"/>
                  </a:cubicBezTo>
                  <a:cubicBezTo>
                    <a:pt x="1000" y="195"/>
                    <a:pt x="997" y="195"/>
                    <a:pt x="997" y="199"/>
                  </a:cubicBezTo>
                  <a:cubicBezTo>
                    <a:pt x="998" y="204"/>
                    <a:pt x="1008" y="201"/>
                    <a:pt x="1008" y="206"/>
                  </a:cubicBezTo>
                  <a:cubicBezTo>
                    <a:pt x="1007" y="207"/>
                    <a:pt x="1005" y="207"/>
                    <a:pt x="1004" y="207"/>
                  </a:cubicBezTo>
                  <a:cubicBezTo>
                    <a:pt x="1002" y="207"/>
                    <a:pt x="1000" y="207"/>
                    <a:pt x="998" y="206"/>
                  </a:cubicBezTo>
                  <a:cubicBezTo>
                    <a:pt x="996" y="206"/>
                    <a:pt x="994" y="205"/>
                    <a:pt x="992" y="205"/>
                  </a:cubicBezTo>
                  <a:cubicBezTo>
                    <a:pt x="991" y="205"/>
                    <a:pt x="989" y="206"/>
                    <a:pt x="988" y="206"/>
                  </a:cubicBezTo>
                  <a:cubicBezTo>
                    <a:pt x="986" y="220"/>
                    <a:pt x="979" y="230"/>
                    <a:pt x="964" y="233"/>
                  </a:cubicBezTo>
                  <a:cubicBezTo>
                    <a:pt x="962" y="240"/>
                    <a:pt x="970" y="245"/>
                    <a:pt x="965" y="253"/>
                  </a:cubicBezTo>
                  <a:cubicBezTo>
                    <a:pt x="972" y="259"/>
                    <a:pt x="980" y="264"/>
                    <a:pt x="987" y="270"/>
                  </a:cubicBezTo>
                  <a:cubicBezTo>
                    <a:pt x="985" y="274"/>
                    <a:pt x="983" y="277"/>
                    <a:pt x="978" y="278"/>
                  </a:cubicBezTo>
                  <a:cubicBezTo>
                    <a:pt x="958" y="270"/>
                    <a:pt x="940" y="257"/>
                    <a:pt x="912" y="257"/>
                  </a:cubicBezTo>
                  <a:cubicBezTo>
                    <a:pt x="908" y="257"/>
                    <a:pt x="905" y="257"/>
                    <a:pt x="902" y="257"/>
                  </a:cubicBezTo>
                  <a:cubicBezTo>
                    <a:pt x="898" y="256"/>
                    <a:pt x="897" y="251"/>
                    <a:pt x="894" y="249"/>
                  </a:cubicBezTo>
                  <a:cubicBezTo>
                    <a:pt x="890" y="249"/>
                    <a:pt x="886" y="246"/>
                    <a:pt x="883" y="246"/>
                  </a:cubicBezTo>
                  <a:cubicBezTo>
                    <a:pt x="881" y="246"/>
                    <a:pt x="880" y="247"/>
                    <a:pt x="879" y="248"/>
                  </a:cubicBezTo>
                  <a:cubicBezTo>
                    <a:pt x="877" y="260"/>
                    <a:pt x="900" y="258"/>
                    <a:pt x="903" y="270"/>
                  </a:cubicBezTo>
                  <a:cubicBezTo>
                    <a:pt x="899" y="272"/>
                    <a:pt x="893" y="276"/>
                    <a:pt x="887" y="276"/>
                  </a:cubicBezTo>
                  <a:cubicBezTo>
                    <a:pt x="887" y="276"/>
                    <a:pt x="886" y="276"/>
                    <a:pt x="885" y="276"/>
                  </a:cubicBezTo>
                  <a:cubicBezTo>
                    <a:pt x="882" y="273"/>
                    <a:pt x="887" y="269"/>
                    <a:pt x="884" y="266"/>
                  </a:cubicBezTo>
                  <a:cubicBezTo>
                    <a:pt x="875" y="268"/>
                    <a:pt x="870" y="274"/>
                    <a:pt x="861" y="274"/>
                  </a:cubicBezTo>
                  <a:cubicBezTo>
                    <a:pt x="858" y="274"/>
                    <a:pt x="856" y="274"/>
                    <a:pt x="852" y="273"/>
                  </a:cubicBezTo>
                  <a:cubicBezTo>
                    <a:pt x="846" y="276"/>
                    <a:pt x="838" y="284"/>
                    <a:pt x="829" y="284"/>
                  </a:cubicBezTo>
                  <a:cubicBezTo>
                    <a:pt x="827" y="284"/>
                    <a:pt x="825" y="284"/>
                    <a:pt x="823" y="283"/>
                  </a:cubicBezTo>
                  <a:cubicBezTo>
                    <a:pt x="827" y="279"/>
                    <a:pt x="837" y="275"/>
                    <a:pt x="834" y="268"/>
                  </a:cubicBezTo>
                  <a:cubicBezTo>
                    <a:pt x="834" y="268"/>
                    <a:pt x="833" y="268"/>
                    <a:pt x="833" y="268"/>
                  </a:cubicBezTo>
                  <a:cubicBezTo>
                    <a:pt x="826" y="268"/>
                    <a:pt x="822" y="274"/>
                    <a:pt x="817" y="275"/>
                  </a:cubicBezTo>
                  <a:cubicBezTo>
                    <a:pt x="815" y="275"/>
                    <a:pt x="814" y="275"/>
                    <a:pt x="812" y="275"/>
                  </a:cubicBezTo>
                  <a:cubicBezTo>
                    <a:pt x="811" y="275"/>
                    <a:pt x="810" y="275"/>
                    <a:pt x="809" y="275"/>
                  </a:cubicBezTo>
                  <a:cubicBezTo>
                    <a:pt x="808" y="275"/>
                    <a:pt x="806" y="275"/>
                    <a:pt x="805" y="275"/>
                  </a:cubicBezTo>
                  <a:cubicBezTo>
                    <a:pt x="803" y="275"/>
                    <a:pt x="801" y="275"/>
                    <a:pt x="799" y="276"/>
                  </a:cubicBezTo>
                  <a:cubicBezTo>
                    <a:pt x="796" y="277"/>
                    <a:pt x="791" y="281"/>
                    <a:pt x="787" y="283"/>
                  </a:cubicBezTo>
                  <a:cubicBezTo>
                    <a:pt x="784" y="284"/>
                    <a:pt x="780" y="285"/>
                    <a:pt x="778" y="286"/>
                  </a:cubicBezTo>
                  <a:cubicBezTo>
                    <a:pt x="770" y="290"/>
                    <a:pt x="767" y="298"/>
                    <a:pt x="761" y="299"/>
                  </a:cubicBezTo>
                  <a:cubicBezTo>
                    <a:pt x="760" y="299"/>
                    <a:pt x="760" y="299"/>
                    <a:pt x="759" y="299"/>
                  </a:cubicBezTo>
                  <a:cubicBezTo>
                    <a:pt x="753" y="299"/>
                    <a:pt x="746" y="295"/>
                    <a:pt x="743" y="291"/>
                  </a:cubicBezTo>
                  <a:cubicBezTo>
                    <a:pt x="745" y="285"/>
                    <a:pt x="758" y="288"/>
                    <a:pt x="761" y="282"/>
                  </a:cubicBezTo>
                  <a:cubicBezTo>
                    <a:pt x="755" y="276"/>
                    <a:pt x="745" y="270"/>
                    <a:pt x="734" y="270"/>
                  </a:cubicBezTo>
                  <a:cubicBezTo>
                    <a:pt x="732" y="270"/>
                    <a:pt x="730" y="271"/>
                    <a:pt x="728" y="271"/>
                  </a:cubicBezTo>
                  <a:cubicBezTo>
                    <a:pt x="733" y="277"/>
                    <a:pt x="731" y="284"/>
                    <a:pt x="732" y="292"/>
                  </a:cubicBezTo>
                  <a:cubicBezTo>
                    <a:pt x="733" y="298"/>
                    <a:pt x="742" y="307"/>
                    <a:pt x="732" y="309"/>
                  </a:cubicBezTo>
                  <a:cubicBezTo>
                    <a:pt x="726" y="308"/>
                    <a:pt x="724" y="303"/>
                    <a:pt x="716" y="303"/>
                  </a:cubicBezTo>
                  <a:cubicBezTo>
                    <a:pt x="715" y="303"/>
                    <a:pt x="713" y="303"/>
                    <a:pt x="711" y="303"/>
                  </a:cubicBezTo>
                  <a:cubicBezTo>
                    <a:pt x="707" y="310"/>
                    <a:pt x="696" y="312"/>
                    <a:pt x="691" y="319"/>
                  </a:cubicBezTo>
                  <a:cubicBezTo>
                    <a:pt x="693" y="323"/>
                    <a:pt x="698" y="325"/>
                    <a:pt x="695" y="329"/>
                  </a:cubicBezTo>
                  <a:cubicBezTo>
                    <a:pt x="693" y="330"/>
                    <a:pt x="691" y="330"/>
                    <a:pt x="690" y="330"/>
                  </a:cubicBezTo>
                  <a:cubicBezTo>
                    <a:pt x="684" y="330"/>
                    <a:pt x="678" y="328"/>
                    <a:pt x="673" y="325"/>
                  </a:cubicBezTo>
                  <a:cubicBezTo>
                    <a:pt x="668" y="323"/>
                    <a:pt x="663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5" y="325"/>
                    <a:pt x="661" y="329"/>
                    <a:pt x="663" y="332"/>
                  </a:cubicBezTo>
                  <a:cubicBezTo>
                    <a:pt x="665" y="334"/>
                    <a:pt x="673" y="332"/>
                    <a:pt x="674" y="335"/>
                  </a:cubicBezTo>
                  <a:cubicBezTo>
                    <a:pt x="672" y="340"/>
                    <a:pt x="669" y="342"/>
                    <a:pt x="666" y="342"/>
                  </a:cubicBezTo>
                  <a:cubicBezTo>
                    <a:pt x="660" y="342"/>
                    <a:pt x="654" y="337"/>
                    <a:pt x="649" y="335"/>
                  </a:cubicBezTo>
                  <a:cubicBezTo>
                    <a:pt x="646" y="333"/>
                    <a:pt x="643" y="334"/>
                    <a:pt x="640" y="333"/>
                  </a:cubicBezTo>
                  <a:cubicBezTo>
                    <a:pt x="631" y="328"/>
                    <a:pt x="639" y="322"/>
                    <a:pt x="642" y="315"/>
                  </a:cubicBezTo>
                  <a:cubicBezTo>
                    <a:pt x="635" y="307"/>
                    <a:pt x="615" y="305"/>
                    <a:pt x="616" y="293"/>
                  </a:cubicBezTo>
                  <a:cubicBezTo>
                    <a:pt x="626" y="294"/>
                    <a:pt x="636" y="303"/>
                    <a:pt x="650" y="306"/>
                  </a:cubicBezTo>
                  <a:cubicBezTo>
                    <a:pt x="660" y="308"/>
                    <a:pt x="669" y="309"/>
                    <a:pt x="678" y="309"/>
                  </a:cubicBezTo>
                  <a:cubicBezTo>
                    <a:pt x="689" y="309"/>
                    <a:pt x="699" y="307"/>
                    <a:pt x="705" y="299"/>
                  </a:cubicBezTo>
                  <a:cubicBezTo>
                    <a:pt x="710" y="290"/>
                    <a:pt x="696" y="279"/>
                    <a:pt x="684" y="279"/>
                  </a:cubicBezTo>
                  <a:cubicBezTo>
                    <a:pt x="683" y="279"/>
                    <a:pt x="683" y="279"/>
                    <a:pt x="683" y="279"/>
                  </a:cubicBezTo>
                  <a:cubicBezTo>
                    <a:pt x="667" y="270"/>
                    <a:pt x="646" y="265"/>
                    <a:pt x="621" y="264"/>
                  </a:cubicBezTo>
                  <a:cubicBezTo>
                    <a:pt x="620" y="260"/>
                    <a:pt x="621" y="255"/>
                    <a:pt x="619" y="253"/>
                  </a:cubicBezTo>
                  <a:cubicBezTo>
                    <a:pt x="609" y="255"/>
                    <a:pt x="602" y="259"/>
                    <a:pt x="592" y="261"/>
                  </a:cubicBezTo>
                  <a:cubicBezTo>
                    <a:pt x="591" y="259"/>
                    <a:pt x="588" y="259"/>
                    <a:pt x="588" y="256"/>
                  </a:cubicBezTo>
                  <a:cubicBezTo>
                    <a:pt x="592" y="252"/>
                    <a:pt x="599" y="248"/>
                    <a:pt x="594" y="241"/>
                  </a:cubicBezTo>
                  <a:cubicBezTo>
                    <a:pt x="592" y="241"/>
                    <a:pt x="591" y="240"/>
                    <a:pt x="590" y="240"/>
                  </a:cubicBezTo>
                  <a:cubicBezTo>
                    <a:pt x="586" y="240"/>
                    <a:pt x="583" y="243"/>
                    <a:pt x="578" y="243"/>
                  </a:cubicBezTo>
                  <a:cubicBezTo>
                    <a:pt x="577" y="240"/>
                    <a:pt x="578" y="235"/>
                    <a:pt x="573" y="235"/>
                  </a:cubicBezTo>
                  <a:cubicBezTo>
                    <a:pt x="572" y="235"/>
                    <a:pt x="572" y="235"/>
                    <a:pt x="572" y="235"/>
                  </a:cubicBezTo>
                  <a:cubicBezTo>
                    <a:pt x="565" y="237"/>
                    <a:pt x="569" y="243"/>
                    <a:pt x="562" y="245"/>
                  </a:cubicBezTo>
                  <a:cubicBezTo>
                    <a:pt x="561" y="245"/>
                    <a:pt x="560" y="245"/>
                    <a:pt x="560" y="245"/>
                  </a:cubicBezTo>
                  <a:cubicBezTo>
                    <a:pt x="554" y="245"/>
                    <a:pt x="549" y="241"/>
                    <a:pt x="544" y="239"/>
                  </a:cubicBezTo>
                  <a:cubicBezTo>
                    <a:pt x="537" y="245"/>
                    <a:pt x="527" y="250"/>
                    <a:pt x="516" y="250"/>
                  </a:cubicBezTo>
                  <a:cubicBezTo>
                    <a:pt x="513" y="250"/>
                    <a:pt x="510" y="250"/>
                    <a:pt x="506" y="249"/>
                  </a:cubicBezTo>
                  <a:cubicBezTo>
                    <a:pt x="504" y="252"/>
                    <a:pt x="509" y="254"/>
                    <a:pt x="506" y="257"/>
                  </a:cubicBezTo>
                  <a:cubicBezTo>
                    <a:pt x="503" y="260"/>
                    <a:pt x="499" y="260"/>
                    <a:pt x="495" y="260"/>
                  </a:cubicBezTo>
                  <a:cubicBezTo>
                    <a:pt x="491" y="260"/>
                    <a:pt x="487" y="260"/>
                    <a:pt x="482" y="259"/>
                  </a:cubicBezTo>
                  <a:cubicBezTo>
                    <a:pt x="473" y="263"/>
                    <a:pt x="470" y="271"/>
                    <a:pt x="457" y="272"/>
                  </a:cubicBezTo>
                  <a:cubicBezTo>
                    <a:pt x="452" y="271"/>
                    <a:pt x="452" y="265"/>
                    <a:pt x="450" y="263"/>
                  </a:cubicBezTo>
                  <a:cubicBezTo>
                    <a:pt x="443" y="265"/>
                    <a:pt x="437" y="268"/>
                    <a:pt x="434" y="275"/>
                  </a:cubicBezTo>
                  <a:cubicBezTo>
                    <a:pt x="440" y="278"/>
                    <a:pt x="446" y="276"/>
                    <a:pt x="452" y="277"/>
                  </a:cubicBezTo>
                  <a:cubicBezTo>
                    <a:pt x="447" y="280"/>
                    <a:pt x="441" y="283"/>
                    <a:pt x="440" y="290"/>
                  </a:cubicBezTo>
                  <a:cubicBezTo>
                    <a:pt x="434" y="293"/>
                    <a:pt x="428" y="296"/>
                    <a:pt x="423" y="300"/>
                  </a:cubicBezTo>
                  <a:cubicBezTo>
                    <a:pt x="425" y="313"/>
                    <a:pt x="412" y="321"/>
                    <a:pt x="400" y="326"/>
                  </a:cubicBezTo>
                  <a:cubicBezTo>
                    <a:pt x="397" y="328"/>
                    <a:pt x="403" y="330"/>
                    <a:pt x="400" y="332"/>
                  </a:cubicBezTo>
                  <a:cubicBezTo>
                    <a:pt x="395" y="334"/>
                    <a:pt x="388" y="335"/>
                    <a:pt x="387" y="341"/>
                  </a:cubicBezTo>
                  <a:cubicBezTo>
                    <a:pt x="388" y="343"/>
                    <a:pt x="389" y="343"/>
                    <a:pt x="391" y="343"/>
                  </a:cubicBezTo>
                  <a:cubicBezTo>
                    <a:pt x="391" y="343"/>
                    <a:pt x="392" y="343"/>
                    <a:pt x="392" y="343"/>
                  </a:cubicBezTo>
                  <a:cubicBezTo>
                    <a:pt x="393" y="343"/>
                    <a:pt x="393" y="343"/>
                    <a:pt x="394" y="343"/>
                  </a:cubicBezTo>
                  <a:cubicBezTo>
                    <a:pt x="396" y="343"/>
                    <a:pt x="398" y="343"/>
                    <a:pt x="398" y="346"/>
                  </a:cubicBezTo>
                  <a:cubicBezTo>
                    <a:pt x="397" y="348"/>
                    <a:pt x="395" y="349"/>
                    <a:pt x="393" y="349"/>
                  </a:cubicBezTo>
                  <a:cubicBezTo>
                    <a:pt x="390" y="349"/>
                    <a:pt x="387" y="347"/>
                    <a:pt x="383" y="347"/>
                  </a:cubicBezTo>
                  <a:cubicBezTo>
                    <a:pt x="379" y="348"/>
                    <a:pt x="381" y="354"/>
                    <a:pt x="376" y="354"/>
                  </a:cubicBezTo>
                  <a:cubicBezTo>
                    <a:pt x="373" y="353"/>
                    <a:pt x="370" y="353"/>
                    <a:pt x="368" y="353"/>
                  </a:cubicBezTo>
                  <a:cubicBezTo>
                    <a:pt x="363" y="353"/>
                    <a:pt x="360" y="355"/>
                    <a:pt x="356" y="357"/>
                  </a:cubicBezTo>
                  <a:cubicBezTo>
                    <a:pt x="352" y="359"/>
                    <a:pt x="347" y="361"/>
                    <a:pt x="342" y="361"/>
                  </a:cubicBezTo>
                  <a:cubicBezTo>
                    <a:pt x="342" y="361"/>
                    <a:pt x="342" y="361"/>
                    <a:pt x="341" y="361"/>
                  </a:cubicBezTo>
                  <a:cubicBezTo>
                    <a:pt x="343" y="367"/>
                    <a:pt x="340" y="375"/>
                    <a:pt x="344" y="380"/>
                  </a:cubicBezTo>
                  <a:cubicBezTo>
                    <a:pt x="341" y="382"/>
                    <a:pt x="336" y="381"/>
                    <a:pt x="337" y="386"/>
                  </a:cubicBezTo>
                  <a:cubicBezTo>
                    <a:pt x="338" y="387"/>
                    <a:pt x="339" y="387"/>
                    <a:pt x="341" y="387"/>
                  </a:cubicBezTo>
                  <a:cubicBezTo>
                    <a:pt x="342" y="387"/>
                    <a:pt x="343" y="387"/>
                    <a:pt x="344" y="387"/>
                  </a:cubicBezTo>
                  <a:cubicBezTo>
                    <a:pt x="345" y="387"/>
                    <a:pt x="346" y="387"/>
                    <a:pt x="347" y="387"/>
                  </a:cubicBezTo>
                  <a:cubicBezTo>
                    <a:pt x="349" y="387"/>
                    <a:pt x="350" y="387"/>
                    <a:pt x="351" y="389"/>
                  </a:cubicBezTo>
                  <a:cubicBezTo>
                    <a:pt x="349" y="392"/>
                    <a:pt x="344" y="393"/>
                    <a:pt x="341" y="397"/>
                  </a:cubicBezTo>
                  <a:cubicBezTo>
                    <a:pt x="344" y="408"/>
                    <a:pt x="350" y="415"/>
                    <a:pt x="365" y="416"/>
                  </a:cubicBezTo>
                  <a:cubicBezTo>
                    <a:pt x="376" y="412"/>
                    <a:pt x="381" y="403"/>
                    <a:pt x="396" y="402"/>
                  </a:cubicBezTo>
                  <a:cubicBezTo>
                    <a:pt x="403" y="411"/>
                    <a:pt x="418" y="421"/>
                    <a:pt x="408" y="437"/>
                  </a:cubicBezTo>
                  <a:cubicBezTo>
                    <a:pt x="411" y="443"/>
                    <a:pt x="417" y="447"/>
                    <a:pt x="423" y="447"/>
                  </a:cubicBezTo>
                  <a:cubicBezTo>
                    <a:pt x="428" y="447"/>
                    <a:pt x="434" y="444"/>
                    <a:pt x="438" y="440"/>
                  </a:cubicBezTo>
                  <a:cubicBezTo>
                    <a:pt x="439" y="440"/>
                    <a:pt x="440" y="440"/>
                    <a:pt x="441" y="440"/>
                  </a:cubicBezTo>
                  <a:cubicBezTo>
                    <a:pt x="452" y="440"/>
                    <a:pt x="469" y="432"/>
                    <a:pt x="459" y="423"/>
                  </a:cubicBezTo>
                  <a:cubicBezTo>
                    <a:pt x="455" y="424"/>
                    <a:pt x="457" y="431"/>
                    <a:pt x="452" y="431"/>
                  </a:cubicBezTo>
                  <a:cubicBezTo>
                    <a:pt x="452" y="431"/>
                    <a:pt x="452" y="430"/>
                    <a:pt x="451" y="430"/>
                  </a:cubicBezTo>
                  <a:cubicBezTo>
                    <a:pt x="441" y="408"/>
                    <a:pt x="478" y="409"/>
                    <a:pt x="477" y="388"/>
                  </a:cubicBezTo>
                  <a:cubicBezTo>
                    <a:pt x="474" y="383"/>
                    <a:pt x="465" y="384"/>
                    <a:pt x="462" y="379"/>
                  </a:cubicBezTo>
                  <a:cubicBezTo>
                    <a:pt x="465" y="368"/>
                    <a:pt x="463" y="361"/>
                    <a:pt x="468" y="355"/>
                  </a:cubicBezTo>
                  <a:cubicBezTo>
                    <a:pt x="477" y="344"/>
                    <a:pt x="505" y="345"/>
                    <a:pt x="509" y="330"/>
                  </a:cubicBezTo>
                  <a:cubicBezTo>
                    <a:pt x="508" y="327"/>
                    <a:pt x="506" y="325"/>
                    <a:pt x="504" y="322"/>
                  </a:cubicBezTo>
                  <a:cubicBezTo>
                    <a:pt x="509" y="310"/>
                    <a:pt x="526" y="315"/>
                    <a:pt x="541" y="312"/>
                  </a:cubicBezTo>
                  <a:cubicBezTo>
                    <a:pt x="564" y="325"/>
                    <a:pt x="521" y="335"/>
                    <a:pt x="516" y="346"/>
                  </a:cubicBezTo>
                  <a:cubicBezTo>
                    <a:pt x="506" y="348"/>
                    <a:pt x="504" y="358"/>
                    <a:pt x="501" y="366"/>
                  </a:cubicBezTo>
                  <a:cubicBezTo>
                    <a:pt x="506" y="370"/>
                    <a:pt x="504" y="376"/>
                    <a:pt x="501" y="381"/>
                  </a:cubicBezTo>
                  <a:cubicBezTo>
                    <a:pt x="509" y="387"/>
                    <a:pt x="519" y="390"/>
                    <a:pt x="529" y="390"/>
                  </a:cubicBezTo>
                  <a:cubicBezTo>
                    <a:pt x="538" y="390"/>
                    <a:pt x="548" y="388"/>
                    <a:pt x="558" y="386"/>
                  </a:cubicBezTo>
                  <a:cubicBezTo>
                    <a:pt x="565" y="385"/>
                    <a:pt x="570" y="382"/>
                    <a:pt x="575" y="382"/>
                  </a:cubicBezTo>
                  <a:cubicBezTo>
                    <a:pt x="579" y="382"/>
                    <a:pt x="582" y="384"/>
                    <a:pt x="585" y="389"/>
                  </a:cubicBezTo>
                  <a:cubicBezTo>
                    <a:pt x="582" y="394"/>
                    <a:pt x="572" y="398"/>
                    <a:pt x="563" y="398"/>
                  </a:cubicBezTo>
                  <a:cubicBezTo>
                    <a:pt x="558" y="398"/>
                    <a:pt x="554" y="397"/>
                    <a:pt x="551" y="394"/>
                  </a:cubicBezTo>
                  <a:cubicBezTo>
                    <a:pt x="545" y="398"/>
                    <a:pt x="533" y="397"/>
                    <a:pt x="529" y="403"/>
                  </a:cubicBezTo>
                  <a:cubicBezTo>
                    <a:pt x="534" y="411"/>
                    <a:pt x="538" y="422"/>
                    <a:pt x="527" y="429"/>
                  </a:cubicBezTo>
                  <a:cubicBezTo>
                    <a:pt x="520" y="426"/>
                    <a:pt x="522" y="419"/>
                    <a:pt x="515" y="417"/>
                  </a:cubicBezTo>
                  <a:cubicBezTo>
                    <a:pt x="515" y="417"/>
                    <a:pt x="514" y="417"/>
                    <a:pt x="513" y="417"/>
                  </a:cubicBezTo>
                  <a:cubicBezTo>
                    <a:pt x="501" y="417"/>
                    <a:pt x="499" y="437"/>
                    <a:pt x="501" y="449"/>
                  </a:cubicBezTo>
                  <a:cubicBezTo>
                    <a:pt x="496" y="453"/>
                    <a:pt x="488" y="456"/>
                    <a:pt x="481" y="458"/>
                  </a:cubicBezTo>
                  <a:cubicBezTo>
                    <a:pt x="476" y="453"/>
                    <a:pt x="472" y="451"/>
                    <a:pt x="468" y="451"/>
                  </a:cubicBezTo>
                  <a:cubicBezTo>
                    <a:pt x="460" y="451"/>
                    <a:pt x="452" y="458"/>
                    <a:pt x="438" y="458"/>
                  </a:cubicBezTo>
                  <a:cubicBezTo>
                    <a:pt x="436" y="464"/>
                    <a:pt x="433" y="466"/>
                    <a:pt x="430" y="466"/>
                  </a:cubicBezTo>
                  <a:cubicBezTo>
                    <a:pt x="425" y="466"/>
                    <a:pt x="420" y="461"/>
                    <a:pt x="418" y="456"/>
                  </a:cubicBezTo>
                  <a:cubicBezTo>
                    <a:pt x="418" y="456"/>
                    <a:pt x="417" y="456"/>
                    <a:pt x="417" y="456"/>
                  </a:cubicBezTo>
                  <a:cubicBezTo>
                    <a:pt x="412" y="456"/>
                    <a:pt x="406" y="462"/>
                    <a:pt x="399" y="463"/>
                  </a:cubicBezTo>
                  <a:cubicBezTo>
                    <a:pt x="395" y="459"/>
                    <a:pt x="390" y="456"/>
                    <a:pt x="387" y="451"/>
                  </a:cubicBezTo>
                  <a:cubicBezTo>
                    <a:pt x="398" y="444"/>
                    <a:pt x="392" y="427"/>
                    <a:pt x="393" y="418"/>
                  </a:cubicBezTo>
                  <a:cubicBezTo>
                    <a:pt x="392" y="418"/>
                    <a:pt x="390" y="418"/>
                    <a:pt x="389" y="418"/>
                  </a:cubicBezTo>
                  <a:cubicBezTo>
                    <a:pt x="381" y="418"/>
                    <a:pt x="377" y="424"/>
                    <a:pt x="372" y="428"/>
                  </a:cubicBezTo>
                  <a:cubicBezTo>
                    <a:pt x="372" y="440"/>
                    <a:pt x="379" y="457"/>
                    <a:pt x="369" y="467"/>
                  </a:cubicBezTo>
                  <a:cubicBezTo>
                    <a:pt x="367" y="466"/>
                    <a:pt x="365" y="466"/>
                    <a:pt x="363" y="466"/>
                  </a:cubicBezTo>
                  <a:cubicBezTo>
                    <a:pt x="359" y="466"/>
                    <a:pt x="355" y="467"/>
                    <a:pt x="351" y="468"/>
                  </a:cubicBezTo>
                  <a:cubicBezTo>
                    <a:pt x="346" y="469"/>
                    <a:pt x="342" y="470"/>
                    <a:pt x="337" y="470"/>
                  </a:cubicBezTo>
                  <a:cubicBezTo>
                    <a:pt x="337" y="470"/>
                    <a:pt x="337" y="470"/>
                    <a:pt x="337" y="470"/>
                  </a:cubicBezTo>
                  <a:cubicBezTo>
                    <a:pt x="333" y="474"/>
                    <a:pt x="331" y="479"/>
                    <a:pt x="329" y="485"/>
                  </a:cubicBezTo>
                  <a:cubicBezTo>
                    <a:pt x="322" y="489"/>
                    <a:pt x="316" y="494"/>
                    <a:pt x="309" y="498"/>
                  </a:cubicBezTo>
                  <a:cubicBezTo>
                    <a:pt x="1237" y="498"/>
                    <a:pt x="1237" y="498"/>
                    <a:pt x="1237" y="498"/>
                  </a:cubicBezTo>
                  <a:cubicBezTo>
                    <a:pt x="1237" y="150"/>
                    <a:pt x="1237" y="150"/>
                    <a:pt x="1237" y="150"/>
                  </a:cubicBezTo>
                  <a:moveTo>
                    <a:pt x="2942" y="147"/>
                  </a:moveTo>
                  <a:cubicBezTo>
                    <a:pt x="2936" y="147"/>
                    <a:pt x="2929" y="149"/>
                    <a:pt x="2926" y="153"/>
                  </a:cubicBezTo>
                  <a:cubicBezTo>
                    <a:pt x="2927" y="161"/>
                    <a:pt x="2939" y="161"/>
                    <a:pt x="2942" y="168"/>
                  </a:cubicBezTo>
                  <a:cubicBezTo>
                    <a:pt x="2936" y="181"/>
                    <a:pt x="2926" y="198"/>
                    <a:pt x="2942" y="208"/>
                  </a:cubicBezTo>
                  <a:cubicBezTo>
                    <a:pt x="2950" y="206"/>
                    <a:pt x="2954" y="202"/>
                    <a:pt x="2952" y="196"/>
                  </a:cubicBezTo>
                  <a:cubicBezTo>
                    <a:pt x="2954" y="195"/>
                    <a:pt x="2957" y="195"/>
                    <a:pt x="2961" y="195"/>
                  </a:cubicBezTo>
                  <a:cubicBezTo>
                    <a:pt x="2962" y="195"/>
                    <a:pt x="2963" y="195"/>
                    <a:pt x="2964" y="195"/>
                  </a:cubicBezTo>
                  <a:cubicBezTo>
                    <a:pt x="2965" y="195"/>
                    <a:pt x="2966" y="195"/>
                    <a:pt x="2967" y="195"/>
                  </a:cubicBezTo>
                  <a:cubicBezTo>
                    <a:pt x="2968" y="195"/>
                    <a:pt x="2968" y="195"/>
                    <a:pt x="2969" y="195"/>
                  </a:cubicBezTo>
                  <a:cubicBezTo>
                    <a:pt x="2972" y="187"/>
                    <a:pt x="2983" y="184"/>
                    <a:pt x="2985" y="175"/>
                  </a:cubicBezTo>
                  <a:cubicBezTo>
                    <a:pt x="2979" y="168"/>
                    <a:pt x="2958" y="173"/>
                    <a:pt x="2949" y="168"/>
                  </a:cubicBezTo>
                  <a:cubicBezTo>
                    <a:pt x="2950" y="161"/>
                    <a:pt x="2957" y="162"/>
                    <a:pt x="2957" y="155"/>
                  </a:cubicBezTo>
                  <a:cubicBezTo>
                    <a:pt x="2956" y="149"/>
                    <a:pt x="2949" y="147"/>
                    <a:pt x="2942" y="147"/>
                  </a:cubicBezTo>
                  <a:moveTo>
                    <a:pt x="2710" y="140"/>
                  </a:moveTo>
                  <a:cubicBezTo>
                    <a:pt x="2706" y="140"/>
                    <a:pt x="2700" y="145"/>
                    <a:pt x="2702" y="150"/>
                  </a:cubicBezTo>
                  <a:cubicBezTo>
                    <a:pt x="2703" y="150"/>
                    <a:pt x="2704" y="150"/>
                    <a:pt x="2705" y="150"/>
                  </a:cubicBezTo>
                  <a:cubicBezTo>
                    <a:pt x="2710" y="150"/>
                    <a:pt x="2715" y="146"/>
                    <a:pt x="2714" y="143"/>
                  </a:cubicBezTo>
                  <a:cubicBezTo>
                    <a:pt x="2714" y="141"/>
                    <a:pt x="2712" y="140"/>
                    <a:pt x="2710" y="140"/>
                  </a:cubicBezTo>
                  <a:moveTo>
                    <a:pt x="973" y="138"/>
                  </a:moveTo>
                  <a:cubicBezTo>
                    <a:pt x="963" y="138"/>
                    <a:pt x="952" y="142"/>
                    <a:pt x="948" y="146"/>
                  </a:cubicBezTo>
                  <a:cubicBezTo>
                    <a:pt x="947" y="146"/>
                    <a:pt x="946" y="146"/>
                    <a:pt x="946" y="146"/>
                  </a:cubicBezTo>
                  <a:cubicBezTo>
                    <a:pt x="937" y="146"/>
                    <a:pt x="931" y="151"/>
                    <a:pt x="923" y="151"/>
                  </a:cubicBezTo>
                  <a:cubicBezTo>
                    <a:pt x="923" y="151"/>
                    <a:pt x="923" y="151"/>
                    <a:pt x="922" y="151"/>
                  </a:cubicBezTo>
                  <a:cubicBezTo>
                    <a:pt x="920" y="151"/>
                    <a:pt x="919" y="151"/>
                    <a:pt x="917" y="150"/>
                  </a:cubicBezTo>
                  <a:cubicBezTo>
                    <a:pt x="915" y="150"/>
                    <a:pt x="913" y="149"/>
                    <a:pt x="911" y="149"/>
                  </a:cubicBezTo>
                  <a:cubicBezTo>
                    <a:pt x="910" y="149"/>
                    <a:pt x="910" y="149"/>
                    <a:pt x="910" y="150"/>
                  </a:cubicBezTo>
                  <a:cubicBezTo>
                    <a:pt x="905" y="150"/>
                    <a:pt x="900" y="154"/>
                    <a:pt x="894" y="156"/>
                  </a:cubicBezTo>
                  <a:cubicBezTo>
                    <a:pt x="887" y="158"/>
                    <a:pt x="881" y="158"/>
                    <a:pt x="876" y="161"/>
                  </a:cubicBezTo>
                  <a:cubicBezTo>
                    <a:pt x="872" y="163"/>
                    <a:pt x="870" y="169"/>
                    <a:pt x="866" y="172"/>
                  </a:cubicBezTo>
                  <a:cubicBezTo>
                    <a:pt x="862" y="175"/>
                    <a:pt x="856" y="179"/>
                    <a:pt x="851" y="182"/>
                  </a:cubicBezTo>
                  <a:cubicBezTo>
                    <a:pt x="845" y="185"/>
                    <a:pt x="837" y="185"/>
                    <a:pt x="833" y="190"/>
                  </a:cubicBezTo>
                  <a:cubicBezTo>
                    <a:pt x="838" y="199"/>
                    <a:pt x="855" y="197"/>
                    <a:pt x="863" y="203"/>
                  </a:cubicBezTo>
                  <a:cubicBezTo>
                    <a:pt x="870" y="184"/>
                    <a:pt x="902" y="181"/>
                    <a:pt x="922" y="171"/>
                  </a:cubicBezTo>
                  <a:cubicBezTo>
                    <a:pt x="928" y="168"/>
                    <a:pt x="932" y="164"/>
                    <a:pt x="938" y="162"/>
                  </a:cubicBezTo>
                  <a:cubicBezTo>
                    <a:pt x="950" y="157"/>
                    <a:pt x="985" y="157"/>
                    <a:pt x="986" y="147"/>
                  </a:cubicBezTo>
                  <a:cubicBezTo>
                    <a:pt x="987" y="140"/>
                    <a:pt x="981" y="138"/>
                    <a:pt x="973" y="138"/>
                  </a:cubicBezTo>
                  <a:moveTo>
                    <a:pt x="2907" y="126"/>
                  </a:moveTo>
                  <a:cubicBezTo>
                    <a:pt x="2905" y="126"/>
                    <a:pt x="2903" y="127"/>
                    <a:pt x="2901" y="128"/>
                  </a:cubicBezTo>
                  <a:cubicBezTo>
                    <a:pt x="2901" y="128"/>
                    <a:pt x="2901" y="128"/>
                    <a:pt x="2901" y="128"/>
                  </a:cubicBezTo>
                  <a:cubicBezTo>
                    <a:pt x="2900" y="128"/>
                    <a:pt x="2899" y="128"/>
                    <a:pt x="2898" y="128"/>
                  </a:cubicBezTo>
                  <a:cubicBezTo>
                    <a:pt x="2897" y="128"/>
                    <a:pt x="2896" y="128"/>
                    <a:pt x="2895" y="128"/>
                  </a:cubicBezTo>
                  <a:cubicBezTo>
                    <a:pt x="2890" y="128"/>
                    <a:pt x="2886" y="129"/>
                    <a:pt x="2885" y="132"/>
                  </a:cubicBezTo>
                  <a:cubicBezTo>
                    <a:pt x="2887" y="134"/>
                    <a:pt x="2888" y="139"/>
                    <a:pt x="2884" y="139"/>
                  </a:cubicBezTo>
                  <a:cubicBezTo>
                    <a:pt x="2880" y="136"/>
                    <a:pt x="2879" y="130"/>
                    <a:pt x="2872" y="128"/>
                  </a:cubicBezTo>
                  <a:cubicBezTo>
                    <a:pt x="2870" y="130"/>
                    <a:pt x="2868" y="132"/>
                    <a:pt x="2866" y="134"/>
                  </a:cubicBezTo>
                  <a:cubicBezTo>
                    <a:pt x="2866" y="138"/>
                    <a:pt x="2870" y="138"/>
                    <a:pt x="2870" y="142"/>
                  </a:cubicBezTo>
                  <a:cubicBezTo>
                    <a:pt x="2867" y="144"/>
                    <a:pt x="2862" y="150"/>
                    <a:pt x="2867" y="154"/>
                  </a:cubicBezTo>
                  <a:cubicBezTo>
                    <a:pt x="2874" y="153"/>
                    <a:pt x="2881" y="148"/>
                    <a:pt x="2888" y="148"/>
                  </a:cubicBezTo>
                  <a:cubicBezTo>
                    <a:pt x="2889" y="148"/>
                    <a:pt x="2890" y="148"/>
                    <a:pt x="2891" y="149"/>
                  </a:cubicBezTo>
                  <a:cubicBezTo>
                    <a:pt x="2891" y="150"/>
                    <a:pt x="2889" y="151"/>
                    <a:pt x="2888" y="151"/>
                  </a:cubicBezTo>
                  <a:cubicBezTo>
                    <a:pt x="2888" y="151"/>
                    <a:pt x="2887" y="151"/>
                    <a:pt x="2887" y="151"/>
                  </a:cubicBezTo>
                  <a:cubicBezTo>
                    <a:pt x="2886" y="151"/>
                    <a:pt x="2886" y="151"/>
                    <a:pt x="2885" y="151"/>
                  </a:cubicBezTo>
                  <a:cubicBezTo>
                    <a:pt x="2884" y="151"/>
                    <a:pt x="2883" y="151"/>
                    <a:pt x="2882" y="151"/>
                  </a:cubicBezTo>
                  <a:cubicBezTo>
                    <a:pt x="2883" y="155"/>
                    <a:pt x="2880" y="156"/>
                    <a:pt x="2882" y="158"/>
                  </a:cubicBezTo>
                  <a:cubicBezTo>
                    <a:pt x="2888" y="157"/>
                    <a:pt x="2893" y="155"/>
                    <a:pt x="2899" y="155"/>
                  </a:cubicBezTo>
                  <a:cubicBezTo>
                    <a:pt x="2901" y="155"/>
                    <a:pt x="2903" y="156"/>
                    <a:pt x="2906" y="156"/>
                  </a:cubicBezTo>
                  <a:cubicBezTo>
                    <a:pt x="2919" y="154"/>
                    <a:pt x="2919" y="126"/>
                    <a:pt x="2907" y="126"/>
                  </a:cubicBezTo>
                  <a:moveTo>
                    <a:pt x="2786" y="124"/>
                  </a:moveTo>
                  <a:cubicBezTo>
                    <a:pt x="2782" y="124"/>
                    <a:pt x="2778" y="126"/>
                    <a:pt x="2777" y="131"/>
                  </a:cubicBezTo>
                  <a:cubicBezTo>
                    <a:pt x="2777" y="139"/>
                    <a:pt x="2791" y="139"/>
                    <a:pt x="2790" y="149"/>
                  </a:cubicBezTo>
                  <a:cubicBezTo>
                    <a:pt x="2775" y="146"/>
                    <a:pt x="2757" y="137"/>
                    <a:pt x="2738" y="133"/>
                  </a:cubicBezTo>
                  <a:cubicBezTo>
                    <a:pt x="2733" y="141"/>
                    <a:pt x="2727" y="148"/>
                    <a:pt x="2718" y="153"/>
                  </a:cubicBezTo>
                  <a:cubicBezTo>
                    <a:pt x="2722" y="157"/>
                    <a:pt x="2727" y="158"/>
                    <a:pt x="2732" y="158"/>
                  </a:cubicBezTo>
                  <a:cubicBezTo>
                    <a:pt x="2738" y="158"/>
                    <a:pt x="2745" y="157"/>
                    <a:pt x="2751" y="155"/>
                  </a:cubicBezTo>
                  <a:cubicBezTo>
                    <a:pt x="2757" y="154"/>
                    <a:pt x="2763" y="153"/>
                    <a:pt x="2767" y="153"/>
                  </a:cubicBezTo>
                  <a:cubicBezTo>
                    <a:pt x="2768" y="153"/>
                    <a:pt x="2769" y="153"/>
                    <a:pt x="2769" y="153"/>
                  </a:cubicBezTo>
                  <a:cubicBezTo>
                    <a:pt x="2766" y="162"/>
                    <a:pt x="2748" y="158"/>
                    <a:pt x="2746" y="167"/>
                  </a:cubicBezTo>
                  <a:cubicBezTo>
                    <a:pt x="2751" y="169"/>
                    <a:pt x="2755" y="170"/>
                    <a:pt x="2759" y="170"/>
                  </a:cubicBezTo>
                  <a:cubicBezTo>
                    <a:pt x="2774" y="170"/>
                    <a:pt x="2785" y="159"/>
                    <a:pt x="2802" y="157"/>
                  </a:cubicBezTo>
                  <a:cubicBezTo>
                    <a:pt x="2802" y="157"/>
                    <a:pt x="2803" y="157"/>
                    <a:pt x="2803" y="157"/>
                  </a:cubicBezTo>
                  <a:cubicBezTo>
                    <a:pt x="2804" y="157"/>
                    <a:pt x="2805" y="157"/>
                    <a:pt x="2807" y="157"/>
                  </a:cubicBezTo>
                  <a:cubicBezTo>
                    <a:pt x="2808" y="157"/>
                    <a:pt x="2809" y="157"/>
                    <a:pt x="2810" y="157"/>
                  </a:cubicBezTo>
                  <a:cubicBezTo>
                    <a:pt x="2811" y="157"/>
                    <a:pt x="2812" y="157"/>
                    <a:pt x="2813" y="157"/>
                  </a:cubicBezTo>
                  <a:cubicBezTo>
                    <a:pt x="2823" y="154"/>
                    <a:pt x="2834" y="140"/>
                    <a:pt x="2820" y="138"/>
                  </a:cubicBezTo>
                  <a:cubicBezTo>
                    <a:pt x="2820" y="138"/>
                    <a:pt x="2820" y="138"/>
                    <a:pt x="2819" y="138"/>
                  </a:cubicBezTo>
                  <a:cubicBezTo>
                    <a:pt x="2817" y="138"/>
                    <a:pt x="2816" y="139"/>
                    <a:pt x="2815" y="140"/>
                  </a:cubicBezTo>
                  <a:cubicBezTo>
                    <a:pt x="2813" y="141"/>
                    <a:pt x="2812" y="142"/>
                    <a:pt x="2810" y="142"/>
                  </a:cubicBezTo>
                  <a:cubicBezTo>
                    <a:pt x="2810" y="142"/>
                    <a:pt x="2810" y="142"/>
                    <a:pt x="2809" y="142"/>
                  </a:cubicBezTo>
                  <a:cubicBezTo>
                    <a:pt x="2800" y="142"/>
                    <a:pt x="2800" y="128"/>
                    <a:pt x="2793" y="125"/>
                  </a:cubicBezTo>
                  <a:cubicBezTo>
                    <a:pt x="2791" y="125"/>
                    <a:pt x="2788" y="124"/>
                    <a:pt x="2786" y="124"/>
                  </a:cubicBezTo>
                  <a:moveTo>
                    <a:pt x="2752" y="123"/>
                  </a:moveTo>
                  <a:cubicBezTo>
                    <a:pt x="2749" y="123"/>
                    <a:pt x="2745" y="125"/>
                    <a:pt x="2745" y="127"/>
                  </a:cubicBezTo>
                  <a:cubicBezTo>
                    <a:pt x="2746" y="130"/>
                    <a:pt x="2748" y="131"/>
                    <a:pt x="2751" y="131"/>
                  </a:cubicBezTo>
                  <a:cubicBezTo>
                    <a:pt x="2754" y="131"/>
                    <a:pt x="2757" y="129"/>
                    <a:pt x="2757" y="126"/>
                  </a:cubicBezTo>
                  <a:cubicBezTo>
                    <a:pt x="2757" y="124"/>
                    <a:pt x="2755" y="123"/>
                    <a:pt x="2752" y="123"/>
                  </a:cubicBezTo>
                  <a:moveTo>
                    <a:pt x="2931" y="120"/>
                  </a:moveTo>
                  <a:cubicBezTo>
                    <a:pt x="2926" y="120"/>
                    <a:pt x="2921" y="122"/>
                    <a:pt x="2919" y="127"/>
                  </a:cubicBezTo>
                  <a:cubicBezTo>
                    <a:pt x="2924" y="133"/>
                    <a:pt x="2935" y="138"/>
                    <a:pt x="2946" y="138"/>
                  </a:cubicBezTo>
                  <a:cubicBezTo>
                    <a:pt x="2949" y="138"/>
                    <a:pt x="2952" y="138"/>
                    <a:pt x="2956" y="137"/>
                  </a:cubicBezTo>
                  <a:cubicBezTo>
                    <a:pt x="2961" y="142"/>
                    <a:pt x="2968" y="148"/>
                    <a:pt x="2968" y="159"/>
                  </a:cubicBezTo>
                  <a:cubicBezTo>
                    <a:pt x="2976" y="161"/>
                    <a:pt x="2983" y="166"/>
                    <a:pt x="2991" y="166"/>
                  </a:cubicBezTo>
                  <a:cubicBezTo>
                    <a:pt x="2993" y="166"/>
                    <a:pt x="2996" y="166"/>
                    <a:pt x="2999" y="164"/>
                  </a:cubicBezTo>
                  <a:cubicBezTo>
                    <a:pt x="3004" y="164"/>
                    <a:pt x="3003" y="169"/>
                    <a:pt x="3008" y="169"/>
                  </a:cubicBezTo>
                  <a:cubicBezTo>
                    <a:pt x="3023" y="165"/>
                    <a:pt x="3046" y="168"/>
                    <a:pt x="3055" y="159"/>
                  </a:cubicBezTo>
                  <a:cubicBezTo>
                    <a:pt x="3060" y="160"/>
                    <a:pt x="3058" y="167"/>
                    <a:pt x="3064" y="167"/>
                  </a:cubicBezTo>
                  <a:cubicBezTo>
                    <a:pt x="3075" y="166"/>
                    <a:pt x="3083" y="161"/>
                    <a:pt x="3093" y="161"/>
                  </a:cubicBezTo>
                  <a:cubicBezTo>
                    <a:pt x="3093" y="161"/>
                    <a:pt x="3094" y="161"/>
                    <a:pt x="3094" y="161"/>
                  </a:cubicBezTo>
                  <a:cubicBezTo>
                    <a:pt x="3098" y="153"/>
                    <a:pt x="3089" y="151"/>
                    <a:pt x="3086" y="146"/>
                  </a:cubicBezTo>
                  <a:cubicBezTo>
                    <a:pt x="3079" y="144"/>
                    <a:pt x="3071" y="143"/>
                    <a:pt x="3064" y="143"/>
                  </a:cubicBezTo>
                  <a:cubicBezTo>
                    <a:pt x="3055" y="143"/>
                    <a:pt x="3046" y="144"/>
                    <a:pt x="3036" y="145"/>
                  </a:cubicBezTo>
                  <a:cubicBezTo>
                    <a:pt x="3027" y="147"/>
                    <a:pt x="3017" y="148"/>
                    <a:pt x="3007" y="148"/>
                  </a:cubicBezTo>
                  <a:cubicBezTo>
                    <a:pt x="3005" y="148"/>
                    <a:pt x="3003" y="148"/>
                    <a:pt x="3001" y="148"/>
                  </a:cubicBezTo>
                  <a:cubicBezTo>
                    <a:pt x="2996" y="142"/>
                    <a:pt x="2985" y="144"/>
                    <a:pt x="2982" y="139"/>
                  </a:cubicBezTo>
                  <a:cubicBezTo>
                    <a:pt x="2982" y="136"/>
                    <a:pt x="2989" y="139"/>
                    <a:pt x="2991" y="137"/>
                  </a:cubicBezTo>
                  <a:cubicBezTo>
                    <a:pt x="2989" y="126"/>
                    <a:pt x="2975" y="128"/>
                    <a:pt x="2963" y="126"/>
                  </a:cubicBezTo>
                  <a:cubicBezTo>
                    <a:pt x="2953" y="125"/>
                    <a:pt x="2941" y="120"/>
                    <a:pt x="2931" y="120"/>
                  </a:cubicBezTo>
                  <a:moveTo>
                    <a:pt x="2726" y="114"/>
                  </a:moveTo>
                  <a:cubicBezTo>
                    <a:pt x="2720" y="114"/>
                    <a:pt x="2714" y="116"/>
                    <a:pt x="2707" y="117"/>
                  </a:cubicBezTo>
                  <a:cubicBezTo>
                    <a:pt x="2696" y="119"/>
                    <a:pt x="2691" y="124"/>
                    <a:pt x="2682" y="128"/>
                  </a:cubicBezTo>
                  <a:cubicBezTo>
                    <a:pt x="2668" y="134"/>
                    <a:pt x="2660" y="133"/>
                    <a:pt x="2666" y="144"/>
                  </a:cubicBezTo>
                  <a:cubicBezTo>
                    <a:pt x="2667" y="144"/>
                    <a:pt x="2668" y="144"/>
                    <a:pt x="2669" y="144"/>
                  </a:cubicBezTo>
                  <a:cubicBezTo>
                    <a:pt x="2674" y="144"/>
                    <a:pt x="2676" y="141"/>
                    <a:pt x="2681" y="141"/>
                  </a:cubicBezTo>
                  <a:cubicBezTo>
                    <a:pt x="2686" y="142"/>
                    <a:pt x="2686" y="147"/>
                    <a:pt x="2692" y="147"/>
                  </a:cubicBezTo>
                  <a:cubicBezTo>
                    <a:pt x="2692" y="147"/>
                    <a:pt x="2692" y="147"/>
                    <a:pt x="2693" y="147"/>
                  </a:cubicBezTo>
                  <a:cubicBezTo>
                    <a:pt x="2697" y="146"/>
                    <a:pt x="2696" y="141"/>
                    <a:pt x="2697" y="138"/>
                  </a:cubicBezTo>
                  <a:cubicBezTo>
                    <a:pt x="2705" y="138"/>
                    <a:pt x="2705" y="138"/>
                    <a:pt x="2705" y="138"/>
                  </a:cubicBezTo>
                  <a:cubicBezTo>
                    <a:pt x="2707" y="135"/>
                    <a:pt x="2706" y="130"/>
                    <a:pt x="2711" y="130"/>
                  </a:cubicBezTo>
                  <a:cubicBezTo>
                    <a:pt x="2715" y="131"/>
                    <a:pt x="2713" y="137"/>
                    <a:pt x="2718" y="137"/>
                  </a:cubicBezTo>
                  <a:cubicBezTo>
                    <a:pt x="2727" y="133"/>
                    <a:pt x="2733" y="128"/>
                    <a:pt x="2733" y="116"/>
                  </a:cubicBezTo>
                  <a:cubicBezTo>
                    <a:pt x="2731" y="115"/>
                    <a:pt x="2728" y="114"/>
                    <a:pt x="2726" y="114"/>
                  </a:cubicBezTo>
                  <a:moveTo>
                    <a:pt x="397" y="107"/>
                  </a:moveTo>
                  <a:cubicBezTo>
                    <a:pt x="395" y="107"/>
                    <a:pt x="393" y="108"/>
                    <a:pt x="392" y="111"/>
                  </a:cubicBezTo>
                  <a:cubicBezTo>
                    <a:pt x="391" y="115"/>
                    <a:pt x="402" y="121"/>
                    <a:pt x="409" y="122"/>
                  </a:cubicBezTo>
                  <a:cubicBezTo>
                    <a:pt x="413" y="115"/>
                    <a:pt x="403" y="107"/>
                    <a:pt x="397" y="107"/>
                  </a:cubicBezTo>
                  <a:moveTo>
                    <a:pt x="3692" y="107"/>
                  </a:moveTo>
                  <a:cubicBezTo>
                    <a:pt x="3699" y="115"/>
                    <a:pt x="3714" y="122"/>
                    <a:pt x="3727" y="123"/>
                  </a:cubicBezTo>
                  <a:cubicBezTo>
                    <a:pt x="3719" y="115"/>
                    <a:pt x="3705" y="107"/>
                    <a:pt x="3692" y="107"/>
                  </a:cubicBezTo>
                  <a:moveTo>
                    <a:pt x="2777" y="102"/>
                  </a:moveTo>
                  <a:cubicBezTo>
                    <a:pt x="2769" y="102"/>
                    <a:pt x="2760" y="105"/>
                    <a:pt x="2756" y="109"/>
                  </a:cubicBezTo>
                  <a:cubicBezTo>
                    <a:pt x="2754" y="106"/>
                    <a:pt x="2750" y="104"/>
                    <a:pt x="2745" y="104"/>
                  </a:cubicBezTo>
                  <a:cubicBezTo>
                    <a:pt x="2742" y="104"/>
                    <a:pt x="2738" y="106"/>
                    <a:pt x="2738" y="111"/>
                  </a:cubicBezTo>
                  <a:cubicBezTo>
                    <a:pt x="2740" y="112"/>
                    <a:pt x="2743" y="113"/>
                    <a:pt x="2747" y="113"/>
                  </a:cubicBezTo>
                  <a:cubicBezTo>
                    <a:pt x="2750" y="113"/>
                    <a:pt x="2754" y="112"/>
                    <a:pt x="2756" y="111"/>
                  </a:cubicBezTo>
                  <a:cubicBezTo>
                    <a:pt x="2759" y="115"/>
                    <a:pt x="2767" y="117"/>
                    <a:pt x="2775" y="117"/>
                  </a:cubicBezTo>
                  <a:cubicBezTo>
                    <a:pt x="2782" y="117"/>
                    <a:pt x="2789" y="114"/>
                    <a:pt x="2788" y="109"/>
                  </a:cubicBezTo>
                  <a:cubicBezTo>
                    <a:pt x="2788" y="104"/>
                    <a:pt x="2783" y="102"/>
                    <a:pt x="2777" y="102"/>
                  </a:cubicBezTo>
                  <a:moveTo>
                    <a:pt x="2781" y="88"/>
                  </a:moveTo>
                  <a:cubicBezTo>
                    <a:pt x="2772" y="88"/>
                    <a:pt x="2763" y="91"/>
                    <a:pt x="2760" y="97"/>
                  </a:cubicBezTo>
                  <a:cubicBezTo>
                    <a:pt x="2761" y="98"/>
                    <a:pt x="2763" y="99"/>
                    <a:pt x="2766" y="99"/>
                  </a:cubicBezTo>
                  <a:cubicBezTo>
                    <a:pt x="2768" y="99"/>
                    <a:pt x="2770" y="99"/>
                    <a:pt x="2771" y="98"/>
                  </a:cubicBezTo>
                  <a:cubicBezTo>
                    <a:pt x="2773" y="98"/>
                    <a:pt x="2775" y="98"/>
                    <a:pt x="2777" y="98"/>
                  </a:cubicBezTo>
                  <a:cubicBezTo>
                    <a:pt x="2781" y="98"/>
                    <a:pt x="2784" y="99"/>
                    <a:pt x="2786" y="102"/>
                  </a:cubicBezTo>
                  <a:cubicBezTo>
                    <a:pt x="2786" y="102"/>
                    <a:pt x="2787" y="102"/>
                    <a:pt x="2787" y="102"/>
                  </a:cubicBezTo>
                  <a:cubicBezTo>
                    <a:pt x="2794" y="102"/>
                    <a:pt x="2798" y="100"/>
                    <a:pt x="2797" y="94"/>
                  </a:cubicBezTo>
                  <a:cubicBezTo>
                    <a:pt x="2794" y="90"/>
                    <a:pt x="2788" y="88"/>
                    <a:pt x="2781" y="88"/>
                  </a:cubicBezTo>
                  <a:moveTo>
                    <a:pt x="2910" y="87"/>
                  </a:moveTo>
                  <a:cubicBezTo>
                    <a:pt x="2906" y="87"/>
                    <a:pt x="2904" y="89"/>
                    <a:pt x="2903" y="96"/>
                  </a:cubicBezTo>
                  <a:cubicBezTo>
                    <a:pt x="2906" y="98"/>
                    <a:pt x="2912" y="98"/>
                    <a:pt x="2916" y="99"/>
                  </a:cubicBezTo>
                  <a:cubicBezTo>
                    <a:pt x="2914" y="102"/>
                    <a:pt x="2908" y="101"/>
                    <a:pt x="2908" y="105"/>
                  </a:cubicBezTo>
                  <a:cubicBezTo>
                    <a:pt x="2910" y="110"/>
                    <a:pt x="2915" y="111"/>
                    <a:pt x="2921" y="111"/>
                  </a:cubicBezTo>
                  <a:cubicBezTo>
                    <a:pt x="2930" y="111"/>
                    <a:pt x="2940" y="108"/>
                    <a:pt x="2946" y="106"/>
                  </a:cubicBezTo>
                  <a:cubicBezTo>
                    <a:pt x="2943" y="100"/>
                    <a:pt x="2935" y="98"/>
                    <a:pt x="2937" y="90"/>
                  </a:cubicBezTo>
                  <a:cubicBezTo>
                    <a:pt x="2935" y="91"/>
                    <a:pt x="2933" y="91"/>
                    <a:pt x="2931" y="91"/>
                  </a:cubicBezTo>
                  <a:cubicBezTo>
                    <a:pt x="2927" y="91"/>
                    <a:pt x="2923" y="90"/>
                    <a:pt x="2920" y="89"/>
                  </a:cubicBezTo>
                  <a:cubicBezTo>
                    <a:pt x="2916" y="88"/>
                    <a:pt x="2913" y="87"/>
                    <a:pt x="2910" y="87"/>
                  </a:cubicBezTo>
                  <a:moveTo>
                    <a:pt x="436" y="116"/>
                  </a:moveTo>
                  <a:cubicBezTo>
                    <a:pt x="436" y="111"/>
                    <a:pt x="442" y="109"/>
                    <a:pt x="448" y="109"/>
                  </a:cubicBezTo>
                  <a:cubicBezTo>
                    <a:pt x="452" y="109"/>
                    <a:pt x="457" y="110"/>
                    <a:pt x="459" y="112"/>
                  </a:cubicBezTo>
                  <a:cubicBezTo>
                    <a:pt x="458" y="116"/>
                    <a:pt x="454" y="116"/>
                    <a:pt x="450" y="116"/>
                  </a:cubicBezTo>
                  <a:cubicBezTo>
                    <a:pt x="448" y="116"/>
                    <a:pt x="446" y="116"/>
                    <a:pt x="444" y="116"/>
                  </a:cubicBezTo>
                  <a:cubicBezTo>
                    <a:pt x="443" y="116"/>
                    <a:pt x="441" y="116"/>
                    <a:pt x="439" y="116"/>
                  </a:cubicBezTo>
                  <a:cubicBezTo>
                    <a:pt x="438" y="116"/>
                    <a:pt x="437" y="116"/>
                    <a:pt x="436" y="116"/>
                  </a:cubicBezTo>
                  <a:moveTo>
                    <a:pt x="455" y="85"/>
                  </a:moveTo>
                  <a:cubicBezTo>
                    <a:pt x="455" y="85"/>
                    <a:pt x="454" y="85"/>
                    <a:pt x="454" y="85"/>
                  </a:cubicBezTo>
                  <a:cubicBezTo>
                    <a:pt x="445" y="85"/>
                    <a:pt x="445" y="93"/>
                    <a:pt x="450" y="101"/>
                  </a:cubicBezTo>
                  <a:cubicBezTo>
                    <a:pt x="443" y="101"/>
                    <a:pt x="443" y="101"/>
                    <a:pt x="443" y="101"/>
                  </a:cubicBezTo>
                  <a:cubicBezTo>
                    <a:pt x="441" y="99"/>
                    <a:pt x="441" y="94"/>
                    <a:pt x="439" y="91"/>
                  </a:cubicBezTo>
                  <a:cubicBezTo>
                    <a:pt x="438" y="91"/>
                    <a:pt x="438" y="91"/>
                    <a:pt x="437" y="91"/>
                  </a:cubicBezTo>
                  <a:cubicBezTo>
                    <a:pt x="436" y="91"/>
                    <a:pt x="435" y="91"/>
                    <a:pt x="434" y="91"/>
                  </a:cubicBezTo>
                  <a:cubicBezTo>
                    <a:pt x="433" y="92"/>
                    <a:pt x="432" y="92"/>
                    <a:pt x="430" y="92"/>
                  </a:cubicBezTo>
                  <a:cubicBezTo>
                    <a:pt x="430" y="92"/>
                    <a:pt x="430" y="92"/>
                    <a:pt x="430" y="92"/>
                  </a:cubicBezTo>
                  <a:cubicBezTo>
                    <a:pt x="428" y="94"/>
                    <a:pt x="430" y="99"/>
                    <a:pt x="427" y="99"/>
                  </a:cubicBezTo>
                  <a:cubicBezTo>
                    <a:pt x="423" y="99"/>
                    <a:pt x="420" y="99"/>
                    <a:pt x="420" y="96"/>
                  </a:cubicBezTo>
                  <a:cubicBezTo>
                    <a:pt x="421" y="93"/>
                    <a:pt x="427" y="93"/>
                    <a:pt x="428" y="90"/>
                  </a:cubicBezTo>
                  <a:cubicBezTo>
                    <a:pt x="425" y="89"/>
                    <a:pt x="420" y="88"/>
                    <a:pt x="416" y="88"/>
                  </a:cubicBezTo>
                  <a:cubicBezTo>
                    <a:pt x="406" y="88"/>
                    <a:pt x="396" y="92"/>
                    <a:pt x="398" y="100"/>
                  </a:cubicBezTo>
                  <a:cubicBezTo>
                    <a:pt x="400" y="103"/>
                    <a:pt x="406" y="102"/>
                    <a:pt x="408" y="105"/>
                  </a:cubicBezTo>
                  <a:cubicBezTo>
                    <a:pt x="409" y="114"/>
                    <a:pt x="416" y="118"/>
                    <a:pt x="426" y="118"/>
                  </a:cubicBezTo>
                  <a:cubicBezTo>
                    <a:pt x="428" y="118"/>
                    <a:pt x="430" y="118"/>
                    <a:pt x="432" y="118"/>
                  </a:cubicBezTo>
                  <a:cubicBezTo>
                    <a:pt x="428" y="120"/>
                    <a:pt x="429" y="125"/>
                    <a:pt x="432" y="127"/>
                  </a:cubicBezTo>
                  <a:cubicBezTo>
                    <a:pt x="433" y="127"/>
                    <a:pt x="433" y="127"/>
                    <a:pt x="433" y="127"/>
                  </a:cubicBezTo>
                  <a:cubicBezTo>
                    <a:pt x="434" y="127"/>
                    <a:pt x="435" y="127"/>
                    <a:pt x="436" y="127"/>
                  </a:cubicBezTo>
                  <a:cubicBezTo>
                    <a:pt x="437" y="126"/>
                    <a:pt x="437" y="126"/>
                    <a:pt x="438" y="126"/>
                  </a:cubicBezTo>
                  <a:cubicBezTo>
                    <a:pt x="439" y="126"/>
                    <a:pt x="439" y="126"/>
                    <a:pt x="440" y="126"/>
                  </a:cubicBezTo>
                  <a:cubicBezTo>
                    <a:pt x="440" y="129"/>
                    <a:pt x="436" y="130"/>
                    <a:pt x="439" y="132"/>
                  </a:cubicBezTo>
                  <a:cubicBezTo>
                    <a:pt x="446" y="136"/>
                    <a:pt x="446" y="149"/>
                    <a:pt x="455" y="149"/>
                  </a:cubicBezTo>
                  <a:cubicBezTo>
                    <a:pt x="455" y="149"/>
                    <a:pt x="455" y="149"/>
                    <a:pt x="455" y="149"/>
                  </a:cubicBezTo>
                  <a:cubicBezTo>
                    <a:pt x="465" y="148"/>
                    <a:pt x="465" y="132"/>
                    <a:pt x="477" y="130"/>
                  </a:cubicBezTo>
                  <a:cubicBezTo>
                    <a:pt x="476" y="119"/>
                    <a:pt x="483" y="115"/>
                    <a:pt x="491" y="111"/>
                  </a:cubicBezTo>
                  <a:cubicBezTo>
                    <a:pt x="498" y="114"/>
                    <a:pt x="499" y="121"/>
                    <a:pt x="503" y="126"/>
                  </a:cubicBezTo>
                  <a:cubicBezTo>
                    <a:pt x="503" y="130"/>
                    <a:pt x="497" y="129"/>
                    <a:pt x="499" y="135"/>
                  </a:cubicBezTo>
                  <a:cubicBezTo>
                    <a:pt x="500" y="135"/>
                    <a:pt x="501" y="136"/>
                    <a:pt x="502" y="136"/>
                  </a:cubicBezTo>
                  <a:cubicBezTo>
                    <a:pt x="506" y="136"/>
                    <a:pt x="509" y="133"/>
                    <a:pt x="512" y="133"/>
                  </a:cubicBezTo>
                  <a:cubicBezTo>
                    <a:pt x="516" y="133"/>
                    <a:pt x="514" y="138"/>
                    <a:pt x="518" y="138"/>
                  </a:cubicBezTo>
                  <a:cubicBezTo>
                    <a:pt x="518" y="138"/>
                    <a:pt x="518" y="138"/>
                    <a:pt x="519" y="138"/>
                  </a:cubicBezTo>
                  <a:cubicBezTo>
                    <a:pt x="525" y="134"/>
                    <a:pt x="535" y="132"/>
                    <a:pt x="540" y="125"/>
                  </a:cubicBezTo>
                  <a:cubicBezTo>
                    <a:pt x="524" y="120"/>
                    <a:pt x="517" y="108"/>
                    <a:pt x="496" y="107"/>
                  </a:cubicBezTo>
                  <a:cubicBezTo>
                    <a:pt x="495" y="106"/>
                    <a:pt x="493" y="105"/>
                    <a:pt x="492" y="102"/>
                  </a:cubicBezTo>
                  <a:cubicBezTo>
                    <a:pt x="491" y="102"/>
                    <a:pt x="490" y="102"/>
                    <a:pt x="489" y="102"/>
                  </a:cubicBezTo>
                  <a:cubicBezTo>
                    <a:pt x="482" y="102"/>
                    <a:pt x="475" y="98"/>
                    <a:pt x="470" y="94"/>
                  </a:cubicBezTo>
                  <a:cubicBezTo>
                    <a:pt x="464" y="89"/>
                    <a:pt x="459" y="85"/>
                    <a:pt x="455" y="85"/>
                  </a:cubicBezTo>
                  <a:moveTo>
                    <a:pt x="804" y="81"/>
                  </a:moveTo>
                  <a:cubicBezTo>
                    <a:pt x="800" y="81"/>
                    <a:pt x="796" y="83"/>
                    <a:pt x="796" y="87"/>
                  </a:cubicBezTo>
                  <a:cubicBezTo>
                    <a:pt x="797" y="89"/>
                    <a:pt x="801" y="90"/>
                    <a:pt x="805" y="90"/>
                  </a:cubicBezTo>
                  <a:cubicBezTo>
                    <a:pt x="809" y="90"/>
                    <a:pt x="812" y="89"/>
                    <a:pt x="812" y="86"/>
                  </a:cubicBezTo>
                  <a:cubicBezTo>
                    <a:pt x="812" y="83"/>
                    <a:pt x="808" y="81"/>
                    <a:pt x="804" y="81"/>
                  </a:cubicBezTo>
                  <a:moveTo>
                    <a:pt x="888" y="80"/>
                  </a:moveTo>
                  <a:cubicBezTo>
                    <a:pt x="882" y="80"/>
                    <a:pt x="876" y="82"/>
                    <a:pt x="875" y="87"/>
                  </a:cubicBezTo>
                  <a:cubicBezTo>
                    <a:pt x="877" y="89"/>
                    <a:pt x="880" y="89"/>
                    <a:pt x="883" y="89"/>
                  </a:cubicBezTo>
                  <a:cubicBezTo>
                    <a:pt x="888" y="89"/>
                    <a:pt x="894" y="88"/>
                    <a:pt x="896" y="86"/>
                  </a:cubicBezTo>
                  <a:cubicBezTo>
                    <a:pt x="896" y="81"/>
                    <a:pt x="896" y="81"/>
                    <a:pt x="896" y="81"/>
                  </a:cubicBezTo>
                  <a:cubicBezTo>
                    <a:pt x="894" y="80"/>
                    <a:pt x="891" y="80"/>
                    <a:pt x="888" y="80"/>
                  </a:cubicBezTo>
                  <a:moveTo>
                    <a:pt x="1219" y="79"/>
                  </a:moveTo>
                  <a:cubicBezTo>
                    <a:pt x="1215" y="79"/>
                    <a:pt x="1212" y="80"/>
                    <a:pt x="1210" y="81"/>
                  </a:cubicBezTo>
                  <a:cubicBezTo>
                    <a:pt x="1211" y="89"/>
                    <a:pt x="1224" y="92"/>
                    <a:pt x="1235" y="92"/>
                  </a:cubicBezTo>
                  <a:cubicBezTo>
                    <a:pt x="1236" y="92"/>
                    <a:pt x="1236" y="92"/>
                    <a:pt x="1237" y="92"/>
                  </a:cubicBezTo>
                  <a:cubicBezTo>
                    <a:pt x="1237" y="84"/>
                    <a:pt x="1237" y="84"/>
                    <a:pt x="1237" y="84"/>
                  </a:cubicBezTo>
                  <a:cubicBezTo>
                    <a:pt x="1233" y="81"/>
                    <a:pt x="1225" y="79"/>
                    <a:pt x="1219" y="79"/>
                  </a:cubicBezTo>
                  <a:moveTo>
                    <a:pt x="2851" y="77"/>
                  </a:moveTo>
                  <a:cubicBezTo>
                    <a:pt x="2844" y="77"/>
                    <a:pt x="2837" y="79"/>
                    <a:pt x="2833" y="82"/>
                  </a:cubicBezTo>
                  <a:cubicBezTo>
                    <a:pt x="2832" y="90"/>
                    <a:pt x="2844" y="88"/>
                    <a:pt x="2849" y="91"/>
                  </a:cubicBezTo>
                  <a:cubicBezTo>
                    <a:pt x="2848" y="94"/>
                    <a:pt x="2841" y="93"/>
                    <a:pt x="2840" y="98"/>
                  </a:cubicBezTo>
                  <a:cubicBezTo>
                    <a:pt x="2842" y="100"/>
                    <a:pt x="2844" y="101"/>
                    <a:pt x="2846" y="101"/>
                  </a:cubicBezTo>
                  <a:cubicBezTo>
                    <a:pt x="2850" y="101"/>
                    <a:pt x="2855" y="99"/>
                    <a:pt x="2858" y="98"/>
                  </a:cubicBezTo>
                  <a:cubicBezTo>
                    <a:pt x="2860" y="97"/>
                    <a:pt x="2862" y="97"/>
                    <a:pt x="2864" y="97"/>
                  </a:cubicBezTo>
                  <a:cubicBezTo>
                    <a:pt x="2875" y="97"/>
                    <a:pt x="2880" y="101"/>
                    <a:pt x="2886" y="108"/>
                  </a:cubicBezTo>
                  <a:cubicBezTo>
                    <a:pt x="2886" y="108"/>
                    <a:pt x="2887" y="108"/>
                    <a:pt x="2887" y="108"/>
                  </a:cubicBezTo>
                  <a:cubicBezTo>
                    <a:pt x="2893" y="108"/>
                    <a:pt x="2897" y="107"/>
                    <a:pt x="2901" y="106"/>
                  </a:cubicBezTo>
                  <a:cubicBezTo>
                    <a:pt x="2896" y="95"/>
                    <a:pt x="2886" y="84"/>
                    <a:pt x="2871" y="84"/>
                  </a:cubicBezTo>
                  <a:cubicBezTo>
                    <a:pt x="2869" y="84"/>
                    <a:pt x="2868" y="85"/>
                    <a:pt x="2867" y="85"/>
                  </a:cubicBezTo>
                  <a:cubicBezTo>
                    <a:pt x="2865" y="79"/>
                    <a:pt x="2858" y="77"/>
                    <a:pt x="2851" y="77"/>
                  </a:cubicBezTo>
                  <a:moveTo>
                    <a:pt x="825" y="76"/>
                  </a:moveTo>
                  <a:cubicBezTo>
                    <a:pt x="820" y="76"/>
                    <a:pt x="815" y="79"/>
                    <a:pt x="818" y="84"/>
                  </a:cubicBezTo>
                  <a:cubicBezTo>
                    <a:pt x="818" y="85"/>
                    <a:pt x="821" y="86"/>
                    <a:pt x="823" y="86"/>
                  </a:cubicBezTo>
                  <a:cubicBezTo>
                    <a:pt x="825" y="86"/>
                    <a:pt x="827" y="85"/>
                    <a:pt x="829" y="85"/>
                  </a:cubicBezTo>
                  <a:cubicBezTo>
                    <a:pt x="832" y="79"/>
                    <a:pt x="829" y="76"/>
                    <a:pt x="825" y="76"/>
                  </a:cubicBezTo>
                  <a:moveTo>
                    <a:pt x="490" y="68"/>
                  </a:moveTo>
                  <a:cubicBezTo>
                    <a:pt x="483" y="73"/>
                    <a:pt x="475" y="78"/>
                    <a:pt x="472" y="86"/>
                  </a:cubicBezTo>
                  <a:cubicBezTo>
                    <a:pt x="476" y="89"/>
                    <a:pt x="482" y="90"/>
                    <a:pt x="487" y="90"/>
                  </a:cubicBezTo>
                  <a:cubicBezTo>
                    <a:pt x="488" y="90"/>
                    <a:pt x="489" y="90"/>
                    <a:pt x="489" y="90"/>
                  </a:cubicBezTo>
                  <a:cubicBezTo>
                    <a:pt x="490" y="90"/>
                    <a:pt x="491" y="90"/>
                    <a:pt x="492" y="90"/>
                  </a:cubicBezTo>
                  <a:cubicBezTo>
                    <a:pt x="495" y="90"/>
                    <a:pt x="499" y="90"/>
                    <a:pt x="502" y="91"/>
                  </a:cubicBezTo>
                  <a:cubicBezTo>
                    <a:pt x="502" y="95"/>
                    <a:pt x="496" y="93"/>
                    <a:pt x="493" y="95"/>
                  </a:cubicBezTo>
                  <a:cubicBezTo>
                    <a:pt x="496" y="101"/>
                    <a:pt x="511" y="102"/>
                    <a:pt x="522" y="102"/>
                  </a:cubicBezTo>
                  <a:cubicBezTo>
                    <a:pt x="529" y="102"/>
                    <a:pt x="539" y="103"/>
                    <a:pt x="546" y="103"/>
                  </a:cubicBezTo>
                  <a:cubicBezTo>
                    <a:pt x="547" y="103"/>
                    <a:pt x="549" y="103"/>
                    <a:pt x="550" y="103"/>
                  </a:cubicBezTo>
                  <a:cubicBezTo>
                    <a:pt x="561" y="102"/>
                    <a:pt x="567" y="91"/>
                    <a:pt x="567" y="82"/>
                  </a:cubicBezTo>
                  <a:cubicBezTo>
                    <a:pt x="557" y="81"/>
                    <a:pt x="547" y="76"/>
                    <a:pt x="538" y="76"/>
                  </a:cubicBezTo>
                  <a:cubicBezTo>
                    <a:pt x="534" y="76"/>
                    <a:pt x="530" y="77"/>
                    <a:pt x="527" y="80"/>
                  </a:cubicBezTo>
                  <a:cubicBezTo>
                    <a:pt x="524" y="79"/>
                    <a:pt x="526" y="73"/>
                    <a:pt x="524" y="71"/>
                  </a:cubicBezTo>
                  <a:cubicBezTo>
                    <a:pt x="523" y="71"/>
                    <a:pt x="522" y="70"/>
                    <a:pt x="522" y="70"/>
                  </a:cubicBezTo>
                  <a:cubicBezTo>
                    <a:pt x="515" y="70"/>
                    <a:pt x="515" y="76"/>
                    <a:pt x="512" y="79"/>
                  </a:cubicBezTo>
                  <a:cubicBezTo>
                    <a:pt x="501" y="78"/>
                    <a:pt x="497" y="71"/>
                    <a:pt x="490" y="68"/>
                  </a:cubicBezTo>
                  <a:moveTo>
                    <a:pt x="752" y="66"/>
                  </a:moveTo>
                  <a:cubicBezTo>
                    <a:pt x="743" y="66"/>
                    <a:pt x="735" y="70"/>
                    <a:pt x="732" y="77"/>
                  </a:cubicBezTo>
                  <a:cubicBezTo>
                    <a:pt x="735" y="80"/>
                    <a:pt x="739" y="81"/>
                    <a:pt x="743" y="81"/>
                  </a:cubicBezTo>
                  <a:cubicBezTo>
                    <a:pt x="752" y="81"/>
                    <a:pt x="761" y="76"/>
                    <a:pt x="761" y="68"/>
                  </a:cubicBezTo>
                  <a:cubicBezTo>
                    <a:pt x="758" y="67"/>
                    <a:pt x="755" y="66"/>
                    <a:pt x="752" y="66"/>
                  </a:cubicBezTo>
                  <a:moveTo>
                    <a:pt x="796" y="65"/>
                  </a:moveTo>
                  <a:cubicBezTo>
                    <a:pt x="792" y="65"/>
                    <a:pt x="787" y="67"/>
                    <a:pt x="783" y="68"/>
                  </a:cubicBezTo>
                  <a:cubicBezTo>
                    <a:pt x="778" y="70"/>
                    <a:pt x="773" y="72"/>
                    <a:pt x="768" y="72"/>
                  </a:cubicBezTo>
                  <a:cubicBezTo>
                    <a:pt x="767" y="72"/>
                    <a:pt x="766" y="72"/>
                    <a:pt x="766" y="72"/>
                  </a:cubicBezTo>
                  <a:cubicBezTo>
                    <a:pt x="764" y="75"/>
                    <a:pt x="762" y="76"/>
                    <a:pt x="762" y="81"/>
                  </a:cubicBezTo>
                  <a:cubicBezTo>
                    <a:pt x="765" y="84"/>
                    <a:pt x="768" y="86"/>
                    <a:pt x="771" y="86"/>
                  </a:cubicBezTo>
                  <a:cubicBezTo>
                    <a:pt x="776" y="86"/>
                    <a:pt x="780" y="82"/>
                    <a:pt x="786" y="81"/>
                  </a:cubicBezTo>
                  <a:cubicBezTo>
                    <a:pt x="789" y="80"/>
                    <a:pt x="794" y="81"/>
                    <a:pt x="796" y="80"/>
                  </a:cubicBezTo>
                  <a:cubicBezTo>
                    <a:pt x="801" y="78"/>
                    <a:pt x="804" y="71"/>
                    <a:pt x="803" y="68"/>
                  </a:cubicBezTo>
                  <a:cubicBezTo>
                    <a:pt x="801" y="66"/>
                    <a:pt x="798" y="65"/>
                    <a:pt x="796" y="65"/>
                  </a:cubicBezTo>
                  <a:moveTo>
                    <a:pt x="1237" y="62"/>
                  </a:moveTo>
                  <a:cubicBezTo>
                    <a:pt x="1228" y="64"/>
                    <a:pt x="1220" y="66"/>
                    <a:pt x="1218" y="73"/>
                  </a:cubicBezTo>
                  <a:cubicBezTo>
                    <a:pt x="1225" y="75"/>
                    <a:pt x="1230" y="79"/>
                    <a:pt x="1237" y="80"/>
                  </a:cubicBezTo>
                  <a:cubicBezTo>
                    <a:pt x="1237" y="62"/>
                    <a:pt x="1237" y="62"/>
                    <a:pt x="1237" y="62"/>
                  </a:cubicBezTo>
                  <a:moveTo>
                    <a:pt x="850" y="61"/>
                  </a:moveTo>
                  <a:cubicBezTo>
                    <a:pt x="848" y="61"/>
                    <a:pt x="845" y="62"/>
                    <a:pt x="843" y="62"/>
                  </a:cubicBezTo>
                  <a:cubicBezTo>
                    <a:pt x="843" y="68"/>
                    <a:pt x="850" y="72"/>
                    <a:pt x="856" y="72"/>
                  </a:cubicBezTo>
                  <a:cubicBezTo>
                    <a:pt x="859" y="72"/>
                    <a:pt x="862" y="71"/>
                    <a:pt x="863" y="68"/>
                  </a:cubicBezTo>
                  <a:cubicBezTo>
                    <a:pt x="861" y="64"/>
                    <a:pt x="856" y="61"/>
                    <a:pt x="850" y="61"/>
                  </a:cubicBezTo>
                  <a:moveTo>
                    <a:pt x="1205" y="54"/>
                  </a:moveTo>
                  <a:cubicBezTo>
                    <a:pt x="1200" y="54"/>
                    <a:pt x="1195" y="58"/>
                    <a:pt x="1199" y="63"/>
                  </a:cubicBezTo>
                  <a:cubicBezTo>
                    <a:pt x="1201" y="63"/>
                    <a:pt x="1203" y="64"/>
                    <a:pt x="1205" y="64"/>
                  </a:cubicBezTo>
                  <a:cubicBezTo>
                    <a:pt x="1209" y="64"/>
                    <a:pt x="1212" y="63"/>
                    <a:pt x="1213" y="60"/>
                  </a:cubicBezTo>
                  <a:cubicBezTo>
                    <a:pt x="1213" y="56"/>
                    <a:pt x="1209" y="54"/>
                    <a:pt x="1205" y="54"/>
                  </a:cubicBezTo>
                  <a:moveTo>
                    <a:pt x="941" y="54"/>
                  </a:moveTo>
                  <a:cubicBezTo>
                    <a:pt x="935" y="54"/>
                    <a:pt x="926" y="57"/>
                    <a:pt x="921" y="59"/>
                  </a:cubicBezTo>
                  <a:cubicBezTo>
                    <a:pt x="919" y="61"/>
                    <a:pt x="922" y="63"/>
                    <a:pt x="920" y="65"/>
                  </a:cubicBezTo>
                  <a:cubicBezTo>
                    <a:pt x="916" y="67"/>
                    <a:pt x="913" y="67"/>
                    <a:pt x="910" y="67"/>
                  </a:cubicBezTo>
                  <a:cubicBezTo>
                    <a:pt x="908" y="67"/>
                    <a:pt x="907" y="67"/>
                    <a:pt x="905" y="67"/>
                  </a:cubicBezTo>
                  <a:cubicBezTo>
                    <a:pt x="903" y="67"/>
                    <a:pt x="901" y="66"/>
                    <a:pt x="899" y="66"/>
                  </a:cubicBezTo>
                  <a:cubicBezTo>
                    <a:pt x="896" y="66"/>
                    <a:pt x="894" y="67"/>
                    <a:pt x="891" y="68"/>
                  </a:cubicBezTo>
                  <a:cubicBezTo>
                    <a:pt x="891" y="76"/>
                    <a:pt x="895" y="79"/>
                    <a:pt x="901" y="79"/>
                  </a:cubicBezTo>
                  <a:cubicBezTo>
                    <a:pt x="909" y="79"/>
                    <a:pt x="920" y="73"/>
                    <a:pt x="925" y="70"/>
                  </a:cubicBezTo>
                  <a:cubicBezTo>
                    <a:pt x="927" y="71"/>
                    <a:pt x="930" y="71"/>
                    <a:pt x="932" y="71"/>
                  </a:cubicBezTo>
                  <a:cubicBezTo>
                    <a:pt x="938" y="71"/>
                    <a:pt x="944" y="67"/>
                    <a:pt x="952" y="66"/>
                  </a:cubicBezTo>
                  <a:cubicBezTo>
                    <a:pt x="953" y="57"/>
                    <a:pt x="948" y="54"/>
                    <a:pt x="941" y="54"/>
                  </a:cubicBezTo>
                  <a:moveTo>
                    <a:pt x="882" y="47"/>
                  </a:moveTo>
                  <a:cubicBezTo>
                    <a:pt x="872" y="47"/>
                    <a:pt x="860" y="52"/>
                    <a:pt x="860" y="61"/>
                  </a:cubicBezTo>
                  <a:cubicBezTo>
                    <a:pt x="864" y="67"/>
                    <a:pt x="872" y="68"/>
                    <a:pt x="875" y="74"/>
                  </a:cubicBezTo>
                  <a:cubicBezTo>
                    <a:pt x="864" y="76"/>
                    <a:pt x="852" y="76"/>
                    <a:pt x="848" y="84"/>
                  </a:cubicBezTo>
                  <a:cubicBezTo>
                    <a:pt x="850" y="86"/>
                    <a:pt x="852" y="86"/>
                    <a:pt x="854" y="86"/>
                  </a:cubicBezTo>
                  <a:cubicBezTo>
                    <a:pt x="856" y="86"/>
                    <a:pt x="859" y="85"/>
                    <a:pt x="861" y="84"/>
                  </a:cubicBezTo>
                  <a:cubicBezTo>
                    <a:pt x="864" y="83"/>
                    <a:pt x="867" y="82"/>
                    <a:pt x="870" y="82"/>
                  </a:cubicBezTo>
                  <a:cubicBezTo>
                    <a:pt x="872" y="82"/>
                    <a:pt x="873" y="82"/>
                    <a:pt x="875" y="83"/>
                  </a:cubicBezTo>
                  <a:cubicBezTo>
                    <a:pt x="879" y="77"/>
                    <a:pt x="884" y="73"/>
                    <a:pt x="887" y="68"/>
                  </a:cubicBezTo>
                  <a:cubicBezTo>
                    <a:pt x="882" y="64"/>
                    <a:pt x="872" y="64"/>
                    <a:pt x="868" y="60"/>
                  </a:cubicBezTo>
                  <a:cubicBezTo>
                    <a:pt x="872" y="54"/>
                    <a:pt x="889" y="58"/>
                    <a:pt x="887" y="48"/>
                  </a:cubicBezTo>
                  <a:cubicBezTo>
                    <a:pt x="886" y="47"/>
                    <a:pt x="884" y="47"/>
                    <a:pt x="882" y="47"/>
                  </a:cubicBezTo>
                  <a:moveTo>
                    <a:pt x="929" y="45"/>
                  </a:moveTo>
                  <a:cubicBezTo>
                    <a:pt x="926" y="45"/>
                    <a:pt x="923" y="47"/>
                    <a:pt x="924" y="52"/>
                  </a:cubicBezTo>
                  <a:cubicBezTo>
                    <a:pt x="925" y="53"/>
                    <a:pt x="927" y="53"/>
                    <a:pt x="929" y="53"/>
                  </a:cubicBezTo>
                  <a:cubicBezTo>
                    <a:pt x="929" y="53"/>
                    <a:pt x="930" y="53"/>
                    <a:pt x="930" y="53"/>
                  </a:cubicBezTo>
                  <a:cubicBezTo>
                    <a:pt x="931" y="53"/>
                    <a:pt x="931" y="53"/>
                    <a:pt x="932" y="53"/>
                  </a:cubicBezTo>
                  <a:cubicBezTo>
                    <a:pt x="932" y="53"/>
                    <a:pt x="933" y="53"/>
                    <a:pt x="933" y="53"/>
                  </a:cubicBezTo>
                  <a:cubicBezTo>
                    <a:pt x="936" y="48"/>
                    <a:pt x="933" y="45"/>
                    <a:pt x="929" y="45"/>
                  </a:cubicBezTo>
                  <a:moveTo>
                    <a:pt x="2955" y="34"/>
                  </a:moveTo>
                  <a:cubicBezTo>
                    <a:pt x="2951" y="34"/>
                    <a:pt x="2948" y="35"/>
                    <a:pt x="2947" y="38"/>
                  </a:cubicBezTo>
                  <a:cubicBezTo>
                    <a:pt x="2947" y="42"/>
                    <a:pt x="2956" y="39"/>
                    <a:pt x="2956" y="44"/>
                  </a:cubicBezTo>
                  <a:cubicBezTo>
                    <a:pt x="2955" y="45"/>
                    <a:pt x="2954" y="45"/>
                    <a:pt x="2953" y="45"/>
                  </a:cubicBezTo>
                  <a:cubicBezTo>
                    <a:pt x="2952" y="45"/>
                    <a:pt x="2951" y="45"/>
                    <a:pt x="2950" y="44"/>
                  </a:cubicBezTo>
                  <a:cubicBezTo>
                    <a:pt x="2949" y="44"/>
                    <a:pt x="2949" y="44"/>
                    <a:pt x="2948" y="44"/>
                  </a:cubicBezTo>
                  <a:cubicBezTo>
                    <a:pt x="2947" y="44"/>
                    <a:pt x="2946" y="44"/>
                    <a:pt x="2946" y="45"/>
                  </a:cubicBezTo>
                  <a:cubicBezTo>
                    <a:pt x="2943" y="47"/>
                    <a:pt x="2948" y="51"/>
                    <a:pt x="2944" y="53"/>
                  </a:cubicBezTo>
                  <a:cubicBezTo>
                    <a:pt x="2943" y="53"/>
                    <a:pt x="2942" y="53"/>
                    <a:pt x="2940" y="53"/>
                  </a:cubicBezTo>
                  <a:cubicBezTo>
                    <a:pt x="2934" y="53"/>
                    <a:pt x="2930" y="54"/>
                    <a:pt x="2928" y="58"/>
                  </a:cubicBezTo>
                  <a:cubicBezTo>
                    <a:pt x="2927" y="62"/>
                    <a:pt x="2930" y="61"/>
                    <a:pt x="2930" y="64"/>
                  </a:cubicBezTo>
                  <a:cubicBezTo>
                    <a:pt x="2929" y="67"/>
                    <a:pt x="2924" y="66"/>
                    <a:pt x="2925" y="70"/>
                  </a:cubicBezTo>
                  <a:cubicBezTo>
                    <a:pt x="2927" y="76"/>
                    <a:pt x="2932" y="77"/>
                    <a:pt x="2938" y="77"/>
                  </a:cubicBezTo>
                  <a:cubicBezTo>
                    <a:pt x="2942" y="77"/>
                    <a:pt x="2945" y="77"/>
                    <a:pt x="2949" y="76"/>
                  </a:cubicBezTo>
                  <a:cubicBezTo>
                    <a:pt x="2953" y="76"/>
                    <a:pt x="2957" y="75"/>
                    <a:pt x="2960" y="75"/>
                  </a:cubicBezTo>
                  <a:cubicBezTo>
                    <a:pt x="2964" y="75"/>
                    <a:pt x="2968" y="76"/>
                    <a:pt x="2971" y="79"/>
                  </a:cubicBezTo>
                  <a:cubicBezTo>
                    <a:pt x="2970" y="82"/>
                    <a:pt x="2968" y="83"/>
                    <a:pt x="2965" y="83"/>
                  </a:cubicBezTo>
                  <a:cubicBezTo>
                    <a:pt x="2961" y="83"/>
                    <a:pt x="2956" y="81"/>
                    <a:pt x="2952" y="80"/>
                  </a:cubicBezTo>
                  <a:cubicBezTo>
                    <a:pt x="2951" y="81"/>
                    <a:pt x="2951" y="84"/>
                    <a:pt x="2949" y="85"/>
                  </a:cubicBezTo>
                  <a:cubicBezTo>
                    <a:pt x="2951" y="93"/>
                    <a:pt x="2964" y="99"/>
                    <a:pt x="2976" y="99"/>
                  </a:cubicBezTo>
                  <a:cubicBezTo>
                    <a:pt x="2981" y="99"/>
                    <a:pt x="2987" y="98"/>
                    <a:pt x="2991" y="96"/>
                  </a:cubicBezTo>
                  <a:cubicBezTo>
                    <a:pt x="2995" y="97"/>
                    <a:pt x="2996" y="101"/>
                    <a:pt x="3002" y="101"/>
                  </a:cubicBezTo>
                  <a:cubicBezTo>
                    <a:pt x="3010" y="98"/>
                    <a:pt x="2998" y="88"/>
                    <a:pt x="3007" y="85"/>
                  </a:cubicBezTo>
                  <a:cubicBezTo>
                    <a:pt x="3010" y="86"/>
                    <a:pt x="3009" y="90"/>
                    <a:pt x="3014" y="90"/>
                  </a:cubicBezTo>
                  <a:cubicBezTo>
                    <a:pt x="3021" y="87"/>
                    <a:pt x="3028" y="84"/>
                    <a:pt x="3029" y="76"/>
                  </a:cubicBezTo>
                  <a:cubicBezTo>
                    <a:pt x="3016" y="76"/>
                    <a:pt x="3019" y="63"/>
                    <a:pt x="3006" y="63"/>
                  </a:cubicBezTo>
                  <a:cubicBezTo>
                    <a:pt x="3004" y="63"/>
                    <a:pt x="3003" y="63"/>
                    <a:pt x="3001" y="63"/>
                  </a:cubicBezTo>
                  <a:cubicBezTo>
                    <a:pt x="2993" y="55"/>
                    <a:pt x="2978" y="53"/>
                    <a:pt x="2976" y="41"/>
                  </a:cubicBezTo>
                  <a:cubicBezTo>
                    <a:pt x="2971" y="39"/>
                    <a:pt x="2962" y="34"/>
                    <a:pt x="2955" y="34"/>
                  </a:cubicBezTo>
                  <a:moveTo>
                    <a:pt x="3075" y="120"/>
                  </a:moveTo>
                  <a:cubicBezTo>
                    <a:pt x="3073" y="120"/>
                    <a:pt x="3070" y="120"/>
                    <a:pt x="3069" y="119"/>
                  </a:cubicBezTo>
                  <a:cubicBezTo>
                    <a:pt x="3065" y="113"/>
                    <a:pt x="3071" y="111"/>
                    <a:pt x="3077" y="111"/>
                  </a:cubicBezTo>
                  <a:cubicBezTo>
                    <a:pt x="3082" y="111"/>
                    <a:pt x="3088" y="113"/>
                    <a:pt x="3087" y="118"/>
                  </a:cubicBezTo>
                  <a:cubicBezTo>
                    <a:pt x="3085" y="119"/>
                    <a:pt x="3080" y="120"/>
                    <a:pt x="3075" y="120"/>
                  </a:cubicBezTo>
                  <a:moveTo>
                    <a:pt x="3192" y="43"/>
                  </a:moveTo>
                  <a:cubicBezTo>
                    <a:pt x="3189" y="43"/>
                    <a:pt x="3186" y="42"/>
                    <a:pt x="3184" y="41"/>
                  </a:cubicBezTo>
                  <a:cubicBezTo>
                    <a:pt x="3191" y="36"/>
                    <a:pt x="3198" y="31"/>
                    <a:pt x="3208" y="31"/>
                  </a:cubicBezTo>
                  <a:cubicBezTo>
                    <a:pt x="3211" y="31"/>
                    <a:pt x="3215" y="32"/>
                    <a:pt x="3218" y="33"/>
                  </a:cubicBezTo>
                  <a:cubicBezTo>
                    <a:pt x="3213" y="37"/>
                    <a:pt x="3201" y="43"/>
                    <a:pt x="3192" y="43"/>
                  </a:cubicBezTo>
                  <a:moveTo>
                    <a:pt x="3137" y="10"/>
                  </a:moveTo>
                  <a:cubicBezTo>
                    <a:pt x="3133" y="12"/>
                    <a:pt x="3131" y="16"/>
                    <a:pt x="3126" y="17"/>
                  </a:cubicBezTo>
                  <a:cubicBezTo>
                    <a:pt x="3122" y="15"/>
                    <a:pt x="3118" y="14"/>
                    <a:pt x="3114" y="14"/>
                  </a:cubicBezTo>
                  <a:cubicBezTo>
                    <a:pt x="3104" y="14"/>
                    <a:pt x="3092" y="19"/>
                    <a:pt x="3081" y="19"/>
                  </a:cubicBezTo>
                  <a:cubicBezTo>
                    <a:pt x="3079" y="20"/>
                    <a:pt x="3080" y="25"/>
                    <a:pt x="3077" y="25"/>
                  </a:cubicBezTo>
                  <a:cubicBezTo>
                    <a:pt x="3071" y="23"/>
                    <a:pt x="3065" y="19"/>
                    <a:pt x="3058" y="19"/>
                  </a:cubicBezTo>
                  <a:cubicBezTo>
                    <a:pt x="3055" y="19"/>
                    <a:pt x="3053" y="20"/>
                    <a:pt x="3050" y="22"/>
                  </a:cubicBezTo>
                  <a:cubicBezTo>
                    <a:pt x="3045" y="19"/>
                    <a:pt x="3041" y="16"/>
                    <a:pt x="3033" y="16"/>
                  </a:cubicBezTo>
                  <a:cubicBezTo>
                    <a:pt x="3033" y="16"/>
                    <a:pt x="3032" y="16"/>
                    <a:pt x="3031" y="16"/>
                  </a:cubicBezTo>
                  <a:cubicBezTo>
                    <a:pt x="3028" y="21"/>
                    <a:pt x="3024" y="23"/>
                    <a:pt x="3020" y="23"/>
                  </a:cubicBezTo>
                  <a:cubicBezTo>
                    <a:pt x="3017" y="23"/>
                    <a:pt x="3015" y="22"/>
                    <a:pt x="3012" y="22"/>
                  </a:cubicBezTo>
                  <a:cubicBezTo>
                    <a:pt x="3010" y="22"/>
                    <a:pt x="3007" y="21"/>
                    <a:pt x="3004" y="21"/>
                  </a:cubicBezTo>
                  <a:cubicBezTo>
                    <a:pt x="3003" y="21"/>
                    <a:pt x="3001" y="21"/>
                    <a:pt x="3000" y="22"/>
                  </a:cubicBezTo>
                  <a:cubicBezTo>
                    <a:pt x="2996" y="22"/>
                    <a:pt x="2992" y="26"/>
                    <a:pt x="2989" y="26"/>
                  </a:cubicBezTo>
                  <a:cubicBezTo>
                    <a:pt x="2988" y="26"/>
                    <a:pt x="2987" y="26"/>
                    <a:pt x="2986" y="26"/>
                  </a:cubicBezTo>
                  <a:cubicBezTo>
                    <a:pt x="2985" y="26"/>
                    <a:pt x="2984" y="26"/>
                    <a:pt x="2983" y="26"/>
                  </a:cubicBezTo>
                  <a:cubicBezTo>
                    <a:pt x="2982" y="26"/>
                    <a:pt x="2980" y="26"/>
                    <a:pt x="2979" y="26"/>
                  </a:cubicBezTo>
                  <a:cubicBezTo>
                    <a:pt x="2977" y="26"/>
                    <a:pt x="2975" y="26"/>
                    <a:pt x="2974" y="29"/>
                  </a:cubicBezTo>
                  <a:cubicBezTo>
                    <a:pt x="2975" y="33"/>
                    <a:pt x="2979" y="34"/>
                    <a:pt x="2983" y="34"/>
                  </a:cubicBezTo>
                  <a:cubicBezTo>
                    <a:pt x="2985" y="34"/>
                    <a:pt x="2986" y="34"/>
                    <a:pt x="2987" y="34"/>
                  </a:cubicBezTo>
                  <a:cubicBezTo>
                    <a:pt x="2988" y="34"/>
                    <a:pt x="2989" y="34"/>
                    <a:pt x="2991" y="34"/>
                  </a:cubicBezTo>
                  <a:cubicBezTo>
                    <a:pt x="2993" y="34"/>
                    <a:pt x="2995" y="34"/>
                    <a:pt x="2997" y="35"/>
                  </a:cubicBezTo>
                  <a:cubicBezTo>
                    <a:pt x="2993" y="41"/>
                    <a:pt x="2998" y="47"/>
                    <a:pt x="3000" y="52"/>
                  </a:cubicBezTo>
                  <a:cubicBezTo>
                    <a:pt x="3003" y="55"/>
                    <a:pt x="3007" y="55"/>
                    <a:pt x="3010" y="55"/>
                  </a:cubicBezTo>
                  <a:cubicBezTo>
                    <a:pt x="3015" y="55"/>
                    <a:pt x="3020" y="53"/>
                    <a:pt x="3025" y="51"/>
                  </a:cubicBezTo>
                  <a:cubicBezTo>
                    <a:pt x="3029" y="48"/>
                    <a:pt x="3034" y="46"/>
                    <a:pt x="3038" y="46"/>
                  </a:cubicBezTo>
                  <a:cubicBezTo>
                    <a:pt x="3039" y="46"/>
                    <a:pt x="3041" y="46"/>
                    <a:pt x="3042" y="47"/>
                  </a:cubicBezTo>
                  <a:cubicBezTo>
                    <a:pt x="3035" y="49"/>
                    <a:pt x="3026" y="50"/>
                    <a:pt x="3026" y="60"/>
                  </a:cubicBezTo>
                  <a:cubicBezTo>
                    <a:pt x="3037" y="59"/>
                    <a:pt x="3046" y="54"/>
                    <a:pt x="3056" y="54"/>
                  </a:cubicBezTo>
                  <a:cubicBezTo>
                    <a:pt x="3059" y="54"/>
                    <a:pt x="3062" y="55"/>
                    <a:pt x="3065" y="56"/>
                  </a:cubicBezTo>
                  <a:cubicBezTo>
                    <a:pt x="3076" y="53"/>
                    <a:pt x="3090" y="52"/>
                    <a:pt x="3088" y="38"/>
                  </a:cubicBezTo>
                  <a:cubicBezTo>
                    <a:pt x="3090" y="37"/>
                    <a:pt x="3093" y="35"/>
                    <a:pt x="3095" y="35"/>
                  </a:cubicBezTo>
                  <a:cubicBezTo>
                    <a:pt x="3096" y="35"/>
                    <a:pt x="3097" y="36"/>
                    <a:pt x="3098" y="36"/>
                  </a:cubicBezTo>
                  <a:cubicBezTo>
                    <a:pt x="3099" y="40"/>
                    <a:pt x="3093" y="39"/>
                    <a:pt x="3094" y="44"/>
                  </a:cubicBezTo>
                  <a:cubicBezTo>
                    <a:pt x="3095" y="47"/>
                    <a:pt x="3102" y="46"/>
                    <a:pt x="3101" y="51"/>
                  </a:cubicBezTo>
                  <a:cubicBezTo>
                    <a:pt x="3091" y="57"/>
                    <a:pt x="3076" y="59"/>
                    <a:pt x="3066" y="64"/>
                  </a:cubicBezTo>
                  <a:cubicBezTo>
                    <a:pt x="3068" y="70"/>
                    <a:pt x="3077" y="70"/>
                    <a:pt x="3079" y="75"/>
                  </a:cubicBezTo>
                  <a:cubicBezTo>
                    <a:pt x="3067" y="75"/>
                    <a:pt x="3057" y="62"/>
                    <a:pt x="3042" y="62"/>
                  </a:cubicBezTo>
                  <a:cubicBezTo>
                    <a:pt x="3041" y="62"/>
                    <a:pt x="3039" y="62"/>
                    <a:pt x="3037" y="62"/>
                  </a:cubicBezTo>
                  <a:cubicBezTo>
                    <a:pt x="3034" y="63"/>
                    <a:pt x="3028" y="67"/>
                    <a:pt x="3028" y="70"/>
                  </a:cubicBezTo>
                  <a:cubicBezTo>
                    <a:pt x="3027" y="79"/>
                    <a:pt x="3051" y="79"/>
                    <a:pt x="3055" y="87"/>
                  </a:cubicBezTo>
                  <a:cubicBezTo>
                    <a:pt x="3044" y="92"/>
                    <a:pt x="3026" y="89"/>
                    <a:pt x="3015" y="96"/>
                  </a:cubicBezTo>
                  <a:cubicBezTo>
                    <a:pt x="3015" y="99"/>
                    <a:pt x="3014" y="100"/>
                    <a:pt x="3015" y="103"/>
                  </a:cubicBezTo>
                  <a:cubicBezTo>
                    <a:pt x="3022" y="102"/>
                    <a:pt x="3031" y="99"/>
                    <a:pt x="3037" y="99"/>
                  </a:cubicBezTo>
                  <a:cubicBezTo>
                    <a:pt x="3038" y="99"/>
                    <a:pt x="3040" y="99"/>
                    <a:pt x="3041" y="99"/>
                  </a:cubicBezTo>
                  <a:cubicBezTo>
                    <a:pt x="3041" y="105"/>
                    <a:pt x="3034" y="104"/>
                    <a:pt x="3035" y="110"/>
                  </a:cubicBezTo>
                  <a:cubicBezTo>
                    <a:pt x="3037" y="114"/>
                    <a:pt x="3039" y="115"/>
                    <a:pt x="3041" y="115"/>
                  </a:cubicBezTo>
                  <a:cubicBezTo>
                    <a:pt x="3044" y="115"/>
                    <a:pt x="3047" y="114"/>
                    <a:pt x="3050" y="112"/>
                  </a:cubicBezTo>
                  <a:cubicBezTo>
                    <a:pt x="3052" y="111"/>
                    <a:pt x="3055" y="110"/>
                    <a:pt x="3057" y="110"/>
                  </a:cubicBezTo>
                  <a:cubicBezTo>
                    <a:pt x="3058" y="110"/>
                    <a:pt x="3058" y="110"/>
                    <a:pt x="3059" y="110"/>
                  </a:cubicBezTo>
                  <a:cubicBezTo>
                    <a:pt x="3058" y="117"/>
                    <a:pt x="3048" y="118"/>
                    <a:pt x="3041" y="121"/>
                  </a:cubicBezTo>
                  <a:cubicBezTo>
                    <a:pt x="3031" y="117"/>
                    <a:pt x="3026" y="105"/>
                    <a:pt x="3013" y="105"/>
                  </a:cubicBezTo>
                  <a:cubicBezTo>
                    <a:pt x="3010" y="105"/>
                    <a:pt x="3008" y="106"/>
                    <a:pt x="3004" y="107"/>
                  </a:cubicBezTo>
                  <a:cubicBezTo>
                    <a:pt x="3003" y="114"/>
                    <a:pt x="3013" y="112"/>
                    <a:pt x="3013" y="118"/>
                  </a:cubicBezTo>
                  <a:cubicBezTo>
                    <a:pt x="3007" y="121"/>
                    <a:pt x="2996" y="122"/>
                    <a:pt x="2994" y="129"/>
                  </a:cubicBezTo>
                  <a:cubicBezTo>
                    <a:pt x="2996" y="133"/>
                    <a:pt x="3000" y="134"/>
                    <a:pt x="3005" y="134"/>
                  </a:cubicBezTo>
                  <a:cubicBezTo>
                    <a:pt x="3009" y="134"/>
                    <a:pt x="3014" y="133"/>
                    <a:pt x="3018" y="132"/>
                  </a:cubicBezTo>
                  <a:cubicBezTo>
                    <a:pt x="3024" y="134"/>
                    <a:pt x="3029" y="137"/>
                    <a:pt x="3036" y="138"/>
                  </a:cubicBezTo>
                  <a:cubicBezTo>
                    <a:pt x="3043" y="133"/>
                    <a:pt x="3051" y="132"/>
                    <a:pt x="3060" y="132"/>
                  </a:cubicBezTo>
                  <a:cubicBezTo>
                    <a:pt x="3064" y="132"/>
                    <a:pt x="3069" y="133"/>
                    <a:pt x="3074" y="133"/>
                  </a:cubicBezTo>
                  <a:cubicBezTo>
                    <a:pt x="3079" y="133"/>
                    <a:pt x="3084" y="134"/>
                    <a:pt x="3089" y="134"/>
                  </a:cubicBezTo>
                  <a:cubicBezTo>
                    <a:pt x="3098" y="134"/>
                    <a:pt x="3107" y="132"/>
                    <a:pt x="3115" y="127"/>
                  </a:cubicBezTo>
                  <a:cubicBezTo>
                    <a:pt x="3114" y="118"/>
                    <a:pt x="3093" y="125"/>
                    <a:pt x="3094" y="113"/>
                  </a:cubicBezTo>
                  <a:cubicBezTo>
                    <a:pt x="3095" y="114"/>
                    <a:pt x="3097" y="114"/>
                    <a:pt x="3098" y="114"/>
                  </a:cubicBezTo>
                  <a:cubicBezTo>
                    <a:pt x="3105" y="114"/>
                    <a:pt x="3108" y="107"/>
                    <a:pt x="3114" y="105"/>
                  </a:cubicBezTo>
                  <a:cubicBezTo>
                    <a:pt x="3115" y="105"/>
                    <a:pt x="3117" y="104"/>
                    <a:pt x="3118" y="104"/>
                  </a:cubicBezTo>
                  <a:cubicBezTo>
                    <a:pt x="3119" y="104"/>
                    <a:pt x="3120" y="104"/>
                    <a:pt x="3120" y="105"/>
                  </a:cubicBezTo>
                  <a:cubicBezTo>
                    <a:pt x="3121" y="105"/>
                    <a:pt x="3122" y="105"/>
                    <a:pt x="3122" y="105"/>
                  </a:cubicBezTo>
                  <a:cubicBezTo>
                    <a:pt x="3125" y="105"/>
                    <a:pt x="3128" y="104"/>
                    <a:pt x="3131" y="101"/>
                  </a:cubicBezTo>
                  <a:cubicBezTo>
                    <a:pt x="3131" y="98"/>
                    <a:pt x="3127" y="98"/>
                    <a:pt x="3127" y="95"/>
                  </a:cubicBezTo>
                  <a:cubicBezTo>
                    <a:pt x="3132" y="93"/>
                    <a:pt x="3139" y="94"/>
                    <a:pt x="3139" y="89"/>
                  </a:cubicBezTo>
                  <a:cubicBezTo>
                    <a:pt x="3137" y="83"/>
                    <a:pt x="3123" y="87"/>
                    <a:pt x="3122" y="80"/>
                  </a:cubicBezTo>
                  <a:cubicBezTo>
                    <a:pt x="3123" y="78"/>
                    <a:pt x="3124" y="76"/>
                    <a:pt x="3127" y="75"/>
                  </a:cubicBezTo>
                  <a:cubicBezTo>
                    <a:pt x="3132" y="76"/>
                    <a:pt x="3133" y="79"/>
                    <a:pt x="3139" y="79"/>
                  </a:cubicBezTo>
                  <a:cubicBezTo>
                    <a:pt x="3139" y="79"/>
                    <a:pt x="3140" y="79"/>
                    <a:pt x="3141" y="79"/>
                  </a:cubicBezTo>
                  <a:cubicBezTo>
                    <a:pt x="3141" y="75"/>
                    <a:pt x="3135" y="75"/>
                    <a:pt x="3137" y="70"/>
                  </a:cubicBezTo>
                  <a:cubicBezTo>
                    <a:pt x="3139" y="69"/>
                    <a:pt x="3141" y="69"/>
                    <a:pt x="3142" y="69"/>
                  </a:cubicBezTo>
                  <a:cubicBezTo>
                    <a:pt x="3147" y="69"/>
                    <a:pt x="3151" y="70"/>
                    <a:pt x="3155" y="71"/>
                  </a:cubicBezTo>
                  <a:cubicBezTo>
                    <a:pt x="3159" y="73"/>
                    <a:pt x="3163" y="74"/>
                    <a:pt x="3167" y="74"/>
                  </a:cubicBezTo>
                  <a:cubicBezTo>
                    <a:pt x="3168" y="74"/>
                    <a:pt x="3169" y="74"/>
                    <a:pt x="3170" y="73"/>
                  </a:cubicBezTo>
                  <a:cubicBezTo>
                    <a:pt x="3173" y="71"/>
                    <a:pt x="3171" y="67"/>
                    <a:pt x="3170" y="64"/>
                  </a:cubicBezTo>
                  <a:cubicBezTo>
                    <a:pt x="3173" y="63"/>
                    <a:pt x="3177" y="63"/>
                    <a:pt x="3178" y="61"/>
                  </a:cubicBezTo>
                  <a:cubicBezTo>
                    <a:pt x="3180" y="59"/>
                    <a:pt x="3176" y="55"/>
                    <a:pt x="3182" y="54"/>
                  </a:cubicBezTo>
                  <a:cubicBezTo>
                    <a:pt x="3182" y="54"/>
                    <a:pt x="3183" y="53"/>
                    <a:pt x="3184" y="53"/>
                  </a:cubicBezTo>
                  <a:cubicBezTo>
                    <a:pt x="3187" y="53"/>
                    <a:pt x="3191" y="55"/>
                    <a:pt x="3194" y="55"/>
                  </a:cubicBezTo>
                  <a:cubicBezTo>
                    <a:pt x="3203" y="43"/>
                    <a:pt x="3227" y="44"/>
                    <a:pt x="3235" y="32"/>
                  </a:cubicBezTo>
                  <a:cubicBezTo>
                    <a:pt x="3234" y="32"/>
                    <a:pt x="3233" y="31"/>
                    <a:pt x="3232" y="31"/>
                  </a:cubicBezTo>
                  <a:cubicBezTo>
                    <a:pt x="3230" y="31"/>
                    <a:pt x="3229" y="32"/>
                    <a:pt x="3227" y="33"/>
                  </a:cubicBezTo>
                  <a:cubicBezTo>
                    <a:pt x="3226" y="33"/>
                    <a:pt x="3224" y="34"/>
                    <a:pt x="3223" y="34"/>
                  </a:cubicBezTo>
                  <a:cubicBezTo>
                    <a:pt x="3222" y="34"/>
                    <a:pt x="3221" y="33"/>
                    <a:pt x="3220" y="33"/>
                  </a:cubicBezTo>
                  <a:cubicBezTo>
                    <a:pt x="3228" y="22"/>
                    <a:pt x="3260" y="34"/>
                    <a:pt x="3266" y="20"/>
                  </a:cubicBezTo>
                  <a:cubicBezTo>
                    <a:pt x="3253" y="15"/>
                    <a:pt x="3238" y="13"/>
                    <a:pt x="3222" y="13"/>
                  </a:cubicBezTo>
                  <a:cubicBezTo>
                    <a:pt x="3214" y="13"/>
                    <a:pt x="3206" y="14"/>
                    <a:pt x="3198" y="14"/>
                  </a:cubicBezTo>
                  <a:cubicBezTo>
                    <a:pt x="3190" y="14"/>
                    <a:pt x="3182" y="15"/>
                    <a:pt x="3175" y="15"/>
                  </a:cubicBezTo>
                  <a:cubicBezTo>
                    <a:pt x="3161" y="15"/>
                    <a:pt x="3148" y="14"/>
                    <a:pt x="3137" y="10"/>
                  </a:cubicBezTo>
                  <a:moveTo>
                    <a:pt x="3537" y="345"/>
                  </a:moveTo>
                  <a:cubicBezTo>
                    <a:pt x="3513" y="345"/>
                    <a:pt x="3486" y="343"/>
                    <a:pt x="3468" y="336"/>
                  </a:cubicBezTo>
                  <a:cubicBezTo>
                    <a:pt x="3467" y="329"/>
                    <a:pt x="3475" y="329"/>
                    <a:pt x="3476" y="324"/>
                  </a:cubicBezTo>
                  <a:cubicBezTo>
                    <a:pt x="3476" y="318"/>
                    <a:pt x="3472" y="312"/>
                    <a:pt x="3473" y="309"/>
                  </a:cubicBezTo>
                  <a:cubicBezTo>
                    <a:pt x="3473" y="308"/>
                    <a:pt x="3473" y="307"/>
                    <a:pt x="3474" y="307"/>
                  </a:cubicBezTo>
                  <a:cubicBezTo>
                    <a:pt x="3482" y="307"/>
                    <a:pt x="3509" y="311"/>
                    <a:pt x="3523" y="315"/>
                  </a:cubicBezTo>
                  <a:cubicBezTo>
                    <a:pt x="3537" y="318"/>
                    <a:pt x="3549" y="324"/>
                    <a:pt x="3554" y="334"/>
                  </a:cubicBezTo>
                  <a:cubicBezTo>
                    <a:pt x="3552" y="338"/>
                    <a:pt x="3549" y="342"/>
                    <a:pt x="3546" y="345"/>
                  </a:cubicBezTo>
                  <a:cubicBezTo>
                    <a:pt x="3543" y="345"/>
                    <a:pt x="3540" y="345"/>
                    <a:pt x="3537" y="345"/>
                  </a:cubicBezTo>
                  <a:moveTo>
                    <a:pt x="3376" y="0"/>
                  </a:moveTo>
                  <a:cubicBezTo>
                    <a:pt x="3372" y="0"/>
                    <a:pt x="3370" y="2"/>
                    <a:pt x="3368" y="4"/>
                  </a:cubicBezTo>
                  <a:cubicBezTo>
                    <a:pt x="3366" y="15"/>
                    <a:pt x="3373" y="19"/>
                    <a:pt x="3376" y="25"/>
                  </a:cubicBezTo>
                  <a:cubicBezTo>
                    <a:pt x="3375" y="26"/>
                    <a:pt x="3372" y="27"/>
                    <a:pt x="3370" y="27"/>
                  </a:cubicBezTo>
                  <a:cubicBezTo>
                    <a:pt x="3367" y="27"/>
                    <a:pt x="3364" y="26"/>
                    <a:pt x="3361" y="25"/>
                  </a:cubicBezTo>
                  <a:cubicBezTo>
                    <a:pt x="3358" y="24"/>
                    <a:pt x="3354" y="23"/>
                    <a:pt x="3351" y="23"/>
                  </a:cubicBezTo>
                  <a:cubicBezTo>
                    <a:pt x="3350" y="23"/>
                    <a:pt x="3350" y="23"/>
                    <a:pt x="3350" y="23"/>
                  </a:cubicBezTo>
                  <a:cubicBezTo>
                    <a:pt x="3348" y="27"/>
                    <a:pt x="3348" y="32"/>
                    <a:pt x="3343" y="33"/>
                  </a:cubicBezTo>
                  <a:cubicBezTo>
                    <a:pt x="3341" y="30"/>
                    <a:pt x="3343" y="24"/>
                    <a:pt x="3342" y="20"/>
                  </a:cubicBezTo>
                  <a:cubicBezTo>
                    <a:pt x="3339" y="14"/>
                    <a:pt x="3333" y="13"/>
                    <a:pt x="3326" y="13"/>
                  </a:cubicBezTo>
                  <a:cubicBezTo>
                    <a:pt x="3324" y="13"/>
                    <a:pt x="3323" y="13"/>
                    <a:pt x="3321" y="13"/>
                  </a:cubicBezTo>
                  <a:cubicBezTo>
                    <a:pt x="3319" y="13"/>
                    <a:pt x="3318" y="14"/>
                    <a:pt x="3316" y="14"/>
                  </a:cubicBezTo>
                  <a:cubicBezTo>
                    <a:pt x="3314" y="14"/>
                    <a:pt x="3312" y="13"/>
                    <a:pt x="3310" y="13"/>
                  </a:cubicBezTo>
                  <a:cubicBezTo>
                    <a:pt x="3303" y="12"/>
                    <a:pt x="3296" y="7"/>
                    <a:pt x="3289" y="7"/>
                  </a:cubicBezTo>
                  <a:cubicBezTo>
                    <a:pt x="3287" y="7"/>
                    <a:pt x="3284" y="8"/>
                    <a:pt x="3282" y="10"/>
                  </a:cubicBezTo>
                  <a:cubicBezTo>
                    <a:pt x="3282" y="10"/>
                    <a:pt x="3282" y="11"/>
                    <a:pt x="3281" y="11"/>
                  </a:cubicBezTo>
                  <a:cubicBezTo>
                    <a:pt x="3283" y="16"/>
                    <a:pt x="3283" y="20"/>
                    <a:pt x="3286" y="23"/>
                  </a:cubicBezTo>
                  <a:cubicBezTo>
                    <a:pt x="3290" y="29"/>
                    <a:pt x="3302" y="29"/>
                    <a:pt x="3305" y="36"/>
                  </a:cubicBezTo>
                  <a:cubicBezTo>
                    <a:pt x="3304" y="37"/>
                    <a:pt x="3303" y="37"/>
                    <a:pt x="3303" y="38"/>
                  </a:cubicBezTo>
                  <a:cubicBezTo>
                    <a:pt x="3303" y="38"/>
                    <a:pt x="3302" y="38"/>
                    <a:pt x="3302" y="38"/>
                  </a:cubicBezTo>
                  <a:cubicBezTo>
                    <a:pt x="3296" y="38"/>
                    <a:pt x="3292" y="36"/>
                    <a:pt x="3289" y="34"/>
                  </a:cubicBezTo>
                  <a:cubicBezTo>
                    <a:pt x="3285" y="32"/>
                    <a:pt x="3282" y="30"/>
                    <a:pt x="3278" y="30"/>
                  </a:cubicBezTo>
                  <a:cubicBezTo>
                    <a:pt x="3275" y="30"/>
                    <a:pt x="3272" y="30"/>
                    <a:pt x="3269" y="33"/>
                  </a:cubicBezTo>
                  <a:cubicBezTo>
                    <a:pt x="3267" y="36"/>
                    <a:pt x="3270" y="38"/>
                    <a:pt x="3267" y="41"/>
                  </a:cubicBezTo>
                  <a:cubicBezTo>
                    <a:pt x="3265" y="41"/>
                    <a:pt x="3264" y="41"/>
                    <a:pt x="3263" y="41"/>
                  </a:cubicBezTo>
                  <a:cubicBezTo>
                    <a:pt x="3256" y="41"/>
                    <a:pt x="3255" y="45"/>
                    <a:pt x="3249" y="46"/>
                  </a:cubicBezTo>
                  <a:cubicBezTo>
                    <a:pt x="3246" y="43"/>
                    <a:pt x="3243" y="42"/>
                    <a:pt x="3241" y="42"/>
                  </a:cubicBezTo>
                  <a:cubicBezTo>
                    <a:pt x="3236" y="42"/>
                    <a:pt x="3233" y="45"/>
                    <a:pt x="3229" y="48"/>
                  </a:cubicBezTo>
                  <a:cubicBezTo>
                    <a:pt x="3224" y="52"/>
                    <a:pt x="3220" y="55"/>
                    <a:pt x="3213" y="55"/>
                  </a:cubicBezTo>
                  <a:cubicBezTo>
                    <a:pt x="3212" y="55"/>
                    <a:pt x="3211" y="55"/>
                    <a:pt x="3209" y="55"/>
                  </a:cubicBezTo>
                  <a:cubicBezTo>
                    <a:pt x="3209" y="61"/>
                    <a:pt x="3209" y="61"/>
                    <a:pt x="3209" y="61"/>
                  </a:cubicBezTo>
                  <a:cubicBezTo>
                    <a:pt x="3220" y="65"/>
                    <a:pt x="3239" y="59"/>
                    <a:pt x="3240" y="71"/>
                  </a:cubicBezTo>
                  <a:cubicBezTo>
                    <a:pt x="3241" y="74"/>
                    <a:pt x="3235" y="82"/>
                    <a:pt x="3229" y="84"/>
                  </a:cubicBezTo>
                  <a:cubicBezTo>
                    <a:pt x="3228" y="84"/>
                    <a:pt x="3227" y="84"/>
                    <a:pt x="3226" y="84"/>
                  </a:cubicBezTo>
                  <a:cubicBezTo>
                    <a:pt x="3224" y="84"/>
                    <a:pt x="3221" y="83"/>
                    <a:pt x="3218" y="83"/>
                  </a:cubicBezTo>
                  <a:cubicBezTo>
                    <a:pt x="3215" y="82"/>
                    <a:pt x="3211" y="82"/>
                    <a:pt x="3208" y="82"/>
                  </a:cubicBezTo>
                  <a:cubicBezTo>
                    <a:pt x="3207" y="82"/>
                    <a:pt x="3206" y="82"/>
                    <a:pt x="3205" y="82"/>
                  </a:cubicBezTo>
                  <a:cubicBezTo>
                    <a:pt x="3193" y="83"/>
                    <a:pt x="3183" y="92"/>
                    <a:pt x="3175" y="93"/>
                  </a:cubicBezTo>
                  <a:cubicBezTo>
                    <a:pt x="3174" y="93"/>
                    <a:pt x="3174" y="93"/>
                    <a:pt x="3173" y="93"/>
                  </a:cubicBezTo>
                  <a:cubicBezTo>
                    <a:pt x="3170" y="93"/>
                    <a:pt x="3168" y="93"/>
                    <a:pt x="3166" y="92"/>
                  </a:cubicBezTo>
                  <a:cubicBezTo>
                    <a:pt x="3164" y="92"/>
                    <a:pt x="3162" y="91"/>
                    <a:pt x="3160" y="91"/>
                  </a:cubicBezTo>
                  <a:cubicBezTo>
                    <a:pt x="3158" y="91"/>
                    <a:pt x="3156" y="92"/>
                    <a:pt x="3155" y="93"/>
                  </a:cubicBezTo>
                  <a:cubicBezTo>
                    <a:pt x="3154" y="98"/>
                    <a:pt x="3158" y="106"/>
                    <a:pt x="3165" y="108"/>
                  </a:cubicBezTo>
                  <a:cubicBezTo>
                    <a:pt x="3170" y="108"/>
                    <a:pt x="3171" y="103"/>
                    <a:pt x="3176" y="103"/>
                  </a:cubicBezTo>
                  <a:cubicBezTo>
                    <a:pt x="3184" y="107"/>
                    <a:pt x="3185" y="114"/>
                    <a:pt x="3195" y="114"/>
                  </a:cubicBezTo>
                  <a:cubicBezTo>
                    <a:pt x="3195" y="114"/>
                    <a:pt x="3196" y="114"/>
                    <a:pt x="3196" y="114"/>
                  </a:cubicBezTo>
                  <a:cubicBezTo>
                    <a:pt x="3202" y="114"/>
                    <a:pt x="3210" y="108"/>
                    <a:pt x="3217" y="108"/>
                  </a:cubicBezTo>
                  <a:cubicBezTo>
                    <a:pt x="3220" y="108"/>
                    <a:pt x="3222" y="109"/>
                    <a:pt x="3224" y="114"/>
                  </a:cubicBezTo>
                  <a:cubicBezTo>
                    <a:pt x="3216" y="118"/>
                    <a:pt x="3200" y="114"/>
                    <a:pt x="3196" y="121"/>
                  </a:cubicBezTo>
                  <a:cubicBezTo>
                    <a:pt x="3191" y="119"/>
                    <a:pt x="3186" y="116"/>
                    <a:pt x="3180" y="116"/>
                  </a:cubicBezTo>
                  <a:cubicBezTo>
                    <a:pt x="3178" y="116"/>
                    <a:pt x="3176" y="116"/>
                    <a:pt x="3174" y="117"/>
                  </a:cubicBezTo>
                  <a:cubicBezTo>
                    <a:pt x="3174" y="129"/>
                    <a:pt x="3190" y="127"/>
                    <a:pt x="3201" y="129"/>
                  </a:cubicBezTo>
                  <a:cubicBezTo>
                    <a:pt x="3206" y="135"/>
                    <a:pt x="3211" y="145"/>
                    <a:pt x="3221" y="145"/>
                  </a:cubicBezTo>
                  <a:cubicBezTo>
                    <a:pt x="3222" y="145"/>
                    <a:pt x="3223" y="145"/>
                    <a:pt x="3224" y="145"/>
                  </a:cubicBezTo>
                  <a:cubicBezTo>
                    <a:pt x="3224" y="139"/>
                    <a:pt x="3218" y="139"/>
                    <a:pt x="3219" y="134"/>
                  </a:cubicBezTo>
                  <a:cubicBezTo>
                    <a:pt x="3222" y="134"/>
                    <a:pt x="3224" y="134"/>
                    <a:pt x="3227" y="134"/>
                  </a:cubicBezTo>
                  <a:cubicBezTo>
                    <a:pt x="3232" y="134"/>
                    <a:pt x="3238" y="134"/>
                    <a:pt x="3244" y="133"/>
                  </a:cubicBezTo>
                  <a:cubicBezTo>
                    <a:pt x="3250" y="133"/>
                    <a:pt x="3256" y="132"/>
                    <a:pt x="3262" y="132"/>
                  </a:cubicBezTo>
                  <a:cubicBezTo>
                    <a:pt x="3267" y="132"/>
                    <a:pt x="3272" y="132"/>
                    <a:pt x="3277" y="134"/>
                  </a:cubicBezTo>
                  <a:cubicBezTo>
                    <a:pt x="3283" y="135"/>
                    <a:pt x="3283" y="140"/>
                    <a:pt x="3288" y="145"/>
                  </a:cubicBezTo>
                  <a:cubicBezTo>
                    <a:pt x="3298" y="154"/>
                    <a:pt x="3317" y="162"/>
                    <a:pt x="3323" y="172"/>
                  </a:cubicBezTo>
                  <a:cubicBezTo>
                    <a:pt x="3323" y="176"/>
                    <a:pt x="3325" y="178"/>
                    <a:pt x="3326" y="181"/>
                  </a:cubicBezTo>
                  <a:cubicBezTo>
                    <a:pt x="3335" y="184"/>
                    <a:pt x="3348" y="196"/>
                    <a:pt x="3330" y="199"/>
                  </a:cubicBezTo>
                  <a:cubicBezTo>
                    <a:pt x="3331" y="204"/>
                    <a:pt x="3330" y="209"/>
                    <a:pt x="3331" y="213"/>
                  </a:cubicBezTo>
                  <a:cubicBezTo>
                    <a:pt x="3333" y="214"/>
                    <a:pt x="3335" y="214"/>
                    <a:pt x="3336" y="214"/>
                  </a:cubicBezTo>
                  <a:cubicBezTo>
                    <a:pt x="3343" y="214"/>
                    <a:pt x="3346" y="207"/>
                    <a:pt x="3353" y="206"/>
                  </a:cubicBezTo>
                  <a:cubicBezTo>
                    <a:pt x="3354" y="206"/>
                    <a:pt x="3355" y="206"/>
                    <a:pt x="3356" y="206"/>
                  </a:cubicBezTo>
                  <a:cubicBezTo>
                    <a:pt x="3370" y="206"/>
                    <a:pt x="3381" y="218"/>
                    <a:pt x="3378" y="229"/>
                  </a:cubicBezTo>
                  <a:cubicBezTo>
                    <a:pt x="3366" y="228"/>
                    <a:pt x="3358" y="218"/>
                    <a:pt x="3347" y="218"/>
                  </a:cubicBezTo>
                  <a:cubicBezTo>
                    <a:pt x="3345" y="218"/>
                    <a:pt x="3343" y="218"/>
                    <a:pt x="3341" y="219"/>
                  </a:cubicBezTo>
                  <a:cubicBezTo>
                    <a:pt x="3348" y="230"/>
                    <a:pt x="3371" y="228"/>
                    <a:pt x="3380" y="239"/>
                  </a:cubicBezTo>
                  <a:cubicBezTo>
                    <a:pt x="3377" y="243"/>
                    <a:pt x="3376" y="249"/>
                    <a:pt x="3372" y="252"/>
                  </a:cubicBezTo>
                  <a:cubicBezTo>
                    <a:pt x="3371" y="252"/>
                    <a:pt x="3369" y="251"/>
                    <a:pt x="3367" y="251"/>
                  </a:cubicBezTo>
                  <a:cubicBezTo>
                    <a:pt x="3364" y="251"/>
                    <a:pt x="3360" y="253"/>
                    <a:pt x="3359" y="254"/>
                  </a:cubicBezTo>
                  <a:cubicBezTo>
                    <a:pt x="3358" y="258"/>
                    <a:pt x="3364" y="257"/>
                    <a:pt x="3364" y="261"/>
                  </a:cubicBezTo>
                  <a:cubicBezTo>
                    <a:pt x="3362" y="264"/>
                    <a:pt x="3353" y="261"/>
                    <a:pt x="3354" y="266"/>
                  </a:cubicBezTo>
                  <a:cubicBezTo>
                    <a:pt x="3354" y="268"/>
                    <a:pt x="3355" y="268"/>
                    <a:pt x="3357" y="268"/>
                  </a:cubicBezTo>
                  <a:cubicBezTo>
                    <a:pt x="3358" y="268"/>
                    <a:pt x="3359" y="268"/>
                    <a:pt x="3360" y="267"/>
                  </a:cubicBezTo>
                  <a:cubicBezTo>
                    <a:pt x="3361" y="267"/>
                    <a:pt x="3362" y="267"/>
                    <a:pt x="3363" y="267"/>
                  </a:cubicBezTo>
                  <a:cubicBezTo>
                    <a:pt x="3365" y="267"/>
                    <a:pt x="3366" y="268"/>
                    <a:pt x="3367" y="269"/>
                  </a:cubicBezTo>
                  <a:cubicBezTo>
                    <a:pt x="3360" y="272"/>
                    <a:pt x="3352" y="274"/>
                    <a:pt x="3352" y="282"/>
                  </a:cubicBezTo>
                  <a:cubicBezTo>
                    <a:pt x="3354" y="285"/>
                    <a:pt x="3358" y="286"/>
                    <a:pt x="3362" y="288"/>
                  </a:cubicBezTo>
                  <a:cubicBezTo>
                    <a:pt x="3365" y="294"/>
                    <a:pt x="3359" y="308"/>
                    <a:pt x="3369" y="311"/>
                  </a:cubicBezTo>
                  <a:cubicBezTo>
                    <a:pt x="3373" y="310"/>
                    <a:pt x="3374" y="305"/>
                    <a:pt x="3379" y="305"/>
                  </a:cubicBezTo>
                  <a:cubicBezTo>
                    <a:pt x="3380" y="305"/>
                    <a:pt x="3380" y="305"/>
                    <a:pt x="3381" y="305"/>
                  </a:cubicBezTo>
                  <a:cubicBezTo>
                    <a:pt x="3381" y="307"/>
                    <a:pt x="3385" y="306"/>
                    <a:pt x="3384" y="308"/>
                  </a:cubicBezTo>
                  <a:cubicBezTo>
                    <a:pt x="3381" y="315"/>
                    <a:pt x="3371" y="316"/>
                    <a:pt x="3371" y="323"/>
                  </a:cubicBezTo>
                  <a:cubicBezTo>
                    <a:pt x="3370" y="335"/>
                    <a:pt x="3395" y="345"/>
                    <a:pt x="3401" y="353"/>
                  </a:cubicBezTo>
                  <a:cubicBezTo>
                    <a:pt x="3401" y="356"/>
                    <a:pt x="3399" y="356"/>
                    <a:pt x="3400" y="359"/>
                  </a:cubicBezTo>
                  <a:cubicBezTo>
                    <a:pt x="3402" y="361"/>
                    <a:pt x="3405" y="362"/>
                    <a:pt x="3408" y="362"/>
                  </a:cubicBezTo>
                  <a:cubicBezTo>
                    <a:pt x="3410" y="362"/>
                    <a:pt x="3412" y="361"/>
                    <a:pt x="3414" y="361"/>
                  </a:cubicBezTo>
                  <a:cubicBezTo>
                    <a:pt x="3417" y="361"/>
                    <a:pt x="3419" y="361"/>
                    <a:pt x="3422" y="361"/>
                  </a:cubicBezTo>
                  <a:cubicBezTo>
                    <a:pt x="3422" y="361"/>
                    <a:pt x="3423" y="361"/>
                    <a:pt x="3424" y="361"/>
                  </a:cubicBezTo>
                  <a:cubicBezTo>
                    <a:pt x="3429" y="367"/>
                    <a:pt x="3435" y="373"/>
                    <a:pt x="3447" y="373"/>
                  </a:cubicBezTo>
                  <a:cubicBezTo>
                    <a:pt x="3448" y="373"/>
                    <a:pt x="3449" y="373"/>
                    <a:pt x="3450" y="373"/>
                  </a:cubicBezTo>
                  <a:cubicBezTo>
                    <a:pt x="3456" y="370"/>
                    <a:pt x="3454" y="361"/>
                    <a:pt x="3462" y="359"/>
                  </a:cubicBezTo>
                  <a:cubicBezTo>
                    <a:pt x="3481" y="361"/>
                    <a:pt x="3512" y="369"/>
                    <a:pt x="3536" y="369"/>
                  </a:cubicBezTo>
                  <a:cubicBezTo>
                    <a:pt x="3546" y="369"/>
                    <a:pt x="3556" y="368"/>
                    <a:pt x="3563" y="364"/>
                  </a:cubicBezTo>
                  <a:cubicBezTo>
                    <a:pt x="3572" y="358"/>
                    <a:pt x="3583" y="341"/>
                    <a:pt x="3583" y="334"/>
                  </a:cubicBezTo>
                  <a:cubicBezTo>
                    <a:pt x="3582" y="330"/>
                    <a:pt x="3579" y="322"/>
                    <a:pt x="3577" y="319"/>
                  </a:cubicBezTo>
                  <a:cubicBezTo>
                    <a:pt x="3569" y="306"/>
                    <a:pt x="3547" y="299"/>
                    <a:pt x="3529" y="293"/>
                  </a:cubicBezTo>
                  <a:cubicBezTo>
                    <a:pt x="3540" y="283"/>
                    <a:pt x="3549" y="272"/>
                    <a:pt x="3564" y="265"/>
                  </a:cubicBezTo>
                  <a:cubicBezTo>
                    <a:pt x="3563" y="262"/>
                    <a:pt x="3561" y="255"/>
                    <a:pt x="3566" y="254"/>
                  </a:cubicBezTo>
                  <a:cubicBezTo>
                    <a:pt x="3570" y="257"/>
                    <a:pt x="3574" y="258"/>
                    <a:pt x="3578" y="258"/>
                  </a:cubicBezTo>
                  <a:cubicBezTo>
                    <a:pt x="3585" y="258"/>
                    <a:pt x="3591" y="255"/>
                    <a:pt x="3600" y="253"/>
                  </a:cubicBezTo>
                  <a:cubicBezTo>
                    <a:pt x="3609" y="251"/>
                    <a:pt x="3618" y="251"/>
                    <a:pt x="3625" y="249"/>
                  </a:cubicBezTo>
                  <a:cubicBezTo>
                    <a:pt x="3630" y="247"/>
                    <a:pt x="3633" y="242"/>
                    <a:pt x="3638" y="240"/>
                  </a:cubicBezTo>
                  <a:cubicBezTo>
                    <a:pt x="3649" y="236"/>
                    <a:pt x="3666" y="237"/>
                    <a:pt x="3667" y="227"/>
                  </a:cubicBezTo>
                  <a:cubicBezTo>
                    <a:pt x="3660" y="228"/>
                    <a:pt x="3652" y="230"/>
                    <a:pt x="3644" y="230"/>
                  </a:cubicBezTo>
                  <a:cubicBezTo>
                    <a:pt x="3639" y="230"/>
                    <a:pt x="3634" y="229"/>
                    <a:pt x="3629" y="226"/>
                  </a:cubicBezTo>
                  <a:cubicBezTo>
                    <a:pt x="3627" y="223"/>
                    <a:pt x="3628" y="219"/>
                    <a:pt x="3626" y="218"/>
                  </a:cubicBezTo>
                  <a:cubicBezTo>
                    <a:pt x="3625" y="218"/>
                    <a:pt x="3625" y="218"/>
                    <a:pt x="3624" y="218"/>
                  </a:cubicBezTo>
                  <a:cubicBezTo>
                    <a:pt x="3624" y="218"/>
                    <a:pt x="3623" y="218"/>
                    <a:pt x="3622" y="218"/>
                  </a:cubicBezTo>
                  <a:cubicBezTo>
                    <a:pt x="3622" y="218"/>
                    <a:pt x="3621" y="218"/>
                    <a:pt x="3620" y="218"/>
                  </a:cubicBezTo>
                  <a:cubicBezTo>
                    <a:pt x="3618" y="218"/>
                    <a:pt x="3617" y="218"/>
                    <a:pt x="3616" y="219"/>
                  </a:cubicBezTo>
                  <a:cubicBezTo>
                    <a:pt x="3613" y="222"/>
                    <a:pt x="3617" y="224"/>
                    <a:pt x="3615" y="227"/>
                  </a:cubicBezTo>
                  <a:cubicBezTo>
                    <a:pt x="3613" y="229"/>
                    <a:pt x="3610" y="229"/>
                    <a:pt x="3608" y="229"/>
                  </a:cubicBezTo>
                  <a:cubicBezTo>
                    <a:pt x="3602" y="229"/>
                    <a:pt x="3596" y="226"/>
                    <a:pt x="3596" y="221"/>
                  </a:cubicBezTo>
                  <a:cubicBezTo>
                    <a:pt x="3599" y="215"/>
                    <a:pt x="3607" y="213"/>
                    <a:pt x="3616" y="213"/>
                  </a:cubicBezTo>
                  <a:cubicBezTo>
                    <a:pt x="3613" y="207"/>
                    <a:pt x="3602" y="208"/>
                    <a:pt x="3601" y="201"/>
                  </a:cubicBezTo>
                  <a:cubicBezTo>
                    <a:pt x="3604" y="200"/>
                    <a:pt x="3602" y="197"/>
                    <a:pt x="3604" y="197"/>
                  </a:cubicBezTo>
                  <a:cubicBezTo>
                    <a:pt x="3604" y="197"/>
                    <a:pt x="3605" y="197"/>
                    <a:pt x="3605" y="197"/>
                  </a:cubicBezTo>
                  <a:cubicBezTo>
                    <a:pt x="3605" y="197"/>
                    <a:pt x="3606" y="197"/>
                    <a:pt x="3606" y="197"/>
                  </a:cubicBezTo>
                  <a:cubicBezTo>
                    <a:pt x="3610" y="197"/>
                    <a:pt x="3612" y="202"/>
                    <a:pt x="3616" y="204"/>
                  </a:cubicBezTo>
                  <a:cubicBezTo>
                    <a:pt x="3617" y="205"/>
                    <a:pt x="3620" y="204"/>
                    <a:pt x="3621" y="205"/>
                  </a:cubicBezTo>
                  <a:cubicBezTo>
                    <a:pt x="3623" y="206"/>
                    <a:pt x="3623" y="209"/>
                    <a:pt x="3623" y="209"/>
                  </a:cubicBezTo>
                  <a:cubicBezTo>
                    <a:pt x="3629" y="211"/>
                    <a:pt x="3635" y="209"/>
                    <a:pt x="3639" y="212"/>
                  </a:cubicBezTo>
                  <a:cubicBezTo>
                    <a:pt x="3645" y="216"/>
                    <a:pt x="3645" y="225"/>
                    <a:pt x="3653" y="226"/>
                  </a:cubicBezTo>
                  <a:cubicBezTo>
                    <a:pt x="3654" y="226"/>
                    <a:pt x="3654" y="226"/>
                    <a:pt x="3654" y="226"/>
                  </a:cubicBezTo>
                  <a:cubicBezTo>
                    <a:pt x="3659" y="226"/>
                    <a:pt x="3664" y="222"/>
                    <a:pt x="3669" y="221"/>
                  </a:cubicBezTo>
                  <a:cubicBezTo>
                    <a:pt x="3666" y="200"/>
                    <a:pt x="3636" y="201"/>
                    <a:pt x="3626" y="187"/>
                  </a:cubicBezTo>
                  <a:cubicBezTo>
                    <a:pt x="3620" y="185"/>
                    <a:pt x="3613" y="185"/>
                    <a:pt x="3612" y="179"/>
                  </a:cubicBezTo>
                  <a:cubicBezTo>
                    <a:pt x="3615" y="178"/>
                    <a:pt x="3618" y="177"/>
                    <a:pt x="3621" y="177"/>
                  </a:cubicBezTo>
                  <a:cubicBezTo>
                    <a:pt x="3632" y="177"/>
                    <a:pt x="3644" y="186"/>
                    <a:pt x="3647" y="194"/>
                  </a:cubicBezTo>
                  <a:cubicBezTo>
                    <a:pt x="3653" y="196"/>
                    <a:pt x="3658" y="202"/>
                    <a:pt x="3664" y="202"/>
                  </a:cubicBezTo>
                  <a:cubicBezTo>
                    <a:pt x="3665" y="202"/>
                    <a:pt x="3666" y="202"/>
                    <a:pt x="3667" y="201"/>
                  </a:cubicBezTo>
                  <a:cubicBezTo>
                    <a:pt x="3668" y="194"/>
                    <a:pt x="3656" y="195"/>
                    <a:pt x="3662" y="188"/>
                  </a:cubicBezTo>
                  <a:cubicBezTo>
                    <a:pt x="3656" y="182"/>
                    <a:pt x="3641" y="182"/>
                    <a:pt x="3635" y="175"/>
                  </a:cubicBezTo>
                  <a:cubicBezTo>
                    <a:pt x="3637" y="172"/>
                    <a:pt x="3640" y="171"/>
                    <a:pt x="3643" y="171"/>
                  </a:cubicBezTo>
                  <a:cubicBezTo>
                    <a:pt x="3650" y="171"/>
                    <a:pt x="3656" y="182"/>
                    <a:pt x="3662" y="183"/>
                  </a:cubicBezTo>
                  <a:cubicBezTo>
                    <a:pt x="3663" y="183"/>
                    <a:pt x="3663" y="183"/>
                    <a:pt x="3664" y="183"/>
                  </a:cubicBezTo>
                  <a:cubicBezTo>
                    <a:pt x="3669" y="183"/>
                    <a:pt x="3676" y="179"/>
                    <a:pt x="3680" y="175"/>
                  </a:cubicBezTo>
                  <a:cubicBezTo>
                    <a:pt x="3677" y="171"/>
                    <a:pt x="3664" y="174"/>
                    <a:pt x="3663" y="167"/>
                  </a:cubicBezTo>
                  <a:cubicBezTo>
                    <a:pt x="3664" y="164"/>
                    <a:pt x="3666" y="163"/>
                    <a:pt x="3669" y="163"/>
                  </a:cubicBezTo>
                  <a:cubicBezTo>
                    <a:pt x="3671" y="163"/>
                    <a:pt x="3672" y="163"/>
                    <a:pt x="3674" y="164"/>
                  </a:cubicBezTo>
                  <a:cubicBezTo>
                    <a:pt x="3677" y="164"/>
                    <a:pt x="3679" y="164"/>
                    <a:pt x="3681" y="164"/>
                  </a:cubicBezTo>
                  <a:cubicBezTo>
                    <a:pt x="3682" y="164"/>
                    <a:pt x="3684" y="164"/>
                    <a:pt x="3686" y="163"/>
                  </a:cubicBezTo>
                  <a:cubicBezTo>
                    <a:pt x="3682" y="155"/>
                    <a:pt x="3667" y="155"/>
                    <a:pt x="3668" y="143"/>
                  </a:cubicBezTo>
                  <a:cubicBezTo>
                    <a:pt x="3671" y="141"/>
                    <a:pt x="3679" y="142"/>
                    <a:pt x="3679" y="137"/>
                  </a:cubicBezTo>
                  <a:cubicBezTo>
                    <a:pt x="3675" y="132"/>
                    <a:pt x="3664" y="133"/>
                    <a:pt x="3662" y="126"/>
                  </a:cubicBezTo>
                  <a:cubicBezTo>
                    <a:pt x="3670" y="120"/>
                    <a:pt x="3694" y="126"/>
                    <a:pt x="3694" y="117"/>
                  </a:cubicBezTo>
                  <a:cubicBezTo>
                    <a:pt x="3695" y="106"/>
                    <a:pt x="3665" y="118"/>
                    <a:pt x="3666" y="103"/>
                  </a:cubicBezTo>
                  <a:cubicBezTo>
                    <a:pt x="3671" y="93"/>
                    <a:pt x="3680" y="86"/>
                    <a:pt x="3680" y="72"/>
                  </a:cubicBezTo>
                  <a:cubicBezTo>
                    <a:pt x="3683" y="66"/>
                    <a:pt x="3693" y="62"/>
                    <a:pt x="3688" y="56"/>
                  </a:cubicBezTo>
                  <a:cubicBezTo>
                    <a:pt x="3688" y="56"/>
                    <a:pt x="3687" y="56"/>
                    <a:pt x="3687" y="56"/>
                  </a:cubicBezTo>
                  <a:cubicBezTo>
                    <a:pt x="3684" y="56"/>
                    <a:pt x="3682" y="57"/>
                    <a:pt x="3680" y="59"/>
                  </a:cubicBezTo>
                  <a:cubicBezTo>
                    <a:pt x="3678" y="61"/>
                    <a:pt x="3676" y="62"/>
                    <a:pt x="3673" y="62"/>
                  </a:cubicBezTo>
                  <a:cubicBezTo>
                    <a:pt x="3672" y="62"/>
                    <a:pt x="3671" y="62"/>
                    <a:pt x="3670" y="61"/>
                  </a:cubicBezTo>
                  <a:cubicBezTo>
                    <a:pt x="3673" y="55"/>
                    <a:pt x="3675" y="51"/>
                    <a:pt x="3673" y="45"/>
                  </a:cubicBezTo>
                  <a:cubicBezTo>
                    <a:pt x="3696" y="45"/>
                    <a:pt x="3716" y="43"/>
                    <a:pt x="3725" y="32"/>
                  </a:cubicBezTo>
                  <a:cubicBezTo>
                    <a:pt x="3726" y="32"/>
                    <a:pt x="3727" y="32"/>
                    <a:pt x="3727" y="32"/>
                  </a:cubicBezTo>
                  <a:cubicBezTo>
                    <a:pt x="3730" y="32"/>
                    <a:pt x="3732" y="31"/>
                    <a:pt x="3734" y="31"/>
                  </a:cubicBezTo>
                  <a:cubicBezTo>
                    <a:pt x="3734" y="29"/>
                    <a:pt x="3735" y="28"/>
                    <a:pt x="3736" y="27"/>
                  </a:cubicBezTo>
                  <a:cubicBezTo>
                    <a:pt x="3736" y="22"/>
                    <a:pt x="3726" y="20"/>
                    <a:pt x="3716" y="20"/>
                  </a:cubicBezTo>
                  <a:cubicBezTo>
                    <a:pt x="3710" y="20"/>
                    <a:pt x="3704" y="21"/>
                    <a:pt x="3700" y="22"/>
                  </a:cubicBezTo>
                  <a:cubicBezTo>
                    <a:pt x="3692" y="23"/>
                    <a:pt x="3678" y="31"/>
                    <a:pt x="3670" y="36"/>
                  </a:cubicBezTo>
                  <a:cubicBezTo>
                    <a:pt x="3660" y="42"/>
                    <a:pt x="3653" y="51"/>
                    <a:pt x="3645" y="53"/>
                  </a:cubicBezTo>
                  <a:cubicBezTo>
                    <a:pt x="3642" y="42"/>
                    <a:pt x="3666" y="34"/>
                    <a:pt x="3654" y="22"/>
                  </a:cubicBezTo>
                  <a:cubicBezTo>
                    <a:pt x="3654" y="22"/>
                    <a:pt x="3654" y="22"/>
                    <a:pt x="3653" y="22"/>
                  </a:cubicBezTo>
                  <a:cubicBezTo>
                    <a:pt x="3646" y="22"/>
                    <a:pt x="3640" y="25"/>
                    <a:pt x="3634" y="29"/>
                  </a:cubicBezTo>
                  <a:cubicBezTo>
                    <a:pt x="3628" y="33"/>
                    <a:pt x="3622" y="37"/>
                    <a:pt x="3616" y="37"/>
                  </a:cubicBezTo>
                  <a:cubicBezTo>
                    <a:pt x="3614" y="37"/>
                    <a:pt x="3611" y="36"/>
                    <a:pt x="3608" y="34"/>
                  </a:cubicBezTo>
                  <a:cubicBezTo>
                    <a:pt x="3611" y="30"/>
                    <a:pt x="3621" y="32"/>
                    <a:pt x="3621" y="25"/>
                  </a:cubicBezTo>
                  <a:cubicBezTo>
                    <a:pt x="3617" y="24"/>
                    <a:pt x="3610" y="23"/>
                    <a:pt x="3604" y="23"/>
                  </a:cubicBezTo>
                  <a:cubicBezTo>
                    <a:pt x="3598" y="23"/>
                    <a:pt x="3591" y="24"/>
                    <a:pt x="3585" y="24"/>
                  </a:cubicBezTo>
                  <a:cubicBezTo>
                    <a:pt x="3575" y="25"/>
                    <a:pt x="3567" y="31"/>
                    <a:pt x="3560" y="31"/>
                  </a:cubicBezTo>
                  <a:cubicBezTo>
                    <a:pt x="3558" y="31"/>
                    <a:pt x="3556" y="31"/>
                    <a:pt x="3554" y="29"/>
                  </a:cubicBezTo>
                  <a:cubicBezTo>
                    <a:pt x="3555" y="27"/>
                    <a:pt x="3558" y="26"/>
                    <a:pt x="3562" y="26"/>
                  </a:cubicBezTo>
                  <a:cubicBezTo>
                    <a:pt x="3563" y="26"/>
                    <a:pt x="3564" y="26"/>
                    <a:pt x="3565" y="26"/>
                  </a:cubicBezTo>
                  <a:cubicBezTo>
                    <a:pt x="3565" y="20"/>
                    <a:pt x="3565" y="20"/>
                    <a:pt x="3565" y="20"/>
                  </a:cubicBezTo>
                  <a:cubicBezTo>
                    <a:pt x="3543" y="14"/>
                    <a:pt x="3516" y="12"/>
                    <a:pt x="3489" y="12"/>
                  </a:cubicBezTo>
                  <a:cubicBezTo>
                    <a:pt x="3482" y="12"/>
                    <a:pt x="3474" y="12"/>
                    <a:pt x="3466" y="12"/>
                  </a:cubicBezTo>
                  <a:cubicBezTo>
                    <a:pt x="3460" y="14"/>
                    <a:pt x="3462" y="22"/>
                    <a:pt x="3456" y="23"/>
                  </a:cubicBezTo>
                  <a:cubicBezTo>
                    <a:pt x="3441" y="20"/>
                    <a:pt x="3431" y="13"/>
                    <a:pt x="3416" y="10"/>
                  </a:cubicBezTo>
                  <a:cubicBezTo>
                    <a:pt x="3416" y="20"/>
                    <a:pt x="3430" y="17"/>
                    <a:pt x="3431" y="25"/>
                  </a:cubicBezTo>
                  <a:cubicBezTo>
                    <a:pt x="3429" y="28"/>
                    <a:pt x="3427" y="28"/>
                    <a:pt x="3425" y="28"/>
                  </a:cubicBezTo>
                  <a:cubicBezTo>
                    <a:pt x="3420" y="28"/>
                    <a:pt x="3417" y="22"/>
                    <a:pt x="3413" y="20"/>
                  </a:cubicBezTo>
                  <a:cubicBezTo>
                    <a:pt x="3405" y="14"/>
                    <a:pt x="3390" y="12"/>
                    <a:pt x="3384" y="8"/>
                  </a:cubicBezTo>
                  <a:cubicBezTo>
                    <a:pt x="3384" y="5"/>
                    <a:pt x="3381" y="4"/>
                    <a:pt x="3380" y="1"/>
                  </a:cubicBezTo>
                  <a:cubicBezTo>
                    <a:pt x="3378" y="1"/>
                    <a:pt x="3377" y="0"/>
                    <a:pt x="337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50"/>
            <p:cNvSpPr>
              <a:spLocks noEditPoints="1"/>
            </p:cNvSpPr>
            <p:nvPr/>
          </p:nvSpPr>
          <p:spPr bwMode="auto">
            <a:xfrm>
              <a:off x="-627" y="1568"/>
              <a:ext cx="8343" cy="2197"/>
            </a:xfrm>
            <a:custGeom>
              <a:avLst/>
              <a:gdLst>
                <a:gd name="T0" fmla="*/ 1802 w 3529"/>
                <a:gd name="T1" fmla="*/ 846 h 928"/>
                <a:gd name="T2" fmla="*/ 1998 w 3529"/>
                <a:gd name="T3" fmla="*/ 895 h 928"/>
                <a:gd name="T4" fmla="*/ 1797 w 3529"/>
                <a:gd name="T5" fmla="*/ 812 h 928"/>
                <a:gd name="T6" fmla="*/ 2083 w 3529"/>
                <a:gd name="T7" fmla="*/ 797 h 928"/>
                <a:gd name="T8" fmla="*/ 1966 w 3529"/>
                <a:gd name="T9" fmla="*/ 639 h 928"/>
                <a:gd name="T10" fmla="*/ 1675 w 3529"/>
                <a:gd name="T11" fmla="*/ 566 h 928"/>
                <a:gd name="T12" fmla="*/ 1539 w 3529"/>
                <a:gd name="T13" fmla="*/ 619 h 928"/>
                <a:gd name="T14" fmla="*/ 1487 w 3529"/>
                <a:gd name="T15" fmla="*/ 772 h 928"/>
                <a:gd name="T16" fmla="*/ 1694 w 3529"/>
                <a:gd name="T17" fmla="*/ 758 h 928"/>
                <a:gd name="T18" fmla="*/ 1852 w 3529"/>
                <a:gd name="T19" fmla="*/ 675 h 928"/>
                <a:gd name="T20" fmla="*/ 1525 w 3529"/>
                <a:gd name="T21" fmla="*/ 555 h 928"/>
                <a:gd name="T22" fmla="*/ 1536 w 3529"/>
                <a:gd name="T23" fmla="*/ 541 h 928"/>
                <a:gd name="T24" fmla="*/ 1437 w 3529"/>
                <a:gd name="T25" fmla="*/ 538 h 928"/>
                <a:gd name="T26" fmla="*/ 1422 w 3529"/>
                <a:gd name="T27" fmla="*/ 518 h 928"/>
                <a:gd name="T28" fmla="*/ 1545 w 3529"/>
                <a:gd name="T29" fmla="*/ 499 h 928"/>
                <a:gd name="T30" fmla="*/ 1704 w 3529"/>
                <a:gd name="T31" fmla="*/ 523 h 928"/>
                <a:gd name="T32" fmla="*/ 1819 w 3529"/>
                <a:gd name="T33" fmla="*/ 552 h 928"/>
                <a:gd name="T34" fmla="*/ 1844 w 3529"/>
                <a:gd name="T35" fmla="*/ 504 h 928"/>
                <a:gd name="T36" fmla="*/ 833 w 3529"/>
                <a:gd name="T37" fmla="*/ 369 h 928"/>
                <a:gd name="T38" fmla="*/ 3244 w 3529"/>
                <a:gd name="T39" fmla="*/ 300 h 928"/>
                <a:gd name="T40" fmla="*/ 3189 w 3529"/>
                <a:gd name="T41" fmla="*/ 313 h 928"/>
                <a:gd name="T42" fmla="*/ 3153 w 3529"/>
                <a:gd name="T43" fmla="*/ 293 h 928"/>
                <a:gd name="T44" fmla="*/ 118 w 3529"/>
                <a:gd name="T45" fmla="*/ 223 h 928"/>
                <a:gd name="T46" fmla="*/ 166 w 3529"/>
                <a:gd name="T47" fmla="*/ 210 h 928"/>
                <a:gd name="T48" fmla="*/ 142 w 3529"/>
                <a:gd name="T49" fmla="*/ 181 h 928"/>
                <a:gd name="T50" fmla="*/ 449 w 3529"/>
                <a:gd name="T51" fmla="*/ 128 h 928"/>
                <a:gd name="T52" fmla="*/ 340 w 3529"/>
                <a:gd name="T53" fmla="*/ 111 h 928"/>
                <a:gd name="T54" fmla="*/ 3276 w 3529"/>
                <a:gd name="T55" fmla="*/ 35 h 928"/>
                <a:gd name="T56" fmla="*/ 330 w 3529"/>
                <a:gd name="T57" fmla="*/ 0 h 928"/>
                <a:gd name="T58" fmla="*/ 246 w 3529"/>
                <a:gd name="T59" fmla="*/ 77 h 928"/>
                <a:gd name="T60" fmla="*/ 250 w 3529"/>
                <a:gd name="T61" fmla="*/ 150 h 928"/>
                <a:gd name="T62" fmla="*/ 345 w 3529"/>
                <a:gd name="T63" fmla="*/ 81 h 928"/>
                <a:gd name="T64" fmla="*/ 484 w 3529"/>
                <a:gd name="T65" fmla="*/ 123 h 928"/>
                <a:gd name="T66" fmla="*/ 501 w 3529"/>
                <a:gd name="T67" fmla="*/ 100 h 928"/>
                <a:gd name="T68" fmla="*/ 623 w 3529"/>
                <a:gd name="T69" fmla="*/ 47 h 928"/>
                <a:gd name="T70" fmla="*/ 684 w 3529"/>
                <a:gd name="T71" fmla="*/ 61 h 928"/>
                <a:gd name="T72" fmla="*/ 588 w 3529"/>
                <a:gd name="T73" fmla="*/ 146 h 928"/>
                <a:gd name="T74" fmla="*/ 603 w 3529"/>
                <a:gd name="T75" fmla="*/ 198 h 928"/>
                <a:gd name="T76" fmla="*/ 399 w 3529"/>
                <a:gd name="T77" fmla="*/ 140 h 928"/>
                <a:gd name="T78" fmla="*/ 263 w 3529"/>
                <a:gd name="T79" fmla="*/ 160 h 928"/>
                <a:gd name="T80" fmla="*/ 176 w 3529"/>
                <a:gd name="T81" fmla="*/ 411 h 928"/>
                <a:gd name="T82" fmla="*/ 316 w 3529"/>
                <a:gd name="T83" fmla="*/ 415 h 928"/>
                <a:gd name="T84" fmla="*/ 750 w 3529"/>
                <a:gd name="T85" fmla="*/ 460 h 928"/>
                <a:gd name="T86" fmla="*/ 681 w 3529"/>
                <a:gd name="T87" fmla="*/ 283 h 928"/>
                <a:gd name="T88" fmla="*/ 716 w 3529"/>
                <a:gd name="T89" fmla="*/ 301 h 928"/>
                <a:gd name="T90" fmla="*/ 815 w 3529"/>
                <a:gd name="T91" fmla="*/ 342 h 928"/>
                <a:gd name="T92" fmla="*/ 830 w 3529"/>
                <a:gd name="T93" fmla="*/ 259 h 928"/>
                <a:gd name="T94" fmla="*/ 1005 w 3529"/>
                <a:gd name="T95" fmla="*/ 278 h 928"/>
                <a:gd name="T96" fmla="*/ 1119 w 3529"/>
                <a:gd name="T97" fmla="*/ 339 h 928"/>
                <a:gd name="T98" fmla="*/ 3257 w 3529"/>
                <a:gd name="T99" fmla="*/ 43 h 928"/>
                <a:gd name="T100" fmla="*/ 2707 w 3529"/>
                <a:gd name="T101" fmla="*/ 160 h 928"/>
                <a:gd name="T102" fmla="*/ 2820 w 3529"/>
                <a:gd name="T103" fmla="*/ 239 h 928"/>
                <a:gd name="T104" fmla="*/ 3036 w 3529"/>
                <a:gd name="T105" fmla="*/ 354 h 928"/>
                <a:gd name="T106" fmla="*/ 3529 w 3529"/>
                <a:gd name="T107" fmla="*/ 499 h 928"/>
                <a:gd name="T108" fmla="*/ 3363 w 3529"/>
                <a:gd name="T109" fmla="*/ 410 h 928"/>
                <a:gd name="T110" fmla="*/ 3197 w 3529"/>
                <a:gd name="T111" fmla="*/ 371 h 928"/>
                <a:gd name="T112" fmla="*/ 3034 w 3529"/>
                <a:gd name="T113" fmla="*/ 329 h 928"/>
                <a:gd name="T114" fmla="*/ 2936 w 3529"/>
                <a:gd name="T115" fmla="*/ 266 h 928"/>
                <a:gd name="T116" fmla="*/ 3039 w 3529"/>
                <a:gd name="T117" fmla="*/ 198 h 928"/>
                <a:gd name="T118" fmla="*/ 3097 w 3529"/>
                <a:gd name="T119" fmla="*/ 191 h 928"/>
                <a:gd name="T120" fmla="*/ 3202 w 3529"/>
                <a:gd name="T121" fmla="*/ 88 h 928"/>
                <a:gd name="T122" fmla="*/ 3272 w 3529"/>
                <a:gd name="T123" fmla="*/ 54 h 928"/>
                <a:gd name="T124" fmla="*/ 3267 w 3529"/>
                <a:gd name="T125" fmla="*/ 7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29" h="928">
                  <a:moveTo>
                    <a:pt x="1978" y="918"/>
                  </a:moveTo>
                  <a:cubicBezTo>
                    <a:pt x="1975" y="918"/>
                    <a:pt x="1971" y="921"/>
                    <a:pt x="1973" y="927"/>
                  </a:cubicBezTo>
                  <a:cubicBezTo>
                    <a:pt x="1974" y="928"/>
                    <a:pt x="1976" y="928"/>
                    <a:pt x="1979" y="928"/>
                  </a:cubicBezTo>
                  <a:cubicBezTo>
                    <a:pt x="1981" y="928"/>
                    <a:pt x="1983" y="928"/>
                    <a:pt x="1984" y="927"/>
                  </a:cubicBezTo>
                  <a:cubicBezTo>
                    <a:pt x="1987" y="922"/>
                    <a:pt x="1983" y="918"/>
                    <a:pt x="1978" y="918"/>
                  </a:cubicBezTo>
                  <a:moveTo>
                    <a:pt x="1798" y="824"/>
                  </a:moveTo>
                  <a:cubicBezTo>
                    <a:pt x="1790" y="824"/>
                    <a:pt x="1787" y="829"/>
                    <a:pt x="1780" y="830"/>
                  </a:cubicBezTo>
                  <a:cubicBezTo>
                    <a:pt x="1776" y="829"/>
                    <a:pt x="1770" y="824"/>
                    <a:pt x="1766" y="824"/>
                  </a:cubicBezTo>
                  <a:cubicBezTo>
                    <a:pt x="1764" y="824"/>
                    <a:pt x="1762" y="825"/>
                    <a:pt x="1761" y="828"/>
                  </a:cubicBezTo>
                  <a:cubicBezTo>
                    <a:pt x="1763" y="833"/>
                    <a:pt x="1769" y="834"/>
                    <a:pt x="1771" y="838"/>
                  </a:cubicBezTo>
                  <a:cubicBezTo>
                    <a:pt x="1766" y="848"/>
                    <a:pt x="1776" y="856"/>
                    <a:pt x="1786" y="859"/>
                  </a:cubicBezTo>
                  <a:cubicBezTo>
                    <a:pt x="1791" y="854"/>
                    <a:pt x="1793" y="848"/>
                    <a:pt x="1802" y="846"/>
                  </a:cubicBezTo>
                  <a:cubicBezTo>
                    <a:pt x="1804" y="841"/>
                    <a:pt x="1806" y="827"/>
                    <a:pt x="1800" y="824"/>
                  </a:cubicBezTo>
                  <a:cubicBezTo>
                    <a:pt x="1800" y="824"/>
                    <a:pt x="1799" y="824"/>
                    <a:pt x="1798" y="824"/>
                  </a:cubicBezTo>
                  <a:moveTo>
                    <a:pt x="2042" y="822"/>
                  </a:moveTo>
                  <a:cubicBezTo>
                    <a:pt x="2038" y="822"/>
                    <a:pt x="2038" y="822"/>
                    <a:pt x="2038" y="822"/>
                  </a:cubicBezTo>
                  <a:cubicBezTo>
                    <a:pt x="2032" y="854"/>
                    <a:pt x="1986" y="851"/>
                    <a:pt x="1979" y="882"/>
                  </a:cubicBezTo>
                  <a:cubicBezTo>
                    <a:pt x="1980" y="883"/>
                    <a:pt x="1983" y="883"/>
                    <a:pt x="1985" y="883"/>
                  </a:cubicBezTo>
                  <a:cubicBezTo>
                    <a:pt x="1986" y="883"/>
                    <a:pt x="1986" y="883"/>
                    <a:pt x="1987" y="883"/>
                  </a:cubicBezTo>
                  <a:cubicBezTo>
                    <a:pt x="1988" y="883"/>
                    <a:pt x="1988" y="883"/>
                    <a:pt x="1989" y="883"/>
                  </a:cubicBezTo>
                  <a:cubicBezTo>
                    <a:pt x="1991" y="883"/>
                    <a:pt x="1994" y="884"/>
                    <a:pt x="1996" y="885"/>
                  </a:cubicBezTo>
                  <a:cubicBezTo>
                    <a:pt x="1995" y="888"/>
                    <a:pt x="1990" y="887"/>
                    <a:pt x="1991" y="891"/>
                  </a:cubicBezTo>
                  <a:cubicBezTo>
                    <a:pt x="1994" y="892"/>
                    <a:pt x="1994" y="895"/>
                    <a:pt x="1997" y="895"/>
                  </a:cubicBezTo>
                  <a:cubicBezTo>
                    <a:pt x="1998" y="895"/>
                    <a:pt x="1998" y="895"/>
                    <a:pt x="1998" y="895"/>
                  </a:cubicBezTo>
                  <a:cubicBezTo>
                    <a:pt x="2001" y="893"/>
                    <a:pt x="2000" y="889"/>
                    <a:pt x="2002" y="887"/>
                  </a:cubicBezTo>
                  <a:cubicBezTo>
                    <a:pt x="2004" y="888"/>
                    <a:pt x="2005" y="888"/>
                    <a:pt x="2007" y="888"/>
                  </a:cubicBezTo>
                  <a:cubicBezTo>
                    <a:pt x="2028" y="888"/>
                    <a:pt x="2025" y="862"/>
                    <a:pt x="2044" y="858"/>
                  </a:cubicBezTo>
                  <a:cubicBezTo>
                    <a:pt x="2045" y="845"/>
                    <a:pt x="2057" y="843"/>
                    <a:pt x="2060" y="833"/>
                  </a:cubicBezTo>
                  <a:cubicBezTo>
                    <a:pt x="2053" y="830"/>
                    <a:pt x="2047" y="827"/>
                    <a:pt x="2042" y="822"/>
                  </a:cubicBezTo>
                  <a:moveTo>
                    <a:pt x="1759" y="814"/>
                  </a:moveTo>
                  <a:cubicBezTo>
                    <a:pt x="1755" y="814"/>
                    <a:pt x="1753" y="816"/>
                    <a:pt x="1753" y="820"/>
                  </a:cubicBezTo>
                  <a:cubicBezTo>
                    <a:pt x="1754" y="821"/>
                    <a:pt x="1756" y="822"/>
                    <a:pt x="1758" y="822"/>
                  </a:cubicBezTo>
                  <a:cubicBezTo>
                    <a:pt x="1759" y="822"/>
                    <a:pt x="1760" y="822"/>
                    <a:pt x="1760" y="821"/>
                  </a:cubicBezTo>
                  <a:cubicBezTo>
                    <a:pt x="1762" y="820"/>
                    <a:pt x="1761" y="816"/>
                    <a:pt x="1760" y="814"/>
                  </a:cubicBezTo>
                  <a:cubicBezTo>
                    <a:pt x="1760" y="814"/>
                    <a:pt x="1760" y="814"/>
                    <a:pt x="1759" y="814"/>
                  </a:cubicBezTo>
                  <a:moveTo>
                    <a:pt x="1797" y="812"/>
                  </a:moveTo>
                  <a:cubicBezTo>
                    <a:pt x="1793" y="812"/>
                    <a:pt x="1790" y="818"/>
                    <a:pt x="1797" y="820"/>
                  </a:cubicBezTo>
                  <a:cubicBezTo>
                    <a:pt x="1799" y="818"/>
                    <a:pt x="1801" y="817"/>
                    <a:pt x="1801" y="814"/>
                  </a:cubicBezTo>
                  <a:cubicBezTo>
                    <a:pt x="1800" y="813"/>
                    <a:pt x="1798" y="812"/>
                    <a:pt x="1797" y="812"/>
                  </a:cubicBezTo>
                  <a:moveTo>
                    <a:pt x="2043" y="759"/>
                  </a:moveTo>
                  <a:cubicBezTo>
                    <a:pt x="2040" y="759"/>
                    <a:pt x="2039" y="761"/>
                    <a:pt x="2038" y="763"/>
                  </a:cubicBezTo>
                  <a:cubicBezTo>
                    <a:pt x="2035" y="775"/>
                    <a:pt x="2070" y="782"/>
                    <a:pt x="2064" y="800"/>
                  </a:cubicBezTo>
                  <a:cubicBezTo>
                    <a:pt x="2063" y="804"/>
                    <a:pt x="2057" y="804"/>
                    <a:pt x="2057" y="809"/>
                  </a:cubicBezTo>
                  <a:cubicBezTo>
                    <a:pt x="2064" y="814"/>
                    <a:pt x="2068" y="822"/>
                    <a:pt x="2073" y="828"/>
                  </a:cubicBezTo>
                  <a:cubicBezTo>
                    <a:pt x="2082" y="828"/>
                    <a:pt x="2082" y="819"/>
                    <a:pt x="2087" y="814"/>
                  </a:cubicBezTo>
                  <a:cubicBezTo>
                    <a:pt x="2093" y="809"/>
                    <a:pt x="2105" y="806"/>
                    <a:pt x="2103" y="795"/>
                  </a:cubicBezTo>
                  <a:cubicBezTo>
                    <a:pt x="2101" y="793"/>
                    <a:pt x="2099" y="792"/>
                    <a:pt x="2097" y="792"/>
                  </a:cubicBezTo>
                  <a:cubicBezTo>
                    <a:pt x="2092" y="792"/>
                    <a:pt x="2088" y="797"/>
                    <a:pt x="2083" y="797"/>
                  </a:cubicBezTo>
                  <a:cubicBezTo>
                    <a:pt x="2078" y="796"/>
                    <a:pt x="2079" y="791"/>
                    <a:pt x="2079" y="786"/>
                  </a:cubicBezTo>
                  <a:cubicBezTo>
                    <a:pt x="2078" y="785"/>
                    <a:pt x="2077" y="785"/>
                    <a:pt x="2075" y="785"/>
                  </a:cubicBezTo>
                  <a:cubicBezTo>
                    <a:pt x="2074" y="785"/>
                    <a:pt x="2074" y="785"/>
                    <a:pt x="2073" y="785"/>
                  </a:cubicBezTo>
                  <a:cubicBezTo>
                    <a:pt x="2072" y="785"/>
                    <a:pt x="2072" y="785"/>
                    <a:pt x="2071" y="785"/>
                  </a:cubicBezTo>
                  <a:cubicBezTo>
                    <a:pt x="2071" y="785"/>
                    <a:pt x="2071" y="785"/>
                    <a:pt x="2070" y="785"/>
                  </a:cubicBezTo>
                  <a:cubicBezTo>
                    <a:pt x="2064" y="775"/>
                    <a:pt x="2053" y="768"/>
                    <a:pt x="2045" y="759"/>
                  </a:cubicBezTo>
                  <a:cubicBezTo>
                    <a:pt x="2044" y="759"/>
                    <a:pt x="2044" y="759"/>
                    <a:pt x="2043" y="759"/>
                  </a:cubicBezTo>
                  <a:moveTo>
                    <a:pt x="1966" y="639"/>
                  </a:moveTo>
                  <a:cubicBezTo>
                    <a:pt x="1963" y="639"/>
                    <a:pt x="1961" y="641"/>
                    <a:pt x="1962" y="645"/>
                  </a:cubicBezTo>
                  <a:cubicBezTo>
                    <a:pt x="1962" y="649"/>
                    <a:pt x="1972" y="655"/>
                    <a:pt x="1980" y="655"/>
                  </a:cubicBezTo>
                  <a:cubicBezTo>
                    <a:pt x="1983" y="655"/>
                    <a:pt x="1987" y="654"/>
                    <a:pt x="1988" y="650"/>
                  </a:cubicBezTo>
                  <a:cubicBezTo>
                    <a:pt x="1985" y="647"/>
                    <a:pt x="1973" y="639"/>
                    <a:pt x="1966" y="639"/>
                  </a:cubicBezTo>
                  <a:moveTo>
                    <a:pt x="1745" y="556"/>
                  </a:moveTo>
                  <a:cubicBezTo>
                    <a:pt x="1720" y="564"/>
                    <a:pt x="1746" y="613"/>
                    <a:pt x="1717" y="613"/>
                  </a:cubicBezTo>
                  <a:cubicBezTo>
                    <a:pt x="1716" y="613"/>
                    <a:pt x="1716" y="613"/>
                    <a:pt x="1715" y="613"/>
                  </a:cubicBezTo>
                  <a:cubicBezTo>
                    <a:pt x="1709" y="612"/>
                    <a:pt x="1706" y="607"/>
                    <a:pt x="1702" y="605"/>
                  </a:cubicBezTo>
                  <a:cubicBezTo>
                    <a:pt x="1701" y="604"/>
                    <a:pt x="1700" y="604"/>
                    <a:pt x="1698" y="604"/>
                  </a:cubicBezTo>
                  <a:cubicBezTo>
                    <a:pt x="1698" y="604"/>
                    <a:pt x="1698" y="604"/>
                    <a:pt x="1698" y="604"/>
                  </a:cubicBezTo>
                  <a:cubicBezTo>
                    <a:pt x="1697" y="604"/>
                    <a:pt x="1697" y="604"/>
                    <a:pt x="1697" y="604"/>
                  </a:cubicBezTo>
                  <a:cubicBezTo>
                    <a:pt x="1696" y="604"/>
                    <a:pt x="1695" y="604"/>
                    <a:pt x="1694" y="604"/>
                  </a:cubicBezTo>
                  <a:cubicBezTo>
                    <a:pt x="1685" y="600"/>
                    <a:pt x="1678" y="592"/>
                    <a:pt x="1673" y="587"/>
                  </a:cubicBezTo>
                  <a:cubicBezTo>
                    <a:pt x="1677" y="580"/>
                    <a:pt x="1686" y="577"/>
                    <a:pt x="1688" y="568"/>
                  </a:cubicBezTo>
                  <a:cubicBezTo>
                    <a:pt x="1686" y="566"/>
                    <a:pt x="1684" y="565"/>
                    <a:pt x="1682" y="565"/>
                  </a:cubicBezTo>
                  <a:cubicBezTo>
                    <a:pt x="1680" y="565"/>
                    <a:pt x="1677" y="566"/>
                    <a:pt x="1675" y="566"/>
                  </a:cubicBezTo>
                  <a:cubicBezTo>
                    <a:pt x="1672" y="567"/>
                    <a:pt x="1670" y="568"/>
                    <a:pt x="1667" y="568"/>
                  </a:cubicBezTo>
                  <a:cubicBezTo>
                    <a:pt x="1666" y="568"/>
                    <a:pt x="1666" y="568"/>
                    <a:pt x="1665" y="567"/>
                  </a:cubicBezTo>
                  <a:cubicBezTo>
                    <a:pt x="1658" y="566"/>
                    <a:pt x="1651" y="556"/>
                    <a:pt x="1643" y="556"/>
                  </a:cubicBezTo>
                  <a:cubicBezTo>
                    <a:pt x="1641" y="556"/>
                    <a:pt x="1638" y="558"/>
                    <a:pt x="1635" y="561"/>
                  </a:cubicBezTo>
                  <a:cubicBezTo>
                    <a:pt x="1637" y="564"/>
                    <a:pt x="1645" y="564"/>
                    <a:pt x="1642" y="568"/>
                  </a:cubicBezTo>
                  <a:cubicBezTo>
                    <a:pt x="1639" y="568"/>
                    <a:pt x="1637" y="568"/>
                    <a:pt x="1635" y="568"/>
                  </a:cubicBezTo>
                  <a:cubicBezTo>
                    <a:pt x="1619" y="568"/>
                    <a:pt x="1618" y="585"/>
                    <a:pt x="1607" y="592"/>
                  </a:cubicBezTo>
                  <a:cubicBezTo>
                    <a:pt x="1596" y="589"/>
                    <a:pt x="1595" y="580"/>
                    <a:pt x="1585" y="580"/>
                  </a:cubicBezTo>
                  <a:cubicBezTo>
                    <a:pt x="1584" y="580"/>
                    <a:pt x="1583" y="580"/>
                    <a:pt x="1582" y="580"/>
                  </a:cubicBezTo>
                  <a:cubicBezTo>
                    <a:pt x="1569" y="582"/>
                    <a:pt x="1566" y="599"/>
                    <a:pt x="1555" y="605"/>
                  </a:cubicBezTo>
                  <a:cubicBezTo>
                    <a:pt x="1546" y="605"/>
                    <a:pt x="1546" y="605"/>
                    <a:pt x="1546" y="605"/>
                  </a:cubicBezTo>
                  <a:cubicBezTo>
                    <a:pt x="1539" y="608"/>
                    <a:pt x="1541" y="615"/>
                    <a:pt x="1539" y="619"/>
                  </a:cubicBezTo>
                  <a:cubicBezTo>
                    <a:pt x="1534" y="629"/>
                    <a:pt x="1513" y="638"/>
                    <a:pt x="1497" y="640"/>
                  </a:cubicBezTo>
                  <a:cubicBezTo>
                    <a:pt x="1496" y="640"/>
                    <a:pt x="1496" y="640"/>
                    <a:pt x="1495" y="640"/>
                  </a:cubicBezTo>
                  <a:cubicBezTo>
                    <a:pt x="1494" y="640"/>
                    <a:pt x="1493" y="640"/>
                    <a:pt x="1491" y="640"/>
                  </a:cubicBezTo>
                  <a:cubicBezTo>
                    <a:pt x="1490" y="639"/>
                    <a:pt x="1488" y="639"/>
                    <a:pt x="1487" y="639"/>
                  </a:cubicBezTo>
                  <a:cubicBezTo>
                    <a:pt x="1486" y="639"/>
                    <a:pt x="1485" y="639"/>
                    <a:pt x="1483" y="640"/>
                  </a:cubicBezTo>
                  <a:cubicBezTo>
                    <a:pt x="1474" y="642"/>
                    <a:pt x="1468" y="653"/>
                    <a:pt x="1457" y="653"/>
                  </a:cubicBezTo>
                  <a:cubicBezTo>
                    <a:pt x="1456" y="653"/>
                    <a:pt x="1455" y="653"/>
                    <a:pt x="1453" y="653"/>
                  </a:cubicBezTo>
                  <a:cubicBezTo>
                    <a:pt x="1449" y="664"/>
                    <a:pt x="1446" y="676"/>
                    <a:pt x="1457" y="686"/>
                  </a:cubicBezTo>
                  <a:cubicBezTo>
                    <a:pt x="1447" y="694"/>
                    <a:pt x="1456" y="700"/>
                    <a:pt x="1459" y="707"/>
                  </a:cubicBezTo>
                  <a:cubicBezTo>
                    <a:pt x="1464" y="719"/>
                    <a:pt x="1473" y="738"/>
                    <a:pt x="1470" y="750"/>
                  </a:cubicBezTo>
                  <a:cubicBezTo>
                    <a:pt x="1469" y="756"/>
                    <a:pt x="1462" y="759"/>
                    <a:pt x="1465" y="767"/>
                  </a:cubicBezTo>
                  <a:cubicBezTo>
                    <a:pt x="1470" y="771"/>
                    <a:pt x="1478" y="772"/>
                    <a:pt x="1487" y="772"/>
                  </a:cubicBezTo>
                  <a:cubicBezTo>
                    <a:pt x="1489" y="772"/>
                    <a:pt x="1491" y="772"/>
                    <a:pt x="1492" y="772"/>
                  </a:cubicBezTo>
                  <a:cubicBezTo>
                    <a:pt x="1505" y="765"/>
                    <a:pt x="1514" y="756"/>
                    <a:pt x="1530" y="756"/>
                  </a:cubicBezTo>
                  <a:cubicBezTo>
                    <a:pt x="1531" y="756"/>
                    <a:pt x="1532" y="756"/>
                    <a:pt x="1533" y="757"/>
                  </a:cubicBezTo>
                  <a:cubicBezTo>
                    <a:pt x="1537" y="757"/>
                    <a:pt x="1541" y="759"/>
                    <a:pt x="1545" y="759"/>
                  </a:cubicBezTo>
                  <a:cubicBezTo>
                    <a:pt x="1545" y="759"/>
                    <a:pt x="1546" y="759"/>
                    <a:pt x="1546" y="759"/>
                  </a:cubicBezTo>
                  <a:cubicBezTo>
                    <a:pt x="1557" y="759"/>
                    <a:pt x="1560" y="751"/>
                    <a:pt x="1570" y="748"/>
                  </a:cubicBezTo>
                  <a:cubicBezTo>
                    <a:pt x="1575" y="747"/>
                    <a:pt x="1583" y="747"/>
                    <a:pt x="1589" y="745"/>
                  </a:cubicBezTo>
                  <a:cubicBezTo>
                    <a:pt x="1599" y="742"/>
                    <a:pt x="1611" y="739"/>
                    <a:pt x="1625" y="737"/>
                  </a:cubicBezTo>
                  <a:cubicBezTo>
                    <a:pt x="1634" y="742"/>
                    <a:pt x="1644" y="741"/>
                    <a:pt x="1652" y="745"/>
                  </a:cubicBezTo>
                  <a:cubicBezTo>
                    <a:pt x="1662" y="752"/>
                    <a:pt x="1663" y="764"/>
                    <a:pt x="1674" y="770"/>
                  </a:cubicBezTo>
                  <a:cubicBezTo>
                    <a:pt x="1682" y="768"/>
                    <a:pt x="1682" y="758"/>
                    <a:pt x="1690" y="758"/>
                  </a:cubicBezTo>
                  <a:cubicBezTo>
                    <a:pt x="1691" y="758"/>
                    <a:pt x="1692" y="758"/>
                    <a:pt x="1694" y="758"/>
                  </a:cubicBezTo>
                  <a:cubicBezTo>
                    <a:pt x="1697" y="764"/>
                    <a:pt x="1686" y="765"/>
                    <a:pt x="1686" y="771"/>
                  </a:cubicBezTo>
                  <a:cubicBezTo>
                    <a:pt x="1695" y="773"/>
                    <a:pt x="1698" y="779"/>
                    <a:pt x="1707" y="780"/>
                  </a:cubicBezTo>
                  <a:cubicBezTo>
                    <a:pt x="1712" y="785"/>
                    <a:pt x="1717" y="798"/>
                    <a:pt x="1727" y="803"/>
                  </a:cubicBezTo>
                  <a:cubicBezTo>
                    <a:pt x="1729" y="804"/>
                    <a:pt x="1734" y="803"/>
                    <a:pt x="1737" y="805"/>
                  </a:cubicBezTo>
                  <a:cubicBezTo>
                    <a:pt x="1742" y="807"/>
                    <a:pt x="1741" y="810"/>
                    <a:pt x="1746" y="810"/>
                  </a:cubicBezTo>
                  <a:cubicBezTo>
                    <a:pt x="1746" y="810"/>
                    <a:pt x="1746" y="810"/>
                    <a:pt x="1747" y="810"/>
                  </a:cubicBezTo>
                  <a:cubicBezTo>
                    <a:pt x="1754" y="810"/>
                    <a:pt x="1757" y="805"/>
                    <a:pt x="1764" y="802"/>
                  </a:cubicBezTo>
                  <a:cubicBezTo>
                    <a:pt x="1768" y="805"/>
                    <a:pt x="1772" y="809"/>
                    <a:pt x="1779" y="809"/>
                  </a:cubicBezTo>
                  <a:cubicBezTo>
                    <a:pt x="1787" y="801"/>
                    <a:pt x="1793" y="801"/>
                    <a:pt x="1806" y="798"/>
                  </a:cubicBezTo>
                  <a:cubicBezTo>
                    <a:pt x="1819" y="795"/>
                    <a:pt x="1817" y="785"/>
                    <a:pt x="1820" y="775"/>
                  </a:cubicBezTo>
                  <a:cubicBezTo>
                    <a:pt x="1824" y="760"/>
                    <a:pt x="1841" y="751"/>
                    <a:pt x="1846" y="739"/>
                  </a:cubicBezTo>
                  <a:cubicBezTo>
                    <a:pt x="1853" y="718"/>
                    <a:pt x="1844" y="693"/>
                    <a:pt x="1852" y="675"/>
                  </a:cubicBezTo>
                  <a:cubicBezTo>
                    <a:pt x="1851" y="674"/>
                    <a:pt x="1851" y="674"/>
                    <a:pt x="1850" y="674"/>
                  </a:cubicBezTo>
                  <a:cubicBezTo>
                    <a:pt x="1849" y="674"/>
                    <a:pt x="1848" y="675"/>
                    <a:pt x="1847" y="676"/>
                  </a:cubicBezTo>
                  <a:cubicBezTo>
                    <a:pt x="1846" y="678"/>
                    <a:pt x="1845" y="679"/>
                    <a:pt x="1843" y="679"/>
                  </a:cubicBezTo>
                  <a:cubicBezTo>
                    <a:pt x="1843" y="679"/>
                    <a:pt x="1843" y="679"/>
                    <a:pt x="1842" y="679"/>
                  </a:cubicBezTo>
                  <a:cubicBezTo>
                    <a:pt x="1836" y="672"/>
                    <a:pt x="1822" y="669"/>
                    <a:pt x="1825" y="657"/>
                  </a:cubicBezTo>
                  <a:cubicBezTo>
                    <a:pt x="1817" y="655"/>
                    <a:pt x="1811" y="651"/>
                    <a:pt x="1813" y="641"/>
                  </a:cubicBezTo>
                  <a:cubicBezTo>
                    <a:pt x="1794" y="631"/>
                    <a:pt x="1772" y="620"/>
                    <a:pt x="1775" y="595"/>
                  </a:cubicBezTo>
                  <a:cubicBezTo>
                    <a:pt x="1772" y="588"/>
                    <a:pt x="1761" y="588"/>
                    <a:pt x="1755" y="583"/>
                  </a:cubicBezTo>
                  <a:cubicBezTo>
                    <a:pt x="1759" y="571"/>
                    <a:pt x="1752" y="562"/>
                    <a:pt x="1745" y="556"/>
                  </a:cubicBezTo>
                  <a:moveTo>
                    <a:pt x="1512" y="541"/>
                  </a:moveTo>
                  <a:cubicBezTo>
                    <a:pt x="1508" y="541"/>
                    <a:pt x="1505" y="543"/>
                    <a:pt x="1506" y="549"/>
                  </a:cubicBezTo>
                  <a:cubicBezTo>
                    <a:pt x="1513" y="550"/>
                    <a:pt x="1517" y="555"/>
                    <a:pt x="1525" y="555"/>
                  </a:cubicBezTo>
                  <a:cubicBezTo>
                    <a:pt x="1526" y="555"/>
                    <a:pt x="1526" y="554"/>
                    <a:pt x="1527" y="554"/>
                  </a:cubicBezTo>
                  <a:cubicBezTo>
                    <a:pt x="1527" y="554"/>
                    <a:pt x="1527" y="554"/>
                    <a:pt x="1528" y="554"/>
                  </a:cubicBezTo>
                  <a:cubicBezTo>
                    <a:pt x="1529" y="553"/>
                    <a:pt x="1529" y="550"/>
                    <a:pt x="1529" y="547"/>
                  </a:cubicBezTo>
                  <a:cubicBezTo>
                    <a:pt x="1525" y="545"/>
                    <a:pt x="1518" y="541"/>
                    <a:pt x="1512" y="541"/>
                  </a:cubicBezTo>
                  <a:moveTo>
                    <a:pt x="1577" y="534"/>
                  </a:moveTo>
                  <a:cubicBezTo>
                    <a:pt x="1566" y="534"/>
                    <a:pt x="1553" y="541"/>
                    <a:pt x="1553" y="550"/>
                  </a:cubicBezTo>
                  <a:cubicBezTo>
                    <a:pt x="1555" y="550"/>
                    <a:pt x="1556" y="551"/>
                    <a:pt x="1556" y="553"/>
                  </a:cubicBezTo>
                  <a:cubicBezTo>
                    <a:pt x="1571" y="551"/>
                    <a:pt x="1581" y="547"/>
                    <a:pt x="1590" y="541"/>
                  </a:cubicBezTo>
                  <a:cubicBezTo>
                    <a:pt x="1588" y="536"/>
                    <a:pt x="1583" y="534"/>
                    <a:pt x="1577" y="534"/>
                  </a:cubicBezTo>
                  <a:moveTo>
                    <a:pt x="1529" y="531"/>
                  </a:moveTo>
                  <a:cubicBezTo>
                    <a:pt x="1523" y="531"/>
                    <a:pt x="1519" y="532"/>
                    <a:pt x="1517" y="535"/>
                  </a:cubicBezTo>
                  <a:cubicBezTo>
                    <a:pt x="1520" y="539"/>
                    <a:pt x="1528" y="541"/>
                    <a:pt x="1536" y="541"/>
                  </a:cubicBezTo>
                  <a:cubicBezTo>
                    <a:pt x="1542" y="541"/>
                    <a:pt x="1548" y="539"/>
                    <a:pt x="1550" y="534"/>
                  </a:cubicBezTo>
                  <a:cubicBezTo>
                    <a:pt x="1545" y="533"/>
                    <a:pt x="1536" y="531"/>
                    <a:pt x="1529" y="531"/>
                  </a:cubicBezTo>
                  <a:moveTo>
                    <a:pt x="1390" y="516"/>
                  </a:moveTo>
                  <a:cubicBezTo>
                    <a:pt x="1381" y="516"/>
                    <a:pt x="1371" y="518"/>
                    <a:pt x="1366" y="521"/>
                  </a:cubicBezTo>
                  <a:cubicBezTo>
                    <a:pt x="1366" y="527"/>
                    <a:pt x="1374" y="526"/>
                    <a:pt x="1379" y="528"/>
                  </a:cubicBezTo>
                  <a:cubicBezTo>
                    <a:pt x="1384" y="529"/>
                    <a:pt x="1389" y="532"/>
                    <a:pt x="1394" y="533"/>
                  </a:cubicBezTo>
                  <a:cubicBezTo>
                    <a:pt x="1395" y="533"/>
                    <a:pt x="1396" y="533"/>
                    <a:pt x="1397" y="533"/>
                  </a:cubicBezTo>
                  <a:cubicBezTo>
                    <a:pt x="1399" y="533"/>
                    <a:pt x="1401" y="533"/>
                    <a:pt x="1403" y="533"/>
                  </a:cubicBezTo>
                  <a:cubicBezTo>
                    <a:pt x="1405" y="533"/>
                    <a:pt x="1407" y="533"/>
                    <a:pt x="1409" y="533"/>
                  </a:cubicBezTo>
                  <a:cubicBezTo>
                    <a:pt x="1410" y="533"/>
                    <a:pt x="1411" y="533"/>
                    <a:pt x="1412" y="533"/>
                  </a:cubicBezTo>
                  <a:cubicBezTo>
                    <a:pt x="1418" y="534"/>
                    <a:pt x="1424" y="537"/>
                    <a:pt x="1429" y="538"/>
                  </a:cubicBezTo>
                  <a:cubicBezTo>
                    <a:pt x="1432" y="538"/>
                    <a:pt x="1434" y="538"/>
                    <a:pt x="1437" y="538"/>
                  </a:cubicBezTo>
                  <a:cubicBezTo>
                    <a:pt x="1440" y="538"/>
                    <a:pt x="1443" y="538"/>
                    <a:pt x="1446" y="538"/>
                  </a:cubicBezTo>
                  <a:cubicBezTo>
                    <a:pt x="1449" y="538"/>
                    <a:pt x="1452" y="537"/>
                    <a:pt x="1454" y="537"/>
                  </a:cubicBezTo>
                  <a:cubicBezTo>
                    <a:pt x="1459" y="537"/>
                    <a:pt x="1464" y="538"/>
                    <a:pt x="1468" y="541"/>
                  </a:cubicBezTo>
                  <a:cubicBezTo>
                    <a:pt x="1470" y="540"/>
                    <a:pt x="1471" y="538"/>
                    <a:pt x="1474" y="538"/>
                  </a:cubicBezTo>
                  <a:cubicBezTo>
                    <a:pt x="1474" y="538"/>
                    <a:pt x="1474" y="538"/>
                    <a:pt x="1475" y="538"/>
                  </a:cubicBezTo>
                  <a:cubicBezTo>
                    <a:pt x="1477" y="540"/>
                    <a:pt x="1483" y="542"/>
                    <a:pt x="1490" y="542"/>
                  </a:cubicBezTo>
                  <a:cubicBezTo>
                    <a:pt x="1500" y="542"/>
                    <a:pt x="1510" y="539"/>
                    <a:pt x="1512" y="534"/>
                  </a:cubicBezTo>
                  <a:cubicBezTo>
                    <a:pt x="1509" y="532"/>
                    <a:pt x="1503" y="531"/>
                    <a:pt x="1497" y="531"/>
                  </a:cubicBezTo>
                  <a:cubicBezTo>
                    <a:pt x="1489" y="531"/>
                    <a:pt x="1480" y="533"/>
                    <a:pt x="1476" y="537"/>
                  </a:cubicBezTo>
                  <a:cubicBezTo>
                    <a:pt x="1477" y="531"/>
                    <a:pt x="1468" y="534"/>
                    <a:pt x="1466" y="532"/>
                  </a:cubicBezTo>
                  <a:cubicBezTo>
                    <a:pt x="1462" y="530"/>
                    <a:pt x="1463" y="524"/>
                    <a:pt x="1458" y="523"/>
                  </a:cubicBezTo>
                  <a:cubicBezTo>
                    <a:pt x="1447" y="521"/>
                    <a:pt x="1435" y="518"/>
                    <a:pt x="1422" y="518"/>
                  </a:cubicBezTo>
                  <a:cubicBezTo>
                    <a:pt x="1418" y="518"/>
                    <a:pt x="1413" y="518"/>
                    <a:pt x="1409" y="519"/>
                  </a:cubicBezTo>
                  <a:cubicBezTo>
                    <a:pt x="1405" y="517"/>
                    <a:pt x="1398" y="516"/>
                    <a:pt x="1390" y="516"/>
                  </a:cubicBezTo>
                  <a:moveTo>
                    <a:pt x="1375" y="499"/>
                  </a:moveTo>
                  <a:cubicBezTo>
                    <a:pt x="1336" y="499"/>
                    <a:pt x="1336" y="499"/>
                    <a:pt x="1336" y="499"/>
                  </a:cubicBezTo>
                  <a:cubicBezTo>
                    <a:pt x="1346" y="507"/>
                    <a:pt x="1359" y="514"/>
                    <a:pt x="1367" y="514"/>
                  </a:cubicBezTo>
                  <a:cubicBezTo>
                    <a:pt x="1374" y="514"/>
                    <a:pt x="1377" y="510"/>
                    <a:pt x="1375" y="499"/>
                  </a:cubicBezTo>
                  <a:moveTo>
                    <a:pt x="1522" y="499"/>
                  </a:moveTo>
                  <a:cubicBezTo>
                    <a:pt x="1511" y="499"/>
                    <a:pt x="1511" y="499"/>
                    <a:pt x="1511" y="499"/>
                  </a:cubicBezTo>
                  <a:cubicBezTo>
                    <a:pt x="1512" y="500"/>
                    <a:pt x="1512" y="501"/>
                    <a:pt x="1512" y="502"/>
                  </a:cubicBezTo>
                  <a:cubicBezTo>
                    <a:pt x="1509" y="507"/>
                    <a:pt x="1505" y="516"/>
                    <a:pt x="1513" y="519"/>
                  </a:cubicBezTo>
                  <a:cubicBezTo>
                    <a:pt x="1529" y="518"/>
                    <a:pt x="1523" y="507"/>
                    <a:pt x="1522" y="499"/>
                  </a:cubicBezTo>
                  <a:moveTo>
                    <a:pt x="1545" y="499"/>
                  </a:moveTo>
                  <a:cubicBezTo>
                    <a:pt x="1530" y="499"/>
                    <a:pt x="1530" y="499"/>
                    <a:pt x="1530" y="499"/>
                  </a:cubicBezTo>
                  <a:cubicBezTo>
                    <a:pt x="1531" y="502"/>
                    <a:pt x="1532" y="505"/>
                    <a:pt x="1537" y="506"/>
                  </a:cubicBezTo>
                  <a:cubicBezTo>
                    <a:pt x="1542" y="505"/>
                    <a:pt x="1544" y="502"/>
                    <a:pt x="1545" y="499"/>
                  </a:cubicBezTo>
                  <a:moveTo>
                    <a:pt x="1652" y="499"/>
                  </a:moveTo>
                  <a:cubicBezTo>
                    <a:pt x="1642" y="499"/>
                    <a:pt x="1642" y="499"/>
                    <a:pt x="1642" y="499"/>
                  </a:cubicBezTo>
                  <a:cubicBezTo>
                    <a:pt x="1644" y="501"/>
                    <a:pt x="1645" y="502"/>
                    <a:pt x="1647" y="503"/>
                  </a:cubicBezTo>
                  <a:cubicBezTo>
                    <a:pt x="1650" y="502"/>
                    <a:pt x="1651" y="500"/>
                    <a:pt x="1652" y="499"/>
                  </a:cubicBezTo>
                  <a:moveTo>
                    <a:pt x="1767" y="499"/>
                  </a:moveTo>
                  <a:cubicBezTo>
                    <a:pt x="1657" y="499"/>
                    <a:pt x="1657" y="499"/>
                    <a:pt x="1657" y="499"/>
                  </a:cubicBezTo>
                  <a:cubicBezTo>
                    <a:pt x="1663" y="503"/>
                    <a:pt x="1671" y="506"/>
                    <a:pt x="1681" y="506"/>
                  </a:cubicBezTo>
                  <a:cubicBezTo>
                    <a:pt x="1683" y="506"/>
                    <a:pt x="1685" y="506"/>
                    <a:pt x="1687" y="505"/>
                  </a:cubicBezTo>
                  <a:cubicBezTo>
                    <a:pt x="1693" y="511"/>
                    <a:pt x="1700" y="516"/>
                    <a:pt x="1704" y="523"/>
                  </a:cubicBezTo>
                  <a:cubicBezTo>
                    <a:pt x="1701" y="529"/>
                    <a:pt x="1693" y="530"/>
                    <a:pt x="1693" y="539"/>
                  </a:cubicBezTo>
                  <a:cubicBezTo>
                    <a:pt x="1694" y="539"/>
                    <a:pt x="1695" y="539"/>
                    <a:pt x="1697" y="539"/>
                  </a:cubicBezTo>
                  <a:cubicBezTo>
                    <a:pt x="1702" y="539"/>
                    <a:pt x="1703" y="535"/>
                    <a:pt x="1709" y="535"/>
                  </a:cubicBezTo>
                  <a:cubicBezTo>
                    <a:pt x="1710" y="535"/>
                    <a:pt x="1710" y="535"/>
                    <a:pt x="1710" y="535"/>
                  </a:cubicBezTo>
                  <a:cubicBezTo>
                    <a:pt x="1716" y="535"/>
                    <a:pt x="1721" y="538"/>
                    <a:pt x="1725" y="540"/>
                  </a:cubicBezTo>
                  <a:cubicBezTo>
                    <a:pt x="1730" y="543"/>
                    <a:pt x="1734" y="546"/>
                    <a:pt x="1740" y="546"/>
                  </a:cubicBezTo>
                  <a:cubicBezTo>
                    <a:pt x="1742" y="546"/>
                    <a:pt x="1744" y="545"/>
                    <a:pt x="1747" y="544"/>
                  </a:cubicBezTo>
                  <a:cubicBezTo>
                    <a:pt x="1750" y="542"/>
                    <a:pt x="1750" y="537"/>
                    <a:pt x="1751" y="533"/>
                  </a:cubicBezTo>
                  <a:cubicBezTo>
                    <a:pt x="1755" y="531"/>
                    <a:pt x="1759" y="531"/>
                    <a:pt x="1762" y="531"/>
                  </a:cubicBezTo>
                  <a:cubicBezTo>
                    <a:pt x="1772" y="531"/>
                    <a:pt x="1778" y="537"/>
                    <a:pt x="1785" y="542"/>
                  </a:cubicBezTo>
                  <a:cubicBezTo>
                    <a:pt x="1792" y="548"/>
                    <a:pt x="1799" y="554"/>
                    <a:pt x="1808" y="554"/>
                  </a:cubicBezTo>
                  <a:cubicBezTo>
                    <a:pt x="1811" y="554"/>
                    <a:pt x="1815" y="553"/>
                    <a:pt x="1819" y="552"/>
                  </a:cubicBezTo>
                  <a:cubicBezTo>
                    <a:pt x="1819" y="545"/>
                    <a:pt x="1814" y="543"/>
                    <a:pt x="1811" y="539"/>
                  </a:cubicBezTo>
                  <a:cubicBezTo>
                    <a:pt x="1797" y="536"/>
                    <a:pt x="1796" y="525"/>
                    <a:pt x="1790" y="516"/>
                  </a:cubicBezTo>
                  <a:cubicBezTo>
                    <a:pt x="1785" y="508"/>
                    <a:pt x="1776" y="504"/>
                    <a:pt x="1767" y="499"/>
                  </a:cubicBezTo>
                  <a:moveTo>
                    <a:pt x="1850" y="499"/>
                  </a:moveTo>
                  <a:cubicBezTo>
                    <a:pt x="1839" y="499"/>
                    <a:pt x="1839" y="499"/>
                    <a:pt x="1839" y="499"/>
                  </a:cubicBezTo>
                  <a:cubicBezTo>
                    <a:pt x="1840" y="500"/>
                    <a:pt x="1840" y="500"/>
                    <a:pt x="1840" y="501"/>
                  </a:cubicBezTo>
                  <a:cubicBezTo>
                    <a:pt x="1833" y="502"/>
                    <a:pt x="1824" y="508"/>
                    <a:pt x="1814" y="508"/>
                  </a:cubicBezTo>
                  <a:cubicBezTo>
                    <a:pt x="1811" y="508"/>
                    <a:pt x="1808" y="508"/>
                    <a:pt x="1805" y="506"/>
                  </a:cubicBezTo>
                  <a:cubicBezTo>
                    <a:pt x="1803" y="507"/>
                    <a:pt x="1803" y="510"/>
                    <a:pt x="1803" y="513"/>
                  </a:cubicBezTo>
                  <a:cubicBezTo>
                    <a:pt x="1808" y="516"/>
                    <a:pt x="1814" y="518"/>
                    <a:pt x="1819" y="518"/>
                  </a:cubicBezTo>
                  <a:cubicBezTo>
                    <a:pt x="1830" y="518"/>
                    <a:pt x="1840" y="512"/>
                    <a:pt x="1843" y="504"/>
                  </a:cubicBezTo>
                  <a:cubicBezTo>
                    <a:pt x="1844" y="504"/>
                    <a:pt x="1844" y="504"/>
                    <a:pt x="1844" y="504"/>
                  </a:cubicBezTo>
                  <a:cubicBezTo>
                    <a:pt x="1845" y="504"/>
                    <a:pt x="1846" y="505"/>
                    <a:pt x="1847" y="505"/>
                  </a:cubicBezTo>
                  <a:cubicBezTo>
                    <a:pt x="1847" y="505"/>
                    <a:pt x="1848" y="505"/>
                    <a:pt x="1849" y="505"/>
                  </a:cubicBezTo>
                  <a:cubicBezTo>
                    <a:pt x="1850" y="505"/>
                    <a:pt x="1850" y="505"/>
                    <a:pt x="1851" y="504"/>
                  </a:cubicBezTo>
                  <a:cubicBezTo>
                    <a:pt x="1852" y="503"/>
                    <a:pt x="1851" y="501"/>
                    <a:pt x="1850" y="499"/>
                  </a:cubicBezTo>
                  <a:moveTo>
                    <a:pt x="1122" y="382"/>
                  </a:moveTo>
                  <a:cubicBezTo>
                    <a:pt x="1115" y="382"/>
                    <a:pt x="1109" y="391"/>
                    <a:pt x="1108" y="398"/>
                  </a:cubicBezTo>
                  <a:cubicBezTo>
                    <a:pt x="1106" y="407"/>
                    <a:pt x="1112" y="421"/>
                    <a:pt x="1120" y="421"/>
                  </a:cubicBezTo>
                  <a:cubicBezTo>
                    <a:pt x="1120" y="421"/>
                    <a:pt x="1120" y="421"/>
                    <a:pt x="1120" y="421"/>
                  </a:cubicBezTo>
                  <a:cubicBezTo>
                    <a:pt x="1127" y="421"/>
                    <a:pt x="1134" y="412"/>
                    <a:pt x="1134" y="406"/>
                  </a:cubicBezTo>
                  <a:cubicBezTo>
                    <a:pt x="1135" y="397"/>
                    <a:pt x="1122" y="390"/>
                    <a:pt x="1122" y="382"/>
                  </a:cubicBezTo>
                  <a:moveTo>
                    <a:pt x="836" y="361"/>
                  </a:moveTo>
                  <a:cubicBezTo>
                    <a:pt x="833" y="361"/>
                    <a:pt x="830" y="364"/>
                    <a:pt x="833" y="369"/>
                  </a:cubicBezTo>
                  <a:cubicBezTo>
                    <a:pt x="834" y="369"/>
                    <a:pt x="835" y="370"/>
                    <a:pt x="836" y="370"/>
                  </a:cubicBezTo>
                  <a:cubicBezTo>
                    <a:pt x="839" y="370"/>
                    <a:pt x="842" y="368"/>
                    <a:pt x="842" y="365"/>
                  </a:cubicBezTo>
                  <a:cubicBezTo>
                    <a:pt x="841" y="363"/>
                    <a:pt x="839" y="361"/>
                    <a:pt x="836" y="361"/>
                  </a:cubicBezTo>
                  <a:moveTo>
                    <a:pt x="853" y="357"/>
                  </a:moveTo>
                  <a:cubicBezTo>
                    <a:pt x="849" y="357"/>
                    <a:pt x="844" y="359"/>
                    <a:pt x="843" y="363"/>
                  </a:cubicBezTo>
                  <a:cubicBezTo>
                    <a:pt x="845" y="364"/>
                    <a:pt x="849" y="365"/>
                    <a:pt x="853" y="365"/>
                  </a:cubicBezTo>
                  <a:cubicBezTo>
                    <a:pt x="857" y="365"/>
                    <a:pt x="860" y="364"/>
                    <a:pt x="861" y="361"/>
                  </a:cubicBezTo>
                  <a:cubicBezTo>
                    <a:pt x="860" y="358"/>
                    <a:pt x="857" y="357"/>
                    <a:pt x="853" y="357"/>
                  </a:cubicBezTo>
                  <a:moveTo>
                    <a:pt x="1258" y="322"/>
                  </a:moveTo>
                  <a:cubicBezTo>
                    <a:pt x="1258" y="325"/>
                    <a:pt x="1258" y="328"/>
                    <a:pt x="1258" y="330"/>
                  </a:cubicBezTo>
                  <a:cubicBezTo>
                    <a:pt x="1258" y="322"/>
                    <a:pt x="1258" y="322"/>
                    <a:pt x="1258" y="322"/>
                  </a:cubicBezTo>
                  <a:moveTo>
                    <a:pt x="3244" y="300"/>
                  </a:moveTo>
                  <a:cubicBezTo>
                    <a:pt x="3238" y="300"/>
                    <a:pt x="3232" y="302"/>
                    <a:pt x="3230" y="304"/>
                  </a:cubicBezTo>
                  <a:cubicBezTo>
                    <a:pt x="3230" y="311"/>
                    <a:pt x="3237" y="315"/>
                    <a:pt x="3243" y="315"/>
                  </a:cubicBezTo>
                  <a:cubicBezTo>
                    <a:pt x="3249" y="315"/>
                    <a:pt x="3255" y="311"/>
                    <a:pt x="3255" y="303"/>
                  </a:cubicBezTo>
                  <a:cubicBezTo>
                    <a:pt x="3253" y="301"/>
                    <a:pt x="3248" y="300"/>
                    <a:pt x="3244" y="300"/>
                  </a:cubicBezTo>
                  <a:moveTo>
                    <a:pt x="3191" y="290"/>
                  </a:moveTo>
                  <a:cubicBezTo>
                    <a:pt x="3179" y="290"/>
                    <a:pt x="3168" y="294"/>
                    <a:pt x="3166" y="304"/>
                  </a:cubicBezTo>
                  <a:cubicBezTo>
                    <a:pt x="3167" y="306"/>
                    <a:pt x="3168" y="306"/>
                    <a:pt x="3169" y="306"/>
                  </a:cubicBezTo>
                  <a:cubicBezTo>
                    <a:pt x="3170" y="306"/>
                    <a:pt x="3171" y="306"/>
                    <a:pt x="3172" y="306"/>
                  </a:cubicBezTo>
                  <a:cubicBezTo>
                    <a:pt x="3173" y="306"/>
                    <a:pt x="3174" y="306"/>
                    <a:pt x="3175" y="306"/>
                  </a:cubicBezTo>
                  <a:cubicBezTo>
                    <a:pt x="3176" y="306"/>
                    <a:pt x="3177" y="306"/>
                    <a:pt x="3178" y="306"/>
                  </a:cubicBezTo>
                  <a:cubicBezTo>
                    <a:pt x="3184" y="308"/>
                    <a:pt x="3183" y="313"/>
                    <a:pt x="3189" y="313"/>
                  </a:cubicBezTo>
                  <a:cubicBezTo>
                    <a:pt x="3189" y="313"/>
                    <a:pt x="3189" y="313"/>
                    <a:pt x="3189" y="313"/>
                  </a:cubicBezTo>
                  <a:cubicBezTo>
                    <a:pt x="3196" y="312"/>
                    <a:pt x="3196" y="306"/>
                    <a:pt x="3204" y="305"/>
                  </a:cubicBezTo>
                  <a:cubicBezTo>
                    <a:pt x="3207" y="306"/>
                    <a:pt x="3213" y="308"/>
                    <a:pt x="3218" y="308"/>
                  </a:cubicBezTo>
                  <a:cubicBezTo>
                    <a:pt x="3222" y="308"/>
                    <a:pt x="3225" y="307"/>
                    <a:pt x="3226" y="302"/>
                  </a:cubicBezTo>
                  <a:cubicBezTo>
                    <a:pt x="3220" y="296"/>
                    <a:pt x="3205" y="290"/>
                    <a:pt x="3191" y="290"/>
                  </a:cubicBezTo>
                  <a:moveTo>
                    <a:pt x="3091" y="260"/>
                  </a:moveTo>
                  <a:cubicBezTo>
                    <a:pt x="3088" y="260"/>
                    <a:pt x="3085" y="260"/>
                    <a:pt x="3082" y="262"/>
                  </a:cubicBezTo>
                  <a:cubicBezTo>
                    <a:pt x="3082" y="263"/>
                    <a:pt x="3080" y="263"/>
                    <a:pt x="3081" y="264"/>
                  </a:cubicBezTo>
                  <a:cubicBezTo>
                    <a:pt x="3089" y="272"/>
                    <a:pt x="3105" y="273"/>
                    <a:pt x="3116" y="278"/>
                  </a:cubicBezTo>
                  <a:cubicBezTo>
                    <a:pt x="3121" y="283"/>
                    <a:pt x="3131" y="285"/>
                    <a:pt x="3133" y="293"/>
                  </a:cubicBezTo>
                  <a:cubicBezTo>
                    <a:pt x="3134" y="293"/>
                    <a:pt x="3136" y="293"/>
                    <a:pt x="3138" y="293"/>
                  </a:cubicBezTo>
                  <a:cubicBezTo>
                    <a:pt x="3140" y="293"/>
                    <a:pt x="3143" y="293"/>
                    <a:pt x="3145" y="293"/>
                  </a:cubicBezTo>
                  <a:cubicBezTo>
                    <a:pt x="3148" y="293"/>
                    <a:pt x="3151" y="293"/>
                    <a:pt x="3153" y="293"/>
                  </a:cubicBezTo>
                  <a:cubicBezTo>
                    <a:pt x="3160" y="293"/>
                    <a:pt x="3165" y="292"/>
                    <a:pt x="3165" y="287"/>
                  </a:cubicBezTo>
                  <a:cubicBezTo>
                    <a:pt x="3157" y="281"/>
                    <a:pt x="3148" y="277"/>
                    <a:pt x="3138" y="274"/>
                  </a:cubicBezTo>
                  <a:cubicBezTo>
                    <a:pt x="3134" y="272"/>
                    <a:pt x="3131" y="268"/>
                    <a:pt x="3128" y="267"/>
                  </a:cubicBezTo>
                  <a:cubicBezTo>
                    <a:pt x="3128" y="267"/>
                    <a:pt x="3127" y="267"/>
                    <a:pt x="3126" y="267"/>
                  </a:cubicBezTo>
                  <a:cubicBezTo>
                    <a:pt x="3125" y="267"/>
                    <a:pt x="3124" y="267"/>
                    <a:pt x="3123" y="267"/>
                  </a:cubicBezTo>
                  <a:cubicBezTo>
                    <a:pt x="3122" y="267"/>
                    <a:pt x="3120" y="267"/>
                    <a:pt x="3119" y="267"/>
                  </a:cubicBezTo>
                  <a:cubicBezTo>
                    <a:pt x="3119" y="267"/>
                    <a:pt x="3118" y="267"/>
                    <a:pt x="3117" y="267"/>
                  </a:cubicBezTo>
                  <a:cubicBezTo>
                    <a:pt x="3109" y="266"/>
                    <a:pt x="3101" y="260"/>
                    <a:pt x="3091" y="260"/>
                  </a:cubicBezTo>
                  <a:moveTo>
                    <a:pt x="135" y="221"/>
                  </a:moveTo>
                  <a:cubicBezTo>
                    <a:pt x="133" y="221"/>
                    <a:pt x="131" y="222"/>
                    <a:pt x="129" y="225"/>
                  </a:cubicBezTo>
                  <a:cubicBezTo>
                    <a:pt x="128" y="223"/>
                    <a:pt x="125" y="221"/>
                    <a:pt x="122" y="221"/>
                  </a:cubicBezTo>
                  <a:cubicBezTo>
                    <a:pt x="120" y="221"/>
                    <a:pt x="119" y="221"/>
                    <a:pt x="118" y="223"/>
                  </a:cubicBezTo>
                  <a:cubicBezTo>
                    <a:pt x="120" y="227"/>
                    <a:pt x="118" y="231"/>
                    <a:pt x="119" y="234"/>
                  </a:cubicBezTo>
                  <a:cubicBezTo>
                    <a:pt x="120" y="234"/>
                    <a:pt x="120" y="234"/>
                    <a:pt x="121" y="234"/>
                  </a:cubicBezTo>
                  <a:cubicBezTo>
                    <a:pt x="124" y="234"/>
                    <a:pt x="127" y="232"/>
                    <a:pt x="130" y="230"/>
                  </a:cubicBezTo>
                  <a:cubicBezTo>
                    <a:pt x="133" y="228"/>
                    <a:pt x="136" y="226"/>
                    <a:pt x="141" y="226"/>
                  </a:cubicBezTo>
                  <a:cubicBezTo>
                    <a:pt x="141" y="226"/>
                    <a:pt x="141" y="226"/>
                    <a:pt x="141" y="226"/>
                  </a:cubicBezTo>
                  <a:cubicBezTo>
                    <a:pt x="142" y="228"/>
                    <a:pt x="143" y="231"/>
                    <a:pt x="146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7" y="231"/>
                    <a:pt x="147" y="231"/>
                    <a:pt x="147" y="231"/>
                  </a:cubicBezTo>
                  <a:cubicBezTo>
                    <a:pt x="151" y="231"/>
                    <a:pt x="152" y="229"/>
                    <a:pt x="152" y="226"/>
                  </a:cubicBezTo>
                  <a:cubicBezTo>
                    <a:pt x="146" y="225"/>
                    <a:pt x="140" y="221"/>
                    <a:pt x="135" y="221"/>
                  </a:cubicBezTo>
                  <a:moveTo>
                    <a:pt x="167" y="209"/>
                  </a:moveTo>
                  <a:cubicBezTo>
                    <a:pt x="167" y="209"/>
                    <a:pt x="167" y="210"/>
                    <a:pt x="166" y="210"/>
                  </a:cubicBezTo>
                  <a:cubicBezTo>
                    <a:pt x="164" y="213"/>
                    <a:pt x="161" y="215"/>
                    <a:pt x="163" y="219"/>
                  </a:cubicBezTo>
                  <a:cubicBezTo>
                    <a:pt x="160" y="220"/>
                    <a:pt x="157" y="221"/>
                    <a:pt x="156" y="224"/>
                  </a:cubicBezTo>
                  <a:cubicBezTo>
                    <a:pt x="158" y="225"/>
                    <a:pt x="160" y="227"/>
                    <a:pt x="162" y="227"/>
                  </a:cubicBezTo>
                  <a:cubicBezTo>
                    <a:pt x="165" y="224"/>
                    <a:pt x="165" y="223"/>
                    <a:pt x="164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9" y="219"/>
                    <a:pt x="171" y="216"/>
                    <a:pt x="171" y="211"/>
                  </a:cubicBezTo>
                  <a:cubicBezTo>
                    <a:pt x="169" y="211"/>
                    <a:pt x="169" y="209"/>
                    <a:pt x="167" y="209"/>
                  </a:cubicBezTo>
                  <a:moveTo>
                    <a:pt x="142" y="181"/>
                  </a:moveTo>
                  <a:cubicBezTo>
                    <a:pt x="138" y="181"/>
                    <a:pt x="135" y="185"/>
                    <a:pt x="139" y="189"/>
                  </a:cubicBezTo>
                  <a:cubicBezTo>
                    <a:pt x="139" y="189"/>
                    <a:pt x="140" y="189"/>
                    <a:pt x="141" y="189"/>
                  </a:cubicBezTo>
                  <a:cubicBezTo>
                    <a:pt x="145" y="189"/>
                    <a:pt x="147" y="187"/>
                    <a:pt x="146" y="183"/>
                  </a:cubicBezTo>
                  <a:cubicBezTo>
                    <a:pt x="145" y="181"/>
                    <a:pt x="144" y="181"/>
                    <a:pt x="142" y="181"/>
                  </a:cubicBezTo>
                  <a:moveTo>
                    <a:pt x="15" y="155"/>
                  </a:moveTo>
                  <a:cubicBezTo>
                    <a:pt x="10" y="155"/>
                    <a:pt x="6" y="160"/>
                    <a:pt x="0" y="160"/>
                  </a:cubicBezTo>
                  <a:cubicBezTo>
                    <a:pt x="0" y="165"/>
                    <a:pt x="3" y="167"/>
                    <a:pt x="7" y="167"/>
                  </a:cubicBezTo>
                  <a:cubicBezTo>
                    <a:pt x="12" y="167"/>
                    <a:pt x="20" y="162"/>
                    <a:pt x="18" y="156"/>
                  </a:cubicBezTo>
                  <a:cubicBezTo>
                    <a:pt x="17" y="156"/>
                    <a:pt x="16" y="155"/>
                    <a:pt x="15" y="155"/>
                  </a:cubicBezTo>
                  <a:moveTo>
                    <a:pt x="560" y="154"/>
                  </a:moveTo>
                  <a:cubicBezTo>
                    <a:pt x="553" y="154"/>
                    <a:pt x="547" y="155"/>
                    <a:pt x="543" y="155"/>
                  </a:cubicBezTo>
                  <a:cubicBezTo>
                    <a:pt x="543" y="156"/>
                    <a:pt x="541" y="157"/>
                    <a:pt x="542" y="159"/>
                  </a:cubicBezTo>
                  <a:cubicBezTo>
                    <a:pt x="545" y="162"/>
                    <a:pt x="553" y="165"/>
                    <a:pt x="560" y="165"/>
                  </a:cubicBezTo>
                  <a:cubicBezTo>
                    <a:pt x="566" y="165"/>
                    <a:pt x="573" y="163"/>
                    <a:pt x="576" y="159"/>
                  </a:cubicBezTo>
                  <a:cubicBezTo>
                    <a:pt x="574" y="155"/>
                    <a:pt x="567" y="154"/>
                    <a:pt x="560" y="154"/>
                  </a:cubicBezTo>
                  <a:moveTo>
                    <a:pt x="449" y="128"/>
                  </a:moveTo>
                  <a:cubicBezTo>
                    <a:pt x="442" y="128"/>
                    <a:pt x="434" y="129"/>
                    <a:pt x="429" y="130"/>
                  </a:cubicBezTo>
                  <a:cubicBezTo>
                    <a:pt x="429" y="135"/>
                    <a:pt x="429" y="135"/>
                    <a:pt x="429" y="135"/>
                  </a:cubicBezTo>
                  <a:cubicBezTo>
                    <a:pt x="440" y="139"/>
                    <a:pt x="450" y="149"/>
                    <a:pt x="461" y="150"/>
                  </a:cubicBezTo>
                  <a:cubicBezTo>
                    <a:pt x="467" y="145"/>
                    <a:pt x="459" y="138"/>
                    <a:pt x="461" y="130"/>
                  </a:cubicBezTo>
                  <a:cubicBezTo>
                    <a:pt x="458" y="128"/>
                    <a:pt x="454" y="128"/>
                    <a:pt x="449" y="128"/>
                  </a:cubicBezTo>
                  <a:moveTo>
                    <a:pt x="320" y="122"/>
                  </a:moveTo>
                  <a:cubicBezTo>
                    <a:pt x="319" y="122"/>
                    <a:pt x="319" y="122"/>
                    <a:pt x="318" y="122"/>
                  </a:cubicBezTo>
                  <a:cubicBezTo>
                    <a:pt x="316" y="125"/>
                    <a:pt x="317" y="130"/>
                    <a:pt x="322" y="130"/>
                  </a:cubicBezTo>
                  <a:cubicBezTo>
                    <a:pt x="322" y="130"/>
                    <a:pt x="323" y="130"/>
                    <a:pt x="324" y="130"/>
                  </a:cubicBezTo>
                  <a:cubicBezTo>
                    <a:pt x="326" y="127"/>
                    <a:pt x="325" y="122"/>
                    <a:pt x="320" y="122"/>
                  </a:cubicBezTo>
                  <a:moveTo>
                    <a:pt x="345" y="109"/>
                  </a:moveTo>
                  <a:cubicBezTo>
                    <a:pt x="344" y="109"/>
                    <a:pt x="342" y="110"/>
                    <a:pt x="340" y="111"/>
                  </a:cubicBezTo>
                  <a:cubicBezTo>
                    <a:pt x="341" y="116"/>
                    <a:pt x="344" y="118"/>
                    <a:pt x="348" y="120"/>
                  </a:cubicBezTo>
                  <a:cubicBezTo>
                    <a:pt x="356" y="117"/>
                    <a:pt x="351" y="109"/>
                    <a:pt x="345" y="109"/>
                  </a:cubicBezTo>
                  <a:moveTo>
                    <a:pt x="399" y="102"/>
                  </a:moveTo>
                  <a:cubicBezTo>
                    <a:pt x="394" y="102"/>
                    <a:pt x="388" y="104"/>
                    <a:pt x="386" y="108"/>
                  </a:cubicBezTo>
                  <a:cubicBezTo>
                    <a:pt x="393" y="113"/>
                    <a:pt x="385" y="126"/>
                    <a:pt x="396" y="127"/>
                  </a:cubicBezTo>
                  <a:cubicBezTo>
                    <a:pt x="396" y="127"/>
                    <a:pt x="396" y="127"/>
                    <a:pt x="396" y="127"/>
                  </a:cubicBezTo>
                  <a:cubicBezTo>
                    <a:pt x="404" y="127"/>
                    <a:pt x="409" y="117"/>
                    <a:pt x="408" y="106"/>
                  </a:cubicBezTo>
                  <a:cubicBezTo>
                    <a:pt x="406" y="103"/>
                    <a:pt x="402" y="102"/>
                    <a:pt x="399" y="102"/>
                  </a:cubicBezTo>
                  <a:moveTo>
                    <a:pt x="3270" y="26"/>
                  </a:moveTo>
                  <a:cubicBezTo>
                    <a:pt x="3266" y="28"/>
                    <a:pt x="3269" y="33"/>
                    <a:pt x="3271" y="35"/>
                  </a:cubicBezTo>
                  <a:cubicBezTo>
                    <a:pt x="3272" y="35"/>
                    <a:pt x="3273" y="35"/>
                    <a:pt x="3273" y="35"/>
                  </a:cubicBezTo>
                  <a:cubicBezTo>
                    <a:pt x="3274" y="35"/>
                    <a:pt x="3275" y="35"/>
                    <a:pt x="3276" y="35"/>
                  </a:cubicBezTo>
                  <a:cubicBezTo>
                    <a:pt x="3277" y="35"/>
                    <a:pt x="3278" y="35"/>
                    <a:pt x="3279" y="35"/>
                  </a:cubicBezTo>
                  <a:cubicBezTo>
                    <a:pt x="3283" y="35"/>
                    <a:pt x="3286" y="35"/>
                    <a:pt x="3287" y="32"/>
                  </a:cubicBezTo>
                  <a:cubicBezTo>
                    <a:pt x="3280" y="30"/>
                    <a:pt x="3274" y="29"/>
                    <a:pt x="3270" y="26"/>
                  </a:cubicBezTo>
                  <a:moveTo>
                    <a:pt x="314" y="0"/>
                  </a:moveTo>
                  <a:cubicBezTo>
                    <a:pt x="259" y="0"/>
                    <a:pt x="259" y="0"/>
                    <a:pt x="259" y="0"/>
                  </a:cubicBezTo>
                  <a:cubicBezTo>
                    <a:pt x="256" y="2"/>
                    <a:pt x="250" y="3"/>
                    <a:pt x="246" y="5"/>
                  </a:cubicBezTo>
                  <a:cubicBezTo>
                    <a:pt x="246" y="8"/>
                    <a:pt x="249" y="7"/>
                    <a:pt x="251" y="9"/>
                  </a:cubicBezTo>
                  <a:cubicBezTo>
                    <a:pt x="255" y="9"/>
                    <a:pt x="259" y="8"/>
                    <a:pt x="262" y="8"/>
                  </a:cubicBezTo>
                  <a:cubicBezTo>
                    <a:pt x="265" y="8"/>
                    <a:pt x="267" y="8"/>
                    <a:pt x="269" y="9"/>
                  </a:cubicBezTo>
                  <a:cubicBezTo>
                    <a:pt x="281" y="3"/>
                    <a:pt x="302" y="6"/>
                    <a:pt x="314" y="0"/>
                  </a:cubicBezTo>
                  <a:moveTo>
                    <a:pt x="1258" y="0"/>
                  </a:moveTo>
                  <a:cubicBezTo>
                    <a:pt x="330" y="0"/>
                    <a:pt x="330" y="0"/>
                    <a:pt x="330" y="0"/>
                  </a:cubicBezTo>
                  <a:cubicBezTo>
                    <a:pt x="321" y="7"/>
                    <a:pt x="311" y="13"/>
                    <a:pt x="300" y="19"/>
                  </a:cubicBezTo>
                  <a:cubicBezTo>
                    <a:pt x="296" y="18"/>
                    <a:pt x="296" y="14"/>
                    <a:pt x="291" y="14"/>
                  </a:cubicBezTo>
                  <a:cubicBezTo>
                    <a:pt x="290" y="14"/>
                    <a:pt x="290" y="14"/>
                    <a:pt x="290" y="14"/>
                  </a:cubicBezTo>
                  <a:cubicBezTo>
                    <a:pt x="288" y="17"/>
                    <a:pt x="293" y="24"/>
                    <a:pt x="287" y="25"/>
                  </a:cubicBezTo>
                  <a:cubicBezTo>
                    <a:pt x="284" y="24"/>
                    <a:pt x="277" y="23"/>
                    <a:pt x="270" y="23"/>
                  </a:cubicBezTo>
                  <a:cubicBezTo>
                    <a:pt x="264" y="23"/>
                    <a:pt x="259" y="24"/>
                    <a:pt x="257" y="29"/>
                  </a:cubicBezTo>
                  <a:cubicBezTo>
                    <a:pt x="259" y="34"/>
                    <a:pt x="263" y="37"/>
                    <a:pt x="268" y="39"/>
                  </a:cubicBezTo>
                  <a:cubicBezTo>
                    <a:pt x="270" y="38"/>
                    <a:pt x="272" y="38"/>
                    <a:pt x="274" y="38"/>
                  </a:cubicBezTo>
                  <a:cubicBezTo>
                    <a:pt x="288" y="38"/>
                    <a:pt x="298" y="52"/>
                    <a:pt x="297" y="62"/>
                  </a:cubicBezTo>
                  <a:cubicBezTo>
                    <a:pt x="297" y="67"/>
                    <a:pt x="290" y="78"/>
                    <a:pt x="286" y="80"/>
                  </a:cubicBezTo>
                  <a:cubicBezTo>
                    <a:pt x="283" y="81"/>
                    <a:pt x="280" y="81"/>
                    <a:pt x="276" y="81"/>
                  </a:cubicBezTo>
                  <a:cubicBezTo>
                    <a:pt x="265" y="81"/>
                    <a:pt x="250" y="78"/>
                    <a:pt x="246" y="77"/>
                  </a:cubicBezTo>
                  <a:cubicBezTo>
                    <a:pt x="245" y="77"/>
                    <a:pt x="244" y="77"/>
                    <a:pt x="242" y="77"/>
                  </a:cubicBezTo>
                  <a:cubicBezTo>
                    <a:pt x="241" y="77"/>
                    <a:pt x="239" y="77"/>
                    <a:pt x="238" y="77"/>
                  </a:cubicBezTo>
                  <a:cubicBezTo>
                    <a:pt x="237" y="77"/>
                    <a:pt x="235" y="77"/>
                    <a:pt x="234" y="77"/>
                  </a:cubicBezTo>
                  <a:cubicBezTo>
                    <a:pt x="230" y="77"/>
                    <a:pt x="227" y="77"/>
                    <a:pt x="225" y="74"/>
                  </a:cubicBezTo>
                  <a:cubicBezTo>
                    <a:pt x="221" y="80"/>
                    <a:pt x="211" y="78"/>
                    <a:pt x="209" y="84"/>
                  </a:cubicBezTo>
                  <a:cubicBezTo>
                    <a:pt x="208" y="89"/>
                    <a:pt x="218" y="96"/>
                    <a:pt x="218" y="103"/>
                  </a:cubicBezTo>
                  <a:cubicBezTo>
                    <a:pt x="219" y="113"/>
                    <a:pt x="214" y="114"/>
                    <a:pt x="209" y="123"/>
                  </a:cubicBezTo>
                  <a:cubicBezTo>
                    <a:pt x="217" y="128"/>
                    <a:pt x="211" y="141"/>
                    <a:pt x="218" y="147"/>
                  </a:cubicBezTo>
                  <a:cubicBezTo>
                    <a:pt x="219" y="148"/>
                    <a:pt x="220" y="148"/>
                    <a:pt x="220" y="148"/>
                  </a:cubicBezTo>
                  <a:cubicBezTo>
                    <a:pt x="228" y="148"/>
                    <a:pt x="230" y="143"/>
                    <a:pt x="236" y="141"/>
                  </a:cubicBezTo>
                  <a:cubicBezTo>
                    <a:pt x="241" y="143"/>
                    <a:pt x="244" y="150"/>
                    <a:pt x="249" y="150"/>
                  </a:cubicBezTo>
                  <a:cubicBezTo>
                    <a:pt x="250" y="150"/>
                    <a:pt x="250" y="150"/>
                    <a:pt x="250" y="150"/>
                  </a:cubicBezTo>
                  <a:cubicBezTo>
                    <a:pt x="253" y="150"/>
                    <a:pt x="256" y="149"/>
                    <a:pt x="258" y="148"/>
                  </a:cubicBezTo>
                  <a:cubicBezTo>
                    <a:pt x="261" y="147"/>
                    <a:pt x="264" y="146"/>
                    <a:pt x="268" y="146"/>
                  </a:cubicBezTo>
                  <a:cubicBezTo>
                    <a:pt x="268" y="146"/>
                    <a:pt x="268" y="146"/>
                    <a:pt x="268" y="146"/>
                  </a:cubicBezTo>
                  <a:cubicBezTo>
                    <a:pt x="273" y="146"/>
                    <a:pt x="279" y="150"/>
                    <a:pt x="283" y="150"/>
                  </a:cubicBezTo>
                  <a:cubicBezTo>
                    <a:pt x="284" y="150"/>
                    <a:pt x="284" y="150"/>
                    <a:pt x="285" y="149"/>
                  </a:cubicBezTo>
                  <a:cubicBezTo>
                    <a:pt x="291" y="148"/>
                    <a:pt x="287" y="143"/>
                    <a:pt x="291" y="138"/>
                  </a:cubicBezTo>
                  <a:cubicBezTo>
                    <a:pt x="295" y="134"/>
                    <a:pt x="302" y="134"/>
                    <a:pt x="306" y="131"/>
                  </a:cubicBezTo>
                  <a:cubicBezTo>
                    <a:pt x="307" y="126"/>
                    <a:pt x="305" y="124"/>
                    <a:pt x="304" y="122"/>
                  </a:cubicBezTo>
                  <a:cubicBezTo>
                    <a:pt x="310" y="116"/>
                    <a:pt x="313" y="109"/>
                    <a:pt x="321" y="105"/>
                  </a:cubicBezTo>
                  <a:cubicBezTo>
                    <a:pt x="328" y="102"/>
                    <a:pt x="339" y="102"/>
                    <a:pt x="340" y="94"/>
                  </a:cubicBezTo>
                  <a:cubicBezTo>
                    <a:pt x="341" y="89"/>
                    <a:pt x="336" y="89"/>
                    <a:pt x="337" y="84"/>
                  </a:cubicBezTo>
                  <a:cubicBezTo>
                    <a:pt x="340" y="82"/>
                    <a:pt x="342" y="81"/>
                    <a:pt x="345" y="81"/>
                  </a:cubicBezTo>
                  <a:cubicBezTo>
                    <a:pt x="348" y="81"/>
                    <a:pt x="351" y="82"/>
                    <a:pt x="354" y="83"/>
                  </a:cubicBezTo>
                  <a:cubicBezTo>
                    <a:pt x="357" y="84"/>
                    <a:pt x="361" y="85"/>
                    <a:pt x="364" y="85"/>
                  </a:cubicBezTo>
                  <a:cubicBezTo>
                    <a:pt x="365" y="85"/>
                    <a:pt x="366" y="85"/>
                    <a:pt x="367" y="84"/>
                  </a:cubicBezTo>
                  <a:cubicBezTo>
                    <a:pt x="375" y="83"/>
                    <a:pt x="388" y="73"/>
                    <a:pt x="399" y="73"/>
                  </a:cubicBezTo>
                  <a:cubicBezTo>
                    <a:pt x="404" y="73"/>
                    <a:pt x="409" y="75"/>
                    <a:pt x="412" y="83"/>
                  </a:cubicBezTo>
                  <a:cubicBezTo>
                    <a:pt x="406" y="87"/>
                    <a:pt x="392" y="85"/>
                    <a:pt x="393" y="96"/>
                  </a:cubicBezTo>
                  <a:cubicBezTo>
                    <a:pt x="396" y="96"/>
                    <a:pt x="397" y="98"/>
                    <a:pt x="400" y="98"/>
                  </a:cubicBezTo>
                  <a:cubicBezTo>
                    <a:pt x="400" y="98"/>
                    <a:pt x="400" y="98"/>
                    <a:pt x="400" y="98"/>
                  </a:cubicBezTo>
                  <a:cubicBezTo>
                    <a:pt x="405" y="97"/>
                    <a:pt x="404" y="90"/>
                    <a:pt x="410" y="89"/>
                  </a:cubicBezTo>
                  <a:cubicBezTo>
                    <a:pt x="433" y="97"/>
                    <a:pt x="454" y="107"/>
                    <a:pt x="468" y="123"/>
                  </a:cubicBezTo>
                  <a:cubicBezTo>
                    <a:pt x="465" y="127"/>
                    <a:pt x="465" y="132"/>
                    <a:pt x="469" y="135"/>
                  </a:cubicBezTo>
                  <a:cubicBezTo>
                    <a:pt x="474" y="129"/>
                    <a:pt x="484" y="129"/>
                    <a:pt x="484" y="123"/>
                  </a:cubicBezTo>
                  <a:cubicBezTo>
                    <a:pt x="485" y="118"/>
                    <a:pt x="474" y="118"/>
                    <a:pt x="475" y="110"/>
                  </a:cubicBezTo>
                  <a:cubicBezTo>
                    <a:pt x="476" y="110"/>
                    <a:pt x="477" y="110"/>
                    <a:pt x="478" y="110"/>
                  </a:cubicBezTo>
                  <a:cubicBezTo>
                    <a:pt x="480" y="110"/>
                    <a:pt x="482" y="111"/>
                    <a:pt x="483" y="111"/>
                  </a:cubicBezTo>
                  <a:cubicBezTo>
                    <a:pt x="485" y="112"/>
                    <a:pt x="487" y="113"/>
                    <a:pt x="488" y="113"/>
                  </a:cubicBezTo>
                  <a:cubicBezTo>
                    <a:pt x="490" y="113"/>
                    <a:pt x="491" y="113"/>
                    <a:pt x="492" y="112"/>
                  </a:cubicBezTo>
                  <a:cubicBezTo>
                    <a:pt x="489" y="103"/>
                    <a:pt x="473" y="97"/>
                    <a:pt x="459" y="94"/>
                  </a:cubicBezTo>
                  <a:cubicBezTo>
                    <a:pt x="453" y="87"/>
                    <a:pt x="432" y="76"/>
                    <a:pt x="432" y="65"/>
                  </a:cubicBezTo>
                  <a:cubicBezTo>
                    <a:pt x="432" y="59"/>
                    <a:pt x="437" y="55"/>
                    <a:pt x="443" y="55"/>
                  </a:cubicBezTo>
                  <a:cubicBezTo>
                    <a:pt x="443" y="55"/>
                    <a:pt x="444" y="55"/>
                    <a:pt x="444" y="55"/>
                  </a:cubicBezTo>
                  <a:cubicBezTo>
                    <a:pt x="455" y="55"/>
                    <a:pt x="457" y="66"/>
                    <a:pt x="463" y="72"/>
                  </a:cubicBezTo>
                  <a:cubicBezTo>
                    <a:pt x="471" y="73"/>
                    <a:pt x="474" y="81"/>
                    <a:pt x="481" y="85"/>
                  </a:cubicBezTo>
                  <a:cubicBezTo>
                    <a:pt x="488" y="90"/>
                    <a:pt x="499" y="92"/>
                    <a:pt x="501" y="100"/>
                  </a:cubicBezTo>
                  <a:cubicBezTo>
                    <a:pt x="504" y="122"/>
                    <a:pt x="531" y="124"/>
                    <a:pt x="525" y="145"/>
                  </a:cubicBezTo>
                  <a:cubicBezTo>
                    <a:pt x="530" y="147"/>
                    <a:pt x="534" y="149"/>
                    <a:pt x="540" y="150"/>
                  </a:cubicBezTo>
                  <a:cubicBezTo>
                    <a:pt x="552" y="146"/>
                    <a:pt x="546" y="125"/>
                    <a:pt x="544" y="114"/>
                  </a:cubicBezTo>
                  <a:cubicBezTo>
                    <a:pt x="550" y="109"/>
                    <a:pt x="556" y="105"/>
                    <a:pt x="564" y="102"/>
                  </a:cubicBezTo>
                  <a:cubicBezTo>
                    <a:pt x="567" y="104"/>
                    <a:pt x="569" y="106"/>
                    <a:pt x="573" y="108"/>
                  </a:cubicBezTo>
                  <a:cubicBezTo>
                    <a:pt x="581" y="105"/>
                    <a:pt x="587" y="100"/>
                    <a:pt x="594" y="96"/>
                  </a:cubicBezTo>
                  <a:cubicBezTo>
                    <a:pt x="594" y="90"/>
                    <a:pt x="587" y="91"/>
                    <a:pt x="587" y="85"/>
                  </a:cubicBezTo>
                  <a:cubicBezTo>
                    <a:pt x="588" y="80"/>
                    <a:pt x="596" y="81"/>
                    <a:pt x="596" y="76"/>
                  </a:cubicBezTo>
                  <a:cubicBezTo>
                    <a:pt x="592" y="72"/>
                    <a:pt x="578" y="65"/>
                    <a:pt x="587" y="58"/>
                  </a:cubicBezTo>
                  <a:cubicBezTo>
                    <a:pt x="594" y="60"/>
                    <a:pt x="597" y="64"/>
                    <a:pt x="606" y="64"/>
                  </a:cubicBezTo>
                  <a:cubicBezTo>
                    <a:pt x="606" y="64"/>
                    <a:pt x="607" y="64"/>
                    <a:pt x="607" y="64"/>
                  </a:cubicBezTo>
                  <a:cubicBezTo>
                    <a:pt x="609" y="56"/>
                    <a:pt x="614" y="48"/>
                    <a:pt x="623" y="47"/>
                  </a:cubicBezTo>
                  <a:cubicBezTo>
                    <a:pt x="623" y="47"/>
                    <a:pt x="624" y="47"/>
                    <a:pt x="624" y="47"/>
                  </a:cubicBezTo>
                  <a:cubicBezTo>
                    <a:pt x="627" y="47"/>
                    <a:pt x="629" y="48"/>
                    <a:pt x="632" y="49"/>
                  </a:cubicBezTo>
                  <a:cubicBezTo>
                    <a:pt x="635" y="50"/>
                    <a:pt x="637" y="50"/>
                    <a:pt x="640" y="50"/>
                  </a:cubicBezTo>
                  <a:cubicBezTo>
                    <a:pt x="640" y="50"/>
                    <a:pt x="641" y="50"/>
                    <a:pt x="642" y="50"/>
                  </a:cubicBezTo>
                  <a:cubicBezTo>
                    <a:pt x="635" y="57"/>
                    <a:pt x="644" y="63"/>
                    <a:pt x="647" y="70"/>
                  </a:cubicBezTo>
                  <a:cubicBezTo>
                    <a:pt x="657" y="67"/>
                    <a:pt x="665" y="63"/>
                    <a:pt x="675" y="60"/>
                  </a:cubicBezTo>
                  <a:cubicBezTo>
                    <a:pt x="673" y="52"/>
                    <a:pt x="654" y="57"/>
                    <a:pt x="654" y="47"/>
                  </a:cubicBezTo>
                  <a:cubicBezTo>
                    <a:pt x="655" y="48"/>
                    <a:pt x="656" y="48"/>
                    <a:pt x="657" y="48"/>
                  </a:cubicBezTo>
                  <a:cubicBezTo>
                    <a:pt x="664" y="48"/>
                    <a:pt x="670" y="46"/>
                    <a:pt x="676" y="44"/>
                  </a:cubicBezTo>
                  <a:cubicBezTo>
                    <a:pt x="682" y="42"/>
                    <a:pt x="688" y="40"/>
                    <a:pt x="695" y="40"/>
                  </a:cubicBezTo>
                  <a:cubicBezTo>
                    <a:pt x="696" y="40"/>
                    <a:pt x="697" y="40"/>
                    <a:pt x="698" y="40"/>
                  </a:cubicBezTo>
                  <a:cubicBezTo>
                    <a:pt x="700" y="54"/>
                    <a:pt x="681" y="50"/>
                    <a:pt x="684" y="61"/>
                  </a:cubicBezTo>
                  <a:cubicBezTo>
                    <a:pt x="685" y="67"/>
                    <a:pt x="701" y="72"/>
                    <a:pt x="709" y="76"/>
                  </a:cubicBezTo>
                  <a:cubicBezTo>
                    <a:pt x="719" y="81"/>
                    <a:pt x="729" y="87"/>
                    <a:pt x="732" y="93"/>
                  </a:cubicBezTo>
                  <a:cubicBezTo>
                    <a:pt x="727" y="102"/>
                    <a:pt x="716" y="99"/>
                    <a:pt x="705" y="100"/>
                  </a:cubicBezTo>
                  <a:cubicBezTo>
                    <a:pt x="702" y="100"/>
                    <a:pt x="700" y="101"/>
                    <a:pt x="699" y="101"/>
                  </a:cubicBezTo>
                  <a:cubicBezTo>
                    <a:pt x="689" y="101"/>
                    <a:pt x="687" y="97"/>
                    <a:pt x="676" y="94"/>
                  </a:cubicBezTo>
                  <a:cubicBezTo>
                    <a:pt x="669" y="91"/>
                    <a:pt x="661" y="91"/>
                    <a:pt x="654" y="91"/>
                  </a:cubicBezTo>
                  <a:cubicBezTo>
                    <a:pt x="646" y="91"/>
                    <a:pt x="638" y="92"/>
                    <a:pt x="630" y="93"/>
                  </a:cubicBezTo>
                  <a:cubicBezTo>
                    <a:pt x="626" y="97"/>
                    <a:pt x="619" y="100"/>
                    <a:pt x="609" y="100"/>
                  </a:cubicBezTo>
                  <a:cubicBezTo>
                    <a:pt x="608" y="100"/>
                    <a:pt x="607" y="100"/>
                    <a:pt x="606" y="100"/>
                  </a:cubicBezTo>
                  <a:cubicBezTo>
                    <a:pt x="605" y="112"/>
                    <a:pt x="584" y="108"/>
                    <a:pt x="574" y="113"/>
                  </a:cubicBezTo>
                  <a:cubicBezTo>
                    <a:pt x="571" y="118"/>
                    <a:pt x="576" y="124"/>
                    <a:pt x="573" y="130"/>
                  </a:cubicBezTo>
                  <a:cubicBezTo>
                    <a:pt x="578" y="135"/>
                    <a:pt x="582" y="141"/>
                    <a:pt x="588" y="146"/>
                  </a:cubicBezTo>
                  <a:cubicBezTo>
                    <a:pt x="589" y="146"/>
                    <a:pt x="589" y="146"/>
                    <a:pt x="589" y="146"/>
                  </a:cubicBezTo>
                  <a:cubicBezTo>
                    <a:pt x="598" y="146"/>
                    <a:pt x="602" y="150"/>
                    <a:pt x="608" y="152"/>
                  </a:cubicBezTo>
                  <a:cubicBezTo>
                    <a:pt x="615" y="151"/>
                    <a:pt x="619" y="147"/>
                    <a:pt x="625" y="147"/>
                  </a:cubicBezTo>
                  <a:cubicBezTo>
                    <a:pt x="625" y="147"/>
                    <a:pt x="626" y="147"/>
                    <a:pt x="626" y="147"/>
                  </a:cubicBezTo>
                  <a:cubicBezTo>
                    <a:pt x="631" y="147"/>
                    <a:pt x="635" y="152"/>
                    <a:pt x="640" y="152"/>
                  </a:cubicBezTo>
                  <a:cubicBezTo>
                    <a:pt x="641" y="152"/>
                    <a:pt x="642" y="152"/>
                    <a:pt x="643" y="152"/>
                  </a:cubicBezTo>
                  <a:cubicBezTo>
                    <a:pt x="653" y="152"/>
                    <a:pt x="656" y="147"/>
                    <a:pt x="667" y="146"/>
                  </a:cubicBezTo>
                  <a:cubicBezTo>
                    <a:pt x="677" y="153"/>
                    <a:pt x="667" y="169"/>
                    <a:pt x="663" y="176"/>
                  </a:cubicBezTo>
                  <a:cubicBezTo>
                    <a:pt x="663" y="180"/>
                    <a:pt x="668" y="180"/>
                    <a:pt x="668" y="185"/>
                  </a:cubicBezTo>
                  <a:cubicBezTo>
                    <a:pt x="656" y="185"/>
                    <a:pt x="646" y="195"/>
                    <a:pt x="633" y="195"/>
                  </a:cubicBezTo>
                  <a:cubicBezTo>
                    <a:pt x="629" y="195"/>
                    <a:pt x="625" y="194"/>
                    <a:pt x="620" y="192"/>
                  </a:cubicBezTo>
                  <a:cubicBezTo>
                    <a:pt x="615" y="197"/>
                    <a:pt x="610" y="198"/>
                    <a:pt x="603" y="198"/>
                  </a:cubicBezTo>
                  <a:cubicBezTo>
                    <a:pt x="598" y="198"/>
                    <a:pt x="592" y="197"/>
                    <a:pt x="586" y="196"/>
                  </a:cubicBezTo>
                  <a:cubicBezTo>
                    <a:pt x="580" y="195"/>
                    <a:pt x="574" y="194"/>
                    <a:pt x="569" y="194"/>
                  </a:cubicBezTo>
                  <a:cubicBezTo>
                    <a:pt x="567" y="194"/>
                    <a:pt x="565" y="194"/>
                    <a:pt x="564" y="194"/>
                  </a:cubicBezTo>
                  <a:cubicBezTo>
                    <a:pt x="553" y="190"/>
                    <a:pt x="538" y="182"/>
                    <a:pt x="525" y="182"/>
                  </a:cubicBezTo>
                  <a:cubicBezTo>
                    <a:pt x="517" y="182"/>
                    <a:pt x="511" y="185"/>
                    <a:pt x="506" y="192"/>
                  </a:cubicBezTo>
                  <a:cubicBezTo>
                    <a:pt x="509" y="201"/>
                    <a:pt x="503" y="205"/>
                    <a:pt x="497" y="205"/>
                  </a:cubicBezTo>
                  <a:cubicBezTo>
                    <a:pt x="492" y="205"/>
                    <a:pt x="486" y="203"/>
                    <a:pt x="484" y="198"/>
                  </a:cubicBezTo>
                  <a:cubicBezTo>
                    <a:pt x="483" y="199"/>
                    <a:pt x="482" y="199"/>
                    <a:pt x="481" y="199"/>
                  </a:cubicBezTo>
                  <a:cubicBezTo>
                    <a:pt x="475" y="199"/>
                    <a:pt x="472" y="196"/>
                    <a:pt x="465" y="196"/>
                  </a:cubicBezTo>
                  <a:cubicBezTo>
                    <a:pt x="460" y="176"/>
                    <a:pt x="418" y="186"/>
                    <a:pt x="408" y="171"/>
                  </a:cubicBezTo>
                  <a:cubicBezTo>
                    <a:pt x="415" y="163"/>
                    <a:pt x="422" y="156"/>
                    <a:pt x="414" y="143"/>
                  </a:cubicBezTo>
                  <a:cubicBezTo>
                    <a:pt x="409" y="141"/>
                    <a:pt x="404" y="140"/>
                    <a:pt x="399" y="140"/>
                  </a:cubicBezTo>
                  <a:cubicBezTo>
                    <a:pt x="391" y="140"/>
                    <a:pt x="384" y="141"/>
                    <a:pt x="377" y="143"/>
                  </a:cubicBezTo>
                  <a:cubicBezTo>
                    <a:pt x="370" y="145"/>
                    <a:pt x="363" y="147"/>
                    <a:pt x="356" y="147"/>
                  </a:cubicBezTo>
                  <a:cubicBezTo>
                    <a:pt x="355" y="147"/>
                    <a:pt x="354" y="147"/>
                    <a:pt x="352" y="147"/>
                  </a:cubicBezTo>
                  <a:cubicBezTo>
                    <a:pt x="348" y="146"/>
                    <a:pt x="344" y="143"/>
                    <a:pt x="339" y="143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0" y="143"/>
                    <a:pt x="318" y="152"/>
                    <a:pt x="306" y="155"/>
                  </a:cubicBezTo>
                  <a:cubicBezTo>
                    <a:pt x="303" y="156"/>
                    <a:pt x="298" y="155"/>
                    <a:pt x="296" y="156"/>
                  </a:cubicBezTo>
                  <a:cubicBezTo>
                    <a:pt x="292" y="157"/>
                    <a:pt x="291" y="161"/>
                    <a:pt x="287" y="161"/>
                  </a:cubicBezTo>
                  <a:cubicBezTo>
                    <a:pt x="287" y="161"/>
                    <a:pt x="286" y="162"/>
                    <a:pt x="285" y="162"/>
                  </a:cubicBezTo>
                  <a:cubicBezTo>
                    <a:pt x="281" y="162"/>
                    <a:pt x="277" y="160"/>
                    <a:pt x="270" y="160"/>
                  </a:cubicBezTo>
                  <a:cubicBezTo>
                    <a:pt x="270" y="160"/>
                    <a:pt x="269" y="160"/>
                    <a:pt x="269" y="160"/>
                  </a:cubicBezTo>
                  <a:cubicBezTo>
                    <a:pt x="267" y="160"/>
                    <a:pt x="265" y="160"/>
                    <a:pt x="263" y="160"/>
                  </a:cubicBezTo>
                  <a:cubicBezTo>
                    <a:pt x="262" y="160"/>
                    <a:pt x="260" y="160"/>
                    <a:pt x="259" y="160"/>
                  </a:cubicBezTo>
                  <a:cubicBezTo>
                    <a:pt x="255" y="160"/>
                    <a:pt x="251" y="159"/>
                    <a:pt x="248" y="157"/>
                  </a:cubicBezTo>
                  <a:cubicBezTo>
                    <a:pt x="238" y="167"/>
                    <a:pt x="227" y="177"/>
                    <a:pt x="212" y="183"/>
                  </a:cubicBezTo>
                  <a:cubicBezTo>
                    <a:pt x="210" y="189"/>
                    <a:pt x="209" y="195"/>
                    <a:pt x="208" y="201"/>
                  </a:cubicBezTo>
                  <a:cubicBezTo>
                    <a:pt x="200" y="206"/>
                    <a:pt x="198" y="215"/>
                    <a:pt x="190" y="221"/>
                  </a:cubicBezTo>
                  <a:cubicBezTo>
                    <a:pt x="185" y="224"/>
                    <a:pt x="177" y="225"/>
                    <a:pt x="173" y="228"/>
                  </a:cubicBezTo>
                  <a:cubicBezTo>
                    <a:pt x="165" y="234"/>
                    <a:pt x="160" y="245"/>
                    <a:pt x="153" y="254"/>
                  </a:cubicBezTo>
                  <a:cubicBezTo>
                    <a:pt x="146" y="263"/>
                    <a:pt x="135" y="270"/>
                    <a:pt x="131" y="278"/>
                  </a:cubicBezTo>
                  <a:cubicBezTo>
                    <a:pt x="127" y="286"/>
                    <a:pt x="133" y="290"/>
                    <a:pt x="134" y="296"/>
                  </a:cubicBezTo>
                  <a:cubicBezTo>
                    <a:pt x="140" y="318"/>
                    <a:pt x="131" y="332"/>
                    <a:pt x="128" y="351"/>
                  </a:cubicBezTo>
                  <a:cubicBezTo>
                    <a:pt x="131" y="368"/>
                    <a:pt x="146" y="375"/>
                    <a:pt x="156" y="385"/>
                  </a:cubicBezTo>
                  <a:cubicBezTo>
                    <a:pt x="165" y="393"/>
                    <a:pt x="170" y="403"/>
                    <a:pt x="176" y="411"/>
                  </a:cubicBezTo>
                  <a:cubicBezTo>
                    <a:pt x="183" y="416"/>
                    <a:pt x="194" y="415"/>
                    <a:pt x="204" y="421"/>
                  </a:cubicBezTo>
                  <a:cubicBezTo>
                    <a:pt x="209" y="424"/>
                    <a:pt x="211" y="432"/>
                    <a:pt x="219" y="433"/>
                  </a:cubicBezTo>
                  <a:cubicBezTo>
                    <a:pt x="220" y="433"/>
                    <a:pt x="220" y="433"/>
                    <a:pt x="220" y="433"/>
                  </a:cubicBezTo>
                  <a:cubicBezTo>
                    <a:pt x="227" y="433"/>
                    <a:pt x="239" y="428"/>
                    <a:pt x="247" y="427"/>
                  </a:cubicBezTo>
                  <a:cubicBezTo>
                    <a:pt x="250" y="426"/>
                    <a:pt x="254" y="426"/>
                    <a:pt x="257" y="426"/>
                  </a:cubicBezTo>
                  <a:cubicBezTo>
                    <a:pt x="263" y="426"/>
                    <a:pt x="269" y="426"/>
                    <a:pt x="275" y="427"/>
                  </a:cubicBezTo>
                  <a:cubicBezTo>
                    <a:pt x="281" y="428"/>
                    <a:pt x="287" y="428"/>
                    <a:pt x="293" y="428"/>
                  </a:cubicBezTo>
                  <a:cubicBezTo>
                    <a:pt x="303" y="428"/>
                    <a:pt x="311" y="426"/>
                    <a:pt x="314" y="418"/>
                  </a:cubicBezTo>
                  <a:cubicBezTo>
                    <a:pt x="309" y="416"/>
                    <a:pt x="304" y="415"/>
                    <a:pt x="301" y="411"/>
                  </a:cubicBezTo>
                  <a:cubicBezTo>
                    <a:pt x="306" y="402"/>
                    <a:pt x="293" y="402"/>
                    <a:pt x="291" y="395"/>
                  </a:cubicBezTo>
                  <a:cubicBezTo>
                    <a:pt x="294" y="393"/>
                    <a:pt x="296" y="393"/>
                    <a:pt x="298" y="393"/>
                  </a:cubicBezTo>
                  <a:cubicBezTo>
                    <a:pt x="308" y="393"/>
                    <a:pt x="311" y="409"/>
                    <a:pt x="316" y="415"/>
                  </a:cubicBezTo>
                  <a:cubicBezTo>
                    <a:pt x="319" y="417"/>
                    <a:pt x="323" y="417"/>
                    <a:pt x="326" y="417"/>
                  </a:cubicBezTo>
                  <a:cubicBezTo>
                    <a:pt x="328" y="417"/>
                    <a:pt x="330" y="417"/>
                    <a:pt x="332" y="417"/>
                  </a:cubicBezTo>
                  <a:cubicBezTo>
                    <a:pt x="334" y="416"/>
                    <a:pt x="336" y="416"/>
                    <a:pt x="338" y="416"/>
                  </a:cubicBezTo>
                  <a:cubicBezTo>
                    <a:pt x="341" y="416"/>
                    <a:pt x="343" y="417"/>
                    <a:pt x="346" y="417"/>
                  </a:cubicBezTo>
                  <a:cubicBezTo>
                    <a:pt x="356" y="420"/>
                    <a:pt x="357" y="430"/>
                    <a:pt x="366" y="433"/>
                  </a:cubicBezTo>
                  <a:cubicBezTo>
                    <a:pt x="370" y="432"/>
                    <a:pt x="369" y="426"/>
                    <a:pt x="373" y="425"/>
                  </a:cubicBezTo>
                  <a:cubicBezTo>
                    <a:pt x="380" y="432"/>
                    <a:pt x="392" y="428"/>
                    <a:pt x="398" y="437"/>
                  </a:cubicBezTo>
                  <a:cubicBezTo>
                    <a:pt x="407" y="450"/>
                    <a:pt x="401" y="470"/>
                    <a:pt x="393" y="482"/>
                  </a:cubicBezTo>
                  <a:cubicBezTo>
                    <a:pt x="397" y="491"/>
                    <a:pt x="406" y="495"/>
                    <a:pt x="414" y="499"/>
                  </a:cubicBezTo>
                  <a:cubicBezTo>
                    <a:pt x="708" y="499"/>
                    <a:pt x="708" y="499"/>
                    <a:pt x="708" y="499"/>
                  </a:cubicBezTo>
                  <a:cubicBezTo>
                    <a:pt x="716" y="490"/>
                    <a:pt x="727" y="482"/>
                    <a:pt x="732" y="477"/>
                  </a:cubicBezTo>
                  <a:cubicBezTo>
                    <a:pt x="738" y="471"/>
                    <a:pt x="744" y="465"/>
                    <a:pt x="750" y="460"/>
                  </a:cubicBezTo>
                  <a:cubicBezTo>
                    <a:pt x="756" y="456"/>
                    <a:pt x="763" y="454"/>
                    <a:pt x="769" y="451"/>
                  </a:cubicBezTo>
                  <a:cubicBezTo>
                    <a:pt x="791" y="437"/>
                    <a:pt x="804" y="417"/>
                    <a:pt x="814" y="396"/>
                  </a:cubicBezTo>
                  <a:cubicBezTo>
                    <a:pt x="818" y="387"/>
                    <a:pt x="824" y="379"/>
                    <a:pt x="826" y="370"/>
                  </a:cubicBezTo>
                  <a:cubicBezTo>
                    <a:pt x="823" y="369"/>
                    <a:pt x="819" y="369"/>
                    <a:pt x="815" y="369"/>
                  </a:cubicBezTo>
                  <a:cubicBezTo>
                    <a:pt x="806" y="369"/>
                    <a:pt x="796" y="371"/>
                    <a:pt x="787" y="373"/>
                  </a:cubicBezTo>
                  <a:cubicBezTo>
                    <a:pt x="777" y="375"/>
                    <a:pt x="767" y="377"/>
                    <a:pt x="756" y="377"/>
                  </a:cubicBezTo>
                  <a:cubicBezTo>
                    <a:pt x="755" y="377"/>
                    <a:pt x="754" y="377"/>
                    <a:pt x="752" y="376"/>
                  </a:cubicBezTo>
                  <a:cubicBezTo>
                    <a:pt x="749" y="374"/>
                    <a:pt x="745" y="372"/>
                    <a:pt x="742" y="369"/>
                  </a:cubicBezTo>
                  <a:cubicBezTo>
                    <a:pt x="742" y="360"/>
                    <a:pt x="737" y="355"/>
                    <a:pt x="728" y="353"/>
                  </a:cubicBezTo>
                  <a:cubicBezTo>
                    <a:pt x="721" y="342"/>
                    <a:pt x="706" y="337"/>
                    <a:pt x="700" y="325"/>
                  </a:cubicBezTo>
                  <a:cubicBezTo>
                    <a:pt x="697" y="317"/>
                    <a:pt x="691" y="314"/>
                    <a:pt x="688" y="309"/>
                  </a:cubicBezTo>
                  <a:cubicBezTo>
                    <a:pt x="683" y="301"/>
                    <a:pt x="686" y="292"/>
                    <a:pt x="681" y="283"/>
                  </a:cubicBezTo>
                  <a:cubicBezTo>
                    <a:pt x="679" y="277"/>
                    <a:pt x="669" y="274"/>
                    <a:pt x="667" y="268"/>
                  </a:cubicBezTo>
                  <a:cubicBezTo>
                    <a:pt x="665" y="267"/>
                    <a:pt x="666" y="264"/>
                    <a:pt x="666" y="262"/>
                  </a:cubicBezTo>
                  <a:cubicBezTo>
                    <a:pt x="663" y="259"/>
                    <a:pt x="660" y="256"/>
                    <a:pt x="658" y="253"/>
                  </a:cubicBezTo>
                  <a:cubicBezTo>
                    <a:pt x="654" y="236"/>
                    <a:pt x="640" y="227"/>
                    <a:pt x="634" y="211"/>
                  </a:cubicBezTo>
                  <a:cubicBezTo>
                    <a:pt x="635" y="211"/>
                    <a:pt x="636" y="211"/>
                    <a:pt x="637" y="211"/>
                  </a:cubicBezTo>
                  <a:cubicBezTo>
                    <a:pt x="645" y="211"/>
                    <a:pt x="645" y="222"/>
                    <a:pt x="653" y="223"/>
                  </a:cubicBezTo>
                  <a:cubicBezTo>
                    <a:pt x="655" y="221"/>
                    <a:pt x="652" y="213"/>
                    <a:pt x="657" y="213"/>
                  </a:cubicBezTo>
                  <a:cubicBezTo>
                    <a:pt x="658" y="213"/>
                    <a:pt x="658" y="213"/>
                    <a:pt x="658" y="213"/>
                  </a:cubicBezTo>
                  <a:cubicBezTo>
                    <a:pt x="665" y="213"/>
                    <a:pt x="662" y="223"/>
                    <a:pt x="663" y="228"/>
                  </a:cubicBezTo>
                  <a:cubicBezTo>
                    <a:pt x="669" y="239"/>
                    <a:pt x="686" y="244"/>
                    <a:pt x="684" y="260"/>
                  </a:cubicBezTo>
                  <a:cubicBezTo>
                    <a:pt x="694" y="265"/>
                    <a:pt x="701" y="271"/>
                    <a:pt x="698" y="287"/>
                  </a:cubicBezTo>
                  <a:cubicBezTo>
                    <a:pt x="703" y="292"/>
                    <a:pt x="710" y="295"/>
                    <a:pt x="716" y="301"/>
                  </a:cubicBezTo>
                  <a:cubicBezTo>
                    <a:pt x="719" y="305"/>
                    <a:pt x="719" y="309"/>
                    <a:pt x="722" y="313"/>
                  </a:cubicBezTo>
                  <a:cubicBezTo>
                    <a:pt x="726" y="319"/>
                    <a:pt x="733" y="321"/>
                    <a:pt x="735" y="326"/>
                  </a:cubicBezTo>
                  <a:cubicBezTo>
                    <a:pt x="735" y="329"/>
                    <a:pt x="733" y="332"/>
                    <a:pt x="733" y="335"/>
                  </a:cubicBezTo>
                  <a:cubicBezTo>
                    <a:pt x="734" y="336"/>
                    <a:pt x="737" y="339"/>
                    <a:pt x="738" y="342"/>
                  </a:cubicBezTo>
                  <a:cubicBezTo>
                    <a:pt x="741" y="351"/>
                    <a:pt x="745" y="358"/>
                    <a:pt x="753" y="359"/>
                  </a:cubicBezTo>
                  <a:cubicBezTo>
                    <a:pt x="754" y="359"/>
                    <a:pt x="754" y="359"/>
                    <a:pt x="754" y="359"/>
                  </a:cubicBezTo>
                  <a:cubicBezTo>
                    <a:pt x="762" y="359"/>
                    <a:pt x="768" y="351"/>
                    <a:pt x="778" y="351"/>
                  </a:cubicBezTo>
                  <a:cubicBezTo>
                    <a:pt x="778" y="351"/>
                    <a:pt x="778" y="351"/>
                    <a:pt x="778" y="351"/>
                  </a:cubicBezTo>
                  <a:cubicBezTo>
                    <a:pt x="782" y="351"/>
                    <a:pt x="785" y="351"/>
                    <a:pt x="787" y="352"/>
                  </a:cubicBezTo>
                  <a:cubicBezTo>
                    <a:pt x="790" y="353"/>
                    <a:pt x="792" y="354"/>
                    <a:pt x="794" y="354"/>
                  </a:cubicBezTo>
                  <a:cubicBezTo>
                    <a:pt x="795" y="354"/>
                    <a:pt x="795" y="354"/>
                    <a:pt x="795" y="354"/>
                  </a:cubicBezTo>
                  <a:cubicBezTo>
                    <a:pt x="801" y="353"/>
                    <a:pt x="808" y="345"/>
                    <a:pt x="815" y="342"/>
                  </a:cubicBezTo>
                  <a:cubicBezTo>
                    <a:pt x="821" y="340"/>
                    <a:pt x="828" y="340"/>
                    <a:pt x="834" y="338"/>
                  </a:cubicBezTo>
                  <a:cubicBezTo>
                    <a:pt x="839" y="336"/>
                    <a:pt x="843" y="331"/>
                    <a:pt x="848" y="329"/>
                  </a:cubicBezTo>
                  <a:cubicBezTo>
                    <a:pt x="870" y="319"/>
                    <a:pt x="884" y="317"/>
                    <a:pt x="896" y="303"/>
                  </a:cubicBezTo>
                  <a:cubicBezTo>
                    <a:pt x="897" y="299"/>
                    <a:pt x="896" y="296"/>
                    <a:pt x="895" y="293"/>
                  </a:cubicBezTo>
                  <a:cubicBezTo>
                    <a:pt x="903" y="287"/>
                    <a:pt x="911" y="282"/>
                    <a:pt x="913" y="271"/>
                  </a:cubicBezTo>
                  <a:cubicBezTo>
                    <a:pt x="907" y="264"/>
                    <a:pt x="895" y="265"/>
                    <a:pt x="887" y="261"/>
                  </a:cubicBezTo>
                  <a:cubicBezTo>
                    <a:pt x="880" y="256"/>
                    <a:pt x="883" y="250"/>
                    <a:pt x="876" y="245"/>
                  </a:cubicBezTo>
                  <a:cubicBezTo>
                    <a:pt x="865" y="247"/>
                    <a:pt x="862" y="258"/>
                    <a:pt x="851" y="260"/>
                  </a:cubicBezTo>
                  <a:cubicBezTo>
                    <a:pt x="850" y="260"/>
                    <a:pt x="849" y="260"/>
                    <a:pt x="847" y="260"/>
                  </a:cubicBezTo>
                  <a:cubicBezTo>
                    <a:pt x="845" y="260"/>
                    <a:pt x="843" y="260"/>
                    <a:pt x="840" y="259"/>
                  </a:cubicBezTo>
                  <a:cubicBezTo>
                    <a:pt x="837" y="259"/>
                    <a:pt x="835" y="259"/>
                    <a:pt x="832" y="259"/>
                  </a:cubicBezTo>
                  <a:cubicBezTo>
                    <a:pt x="831" y="259"/>
                    <a:pt x="831" y="259"/>
                    <a:pt x="830" y="259"/>
                  </a:cubicBezTo>
                  <a:cubicBezTo>
                    <a:pt x="828" y="245"/>
                    <a:pt x="789" y="227"/>
                    <a:pt x="795" y="210"/>
                  </a:cubicBezTo>
                  <a:cubicBezTo>
                    <a:pt x="797" y="205"/>
                    <a:pt x="799" y="204"/>
                    <a:pt x="802" y="204"/>
                  </a:cubicBezTo>
                  <a:cubicBezTo>
                    <a:pt x="809" y="204"/>
                    <a:pt x="817" y="215"/>
                    <a:pt x="821" y="219"/>
                  </a:cubicBezTo>
                  <a:cubicBezTo>
                    <a:pt x="832" y="231"/>
                    <a:pt x="839" y="238"/>
                    <a:pt x="858" y="242"/>
                  </a:cubicBezTo>
                  <a:cubicBezTo>
                    <a:pt x="868" y="242"/>
                    <a:pt x="872" y="236"/>
                    <a:pt x="881" y="235"/>
                  </a:cubicBezTo>
                  <a:cubicBezTo>
                    <a:pt x="882" y="237"/>
                    <a:pt x="883" y="239"/>
                    <a:pt x="883" y="242"/>
                  </a:cubicBezTo>
                  <a:cubicBezTo>
                    <a:pt x="901" y="249"/>
                    <a:pt x="928" y="250"/>
                    <a:pt x="951" y="253"/>
                  </a:cubicBezTo>
                  <a:cubicBezTo>
                    <a:pt x="955" y="249"/>
                    <a:pt x="963" y="247"/>
                    <a:pt x="973" y="247"/>
                  </a:cubicBezTo>
                  <a:cubicBezTo>
                    <a:pt x="976" y="247"/>
                    <a:pt x="978" y="247"/>
                    <a:pt x="980" y="248"/>
                  </a:cubicBezTo>
                  <a:cubicBezTo>
                    <a:pt x="984" y="252"/>
                    <a:pt x="984" y="259"/>
                    <a:pt x="988" y="262"/>
                  </a:cubicBezTo>
                  <a:cubicBezTo>
                    <a:pt x="996" y="263"/>
                    <a:pt x="1005" y="267"/>
                    <a:pt x="1013" y="268"/>
                  </a:cubicBezTo>
                  <a:cubicBezTo>
                    <a:pt x="1013" y="274"/>
                    <a:pt x="1006" y="273"/>
                    <a:pt x="1005" y="278"/>
                  </a:cubicBezTo>
                  <a:cubicBezTo>
                    <a:pt x="1012" y="281"/>
                    <a:pt x="1016" y="289"/>
                    <a:pt x="1024" y="289"/>
                  </a:cubicBezTo>
                  <a:cubicBezTo>
                    <a:pt x="1025" y="289"/>
                    <a:pt x="1025" y="289"/>
                    <a:pt x="1026" y="289"/>
                  </a:cubicBezTo>
                  <a:cubicBezTo>
                    <a:pt x="1034" y="288"/>
                    <a:pt x="1031" y="281"/>
                    <a:pt x="1037" y="276"/>
                  </a:cubicBezTo>
                  <a:cubicBezTo>
                    <a:pt x="1047" y="281"/>
                    <a:pt x="1040" y="299"/>
                    <a:pt x="1041" y="309"/>
                  </a:cubicBezTo>
                  <a:cubicBezTo>
                    <a:pt x="1047" y="314"/>
                    <a:pt x="1045" y="323"/>
                    <a:pt x="1047" y="330"/>
                  </a:cubicBezTo>
                  <a:cubicBezTo>
                    <a:pt x="1051" y="346"/>
                    <a:pt x="1069" y="365"/>
                    <a:pt x="1076" y="380"/>
                  </a:cubicBezTo>
                  <a:cubicBezTo>
                    <a:pt x="1079" y="388"/>
                    <a:pt x="1082" y="400"/>
                    <a:pt x="1091" y="400"/>
                  </a:cubicBezTo>
                  <a:cubicBezTo>
                    <a:pt x="1091" y="400"/>
                    <a:pt x="1091" y="400"/>
                    <a:pt x="1091" y="400"/>
                  </a:cubicBezTo>
                  <a:cubicBezTo>
                    <a:pt x="1097" y="400"/>
                    <a:pt x="1105" y="392"/>
                    <a:pt x="1107" y="388"/>
                  </a:cubicBezTo>
                  <a:cubicBezTo>
                    <a:pt x="1107" y="386"/>
                    <a:pt x="1106" y="383"/>
                    <a:pt x="1107" y="381"/>
                  </a:cubicBezTo>
                  <a:cubicBezTo>
                    <a:pt x="1109" y="373"/>
                    <a:pt x="1118" y="366"/>
                    <a:pt x="1119" y="359"/>
                  </a:cubicBezTo>
                  <a:cubicBezTo>
                    <a:pt x="1120" y="353"/>
                    <a:pt x="1117" y="346"/>
                    <a:pt x="1119" y="339"/>
                  </a:cubicBezTo>
                  <a:cubicBezTo>
                    <a:pt x="1142" y="320"/>
                    <a:pt x="1170" y="304"/>
                    <a:pt x="1193" y="285"/>
                  </a:cubicBezTo>
                  <a:cubicBezTo>
                    <a:pt x="1208" y="283"/>
                    <a:pt x="1219" y="278"/>
                    <a:pt x="1229" y="272"/>
                  </a:cubicBezTo>
                  <a:cubicBezTo>
                    <a:pt x="1234" y="276"/>
                    <a:pt x="1231" y="280"/>
                    <a:pt x="1235" y="285"/>
                  </a:cubicBezTo>
                  <a:cubicBezTo>
                    <a:pt x="1241" y="292"/>
                    <a:pt x="1254" y="296"/>
                    <a:pt x="1258" y="302"/>
                  </a:cubicBezTo>
                  <a:cubicBezTo>
                    <a:pt x="1258" y="0"/>
                    <a:pt x="1258" y="0"/>
                    <a:pt x="1258" y="0"/>
                  </a:cubicBezTo>
                  <a:moveTo>
                    <a:pt x="3407" y="480"/>
                  </a:moveTo>
                  <a:cubicBezTo>
                    <a:pt x="3404" y="480"/>
                    <a:pt x="3402" y="480"/>
                    <a:pt x="3400" y="478"/>
                  </a:cubicBezTo>
                  <a:cubicBezTo>
                    <a:pt x="3398" y="469"/>
                    <a:pt x="3418" y="477"/>
                    <a:pt x="3423" y="470"/>
                  </a:cubicBezTo>
                  <a:cubicBezTo>
                    <a:pt x="3425" y="475"/>
                    <a:pt x="3415" y="480"/>
                    <a:pt x="3407" y="480"/>
                  </a:cubicBezTo>
                  <a:moveTo>
                    <a:pt x="3254" y="48"/>
                  </a:moveTo>
                  <a:cubicBezTo>
                    <a:pt x="3253" y="48"/>
                    <a:pt x="3251" y="48"/>
                    <a:pt x="3250" y="48"/>
                  </a:cubicBezTo>
                  <a:cubicBezTo>
                    <a:pt x="3249" y="45"/>
                    <a:pt x="3254" y="43"/>
                    <a:pt x="3257" y="43"/>
                  </a:cubicBezTo>
                  <a:cubicBezTo>
                    <a:pt x="3260" y="43"/>
                    <a:pt x="3263" y="44"/>
                    <a:pt x="3262" y="47"/>
                  </a:cubicBezTo>
                  <a:cubicBezTo>
                    <a:pt x="3260" y="48"/>
                    <a:pt x="3257" y="48"/>
                    <a:pt x="3254" y="48"/>
                  </a:cubicBezTo>
                  <a:moveTo>
                    <a:pt x="3233" y="0"/>
                  </a:moveTo>
                  <a:cubicBezTo>
                    <a:pt x="2674" y="0"/>
                    <a:pt x="2674" y="0"/>
                    <a:pt x="2674" y="0"/>
                  </a:cubicBezTo>
                  <a:cubicBezTo>
                    <a:pt x="2682" y="5"/>
                    <a:pt x="2688" y="10"/>
                    <a:pt x="2691" y="16"/>
                  </a:cubicBezTo>
                  <a:cubicBezTo>
                    <a:pt x="2692" y="19"/>
                    <a:pt x="2695" y="28"/>
                    <a:pt x="2687" y="30"/>
                  </a:cubicBezTo>
                  <a:cubicBezTo>
                    <a:pt x="2681" y="19"/>
                    <a:pt x="2673" y="7"/>
                    <a:pt x="2661" y="0"/>
                  </a:cubicBezTo>
                  <a:cubicBezTo>
                    <a:pt x="2635" y="0"/>
                    <a:pt x="2635" y="0"/>
                    <a:pt x="2635" y="0"/>
                  </a:cubicBezTo>
                  <a:cubicBezTo>
                    <a:pt x="2639" y="3"/>
                    <a:pt x="2646" y="3"/>
                    <a:pt x="2649" y="5"/>
                  </a:cubicBezTo>
                  <a:cubicBezTo>
                    <a:pt x="2661" y="11"/>
                    <a:pt x="2670" y="20"/>
                    <a:pt x="2674" y="33"/>
                  </a:cubicBezTo>
                  <a:cubicBezTo>
                    <a:pt x="2680" y="53"/>
                    <a:pt x="2664" y="74"/>
                    <a:pt x="2669" y="97"/>
                  </a:cubicBezTo>
                  <a:cubicBezTo>
                    <a:pt x="2674" y="124"/>
                    <a:pt x="2703" y="135"/>
                    <a:pt x="2707" y="160"/>
                  </a:cubicBezTo>
                  <a:cubicBezTo>
                    <a:pt x="2720" y="163"/>
                    <a:pt x="2734" y="165"/>
                    <a:pt x="2737" y="173"/>
                  </a:cubicBezTo>
                  <a:cubicBezTo>
                    <a:pt x="2743" y="190"/>
                    <a:pt x="2757" y="205"/>
                    <a:pt x="2767" y="219"/>
                  </a:cubicBezTo>
                  <a:cubicBezTo>
                    <a:pt x="2766" y="221"/>
                    <a:pt x="2763" y="222"/>
                    <a:pt x="2763" y="224"/>
                  </a:cubicBezTo>
                  <a:cubicBezTo>
                    <a:pt x="2768" y="234"/>
                    <a:pt x="2788" y="233"/>
                    <a:pt x="2785" y="250"/>
                  </a:cubicBezTo>
                  <a:cubicBezTo>
                    <a:pt x="2797" y="256"/>
                    <a:pt x="2805" y="265"/>
                    <a:pt x="2816" y="272"/>
                  </a:cubicBezTo>
                  <a:cubicBezTo>
                    <a:pt x="2827" y="264"/>
                    <a:pt x="2811" y="256"/>
                    <a:pt x="2807" y="249"/>
                  </a:cubicBezTo>
                  <a:cubicBezTo>
                    <a:pt x="2805" y="245"/>
                    <a:pt x="2805" y="241"/>
                    <a:pt x="2804" y="238"/>
                  </a:cubicBezTo>
                  <a:cubicBezTo>
                    <a:pt x="2799" y="231"/>
                    <a:pt x="2787" y="222"/>
                    <a:pt x="2779" y="213"/>
                  </a:cubicBezTo>
                  <a:cubicBezTo>
                    <a:pt x="2772" y="205"/>
                    <a:pt x="2759" y="195"/>
                    <a:pt x="2767" y="183"/>
                  </a:cubicBezTo>
                  <a:cubicBezTo>
                    <a:pt x="2787" y="190"/>
                    <a:pt x="2780" y="207"/>
                    <a:pt x="2793" y="216"/>
                  </a:cubicBezTo>
                  <a:cubicBezTo>
                    <a:pt x="2796" y="219"/>
                    <a:pt x="2801" y="218"/>
                    <a:pt x="2804" y="221"/>
                  </a:cubicBezTo>
                  <a:cubicBezTo>
                    <a:pt x="2810" y="225"/>
                    <a:pt x="2814" y="234"/>
                    <a:pt x="2820" y="239"/>
                  </a:cubicBezTo>
                  <a:cubicBezTo>
                    <a:pt x="2832" y="250"/>
                    <a:pt x="2846" y="258"/>
                    <a:pt x="2855" y="268"/>
                  </a:cubicBezTo>
                  <a:cubicBezTo>
                    <a:pt x="2857" y="271"/>
                    <a:pt x="2861" y="278"/>
                    <a:pt x="2861" y="280"/>
                  </a:cubicBezTo>
                  <a:cubicBezTo>
                    <a:pt x="2861" y="285"/>
                    <a:pt x="2854" y="290"/>
                    <a:pt x="2855" y="294"/>
                  </a:cubicBezTo>
                  <a:cubicBezTo>
                    <a:pt x="2855" y="305"/>
                    <a:pt x="2877" y="306"/>
                    <a:pt x="2889" y="311"/>
                  </a:cubicBezTo>
                  <a:cubicBezTo>
                    <a:pt x="2900" y="315"/>
                    <a:pt x="2905" y="322"/>
                    <a:pt x="2913" y="324"/>
                  </a:cubicBezTo>
                  <a:cubicBezTo>
                    <a:pt x="2927" y="326"/>
                    <a:pt x="2944" y="329"/>
                    <a:pt x="2960" y="329"/>
                  </a:cubicBezTo>
                  <a:cubicBezTo>
                    <a:pt x="2967" y="329"/>
                    <a:pt x="2973" y="328"/>
                    <a:pt x="2980" y="327"/>
                  </a:cubicBezTo>
                  <a:cubicBezTo>
                    <a:pt x="2981" y="329"/>
                    <a:pt x="2984" y="329"/>
                    <a:pt x="2984" y="331"/>
                  </a:cubicBezTo>
                  <a:cubicBezTo>
                    <a:pt x="2984" y="339"/>
                    <a:pt x="2984" y="339"/>
                    <a:pt x="2984" y="339"/>
                  </a:cubicBezTo>
                  <a:cubicBezTo>
                    <a:pt x="2994" y="349"/>
                    <a:pt x="3014" y="350"/>
                    <a:pt x="3026" y="357"/>
                  </a:cubicBezTo>
                  <a:cubicBezTo>
                    <a:pt x="3030" y="357"/>
                    <a:pt x="3031" y="354"/>
                    <a:pt x="3036" y="354"/>
                  </a:cubicBezTo>
                  <a:cubicBezTo>
                    <a:pt x="3036" y="354"/>
                    <a:pt x="3036" y="354"/>
                    <a:pt x="3036" y="354"/>
                  </a:cubicBezTo>
                  <a:cubicBezTo>
                    <a:pt x="3043" y="359"/>
                    <a:pt x="3052" y="363"/>
                    <a:pt x="3057" y="369"/>
                  </a:cubicBezTo>
                  <a:cubicBezTo>
                    <a:pt x="3056" y="374"/>
                    <a:pt x="3052" y="377"/>
                    <a:pt x="3053" y="384"/>
                  </a:cubicBezTo>
                  <a:cubicBezTo>
                    <a:pt x="3058" y="388"/>
                    <a:pt x="3063" y="386"/>
                    <a:pt x="3070" y="388"/>
                  </a:cubicBezTo>
                  <a:cubicBezTo>
                    <a:pt x="3080" y="391"/>
                    <a:pt x="3088" y="402"/>
                    <a:pt x="3099" y="402"/>
                  </a:cubicBezTo>
                  <a:cubicBezTo>
                    <a:pt x="3101" y="402"/>
                    <a:pt x="3104" y="401"/>
                    <a:pt x="3107" y="400"/>
                  </a:cubicBezTo>
                  <a:cubicBezTo>
                    <a:pt x="3110" y="397"/>
                    <a:pt x="3110" y="392"/>
                    <a:pt x="3115" y="391"/>
                  </a:cubicBezTo>
                  <a:cubicBezTo>
                    <a:pt x="3130" y="398"/>
                    <a:pt x="3138" y="411"/>
                    <a:pt x="3135" y="432"/>
                  </a:cubicBezTo>
                  <a:cubicBezTo>
                    <a:pt x="3130" y="437"/>
                    <a:pt x="3129" y="441"/>
                    <a:pt x="3124" y="447"/>
                  </a:cubicBezTo>
                  <a:cubicBezTo>
                    <a:pt x="3117" y="455"/>
                    <a:pt x="3101" y="459"/>
                    <a:pt x="3100" y="469"/>
                  </a:cubicBezTo>
                  <a:cubicBezTo>
                    <a:pt x="3099" y="475"/>
                    <a:pt x="3105" y="482"/>
                    <a:pt x="3104" y="491"/>
                  </a:cubicBezTo>
                  <a:cubicBezTo>
                    <a:pt x="3104" y="494"/>
                    <a:pt x="3103" y="497"/>
                    <a:pt x="3102" y="499"/>
                  </a:cubicBezTo>
                  <a:cubicBezTo>
                    <a:pt x="3529" y="499"/>
                    <a:pt x="3529" y="499"/>
                    <a:pt x="3529" y="499"/>
                  </a:cubicBezTo>
                  <a:cubicBezTo>
                    <a:pt x="3514" y="491"/>
                    <a:pt x="3499" y="482"/>
                    <a:pt x="3480" y="482"/>
                  </a:cubicBezTo>
                  <a:cubicBezTo>
                    <a:pt x="3476" y="482"/>
                    <a:pt x="3472" y="482"/>
                    <a:pt x="3467" y="483"/>
                  </a:cubicBezTo>
                  <a:cubicBezTo>
                    <a:pt x="3462" y="474"/>
                    <a:pt x="3450" y="468"/>
                    <a:pt x="3436" y="468"/>
                  </a:cubicBezTo>
                  <a:cubicBezTo>
                    <a:pt x="3432" y="468"/>
                    <a:pt x="3429" y="468"/>
                    <a:pt x="3425" y="469"/>
                  </a:cubicBezTo>
                  <a:cubicBezTo>
                    <a:pt x="3425" y="466"/>
                    <a:pt x="3423" y="464"/>
                    <a:pt x="3422" y="462"/>
                  </a:cubicBezTo>
                  <a:cubicBezTo>
                    <a:pt x="3421" y="462"/>
                    <a:pt x="3420" y="462"/>
                    <a:pt x="3418" y="462"/>
                  </a:cubicBezTo>
                  <a:cubicBezTo>
                    <a:pt x="3406" y="462"/>
                    <a:pt x="3401" y="469"/>
                    <a:pt x="3391" y="471"/>
                  </a:cubicBezTo>
                  <a:cubicBezTo>
                    <a:pt x="3391" y="469"/>
                    <a:pt x="3387" y="470"/>
                    <a:pt x="3388" y="468"/>
                  </a:cubicBezTo>
                  <a:cubicBezTo>
                    <a:pt x="3389" y="458"/>
                    <a:pt x="3406" y="456"/>
                    <a:pt x="3407" y="447"/>
                  </a:cubicBezTo>
                  <a:cubicBezTo>
                    <a:pt x="3408" y="441"/>
                    <a:pt x="3401" y="438"/>
                    <a:pt x="3402" y="429"/>
                  </a:cubicBezTo>
                  <a:cubicBezTo>
                    <a:pt x="3391" y="424"/>
                    <a:pt x="3383" y="411"/>
                    <a:pt x="3366" y="410"/>
                  </a:cubicBezTo>
                  <a:cubicBezTo>
                    <a:pt x="3365" y="410"/>
                    <a:pt x="3364" y="410"/>
                    <a:pt x="3363" y="410"/>
                  </a:cubicBezTo>
                  <a:cubicBezTo>
                    <a:pt x="3360" y="410"/>
                    <a:pt x="3357" y="410"/>
                    <a:pt x="3354" y="410"/>
                  </a:cubicBezTo>
                  <a:cubicBezTo>
                    <a:pt x="3351" y="411"/>
                    <a:pt x="3348" y="411"/>
                    <a:pt x="3345" y="411"/>
                  </a:cubicBezTo>
                  <a:cubicBezTo>
                    <a:pt x="3343" y="411"/>
                    <a:pt x="3342" y="411"/>
                    <a:pt x="3340" y="411"/>
                  </a:cubicBezTo>
                  <a:cubicBezTo>
                    <a:pt x="3332" y="409"/>
                    <a:pt x="3330" y="403"/>
                    <a:pt x="3322" y="402"/>
                  </a:cubicBezTo>
                  <a:cubicBezTo>
                    <a:pt x="3323" y="391"/>
                    <a:pt x="3306" y="394"/>
                    <a:pt x="3300" y="388"/>
                  </a:cubicBezTo>
                  <a:cubicBezTo>
                    <a:pt x="3300" y="378"/>
                    <a:pt x="3300" y="378"/>
                    <a:pt x="3300" y="378"/>
                  </a:cubicBezTo>
                  <a:cubicBezTo>
                    <a:pt x="3291" y="375"/>
                    <a:pt x="3283" y="370"/>
                    <a:pt x="3272" y="367"/>
                  </a:cubicBezTo>
                  <a:cubicBezTo>
                    <a:pt x="3268" y="368"/>
                    <a:pt x="3269" y="373"/>
                    <a:pt x="3265" y="374"/>
                  </a:cubicBezTo>
                  <a:cubicBezTo>
                    <a:pt x="3261" y="374"/>
                    <a:pt x="3258" y="375"/>
                    <a:pt x="3255" y="375"/>
                  </a:cubicBezTo>
                  <a:cubicBezTo>
                    <a:pt x="3247" y="375"/>
                    <a:pt x="3238" y="372"/>
                    <a:pt x="3230" y="369"/>
                  </a:cubicBezTo>
                  <a:cubicBezTo>
                    <a:pt x="3222" y="366"/>
                    <a:pt x="3215" y="364"/>
                    <a:pt x="3209" y="364"/>
                  </a:cubicBezTo>
                  <a:cubicBezTo>
                    <a:pt x="3205" y="364"/>
                    <a:pt x="3200" y="365"/>
                    <a:pt x="3197" y="371"/>
                  </a:cubicBezTo>
                  <a:cubicBezTo>
                    <a:pt x="3200" y="374"/>
                    <a:pt x="3203" y="384"/>
                    <a:pt x="3196" y="386"/>
                  </a:cubicBezTo>
                  <a:cubicBezTo>
                    <a:pt x="3180" y="378"/>
                    <a:pt x="3205" y="366"/>
                    <a:pt x="3194" y="355"/>
                  </a:cubicBezTo>
                  <a:cubicBezTo>
                    <a:pt x="3179" y="359"/>
                    <a:pt x="3169" y="366"/>
                    <a:pt x="3155" y="370"/>
                  </a:cubicBezTo>
                  <a:cubicBezTo>
                    <a:pt x="3158" y="385"/>
                    <a:pt x="3145" y="386"/>
                    <a:pt x="3135" y="390"/>
                  </a:cubicBezTo>
                  <a:cubicBezTo>
                    <a:pt x="3130" y="384"/>
                    <a:pt x="3122" y="381"/>
                    <a:pt x="3114" y="381"/>
                  </a:cubicBezTo>
                  <a:cubicBezTo>
                    <a:pt x="3108" y="381"/>
                    <a:pt x="3102" y="382"/>
                    <a:pt x="3096" y="386"/>
                  </a:cubicBezTo>
                  <a:cubicBezTo>
                    <a:pt x="3091" y="379"/>
                    <a:pt x="3078" y="374"/>
                    <a:pt x="3076" y="365"/>
                  </a:cubicBezTo>
                  <a:cubicBezTo>
                    <a:pt x="3074" y="355"/>
                    <a:pt x="3084" y="343"/>
                    <a:pt x="3081" y="334"/>
                  </a:cubicBezTo>
                  <a:cubicBezTo>
                    <a:pt x="3080" y="332"/>
                    <a:pt x="3077" y="329"/>
                    <a:pt x="3075" y="327"/>
                  </a:cubicBezTo>
                  <a:cubicBezTo>
                    <a:pt x="3071" y="325"/>
                    <a:pt x="3067" y="324"/>
                    <a:pt x="3063" y="324"/>
                  </a:cubicBezTo>
                  <a:cubicBezTo>
                    <a:pt x="3058" y="324"/>
                    <a:pt x="3054" y="325"/>
                    <a:pt x="3049" y="327"/>
                  </a:cubicBezTo>
                  <a:cubicBezTo>
                    <a:pt x="3044" y="328"/>
                    <a:pt x="3039" y="329"/>
                    <a:pt x="3034" y="329"/>
                  </a:cubicBezTo>
                  <a:cubicBezTo>
                    <a:pt x="3029" y="329"/>
                    <a:pt x="3025" y="328"/>
                    <a:pt x="3020" y="325"/>
                  </a:cubicBezTo>
                  <a:cubicBezTo>
                    <a:pt x="3021" y="321"/>
                    <a:pt x="3026" y="320"/>
                    <a:pt x="3030" y="318"/>
                  </a:cubicBezTo>
                  <a:cubicBezTo>
                    <a:pt x="3024" y="310"/>
                    <a:pt x="3037" y="307"/>
                    <a:pt x="3041" y="300"/>
                  </a:cubicBezTo>
                  <a:cubicBezTo>
                    <a:pt x="3042" y="298"/>
                    <a:pt x="3040" y="295"/>
                    <a:pt x="3041" y="293"/>
                  </a:cubicBezTo>
                  <a:cubicBezTo>
                    <a:pt x="3042" y="287"/>
                    <a:pt x="3053" y="280"/>
                    <a:pt x="3044" y="274"/>
                  </a:cubicBezTo>
                  <a:cubicBezTo>
                    <a:pt x="3025" y="275"/>
                    <a:pt x="3012" y="277"/>
                    <a:pt x="3004" y="287"/>
                  </a:cubicBezTo>
                  <a:cubicBezTo>
                    <a:pt x="3000" y="293"/>
                    <a:pt x="3001" y="299"/>
                    <a:pt x="2994" y="302"/>
                  </a:cubicBezTo>
                  <a:cubicBezTo>
                    <a:pt x="2990" y="304"/>
                    <a:pt x="2985" y="305"/>
                    <a:pt x="2980" y="305"/>
                  </a:cubicBezTo>
                  <a:cubicBezTo>
                    <a:pt x="2978" y="305"/>
                    <a:pt x="2977" y="305"/>
                    <a:pt x="2975" y="305"/>
                  </a:cubicBezTo>
                  <a:cubicBezTo>
                    <a:pt x="2974" y="305"/>
                    <a:pt x="2972" y="305"/>
                    <a:pt x="2971" y="305"/>
                  </a:cubicBezTo>
                  <a:cubicBezTo>
                    <a:pt x="2967" y="305"/>
                    <a:pt x="2964" y="305"/>
                    <a:pt x="2960" y="305"/>
                  </a:cubicBezTo>
                  <a:cubicBezTo>
                    <a:pt x="2949" y="299"/>
                    <a:pt x="2938" y="280"/>
                    <a:pt x="2936" y="266"/>
                  </a:cubicBezTo>
                  <a:cubicBezTo>
                    <a:pt x="2934" y="253"/>
                    <a:pt x="2942" y="250"/>
                    <a:pt x="2942" y="242"/>
                  </a:cubicBezTo>
                  <a:cubicBezTo>
                    <a:pt x="2943" y="234"/>
                    <a:pt x="2933" y="227"/>
                    <a:pt x="2933" y="220"/>
                  </a:cubicBezTo>
                  <a:cubicBezTo>
                    <a:pt x="2938" y="214"/>
                    <a:pt x="2947" y="217"/>
                    <a:pt x="2954" y="213"/>
                  </a:cubicBezTo>
                  <a:cubicBezTo>
                    <a:pt x="2960" y="211"/>
                    <a:pt x="2962" y="206"/>
                    <a:pt x="2968" y="205"/>
                  </a:cubicBezTo>
                  <a:cubicBezTo>
                    <a:pt x="2971" y="204"/>
                    <a:pt x="2974" y="204"/>
                    <a:pt x="2977" y="204"/>
                  </a:cubicBezTo>
                  <a:cubicBezTo>
                    <a:pt x="2983" y="204"/>
                    <a:pt x="2989" y="205"/>
                    <a:pt x="2995" y="206"/>
                  </a:cubicBezTo>
                  <a:cubicBezTo>
                    <a:pt x="3001" y="207"/>
                    <a:pt x="3007" y="208"/>
                    <a:pt x="3013" y="208"/>
                  </a:cubicBezTo>
                  <a:cubicBezTo>
                    <a:pt x="3016" y="208"/>
                    <a:pt x="3018" y="208"/>
                    <a:pt x="3021" y="208"/>
                  </a:cubicBezTo>
                  <a:cubicBezTo>
                    <a:pt x="3023" y="202"/>
                    <a:pt x="3013" y="200"/>
                    <a:pt x="3010" y="197"/>
                  </a:cubicBezTo>
                  <a:cubicBezTo>
                    <a:pt x="3013" y="196"/>
                    <a:pt x="3016" y="195"/>
                    <a:pt x="3018" y="195"/>
                  </a:cubicBezTo>
                  <a:cubicBezTo>
                    <a:pt x="3022" y="195"/>
                    <a:pt x="3025" y="196"/>
                    <a:pt x="3029" y="197"/>
                  </a:cubicBezTo>
                  <a:cubicBezTo>
                    <a:pt x="3032" y="197"/>
                    <a:pt x="3035" y="198"/>
                    <a:pt x="3039" y="198"/>
                  </a:cubicBezTo>
                  <a:cubicBezTo>
                    <a:pt x="3042" y="198"/>
                    <a:pt x="3045" y="197"/>
                    <a:pt x="3049" y="196"/>
                  </a:cubicBezTo>
                  <a:cubicBezTo>
                    <a:pt x="3054" y="198"/>
                    <a:pt x="3056" y="203"/>
                    <a:pt x="3063" y="204"/>
                  </a:cubicBezTo>
                  <a:cubicBezTo>
                    <a:pt x="3063" y="204"/>
                    <a:pt x="3063" y="204"/>
                    <a:pt x="3063" y="204"/>
                  </a:cubicBezTo>
                  <a:cubicBezTo>
                    <a:pt x="3065" y="204"/>
                    <a:pt x="3067" y="203"/>
                    <a:pt x="3068" y="202"/>
                  </a:cubicBezTo>
                  <a:cubicBezTo>
                    <a:pt x="3069" y="201"/>
                    <a:pt x="3070" y="200"/>
                    <a:pt x="3073" y="200"/>
                  </a:cubicBezTo>
                  <a:cubicBezTo>
                    <a:pt x="3073" y="200"/>
                    <a:pt x="3073" y="200"/>
                    <a:pt x="3074" y="200"/>
                  </a:cubicBezTo>
                  <a:cubicBezTo>
                    <a:pt x="3085" y="204"/>
                    <a:pt x="3080" y="212"/>
                    <a:pt x="3082" y="221"/>
                  </a:cubicBezTo>
                  <a:cubicBezTo>
                    <a:pt x="3082" y="223"/>
                    <a:pt x="3086" y="227"/>
                    <a:pt x="3088" y="230"/>
                  </a:cubicBezTo>
                  <a:cubicBezTo>
                    <a:pt x="3090" y="233"/>
                    <a:pt x="3092" y="238"/>
                    <a:pt x="3094" y="240"/>
                  </a:cubicBezTo>
                  <a:cubicBezTo>
                    <a:pt x="3097" y="243"/>
                    <a:pt x="3100" y="245"/>
                    <a:pt x="3103" y="245"/>
                  </a:cubicBezTo>
                  <a:cubicBezTo>
                    <a:pt x="3108" y="245"/>
                    <a:pt x="3112" y="239"/>
                    <a:pt x="3111" y="229"/>
                  </a:cubicBezTo>
                  <a:cubicBezTo>
                    <a:pt x="3109" y="220"/>
                    <a:pt x="3096" y="199"/>
                    <a:pt x="3097" y="191"/>
                  </a:cubicBezTo>
                  <a:cubicBezTo>
                    <a:pt x="3099" y="180"/>
                    <a:pt x="3115" y="172"/>
                    <a:pt x="3123" y="167"/>
                  </a:cubicBezTo>
                  <a:cubicBezTo>
                    <a:pt x="3130" y="163"/>
                    <a:pt x="3134" y="156"/>
                    <a:pt x="3145" y="153"/>
                  </a:cubicBezTo>
                  <a:cubicBezTo>
                    <a:pt x="3144" y="143"/>
                    <a:pt x="3149" y="139"/>
                    <a:pt x="3150" y="131"/>
                  </a:cubicBezTo>
                  <a:cubicBezTo>
                    <a:pt x="3142" y="125"/>
                    <a:pt x="3147" y="114"/>
                    <a:pt x="3152" y="107"/>
                  </a:cubicBezTo>
                  <a:cubicBezTo>
                    <a:pt x="3152" y="107"/>
                    <a:pt x="3152" y="107"/>
                    <a:pt x="3152" y="107"/>
                  </a:cubicBezTo>
                  <a:cubicBezTo>
                    <a:pt x="3153" y="107"/>
                    <a:pt x="3154" y="106"/>
                    <a:pt x="3155" y="106"/>
                  </a:cubicBezTo>
                  <a:cubicBezTo>
                    <a:pt x="3156" y="106"/>
                    <a:pt x="3157" y="106"/>
                    <a:pt x="3159" y="106"/>
                  </a:cubicBezTo>
                  <a:cubicBezTo>
                    <a:pt x="3159" y="106"/>
                    <a:pt x="3160" y="106"/>
                    <a:pt x="3160" y="106"/>
                  </a:cubicBezTo>
                  <a:cubicBezTo>
                    <a:pt x="3166" y="97"/>
                    <a:pt x="3177" y="90"/>
                    <a:pt x="3190" y="88"/>
                  </a:cubicBezTo>
                  <a:cubicBezTo>
                    <a:pt x="3191" y="88"/>
                    <a:pt x="3192" y="88"/>
                    <a:pt x="3193" y="88"/>
                  </a:cubicBezTo>
                  <a:cubicBezTo>
                    <a:pt x="3195" y="88"/>
                    <a:pt x="3196" y="88"/>
                    <a:pt x="3198" y="88"/>
                  </a:cubicBezTo>
                  <a:cubicBezTo>
                    <a:pt x="3199" y="88"/>
                    <a:pt x="3200" y="88"/>
                    <a:pt x="3202" y="88"/>
                  </a:cubicBezTo>
                  <a:cubicBezTo>
                    <a:pt x="3206" y="88"/>
                    <a:pt x="3209" y="88"/>
                    <a:pt x="3211" y="84"/>
                  </a:cubicBezTo>
                  <a:cubicBezTo>
                    <a:pt x="3211" y="78"/>
                    <a:pt x="3202" y="79"/>
                    <a:pt x="3201" y="74"/>
                  </a:cubicBezTo>
                  <a:cubicBezTo>
                    <a:pt x="3205" y="67"/>
                    <a:pt x="3211" y="59"/>
                    <a:pt x="3221" y="57"/>
                  </a:cubicBezTo>
                  <a:cubicBezTo>
                    <a:pt x="3223" y="56"/>
                    <a:pt x="3224" y="56"/>
                    <a:pt x="3226" y="56"/>
                  </a:cubicBezTo>
                  <a:cubicBezTo>
                    <a:pt x="3226" y="56"/>
                    <a:pt x="3227" y="56"/>
                    <a:pt x="3227" y="56"/>
                  </a:cubicBezTo>
                  <a:cubicBezTo>
                    <a:pt x="3227" y="56"/>
                    <a:pt x="3227" y="56"/>
                    <a:pt x="3227" y="56"/>
                  </a:cubicBezTo>
                  <a:cubicBezTo>
                    <a:pt x="3229" y="56"/>
                    <a:pt x="3231" y="56"/>
                    <a:pt x="3232" y="56"/>
                  </a:cubicBezTo>
                  <a:cubicBezTo>
                    <a:pt x="3238" y="54"/>
                    <a:pt x="3241" y="50"/>
                    <a:pt x="3246" y="50"/>
                  </a:cubicBezTo>
                  <a:cubicBezTo>
                    <a:pt x="3246" y="50"/>
                    <a:pt x="3247" y="50"/>
                    <a:pt x="3248" y="50"/>
                  </a:cubicBezTo>
                  <a:cubicBezTo>
                    <a:pt x="3246" y="54"/>
                    <a:pt x="3245" y="57"/>
                    <a:pt x="3244" y="60"/>
                  </a:cubicBezTo>
                  <a:cubicBezTo>
                    <a:pt x="3248" y="64"/>
                    <a:pt x="3249" y="70"/>
                    <a:pt x="3257" y="71"/>
                  </a:cubicBezTo>
                  <a:cubicBezTo>
                    <a:pt x="3264" y="67"/>
                    <a:pt x="3264" y="57"/>
                    <a:pt x="3272" y="54"/>
                  </a:cubicBezTo>
                  <a:cubicBezTo>
                    <a:pt x="3273" y="54"/>
                    <a:pt x="3274" y="54"/>
                    <a:pt x="3275" y="54"/>
                  </a:cubicBezTo>
                  <a:cubicBezTo>
                    <a:pt x="3287" y="54"/>
                    <a:pt x="3294" y="50"/>
                    <a:pt x="3299" y="45"/>
                  </a:cubicBezTo>
                  <a:cubicBezTo>
                    <a:pt x="3308" y="45"/>
                    <a:pt x="3318" y="41"/>
                    <a:pt x="3316" y="34"/>
                  </a:cubicBezTo>
                  <a:cubicBezTo>
                    <a:pt x="3310" y="33"/>
                    <a:pt x="3302" y="30"/>
                    <a:pt x="3297" y="30"/>
                  </a:cubicBezTo>
                  <a:cubicBezTo>
                    <a:pt x="3293" y="32"/>
                    <a:pt x="3294" y="38"/>
                    <a:pt x="3291" y="41"/>
                  </a:cubicBezTo>
                  <a:cubicBezTo>
                    <a:pt x="3290" y="41"/>
                    <a:pt x="3289" y="41"/>
                    <a:pt x="3288" y="41"/>
                  </a:cubicBezTo>
                  <a:cubicBezTo>
                    <a:pt x="3273" y="41"/>
                    <a:pt x="3259" y="34"/>
                    <a:pt x="3257" y="21"/>
                  </a:cubicBezTo>
                  <a:cubicBezTo>
                    <a:pt x="3256" y="21"/>
                    <a:pt x="3255" y="21"/>
                    <a:pt x="3254" y="21"/>
                  </a:cubicBezTo>
                  <a:cubicBezTo>
                    <a:pt x="3254" y="21"/>
                    <a:pt x="3253" y="21"/>
                    <a:pt x="3252" y="21"/>
                  </a:cubicBezTo>
                  <a:cubicBezTo>
                    <a:pt x="3252" y="21"/>
                    <a:pt x="3251" y="21"/>
                    <a:pt x="3250" y="21"/>
                  </a:cubicBezTo>
                  <a:cubicBezTo>
                    <a:pt x="3249" y="21"/>
                    <a:pt x="3248" y="21"/>
                    <a:pt x="3248" y="19"/>
                  </a:cubicBezTo>
                  <a:cubicBezTo>
                    <a:pt x="3250" y="11"/>
                    <a:pt x="3267" y="18"/>
                    <a:pt x="3267" y="7"/>
                  </a:cubicBezTo>
                  <a:cubicBezTo>
                    <a:pt x="3263" y="4"/>
                    <a:pt x="3258" y="4"/>
                    <a:pt x="3254" y="4"/>
                  </a:cubicBezTo>
                  <a:cubicBezTo>
                    <a:pt x="3243" y="4"/>
                    <a:pt x="3231" y="11"/>
                    <a:pt x="3224" y="16"/>
                  </a:cubicBezTo>
                  <a:cubicBezTo>
                    <a:pt x="3212" y="24"/>
                    <a:pt x="3202" y="36"/>
                    <a:pt x="3188" y="36"/>
                  </a:cubicBezTo>
                  <a:cubicBezTo>
                    <a:pt x="3187" y="36"/>
                    <a:pt x="3187" y="36"/>
                    <a:pt x="3186" y="36"/>
                  </a:cubicBezTo>
                  <a:cubicBezTo>
                    <a:pt x="3186" y="28"/>
                    <a:pt x="3196" y="28"/>
                    <a:pt x="3203" y="25"/>
                  </a:cubicBezTo>
                  <a:cubicBezTo>
                    <a:pt x="3212" y="16"/>
                    <a:pt x="3223" y="8"/>
                    <a:pt x="32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D039-3AC3-4F82-B2AB-EC40C5954B8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52F9-E21C-4A25-A11A-A156FF6695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8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slide" Target="slide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6" Type="http://schemas.openxmlformats.org/officeDocument/2006/relationships/image" Target="../media/image22.jpeg"/><Relationship Id="rId5" Type="http://schemas.openxmlformats.org/officeDocument/2006/relationships/slide" Target="slide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1.jpeg"/><Relationship Id="rId6" Type="http://schemas.openxmlformats.org/officeDocument/2006/relationships/image" Target="../media/image23.jpeg"/><Relationship Id="rId5" Type="http://schemas.openxmlformats.org/officeDocument/2006/relationships/slide" Target="slide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slide" Target="slide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6" Type="http://schemas.openxmlformats.org/officeDocument/2006/relationships/slide" Target="slide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1.jpeg"/><Relationship Id="rId6" Type="http://schemas.openxmlformats.org/officeDocument/2006/relationships/image" Target="../media/image33.jpeg"/><Relationship Id="rId5" Type="http://schemas.openxmlformats.org/officeDocument/2006/relationships/slide" Target="slide7.xml"/><Relationship Id="rId4" Type="http://schemas.openxmlformats.org/officeDocument/2006/relationships/image" Target="../media/image32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15.jpeg"/><Relationship Id="rId7" Type="http://schemas.openxmlformats.org/officeDocument/2006/relationships/image" Target="../media/image14.jpeg"/><Relationship Id="rId6" Type="http://schemas.openxmlformats.org/officeDocument/2006/relationships/slide" Target="slide11.xml"/><Relationship Id="rId5" Type="http://schemas.openxmlformats.org/officeDocument/2006/relationships/image" Target="../media/image13.jpeg"/><Relationship Id="rId4" Type="http://schemas.openxmlformats.org/officeDocument/2006/relationships/slide" Target="slide14.xml"/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image" Target="../media/image17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淘宝网Chenying0907出品 20"/>
          <p:cNvSpPr txBox="1">
            <a:spLocks noChangeArrowheads="1"/>
          </p:cNvSpPr>
          <p:nvPr/>
        </p:nvSpPr>
        <p:spPr bwMode="auto">
          <a:xfrm>
            <a:off x="1626767" y="4342906"/>
            <a:ext cx="9525447" cy="10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400" dirty="0">
                <a:solidFill>
                  <a:schemeClr val="tx1">
                    <a:lumMod val="75000"/>
                    <a:lumOff val="25000"/>
                    <a:alpha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织诚</a:t>
            </a:r>
            <a:r>
              <a:rPr lang="en-US" altLang="zh-CN" sz="6400" dirty="0">
                <a:solidFill>
                  <a:schemeClr val="tx1">
                    <a:lumMod val="75000"/>
                    <a:lumOff val="25000"/>
                    <a:alpha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ITeam</a:t>
            </a:r>
            <a:r>
              <a:rPr lang="zh-CN" altLang="en-US" sz="6400" dirty="0">
                <a:solidFill>
                  <a:schemeClr val="tx1">
                    <a:lumMod val="75000"/>
                    <a:lumOff val="25000"/>
                    <a:alpha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团队网站汇报</a:t>
            </a:r>
            <a:endParaRPr lang="zh-CN" altLang="en-US" sz="6400" dirty="0">
              <a:solidFill>
                <a:schemeClr val="tx1">
                  <a:lumMod val="75000"/>
                  <a:lumOff val="25000"/>
                  <a:alpha val="9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" name="淘宝网Chenying0907出品 2"/>
          <p:cNvSpPr>
            <a:spLocks noChangeAspect="1"/>
          </p:cNvSpPr>
          <p:nvPr/>
        </p:nvSpPr>
        <p:spPr>
          <a:xfrm>
            <a:off x="1615220" y="1800293"/>
            <a:ext cx="383948" cy="383948"/>
          </a:xfrm>
          <a:prstGeom prst="ellipse">
            <a:avLst/>
          </a:prstGeom>
          <a:solidFill>
            <a:srgbClr val="FFB850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4" name="淘宝网Chenying0907出品 3"/>
          <p:cNvSpPr>
            <a:spLocks noChangeAspect="1"/>
          </p:cNvSpPr>
          <p:nvPr/>
        </p:nvSpPr>
        <p:spPr>
          <a:xfrm>
            <a:off x="2383201" y="2222025"/>
            <a:ext cx="575922" cy="575922"/>
          </a:xfrm>
          <a:prstGeom prst="ellipse">
            <a:avLst/>
          </a:prstGeom>
          <a:solidFill>
            <a:srgbClr val="E86F7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5" name="淘宝网Chenying0907出品 4"/>
          <p:cNvSpPr>
            <a:spLocks noChangeAspect="1"/>
          </p:cNvSpPr>
          <p:nvPr/>
        </p:nvSpPr>
        <p:spPr>
          <a:xfrm>
            <a:off x="3247181" y="1320357"/>
            <a:ext cx="671910" cy="671910"/>
          </a:xfrm>
          <a:prstGeom prst="ellipse">
            <a:avLst/>
          </a:prstGeom>
          <a:solidFill>
            <a:srgbClr val="21AB82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6" name="淘宝网Chenying0907出品 5"/>
          <p:cNvSpPr>
            <a:spLocks noChangeAspect="1"/>
          </p:cNvSpPr>
          <p:nvPr/>
        </p:nvSpPr>
        <p:spPr>
          <a:xfrm>
            <a:off x="4111159" y="1152380"/>
            <a:ext cx="335955" cy="335955"/>
          </a:xfrm>
          <a:prstGeom prst="ellipse">
            <a:avLst/>
          </a:prstGeom>
          <a:solidFill>
            <a:srgbClr val="663C77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7" name="淘宝网Chenying0907出品 6"/>
          <p:cNvSpPr>
            <a:spLocks noChangeAspect="1"/>
          </p:cNvSpPr>
          <p:nvPr/>
        </p:nvSpPr>
        <p:spPr>
          <a:xfrm>
            <a:off x="3624435" y="2184242"/>
            <a:ext cx="335955" cy="335955"/>
          </a:xfrm>
          <a:prstGeom prst="ellipse">
            <a:avLst/>
          </a:prstGeom>
          <a:solidFill>
            <a:srgbClr val="C65885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8" name="淘宝网Chenying0907出品 7"/>
          <p:cNvSpPr>
            <a:spLocks noChangeAspect="1"/>
          </p:cNvSpPr>
          <p:nvPr/>
        </p:nvSpPr>
        <p:spPr>
          <a:xfrm>
            <a:off x="4003794" y="3048261"/>
            <a:ext cx="287962" cy="287962"/>
          </a:xfrm>
          <a:prstGeom prst="ellipse">
            <a:avLst/>
          </a:prstGeom>
          <a:solidFill>
            <a:srgbClr val="FFB85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9" name="淘宝网Chenying0907出品 8"/>
          <p:cNvSpPr>
            <a:spLocks noChangeAspect="1"/>
          </p:cNvSpPr>
          <p:nvPr/>
        </p:nvSpPr>
        <p:spPr>
          <a:xfrm>
            <a:off x="2527182" y="3280268"/>
            <a:ext cx="191974" cy="191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2" name="淘宝网Chenying0907出品 11"/>
          <p:cNvSpPr>
            <a:spLocks noChangeAspect="1"/>
          </p:cNvSpPr>
          <p:nvPr/>
        </p:nvSpPr>
        <p:spPr>
          <a:xfrm flipH="1">
            <a:off x="10192832" y="1800293"/>
            <a:ext cx="383948" cy="383948"/>
          </a:xfrm>
          <a:prstGeom prst="ellipse">
            <a:avLst/>
          </a:prstGeom>
          <a:solidFill>
            <a:srgbClr val="E86F7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3" name="淘宝网Chenying0907出品 12"/>
          <p:cNvSpPr>
            <a:spLocks noChangeAspect="1"/>
          </p:cNvSpPr>
          <p:nvPr/>
        </p:nvSpPr>
        <p:spPr>
          <a:xfrm flipH="1">
            <a:off x="9232878" y="2222025"/>
            <a:ext cx="575922" cy="575922"/>
          </a:xfrm>
          <a:prstGeom prst="ellipse">
            <a:avLst/>
          </a:prstGeom>
          <a:solidFill>
            <a:srgbClr val="21AB82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4" name="淘宝网Chenying0907出品 13"/>
          <p:cNvSpPr>
            <a:spLocks noChangeAspect="1"/>
          </p:cNvSpPr>
          <p:nvPr/>
        </p:nvSpPr>
        <p:spPr>
          <a:xfrm flipH="1">
            <a:off x="8272909" y="1320357"/>
            <a:ext cx="671910" cy="671910"/>
          </a:xfrm>
          <a:prstGeom prst="ellipse">
            <a:avLst/>
          </a:prstGeom>
          <a:solidFill>
            <a:srgbClr val="663C77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5" name="淘宝网Chenying0907出品 14"/>
          <p:cNvSpPr>
            <a:spLocks noChangeAspect="1"/>
          </p:cNvSpPr>
          <p:nvPr/>
        </p:nvSpPr>
        <p:spPr>
          <a:xfrm flipH="1">
            <a:off x="7744886" y="1152380"/>
            <a:ext cx="335955" cy="335955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6" name="淘宝网Chenying0907出品 15"/>
          <p:cNvSpPr>
            <a:spLocks noChangeAspect="1"/>
          </p:cNvSpPr>
          <p:nvPr/>
        </p:nvSpPr>
        <p:spPr>
          <a:xfrm flipH="1">
            <a:off x="8231610" y="2184242"/>
            <a:ext cx="335955" cy="335955"/>
          </a:xfrm>
          <a:prstGeom prst="ellipse">
            <a:avLst/>
          </a:prstGeom>
          <a:solidFill>
            <a:srgbClr val="FFB85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7" name="淘宝网Chenying0907出品 16"/>
          <p:cNvSpPr>
            <a:spLocks noChangeAspect="1"/>
          </p:cNvSpPr>
          <p:nvPr/>
        </p:nvSpPr>
        <p:spPr>
          <a:xfrm flipH="1">
            <a:off x="7900244" y="3048261"/>
            <a:ext cx="287962" cy="287962"/>
          </a:xfrm>
          <a:prstGeom prst="ellipse">
            <a:avLst/>
          </a:prstGeom>
          <a:solidFill>
            <a:srgbClr val="C65885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8" name="淘宝网Chenying0907出品 17"/>
          <p:cNvSpPr>
            <a:spLocks noChangeAspect="1"/>
          </p:cNvSpPr>
          <p:nvPr/>
        </p:nvSpPr>
        <p:spPr>
          <a:xfrm flipH="1">
            <a:off x="9472845" y="3280268"/>
            <a:ext cx="191974" cy="191974"/>
          </a:xfrm>
          <a:prstGeom prst="ellipse">
            <a:avLst/>
          </a:prstGeom>
          <a:solidFill>
            <a:srgbClr val="00B0F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9" name="淘宝网Chenying0907出品 18"/>
          <p:cNvSpPr>
            <a:spLocks noChangeAspect="1"/>
          </p:cNvSpPr>
          <p:nvPr/>
        </p:nvSpPr>
        <p:spPr>
          <a:xfrm>
            <a:off x="4744088" y="1231320"/>
            <a:ext cx="2639644" cy="2639644"/>
          </a:xfrm>
          <a:prstGeom prst="ellipse">
            <a:avLst/>
          </a:prstGeom>
          <a:solidFill>
            <a:srgbClr val="E86F70"/>
          </a:solidFill>
          <a:ln w="12700">
            <a:noFill/>
          </a:ln>
          <a:effectLst>
            <a:outerShdw blurRad="1905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20" name="淘宝网Chenying0907出品 19"/>
          <p:cNvSpPr>
            <a:spLocks noChangeAspect="1"/>
          </p:cNvSpPr>
          <p:nvPr/>
        </p:nvSpPr>
        <p:spPr>
          <a:xfrm>
            <a:off x="4504120" y="991352"/>
            <a:ext cx="3119579" cy="3119579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alpha val="6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淘宝网Chenying0907出品 22"/>
          <p:cNvSpPr txBox="1">
            <a:spLocks noChangeArrowheads="1"/>
          </p:cNvSpPr>
          <p:nvPr/>
        </p:nvSpPr>
        <p:spPr bwMode="auto">
          <a:xfrm>
            <a:off x="4483825" y="1803395"/>
            <a:ext cx="3166496" cy="144610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8795" dirty="0">
                <a:solidFill>
                  <a:schemeClr val="bg1"/>
                </a:solidFill>
                <a:latin typeface="Agency FB" panose="020B0503020202020204" pitchFamily="34" charset="0"/>
                <a:ea typeface="Source Han Sans Light" panose="020B0300000000000000" pitchFamily="34" charset="-122"/>
              </a:rPr>
              <a:t>2022</a:t>
            </a:r>
            <a:endParaRPr lang="en-US" altLang="zh-CN" sz="8795" dirty="0">
              <a:solidFill>
                <a:schemeClr val="bg1"/>
              </a:solidFill>
              <a:latin typeface="Agency FB" panose="020B0503020202020204" pitchFamily="34" charset="0"/>
              <a:ea typeface="Source Han Sans Light" panose="020B0300000000000000" pitchFamily="34" charset="-122"/>
            </a:endParaRPr>
          </a:p>
        </p:txBody>
      </p:sp>
      <p:sp>
        <p:nvSpPr>
          <p:cNvPr id="60" name="淘宝网Chenying0907出品 59"/>
          <p:cNvSpPr/>
          <p:nvPr/>
        </p:nvSpPr>
        <p:spPr>
          <a:xfrm>
            <a:off x="2908871" y="5408162"/>
            <a:ext cx="6374257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团队介绍</a:t>
            </a:r>
            <a:r>
              <a:rPr lang="en-US" altLang="zh-CN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| </a:t>
            </a:r>
            <a:r>
              <a:rPr lang="zh-CN" altLang="en-US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项目汇报</a:t>
            </a:r>
            <a:r>
              <a:rPr lang="en-US" altLang="zh-CN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| </a:t>
            </a:r>
            <a:r>
              <a:rPr lang="zh-CN" altLang="en-US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收获成长</a:t>
            </a:r>
            <a:r>
              <a:rPr lang="en-US" altLang="zh-CN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| </a:t>
            </a:r>
            <a:endParaRPr lang="zh-CN" altLang="en-US" sz="1865" spc="133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2" name="淘宝网Chenying0907出品 59"/>
          <p:cNvSpPr/>
          <p:nvPr/>
        </p:nvSpPr>
        <p:spPr>
          <a:xfrm>
            <a:off x="2876780" y="5787625"/>
            <a:ext cx="6374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组长：吴思宇     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组员：宁子宣 李佳芩 寻春莲 王双凤</a:t>
            </a:r>
            <a:endParaRPr lang="zh-CN" altLang="en-US" spc="133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84846E-6 -3.16878E-6 L 0.14719 0.17495 " pathEditMode="relative" rAng="0" ptsTypes="AA">
                                          <p:cBhvr>
                                            <p:cTn id="60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60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-2.59156E-6 -2.1012E-6 L 0.20622 0.12712 " pathEditMode="relative" rAng="0" ptsTypes="AA">
                                          <p:cBhvr>
                                            <p:cTn id="62" dur="2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3.52717E-6 4.56649E-6 L 0.18903 0.0256 " pathEditMode="relative" rAng="0" ptsTypes="AA">
                                          <p:cBhvr>
                                            <p:cTn id="64" dur="20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43" y="1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1.28797E-6 2.96205E-6 L 0.15813 -0.09781 " pathEditMode="relative" rAng="0" ptsTypes="AA">
                                          <p:cBhvr>
                                            <p:cTn id="66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98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8.08887E-7 3.56063E-6 L 0.28085 0.00061 " pathEditMode="relative" rAng="0" ptsTypes="AA">
                                          <p:cBhvr>
                                            <p:cTn id="68" dur="2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7132E-6 -2.05801E-6 L 0.28484 -0.12558 " pathEditMode="relative" rAng="0" ptsTypes="AA">
                                          <p:cBhvr>
                                            <p:cTn id="70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34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4.57212E-6 -2.48689E-6 L 0.35203 0.07806 " pathEditMode="relative" rAng="0" ptsTypes="AA">
                                          <p:cBhvr>
                                            <p:cTn id="72" dur="20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01" y="38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7.32512E-7 -3.16878E-6 L -0.15102 0.17495 " pathEditMode="relative" rAng="0" ptsTypes="AA">
                                          <p:cBhvr>
                                            <p:cTn id="74" dur="200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51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2.59156E-6 -2.1012E-6 L -0.20604 0.12712 " pathEditMode="relative" rAng="0" ptsTypes="AA">
                                          <p:cBhvr>
                                            <p:cTn id="76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2.89186E-6 4.56649E-6 L -0.18885 0.02715 " pathEditMode="relative" rAng="0" ptsTypes="AA">
                                          <p:cBhvr>
                                            <p:cTn id="78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43" y="13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1.28797E-6 2.96205E-6 L -0.16143 -0.09781 " pathEditMode="relative" rAng="0" ptsTypes="AA">
                                          <p:cBhvr>
                                            <p:cTn id="80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72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8.08887E-7 3.56063E-6 L -0.28085 0.00061 " pathEditMode="relative" rAng="0" ptsTypes="AA">
                                          <p:cBhvr>
                                            <p:cTn id="82" dur="20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09651E-7 -2.05801E-6 L -0.28641 -0.12558 " pathEditMode="relative" rAng="0" ptsTypes="AA">
                                          <p:cBhvr>
                                            <p:cTn id="84" dur="2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20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1.8469E-6 -2.48689E-6 L -0.35167 0.07621 " pathEditMode="relative" rAng="0" ptsTypes="AA">
                                          <p:cBhvr>
                                            <p:cTn id="86" dur="2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84" y="37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5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8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1" dur="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1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5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10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50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10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50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10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50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20" grpId="0" animBg="1"/>
          <p:bldP spid="23" grpId="0" bldLvl="0" animBg="1"/>
          <p:bldP spid="6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84846E-6 -3.16878E-6 L 0.14719 0.17495 " pathEditMode="relative" rAng="0" ptsTypes="AA">
                                          <p:cBhvr>
                                            <p:cTn id="60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60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-2.59156E-6 -2.1012E-6 L 0.20622 0.12712 " pathEditMode="relative" rAng="0" ptsTypes="AA">
                                          <p:cBhvr>
                                            <p:cTn id="62" dur="2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3.52717E-6 4.56649E-6 L 0.18903 0.0256 " pathEditMode="relative" rAng="0" ptsTypes="AA">
                                          <p:cBhvr>
                                            <p:cTn id="64" dur="20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43" y="1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1.28797E-6 2.96205E-6 L 0.15813 -0.09781 " pathEditMode="relative" rAng="0" ptsTypes="AA">
                                          <p:cBhvr>
                                            <p:cTn id="66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98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8.08887E-7 3.56063E-6 L 0.28085 0.00061 " pathEditMode="relative" rAng="0" ptsTypes="AA">
                                          <p:cBhvr>
                                            <p:cTn id="68" dur="2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7132E-6 -2.05801E-6 L 0.28484 -0.12558 " pathEditMode="relative" rAng="0" ptsTypes="AA">
                                          <p:cBhvr>
                                            <p:cTn id="70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34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4.57212E-6 -2.48689E-6 L 0.35203 0.07806 " pathEditMode="relative" rAng="0" ptsTypes="AA">
                                          <p:cBhvr>
                                            <p:cTn id="72" dur="20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01" y="38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7.32512E-7 -3.16878E-6 L -0.15102 0.17495 " pathEditMode="relative" rAng="0" ptsTypes="AA">
                                          <p:cBhvr>
                                            <p:cTn id="74" dur="200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51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2.59156E-6 -2.1012E-6 L -0.20604 0.12712 " pathEditMode="relative" rAng="0" ptsTypes="AA">
                                          <p:cBhvr>
                                            <p:cTn id="76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2.89186E-6 4.56649E-6 L -0.18885 0.02715 " pathEditMode="relative" rAng="0" ptsTypes="AA">
                                          <p:cBhvr>
                                            <p:cTn id="78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43" y="13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1.28797E-6 2.96205E-6 L -0.16143 -0.09781 " pathEditMode="relative" rAng="0" ptsTypes="AA">
                                          <p:cBhvr>
                                            <p:cTn id="80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72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8.08887E-7 3.56063E-6 L -0.28085 0.00061 " pathEditMode="relative" rAng="0" ptsTypes="AA">
                                          <p:cBhvr>
                                            <p:cTn id="82" dur="20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09651E-7 -2.05801E-6 L -0.28641 -0.12558 " pathEditMode="relative" rAng="0" ptsTypes="AA">
                                          <p:cBhvr>
                                            <p:cTn id="84" dur="2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20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1.8469E-6 -2.48689E-6 L -0.35167 0.07621 " pathEditMode="relative" rAng="0" ptsTypes="AA">
                                          <p:cBhvr>
                                            <p:cTn id="86" dur="2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84" y="37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5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8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1" dur="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1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5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10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50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10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50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10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50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1100"/>
                                </p:stCondLst>
                                <p:childTnLst>
                                  <p:par>
                                    <p:cTn id="1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20" grpId="0" animBg="1"/>
          <p:bldP spid="23" grpId="0" bldLvl="0" animBg="1"/>
          <p:bldP spid="60" grpId="0"/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200240" cy="6964679"/>
          </a:xfrm>
          <a:prstGeom prst="rect">
            <a:avLst/>
          </a:prstGeom>
        </p:spPr>
      </p:pic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082" y="142093"/>
            <a:ext cx="6891166" cy="6422567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团队介绍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MORE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我们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83" y="97553"/>
            <a:ext cx="6891166" cy="504916"/>
          </a:xfrm>
          <a:prstGeom prst="rect">
            <a:avLst/>
          </a:prstGeom>
        </p:spPr>
      </p:pic>
      <p:sp>
        <p:nvSpPr>
          <p:cNvPr id="17" name="矩形 16">
            <a:hlinkClick r:id="rId7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8240" y="363706"/>
            <a:ext cx="7239783" cy="6060539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团队介绍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MORE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影像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39" y="333388"/>
            <a:ext cx="7239783" cy="5304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68240" y="715847"/>
            <a:ext cx="7239782" cy="547393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团队介绍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MORE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成员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239" y="685078"/>
            <a:ext cx="7239783" cy="530459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395228" y="142093"/>
            <a:ext cx="4917738" cy="6422567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摄影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95228" y="174345"/>
            <a:ext cx="4917738" cy="331830"/>
          </a:xfrm>
          <a:prstGeom prst="rect">
            <a:avLst/>
          </a:prstGeom>
        </p:spPr>
      </p:pic>
      <p:sp>
        <p:nvSpPr>
          <p:cNvPr id="17" name="矩形 16">
            <a:hlinkClick r:id="rId7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6766" y="188986"/>
            <a:ext cx="5467984" cy="6399278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——WUI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>
            <a:hlinkClick r:id="rId6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185854"/>
            <a:ext cx="12192000" cy="7041037"/>
          </a:xfrm>
          <a:prstGeom prst="rect">
            <a:avLst/>
          </a:prstGeom>
          <a:effectLst>
            <a:outerShdw blurRad="50800" dist="50800" dir="108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9925" y="188986"/>
            <a:ext cx="5101665" cy="6399278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品牌形象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>
            <a:hlinkClick r:id="rId6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1061769" y="207390"/>
            <a:ext cx="5020638" cy="3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7713" y="-236041"/>
            <a:ext cx="12200240" cy="7041037"/>
          </a:xfrm>
          <a:prstGeom prst="rect">
            <a:avLst/>
          </a:prstGeom>
          <a:effectLst>
            <a:outerShdw blurRad="50800" dist="50800" dir="108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5" name="椭圆 24"/>
          <p:cNvSpPr/>
          <p:nvPr/>
        </p:nvSpPr>
        <p:spPr>
          <a:xfrm>
            <a:off x="8103869" y="1992923"/>
            <a:ext cx="3212123" cy="3212123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620819" y="3214865"/>
            <a:ext cx="2178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详情页</a:t>
            </a:r>
            <a:endParaRPr lang="en-US" altLang="zh-CN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网页设计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89925" y="290518"/>
            <a:ext cx="5101665" cy="6195789"/>
            <a:chOff x="989925" y="290518"/>
            <a:chExt cx="5101665" cy="6195789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89925" y="290943"/>
              <a:ext cx="5101665" cy="6195364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061769" y="290518"/>
              <a:ext cx="5020638" cy="3339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93" y="0"/>
            <a:ext cx="12163413" cy="6858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444815" y="0"/>
            <a:ext cx="3541854" cy="6858000"/>
          </a:xfrm>
          <a:prstGeom prst="rect">
            <a:avLst/>
          </a:prstGeom>
          <a:solidFill>
            <a:srgbClr val="E86F70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lang="zh-CN" altLang="en-US" sz="1400" b="1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360970" y="1418030"/>
            <a:ext cx="10189580" cy="4114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 rot="5400000">
            <a:off x="131340" y="3232743"/>
            <a:ext cx="960698" cy="219918"/>
            <a:chOff x="2471004" y="5952282"/>
            <a:chExt cx="960698" cy="219918"/>
          </a:xfrm>
          <a:solidFill>
            <a:srgbClr val="E86F70"/>
          </a:solidFill>
        </p:grpSpPr>
        <p:sp>
          <p:nvSpPr>
            <p:cNvPr id="21" name="椭圆 20"/>
            <p:cNvSpPr/>
            <p:nvPr/>
          </p:nvSpPr>
          <p:spPr>
            <a:xfrm>
              <a:off x="2471004" y="5952282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841394" y="5952282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11784" y="5952282"/>
              <a:ext cx="219918" cy="2199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07890" y="1747520"/>
            <a:ext cx="3074035" cy="368300"/>
            <a:chOff x="7384" y="3280"/>
            <a:chExt cx="4841" cy="58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7384" y="3571"/>
              <a:ext cx="849" cy="0"/>
            </a:xfrm>
            <a:prstGeom prst="line">
              <a:avLst/>
            </a:prstGeom>
            <a:ln>
              <a:solidFill>
                <a:srgbClr val="0821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11243" y="3565"/>
              <a:ext cx="982" cy="0"/>
            </a:xfrm>
            <a:prstGeom prst="line">
              <a:avLst/>
            </a:prstGeom>
            <a:ln>
              <a:solidFill>
                <a:srgbClr val="0821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8415" y="3280"/>
              <a:ext cx="28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2022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Group 1561"/>
          <p:cNvGrpSpPr/>
          <p:nvPr/>
        </p:nvGrpSpPr>
        <p:grpSpPr>
          <a:xfrm>
            <a:off x="11464370" y="504182"/>
            <a:ext cx="142627" cy="143058"/>
            <a:chOff x="4000500" y="4370388"/>
            <a:chExt cx="525462" cy="527050"/>
          </a:xfrm>
        </p:grpSpPr>
        <p:sp>
          <p:nvSpPr>
            <p:cNvPr id="35" name="Freeform 461"/>
            <p:cNvSpPr>
              <a:spLocks noEditPoints="1"/>
            </p:cNvSpPr>
            <p:nvPr/>
          </p:nvSpPr>
          <p:spPr bwMode="auto">
            <a:xfrm>
              <a:off x="4000500" y="4370388"/>
              <a:ext cx="406400" cy="406400"/>
            </a:xfrm>
            <a:custGeom>
              <a:avLst/>
              <a:gdLst>
                <a:gd name="T0" fmla="*/ 78 w 156"/>
                <a:gd name="T1" fmla="*/ 156 h 156"/>
                <a:gd name="T2" fmla="*/ 0 w 156"/>
                <a:gd name="T3" fmla="*/ 78 h 156"/>
                <a:gd name="T4" fmla="*/ 78 w 156"/>
                <a:gd name="T5" fmla="*/ 0 h 156"/>
                <a:gd name="T6" fmla="*/ 156 w 156"/>
                <a:gd name="T7" fmla="*/ 78 h 156"/>
                <a:gd name="T8" fmla="*/ 78 w 156"/>
                <a:gd name="T9" fmla="*/ 156 h 156"/>
                <a:gd name="T10" fmla="*/ 78 w 156"/>
                <a:gd name="T11" fmla="*/ 17 h 156"/>
                <a:gd name="T12" fmla="*/ 17 w 156"/>
                <a:gd name="T13" fmla="*/ 78 h 156"/>
                <a:gd name="T14" fmla="*/ 78 w 156"/>
                <a:gd name="T15" fmla="*/ 139 h 156"/>
                <a:gd name="T16" fmla="*/ 140 w 156"/>
                <a:gd name="T17" fmla="*/ 78 h 156"/>
                <a:gd name="T18" fmla="*/ 78 w 156"/>
                <a:gd name="T19" fmla="*/ 1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1" y="0"/>
                    <a:pt x="156" y="35"/>
                    <a:pt x="156" y="78"/>
                  </a:cubicBezTo>
                  <a:cubicBezTo>
                    <a:pt x="156" y="121"/>
                    <a:pt x="121" y="156"/>
                    <a:pt x="78" y="156"/>
                  </a:cubicBezTo>
                  <a:close/>
                  <a:moveTo>
                    <a:pt x="78" y="17"/>
                  </a:moveTo>
                  <a:cubicBezTo>
                    <a:pt x="45" y="17"/>
                    <a:pt x="17" y="44"/>
                    <a:pt x="17" y="78"/>
                  </a:cubicBezTo>
                  <a:cubicBezTo>
                    <a:pt x="17" y="112"/>
                    <a:pt x="45" y="139"/>
                    <a:pt x="78" y="139"/>
                  </a:cubicBezTo>
                  <a:cubicBezTo>
                    <a:pt x="112" y="139"/>
                    <a:pt x="140" y="112"/>
                    <a:pt x="140" y="78"/>
                  </a:cubicBezTo>
                  <a:cubicBezTo>
                    <a:pt x="140" y="44"/>
                    <a:pt x="112" y="17"/>
                    <a:pt x="7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462"/>
            <p:cNvSpPr/>
            <p:nvPr/>
          </p:nvSpPr>
          <p:spPr bwMode="auto">
            <a:xfrm>
              <a:off x="4318000" y="4686300"/>
              <a:ext cx="207962" cy="211138"/>
            </a:xfrm>
            <a:custGeom>
              <a:avLst/>
              <a:gdLst>
                <a:gd name="T0" fmla="*/ 111 w 131"/>
                <a:gd name="T1" fmla="*/ 133 h 133"/>
                <a:gd name="T2" fmla="*/ 0 w 131"/>
                <a:gd name="T3" fmla="*/ 20 h 133"/>
                <a:gd name="T4" fmla="*/ 20 w 131"/>
                <a:gd name="T5" fmla="*/ 0 h 133"/>
                <a:gd name="T6" fmla="*/ 131 w 131"/>
                <a:gd name="T7" fmla="*/ 113 h 133"/>
                <a:gd name="T8" fmla="*/ 111 w 13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3">
                  <a:moveTo>
                    <a:pt x="111" y="133"/>
                  </a:moveTo>
                  <a:lnTo>
                    <a:pt x="0" y="20"/>
                  </a:lnTo>
                  <a:lnTo>
                    <a:pt x="20" y="0"/>
                  </a:lnTo>
                  <a:lnTo>
                    <a:pt x="131" y="113"/>
                  </a:lnTo>
                  <a:lnTo>
                    <a:pt x="111" y="1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490809" y="2254896"/>
            <a:ext cx="7928631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5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织诚</a:t>
            </a:r>
            <a:r>
              <a:rPr lang="en-US" altLang="zh-CN" sz="5500" dirty="0" err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ITeam</a:t>
            </a:r>
            <a:r>
              <a:rPr lang="zh-CN" altLang="en-US" sz="55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团队</a:t>
            </a:r>
            <a:endParaRPr lang="zh-CN" altLang="en-US" sz="55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  <a:p>
            <a:pPr algn="ctr"/>
            <a:r>
              <a:rPr lang="zh-CN" altLang="en-US" sz="5500" dirty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网站收获</a:t>
            </a:r>
            <a:endParaRPr lang="zh-CN" altLang="en-US" sz="5500" dirty="0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834" y="3817400"/>
            <a:ext cx="3238508" cy="1686165"/>
          </a:xfrm>
          <a:prstGeom prst="rect">
            <a:avLst/>
          </a:prstGeom>
        </p:spPr>
      </p:pic>
      <p:sp>
        <p:nvSpPr>
          <p:cNvPr id="47" name="淘宝网Chenying0907出品 22"/>
          <p:cNvSpPr txBox="1">
            <a:spLocks noChangeArrowheads="1"/>
          </p:cNvSpPr>
          <p:nvPr/>
        </p:nvSpPr>
        <p:spPr bwMode="auto">
          <a:xfrm>
            <a:off x="3453608" y="1128667"/>
            <a:ext cx="3166496" cy="144610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8795" dirty="0">
                <a:solidFill>
                  <a:schemeClr val="bg1"/>
                </a:solidFill>
                <a:latin typeface="Agency FB" panose="020B0503020202020204" pitchFamily="34" charset="0"/>
                <a:ea typeface="Source Han Sans Light" panose="020B0300000000000000" pitchFamily="34" charset="-122"/>
              </a:rPr>
              <a:t>2022</a:t>
            </a:r>
            <a:endParaRPr lang="en-US" altLang="zh-CN" sz="8795" dirty="0">
              <a:solidFill>
                <a:schemeClr val="bg1"/>
              </a:solidFill>
              <a:latin typeface="Agency FB" panose="020B0503020202020204" pitchFamily="34" charset="0"/>
              <a:ea typeface="Source Han Sans Light" panose="020B0300000000000000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32356" y="-1203250"/>
            <a:ext cx="12889718" cy="8992874"/>
            <a:chOff x="468582" y="-1776131"/>
            <a:chExt cx="12889718" cy="8992874"/>
          </a:xfrm>
        </p:grpSpPr>
        <p:sp>
          <p:nvSpPr>
            <p:cNvPr id="59" name="流程图: 接点 12"/>
            <p:cNvSpPr/>
            <p:nvPr/>
          </p:nvSpPr>
          <p:spPr>
            <a:xfrm>
              <a:off x="9848779" y="3707222"/>
              <a:ext cx="3509521" cy="3509521"/>
            </a:xfrm>
            <a:prstGeom prst="flowChartConnector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0" name="流程图: 接点 4"/>
            <p:cNvSpPr/>
            <p:nvPr/>
          </p:nvSpPr>
          <p:spPr>
            <a:xfrm>
              <a:off x="9804818" y="-1776131"/>
              <a:ext cx="2621280" cy="2621280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1" name="流程图: 接点 5"/>
            <p:cNvSpPr/>
            <p:nvPr/>
          </p:nvSpPr>
          <p:spPr>
            <a:xfrm>
              <a:off x="468582" y="5678465"/>
              <a:ext cx="489292" cy="489292"/>
            </a:xfrm>
            <a:prstGeom prst="flowChartConnector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2" name="流程图: 接点 7"/>
            <p:cNvSpPr/>
            <p:nvPr/>
          </p:nvSpPr>
          <p:spPr>
            <a:xfrm>
              <a:off x="538593" y="-33222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46" grpId="0"/>
          <p:bldP spid="4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46" grpId="0"/>
          <p:bldP spid="47" grpId="0" bldLvl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3"/>
          <p:cNvSpPr/>
          <p:nvPr/>
        </p:nvSpPr>
        <p:spPr>
          <a:xfrm rot="16200000">
            <a:off x="78758" y="476826"/>
            <a:ext cx="606414" cy="763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6106" y="477201"/>
            <a:ext cx="3009207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网站收获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7612" y="844531"/>
            <a:ext cx="2746388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Website harvest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581719" y="818821"/>
            <a:ext cx="606414" cy="79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3"/>
          <p:cNvSpPr/>
          <p:nvPr/>
        </p:nvSpPr>
        <p:spPr>
          <a:xfrm rot="16200000">
            <a:off x="738107" y="818821"/>
            <a:ext cx="606414" cy="79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3"/>
          <p:cNvSpPr/>
          <p:nvPr/>
        </p:nvSpPr>
        <p:spPr>
          <a:xfrm rot="16200000">
            <a:off x="11701671" y="671669"/>
            <a:ext cx="606414" cy="374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1284" y="1302978"/>
            <a:ext cx="9742858" cy="4813568"/>
            <a:chOff x="3809140" y="1685177"/>
            <a:chExt cx="9317955" cy="4578653"/>
          </a:xfrm>
        </p:grpSpPr>
        <p:sp>
          <p:nvSpPr>
            <p:cNvPr id="9" name="Freeform 8"/>
            <p:cNvSpPr/>
            <p:nvPr/>
          </p:nvSpPr>
          <p:spPr bwMode="auto">
            <a:xfrm>
              <a:off x="6663395" y="3187132"/>
              <a:ext cx="1138063" cy="765708"/>
            </a:xfrm>
            <a:custGeom>
              <a:avLst/>
              <a:gdLst>
                <a:gd name="T0" fmla="*/ 1143 w 1231"/>
                <a:gd name="T1" fmla="*/ 6 h 829"/>
                <a:gd name="T2" fmla="*/ 1231 w 1231"/>
                <a:gd name="T3" fmla="*/ 19 h 829"/>
                <a:gd name="T4" fmla="*/ 1227 w 1231"/>
                <a:gd name="T5" fmla="*/ 38 h 829"/>
                <a:gd name="T6" fmla="*/ 1216 w 1231"/>
                <a:gd name="T7" fmla="*/ 73 h 829"/>
                <a:gd name="T8" fmla="*/ 1198 w 1231"/>
                <a:gd name="T9" fmla="*/ 124 h 829"/>
                <a:gd name="T10" fmla="*/ 1171 w 1231"/>
                <a:gd name="T11" fmla="*/ 184 h 829"/>
                <a:gd name="T12" fmla="*/ 1136 w 1231"/>
                <a:gd name="T13" fmla="*/ 253 h 829"/>
                <a:gd name="T14" fmla="*/ 1088 w 1231"/>
                <a:gd name="T15" fmla="*/ 329 h 829"/>
                <a:gd name="T16" fmla="*/ 1031 w 1231"/>
                <a:gd name="T17" fmla="*/ 408 h 829"/>
                <a:gd name="T18" fmla="*/ 959 w 1231"/>
                <a:gd name="T19" fmla="*/ 486 h 829"/>
                <a:gd name="T20" fmla="*/ 873 w 1231"/>
                <a:gd name="T21" fmla="*/ 564 h 829"/>
                <a:gd name="T22" fmla="*/ 772 w 1231"/>
                <a:gd name="T23" fmla="*/ 635 h 829"/>
                <a:gd name="T24" fmla="*/ 656 w 1231"/>
                <a:gd name="T25" fmla="*/ 700 h 829"/>
                <a:gd name="T26" fmla="*/ 521 w 1231"/>
                <a:gd name="T27" fmla="*/ 755 h 829"/>
                <a:gd name="T28" fmla="*/ 368 w 1231"/>
                <a:gd name="T29" fmla="*/ 795 h 829"/>
                <a:gd name="T30" fmla="*/ 194 w 1231"/>
                <a:gd name="T31" fmla="*/ 822 h 829"/>
                <a:gd name="T32" fmla="*/ 0 w 1231"/>
                <a:gd name="T33" fmla="*/ 829 h 829"/>
                <a:gd name="T34" fmla="*/ 3 w 1231"/>
                <a:gd name="T35" fmla="*/ 819 h 829"/>
                <a:gd name="T36" fmla="*/ 13 w 1231"/>
                <a:gd name="T37" fmla="*/ 788 h 829"/>
                <a:gd name="T38" fmla="*/ 30 w 1231"/>
                <a:gd name="T39" fmla="*/ 742 h 829"/>
                <a:gd name="T40" fmla="*/ 55 w 1231"/>
                <a:gd name="T41" fmla="*/ 682 h 829"/>
                <a:gd name="T42" fmla="*/ 89 w 1231"/>
                <a:gd name="T43" fmla="*/ 610 h 829"/>
                <a:gd name="T44" fmla="*/ 132 w 1231"/>
                <a:gd name="T45" fmla="*/ 533 h 829"/>
                <a:gd name="T46" fmla="*/ 186 w 1231"/>
                <a:gd name="T47" fmla="*/ 450 h 829"/>
                <a:gd name="T48" fmla="*/ 250 w 1231"/>
                <a:gd name="T49" fmla="*/ 367 h 829"/>
                <a:gd name="T50" fmla="*/ 326 w 1231"/>
                <a:gd name="T51" fmla="*/ 284 h 829"/>
                <a:gd name="T52" fmla="*/ 413 w 1231"/>
                <a:gd name="T53" fmla="*/ 207 h 829"/>
                <a:gd name="T54" fmla="*/ 514 w 1231"/>
                <a:gd name="T55" fmla="*/ 138 h 829"/>
                <a:gd name="T56" fmla="*/ 628 w 1231"/>
                <a:gd name="T57" fmla="*/ 80 h 829"/>
                <a:gd name="T58" fmla="*/ 756 w 1231"/>
                <a:gd name="T59" fmla="*/ 36 h 829"/>
                <a:gd name="T60" fmla="*/ 899 w 1231"/>
                <a:gd name="T61" fmla="*/ 7 h 829"/>
                <a:gd name="T62" fmla="*/ 1057 w 1231"/>
                <a:gd name="T63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1" h="829">
                  <a:moveTo>
                    <a:pt x="1057" y="0"/>
                  </a:moveTo>
                  <a:lnTo>
                    <a:pt x="1143" y="6"/>
                  </a:lnTo>
                  <a:lnTo>
                    <a:pt x="1231" y="16"/>
                  </a:lnTo>
                  <a:lnTo>
                    <a:pt x="1231" y="19"/>
                  </a:lnTo>
                  <a:lnTo>
                    <a:pt x="1230" y="26"/>
                  </a:lnTo>
                  <a:lnTo>
                    <a:pt x="1227" y="38"/>
                  </a:lnTo>
                  <a:lnTo>
                    <a:pt x="1222" y="54"/>
                  </a:lnTo>
                  <a:lnTo>
                    <a:pt x="1216" y="73"/>
                  </a:lnTo>
                  <a:lnTo>
                    <a:pt x="1208" y="97"/>
                  </a:lnTo>
                  <a:lnTo>
                    <a:pt x="1198" y="124"/>
                  </a:lnTo>
                  <a:lnTo>
                    <a:pt x="1185" y="152"/>
                  </a:lnTo>
                  <a:lnTo>
                    <a:pt x="1171" y="184"/>
                  </a:lnTo>
                  <a:lnTo>
                    <a:pt x="1154" y="218"/>
                  </a:lnTo>
                  <a:lnTo>
                    <a:pt x="1136" y="253"/>
                  </a:lnTo>
                  <a:lnTo>
                    <a:pt x="1113" y="291"/>
                  </a:lnTo>
                  <a:lnTo>
                    <a:pt x="1088" y="329"/>
                  </a:lnTo>
                  <a:lnTo>
                    <a:pt x="1062" y="368"/>
                  </a:lnTo>
                  <a:lnTo>
                    <a:pt x="1031" y="408"/>
                  </a:lnTo>
                  <a:lnTo>
                    <a:pt x="997" y="447"/>
                  </a:lnTo>
                  <a:lnTo>
                    <a:pt x="959" y="486"/>
                  </a:lnTo>
                  <a:lnTo>
                    <a:pt x="918" y="526"/>
                  </a:lnTo>
                  <a:lnTo>
                    <a:pt x="873" y="564"/>
                  </a:lnTo>
                  <a:lnTo>
                    <a:pt x="826" y="600"/>
                  </a:lnTo>
                  <a:lnTo>
                    <a:pt x="772" y="635"/>
                  </a:lnTo>
                  <a:lnTo>
                    <a:pt x="716" y="669"/>
                  </a:lnTo>
                  <a:lnTo>
                    <a:pt x="656" y="700"/>
                  </a:lnTo>
                  <a:lnTo>
                    <a:pt x="591" y="729"/>
                  </a:lnTo>
                  <a:lnTo>
                    <a:pt x="521" y="755"/>
                  </a:lnTo>
                  <a:lnTo>
                    <a:pt x="447" y="777"/>
                  </a:lnTo>
                  <a:lnTo>
                    <a:pt x="368" y="795"/>
                  </a:lnTo>
                  <a:lnTo>
                    <a:pt x="284" y="811"/>
                  </a:lnTo>
                  <a:lnTo>
                    <a:pt x="194" y="822"/>
                  </a:lnTo>
                  <a:lnTo>
                    <a:pt x="100" y="828"/>
                  </a:lnTo>
                  <a:lnTo>
                    <a:pt x="0" y="829"/>
                  </a:lnTo>
                  <a:lnTo>
                    <a:pt x="0" y="826"/>
                  </a:lnTo>
                  <a:lnTo>
                    <a:pt x="3" y="819"/>
                  </a:lnTo>
                  <a:lnTo>
                    <a:pt x="7" y="805"/>
                  </a:lnTo>
                  <a:lnTo>
                    <a:pt x="13" y="788"/>
                  </a:lnTo>
                  <a:lnTo>
                    <a:pt x="20" y="767"/>
                  </a:lnTo>
                  <a:lnTo>
                    <a:pt x="30" y="742"/>
                  </a:lnTo>
                  <a:lnTo>
                    <a:pt x="41" y="712"/>
                  </a:lnTo>
                  <a:lnTo>
                    <a:pt x="55" y="682"/>
                  </a:lnTo>
                  <a:lnTo>
                    <a:pt x="71" y="646"/>
                  </a:lnTo>
                  <a:lnTo>
                    <a:pt x="89" y="610"/>
                  </a:lnTo>
                  <a:lnTo>
                    <a:pt x="110" y="572"/>
                  </a:lnTo>
                  <a:lnTo>
                    <a:pt x="132" y="533"/>
                  </a:lnTo>
                  <a:lnTo>
                    <a:pt x="158" y="492"/>
                  </a:lnTo>
                  <a:lnTo>
                    <a:pt x="186" y="450"/>
                  </a:lnTo>
                  <a:lnTo>
                    <a:pt x="217" y="408"/>
                  </a:lnTo>
                  <a:lnTo>
                    <a:pt x="250" y="367"/>
                  </a:lnTo>
                  <a:lnTo>
                    <a:pt x="287" y="325"/>
                  </a:lnTo>
                  <a:lnTo>
                    <a:pt x="326" y="284"/>
                  </a:lnTo>
                  <a:lnTo>
                    <a:pt x="368" y="245"/>
                  </a:lnTo>
                  <a:lnTo>
                    <a:pt x="413" y="207"/>
                  </a:lnTo>
                  <a:lnTo>
                    <a:pt x="462" y="172"/>
                  </a:lnTo>
                  <a:lnTo>
                    <a:pt x="514" y="138"/>
                  </a:lnTo>
                  <a:lnTo>
                    <a:pt x="569" y="107"/>
                  </a:lnTo>
                  <a:lnTo>
                    <a:pt x="628" y="80"/>
                  </a:lnTo>
                  <a:lnTo>
                    <a:pt x="690" y="55"/>
                  </a:lnTo>
                  <a:lnTo>
                    <a:pt x="756" y="36"/>
                  </a:lnTo>
                  <a:lnTo>
                    <a:pt x="826" y="20"/>
                  </a:lnTo>
                  <a:lnTo>
                    <a:pt x="899" y="7"/>
                  </a:lnTo>
                  <a:lnTo>
                    <a:pt x="976" y="2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411426" y="2984157"/>
              <a:ext cx="340160" cy="894491"/>
            </a:xfrm>
            <a:custGeom>
              <a:avLst/>
              <a:gdLst>
                <a:gd name="T0" fmla="*/ 224 w 369"/>
                <a:gd name="T1" fmla="*/ 0 h 969"/>
                <a:gd name="T2" fmla="*/ 226 w 369"/>
                <a:gd name="T3" fmla="*/ 3 h 969"/>
                <a:gd name="T4" fmla="*/ 231 w 369"/>
                <a:gd name="T5" fmla="*/ 8 h 969"/>
                <a:gd name="T6" fmla="*/ 240 w 369"/>
                <a:gd name="T7" fmla="*/ 21 h 969"/>
                <a:gd name="T8" fmla="*/ 251 w 369"/>
                <a:gd name="T9" fmla="*/ 36 h 969"/>
                <a:gd name="T10" fmla="*/ 264 w 369"/>
                <a:gd name="T11" fmla="*/ 56 h 969"/>
                <a:gd name="T12" fmla="*/ 278 w 369"/>
                <a:gd name="T13" fmla="*/ 80 h 969"/>
                <a:gd name="T14" fmla="*/ 293 w 369"/>
                <a:gd name="T15" fmla="*/ 108 h 969"/>
                <a:gd name="T16" fmla="*/ 307 w 369"/>
                <a:gd name="T17" fmla="*/ 139 h 969"/>
                <a:gd name="T18" fmla="*/ 323 w 369"/>
                <a:gd name="T19" fmla="*/ 174 h 969"/>
                <a:gd name="T20" fmla="*/ 337 w 369"/>
                <a:gd name="T21" fmla="*/ 213 h 969"/>
                <a:gd name="T22" fmla="*/ 348 w 369"/>
                <a:gd name="T23" fmla="*/ 256 h 969"/>
                <a:gd name="T24" fmla="*/ 358 w 369"/>
                <a:gd name="T25" fmla="*/ 300 h 969"/>
                <a:gd name="T26" fmla="*/ 365 w 369"/>
                <a:gd name="T27" fmla="*/ 348 h 969"/>
                <a:gd name="T28" fmla="*/ 369 w 369"/>
                <a:gd name="T29" fmla="*/ 400 h 969"/>
                <a:gd name="T30" fmla="*/ 369 w 369"/>
                <a:gd name="T31" fmla="*/ 454 h 969"/>
                <a:gd name="T32" fmla="*/ 365 w 369"/>
                <a:gd name="T33" fmla="*/ 510 h 969"/>
                <a:gd name="T34" fmla="*/ 355 w 369"/>
                <a:gd name="T35" fmla="*/ 570 h 969"/>
                <a:gd name="T36" fmla="*/ 341 w 369"/>
                <a:gd name="T37" fmla="*/ 630 h 969"/>
                <a:gd name="T38" fmla="*/ 320 w 369"/>
                <a:gd name="T39" fmla="*/ 695 h 969"/>
                <a:gd name="T40" fmla="*/ 292 w 369"/>
                <a:gd name="T41" fmla="*/ 761 h 969"/>
                <a:gd name="T42" fmla="*/ 257 w 369"/>
                <a:gd name="T43" fmla="*/ 829 h 969"/>
                <a:gd name="T44" fmla="*/ 214 w 369"/>
                <a:gd name="T45" fmla="*/ 897 h 969"/>
                <a:gd name="T46" fmla="*/ 163 w 369"/>
                <a:gd name="T47" fmla="*/ 969 h 969"/>
                <a:gd name="T48" fmla="*/ 161 w 369"/>
                <a:gd name="T49" fmla="*/ 966 h 969"/>
                <a:gd name="T50" fmla="*/ 154 w 369"/>
                <a:gd name="T51" fmla="*/ 958 h 969"/>
                <a:gd name="T52" fmla="*/ 144 w 369"/>
                <a:gd name="T53" fmla="*/ 944 h 969"/>
                <a:gd name="T54" fmla="*/ 133 w 369"/>
                <a:gd name="T55" fmla="*/ 925 h 969"/>
                <a:gd name="T56" fmla="*/ 119 w 369"/>
                <a:gd name="T57" fmla="*/ 902 h 969"/>
                <a:gd name="T58" fmla="*/ 102 w 369"/>
                <a:gd name="T59" fmla="*/ 873 h 969"/>
                <a:gd name="T60" fmla="*/ 87 w 369"/>
                <a:gd name="T61" fmla="*/ 843 h 969"/>
                <a:gd name="T62" fmla="*/ 70 w 369"/>
                <a:gd name="T63" fmla="*/ 806 h 969"/>
                <a:gd name="T64" fmla="*/ 53 w 369"/>
                <a:gd name="T65" fmla="*/ 767 h 969"/>
                <a:gd name="T66" fmla="*/ 38 w 369"/>
                <a:gd name="T67" fmla="*/ 725 h 969"/>
                <a:gd name="T68" fmla="*/ 25 w 369"/>
                <a:gd name="T69" fmla="*/ 678 h 969"/>
                <a:gd name="T70" fmla="*/ 14 w 369"/>
                <a:gd name="T71" fmla="*/ 630 h 969"/>
                <a:gd name="T72" fmla="*/ 5 w 369"/>
                <a:gd name="T73" fmla="*/ 579 h 969"/>
                <a:gd name="T74" fmla="*/ 1 w 369"/>
                <a:gd name="T75" fmla="*/ 527 h 969"/>
                <a:gd name="T76" fmla="*/ 0 w 369"/>
                <a:gd name="T77" fmla="*/ 472 h 969"/>
                <a:gd name="T78" fmla="*/ 5 w 369"/>
                <a:gd name="T79" fmla="*/ 414 h 969"/>
                <a:gd name="T80" fmla="*/ 15 w 369"/>
                <a:gd name="T81" fmla="*/ 357 h 969"/>
                <a:gd name="T82" fmla="*/ 31 w 369"/>
                <a:gd name="T83" fmla="*/ 298 h 969"/>
                <a:gd name="T84" fmla="*/ 53 w 369"/>
                <a:gd name="T85" fmla="*/ 239 h 969"/>
                <a:gd name="T86" fmla="*/ 84 w 369"/>
                <a:gd name="T87" fmla="*/ 180 h 969"/>
                <a:gd name="T88" fmla="*/ 122 w 369"/>
                <a:gd name="T89" fmla="*/ 119 h 969"/>
                <a:gd name="T90" fmla="*/ 168 w 369"/>
                <a:gd name="T91" fmla="*/ 59 h 969"/>
                <a:gd name="T92" fmla="*/ 224 w 369"/>
                <a:gd name="T9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969">
                  <a:moveTo>
                    <a:pt x="224" y="0"/>
                  </a:moveTo>
                  <a:lnTo>
                    <a:pt x="226" y="3"/>
                  </a:lnTo>
                  <a:lnTo>
                    <a:pt x="231" y="8"/>
                  </a:lnTo>
                  <a:lnTo>
                    <a:pt x="240" y="21"/>
                  </a:lnTo>
                  <a:lnTo>
                    <a:pt x="251" y="36"/>
                  </a:lnTo>
                  <a:lnTo>
                    <a:pt x="264" y="56"/>
                  </a:lnTo>
                  <a:lnTo>
                    <a:pt x="278" y="80"/>
                  </a:lnTo>
                  <a:lnTo>
                    <a:pt x="293" y="108"/>
                  </a:lnTo>
                  <a:lnTo>
                    <a:pt x="307" y="139"/>
                  </a:lnTo>
                  <a:lnTo>
                    <a:pt x="323" y="174"/>
                  </a:lnTo>
                  <a:lnTo>
                    <a:pt x="337" y="213"/>
                  </a:lnTo>
                  <a:lnTo>
                    <a:pt x="348" y="256"/>
                  </a:lnTo>
                  <a:lnTo>
                    <a:pt x="358" y="300"/>
                  </a:lnTo>
                  <a:lnTo>
                    <a:pt x="365" y="348"/>
                  </a:lnTo>
                  <a:lnTo>
                    <a:pt x="369" y="400"/>
                  </a:lnTo>
                  <a:lnTo>
                    <a:pt x="369" y="454"/>
                  </a:lnTo>
                  <a:lnTo>
                    <a:pt x="365" y="510"/>
                  </a:lnTo>
                  <a:lnTo>
                    <a:pt x="355" y="570"/>
                  </a:lnTo>
                  <a:lnTo>
                    <a:pt x="341" y="630"/>
                  </a:lnTo>
                  <a:lnTo>
                    <a:pt x="320" y="695"/>
                  </a:lnTo>
                  <a:lnTo>
                    <a:pt x="292" y="761"/>
                  </a:lnTo>
                  <a:lnTo>
                    <a:pt x="257" y="829"/>
                  </a:lnTo>
                  <a:lnTo>
                    <a:pt x="214" y="897"/>
                  </a:lnTo>
                  <a:lnTo>
                    <a:pt x="163" y="969"/>
                  </a:lnTo>
                  <a:lnTo>
                    <a:pt x="161" y="966"/>
                  </a:lnTo>
                  <a:lnTo>
                    <a:pt x="154" y="958"/>
                  </a:lnTo>
                  <a:lnTo>
                    <a:pt x="144" y="944"/>
                  </a:lnTo>
                  <a:lnTo>
                    <a:pt x="133" y="925"/>
                  </a:lnTo>
                  <a:lnTo>
                    <a:pt x="119" y="902"/>
                  </a:lnTo>
                  <a:lnTo>
                    <a:pt x="102" y="873"/>
                  </a:lnTo>
                  <a:lnTo>
                    <a:pt x="87" y="843"/>
                  </a:lnTo>
                  <a:lnTo>
                    <a:pt x="70" y="806"/>
                  </a:lnTo>
                  <a:lnTo>
                    <a:pt x="53" y="767"/>
                  </a:lnTo>
                  <a:lnTo>
                    <a:pt x="38" y="725"/>
                  </a:lnTo>
                  <a:lnTo>
                    <a:pt x="25" y="678"/>
                  </a:lnTo>
                  <a:lnTo>
                    <a:pt x="14" y="630"/>
                  </a:lnTo>
                  <a:lnTo>
                    <a:pt x="5" y="579"/>
                  </a:lnTo>
                  <a:lnTo>
                    <a:pt x="1" y="527"/>
                  </a:lnTo>
                  <a:lnTo>
                    <a:pt x="0" y="472"/>
                  </a:lnTo>
                  <a:lnTo>
                    <a:pt x="5" y="414"/>
                  </a:lnTo>
                  <a:lnTo>
                    <a:pt x="15" y="357"/>
                  </a:lnTo>
                  <a:lnTo>
                    <a:pt x="31" y="298"/>
                  </a:lnTo>
                  <a:lnTo>
                    <a:pt x="53" y="239"/>
                  </a:lnTo>
                  <a:lnTo>
                    <a:pt x="84" y="180"/>
                  </a:lnTo>
                  <a:lnTo>
                    <a:pt x="122" y="119"/>
                  </a:lnTo>
                  <a:lnTo>
                    <a:pt x="168" y="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6850972" y="2460620"/>
              <a:ext cx="411550" cy="828699"/>
            </a:xfrm>
            <a:custGeom>
              <a:avLst/>
              <a:gdLst>
                <a:gd name="T0" fmla="*/ 409 w 446"/>
                <a:gd name="T1" fmla="*/ 0 h 897"/>
                <a:gd name="T2" fmla="*/ 411 w 446"/>
                <a:gd name="T3" fmla="*/ 3 h 897"/>
                <a:gd name="T4" fmla="*/ 414 w 446"/>
                <a:gd name="T5" fmla="*/ 11 h 897"/>
                <a:gd name="T6" fmla="*/ 418 w 446"/>
                <a:gd name="T7" fmla="*/ 25 h 897"/>
                <a:gd name="T8" fmla="*/ 423 w 446"/>
                <a:gd name="T9" fmla="*/ 43 h 897"/>
                <a:gd name="T10" fmla="*/ 429 w 446"/>
                <a:gd name="T11" fmla="*/ 66 h 897"/>
                <a:gd name="T12" fmla="*/ 435 w 446"/>
                <a:gd name="T13" fmla="*/ 94 h 897"/>
                <a:gd name="T14" fmla="*/ 439 w 446"/>
                <a:gd name="T15" fmla="*/ 125 h 897"/>
                <a:gd name="T16" fmla="*/ 443 w 446"/>
                <a:gd name="T17" fmla="*/ 160 h 897"/>
                <a:gd name="T18" fmla="*/ 446 w 446"/>
                <a:gd name="T19" fmla="*/ 198 h 897"/>
                <a:gd name="T20" fmla="*/ 446 w 446"/>
                <a:gd name="T21" fmla="*/ 239 h 897"/>
                <a:gd name="T22" fmla="*/ 444 w 446"/>
                <a:gd name="T23" fmla="*/ 282 h 897"/>
                <a:gd name="T24" fmla="*/ 439 w 446"/>
                <a:gd name="T25" fmla="*/ 329 h 897"/>
                <a:gd name="T26" fmla="*/ 430 w 446"/>
                <a:gd name="T27" fmla="*/ 376 h 897"/>
                <a:gd name="T28" fmla="*/ 416 w 446"/>
                <a:gd name="T29" fmla="*/ 425 h 897"/>
                <a:gd name="T30" fmla="*/ 400 w 446"/>
                <a:gd name="T31" fmla="*/ 477 h 897"/>
                <a:gd name="T32" fmla="*/ 377 w 446"/>
                <a:gd name="T33" fmla="*/ 529 h 897"/>
                <a:gd name="T34" fmla="*/ 349 w 446"/>
                <a:gd name="T35" fmla="*/ 581 h 897"/>
                <a:gd name="T36" fmla="*/ 315 w 446"/>
                <a:gd name="T37" fmla="*/ 635 h 897"/>
                <a:gd name="T38" fmla="*/ 275 w 446"/>
                <a:gd name="T39" fmla="*/ 688 h 897"/>
                <a:gd name="T40" fmla="*/ 227 w 446"/>
                <a:gd name="T41" fmla="*/ 741 h 897"/>
                <a:gd name="T42" fmla="*/ 172 w 446"/>
                <a:gd name="T43" fmla="*/ 795 h 897"/>
                <a:gd name="T44" fmla="*/ 109 w 446"/>
                <a:gd name="T45" fmla="*/ 847 h 897"/>
                <a:gd name="T46" fmla="*/ 37 w 446"/>
                <a:gd name="T47" fmla="*/ 897 h 897"/>
                <a:gd name="T48" fmla="*/ 37 w 446"/>
                <a:gd name="T49" fmla="*/ 895 h 897"/>
                <a:gd name="T50" fmla="*/ 35 w 446"/>
                <a:gd name="T51" fmla="*/ 886 h 897"/>
                <a:gd name="T52" fmla="*/ 30 w 446"/>
                <a:gd name="T53" fmla="*/ 872 h 897"/>
                <a:gd name="T54" fmla="*/ 25 w 446"/>
                <a:gd name="T55" fmla="*/ 854 h 897"/>
                <a:gd name="T56" fmla="*/ 21 w 446"/>
                <a:gd name="T57" fmla="*/ 831 h 897"/>
                <a:gd name="T58" fmla="*/ 15 w 446"/>
                <a:gd name="T59" fmla="*/ 803 h 897"/>
                <a:gd name="T60" fmla="*/ 9 w 446"/>
                <a:gd name="T61" fmla="*/ 772 h 897"/>
                <a:gd name="T62" fmla="*/ 5 w 446"/>
                <a:gd name="T63" fmla="*/ 739 h 897"/>
                <a:gd name="T64" fmla="*/ 1 w 446"/>
                <a:gd name="T65" fmla="*/ 702 h 897"/>
                <a:gd name="T66" fmla="*/ 0 w 446"/>
                <a:gd name="T67" fmla="*/ 661 h 897"/>
                <a:gd name="T68" fmla="*/ 0 w 446"/>
                <a:gd name="T69" fmla="*/ 619 h 897"/>
                <a:gd name="T70" fmla="*/ 1 w 446"/>
                <a:gd name="T71" fmla="*/ 576 h 897"/>
                <a:gd name="T72" fmla="*/ 7 w 446"/>
                <a:gd name="T73" fmla="*/ 531 h 897"/>
                <a:gd name="T74" fmla="*/ 14 w 446"/>
                <a:gd name="T75" fmla="*/ 484 h 897"/>
                <a:gd name="T76" fmla="*/ 25 w 446"/>
                <a:gd name="T77" fmla="*/ 437 h 897"/>
                <a:gd name="T78" fmla="*/ 40 w 446"/>
                <a:gd name="T79" fmla="*/ 389 h 897"/>
                <a:gd name="T80" fmla="*/ 58 w 446"/>
                <a:gd name="T81" fmla="*/ 341 h 897"/>
                <a:gd name="T82" fmla="*/ 82 w 446"/>
                <a:gd name="T83" fmla="*/ 293 h 897"/>
                <a:gd name="T84" fmla="*/ 110 w 446"/>
                <a:gd name="T85" fmla="*/ 246 h 897"/>
                <a:gd name="T86" fmla="*/ 146 w 446"/>
                <a:gd name="T87" fmla="*/ 201 h 897"/>
                <a:gd name="T88" fmla="*/ 185 w 446"/>
                <a:gd name="T89" fmla="*/ 156 h 897"/>
                <a:gd name="T90" fmla="*/ 231 w 446"/>
                <a:gd name="T91" fmla="*/ 114 h 897"/>
                <a:gd name="T92" fmla="*/ 283 w 446"/>
                <a:gd name="T93" fmla="*/ 73 h 897"/>
                <a:gd name="T94" fmla="*/ 342 w 446"/>
                <a:gd name="T95" fmla="*/ 35 h 897"/>
                <a:gd name="T96" fmla="*/ 409 w 446"/>
                <a:gd name="T9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6" h="897">
                  <a:moveTo>
                    <a:pt x="409" y="0"/>
                  </a:moveTo>
                  <a:lnTo>
                    <a:pt x="411" y="3"/>
                  </a:lnTo>
                  <a:lnTo>
                    <a:pt x="414" y="11"/>
                  </a:lnTo>
                  <a:lnTo>
                    <a:pt x="418" y="25"/>
                  </a:lnTo>
                  <a:lnTo>
                    <a:pt x="423" y="43"/>
                  </a:lnTo>
                  <a:lnTo>
                    <a:pt x="429" y="66"/>
                  </a:lnTo>
                  <a:lnTo>
                    <a:pt x="435" y="94"/>
                  </a:lnTo>
                  <a:lnTo>
                    <a:pt x="439" y="125"/>
                  </a:lnTo>
                  <a:lnTo>
                    <a:pt x="443" y="160"/>
                  </a:lnTo>
                  <a:lnTo>
                    <a:pt x="446" y="198"/>
                  </a:lnTo>
                  <a:lnTo>
                    <a:pt x="446" y="239"/>
                  </a:lnTo>
                  <a:lnTo>
                    <a:pt x="444" y="282"/>
                  </a:lnTo>
                  <a:lnTo>
                    <a:pt x="439" y="329"/>
                  </a:lnTo>
                  <a:lnTo>
                    <a:pt x="430" y="376"/>
                  </a:lnTo>
                  <a:lnTo>
                    <a:pt x="416" y="425"/>
                  </a:lnTo>
                  <a:lnTo>
                    <a:pt x="400" y="477"/>
                  </a:lnTo>
                  <a:lnTo>
                    <a:pt x="377" y="529"/>
                  </a:lnTo>
                  <a:lnTo>
                    <a:pt x="349" y="581"/>
                  </a:lnTo>
                  <a:lnTo>
                    <a:pt x="315" y="635"/>
                  </a:lnTo>
                  <a:lnTo>
                    <a:pt x="275" y="688"/>
                  </a:lnTo>
                  <a:lnTo>
                    <a:pt x="227" y="741"/>
                  </a:lnTo>
                  <a:lnTo>
                    <a:pt x="172" y="795"/>
                  </a:lnTo>
                  <a:lnTo>
                    <a:pt x="109" y="847"/>
                  </a:lnTo>
                  <a:lnTo>
                    <a:pt x="37" y="897"/>
                  </a:lnTo>
                  <a:lnTo>
                    <a:pt x="37" y="895"/>
                  </a:lnTo>
                  <a:lnTo>
                    <a:pt x="35" y="886"/>
                  </a:lnTo>
                  <a:lnTo>
                    <a:pt x="30" y="872"/>
                  </a:lnTo>
                  <a:lnTo>
                    <a:pt x="25" y="854"/>
                  </a:lnTo>
                  <a:lnTo>
                    <a:pt x="21" y="831"/>
                  </a:lnTo>
                  <a:lnTo>
                    <a:pt x="15" y="803"/>
                  </a:lnTo>
                  <a:lnTo>
                    <a:pt x="9" y="772"/>
                  </a:lnTo>
                  <a:lnTo>
                    <a:pt x="5" y="739"/>
                  </a:lnTo>
                  <a:lnTo>
                    <a:pt x="1" y="702"/>
                  </a:lnTo>
                  <a:lnTo>
                    <a:pt x="0" y="661"/>
                  </a:lnTo>
                  <a:lnTo>
                    <a:pt x="0" y="619"/>
                  </a:lnTo>
                  <a:lnTo>
                    <a:pt x="1" y="576"/>
                  </a:lnTo>
                  <a:lnTo>
                    <a:pt x="7" y="531"/>
                  </a:lnTo>
                  <a:lnTo>
                    <a:pt x="14" y="484"/>
                  </a:lnTo>
                  <a:lnTo>
                    <a:pt x="25" y="437"/>
                  </a:lnTo>
                  <a:lnTo>
                    <a:pt x="40" y="389"/>
                  </a:lnTo>
                  <a:lnTo>
                    <a:pt x="58" y="341"/>
                  </a:lnTo>
                  <a:lnTo>
                    <a:pt x="82" y="293"/>
                  </a:lnTo>
                  <a:lnTo>
                    <a:pt x="110" y="246"/>
                  </a:lnTo>
                  <a:lnTo>
                    <a:pt x="146" y="201"/>
                  </a:lnTo>
                  <a:lnTo>
                    <a:pt x="185" y="156"/>
                  </a:lnTo>
                  <a:lnTo>
                    <a:pt x="231" y="114"/>
                  </a:lnTo>
                  <a:lnTo>
                    <a:pt x="283" y="73"/>
                  </a:lnTo>
                  <a:lnTo>
                    <a:pt x="342" y="35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121276" y="1960880"/>
              <a:ext cx="342819" cy="894462"/>
            </a:xfrm>
            <a:custGeom>
              <a:avLst/>
              <a:gdLst>
                <a:gd name="T0" fmla="*/ 2147483646 w 371"/>
                <a:gd name="T1" fmla="*/ 0 h 968"/>
                <a:gd name="T2" fmla="*/ 2147483646 w 371"/>
                <a:gd name="T3" fmla="*/ 1598613688 h 968"/>
                <a:gd name="T4" fmla="*/ 2147483646 w 371"/>
                <a:gd name="T5" fmla="*/ 2147483646 h 968"/>
                <a:gd name="T6" fmla="*/ 2147483646 w 371"/>
                <a:gd name="T7" fmla="*/ 2147483646 h 968"/>
                <a:gd name="T8" fmla="*/ 2147483646 w 371"/>
                <a:gd name="T9" fmla="*/ 2147483646 h 968"/>
                <a:gd name="T10" fmla="*/ 2147483646 w 371"/>
                <a:gd name="T11" fmla="*/ 2147483646 h 968"/>
                <a:gd name="T12" fmla="*/ 2147483646 w 371"/>
                <a:gd name="T13" fmla="*/ 2147483646 h 968"/>
                <a:gd name="T14" fmla="*/ 2147483646 w 371"/>
                <a:gd name="T15" fmla="*/ 2147483646 h 968"/>
                <a:gd name="T16" fmla="*/ 2147483646 w 371"/>
                <a:gd name="T17" fmla="*/ 2147483646 h 968"/>
                <a:gd name="T18" fmla="*/ 2147483646 w 371"/>
                <a:gd name="T19" fmla="*/ 2147483646 h 968"/>
                <a:gd name="T20" fmla="*/ 2147483646 w 371"/>
                <a:gd name="T21" fmla="*/ 2147483646 h 968"/>
                <a:gd name="T22" fmla="*/ 2147483646 w 371"/>
                <a:gd name="T23" fmla="*/ 2147483646 h 968"/>
                <a:gd name="T24" fmla="*/ 2147483646 w 371"/>
                <a:gd name="T25" fmla="*/ 2147483646 h 968"/>
                <a:gd name="T26" fmla="*/ 2147483646 w 371"/>
                <a:gd name="T27" fmla="*/ 2147483646 h 968"/>
                <a:gd name="T28" fmla="*/ 2147483646 w 371"/>
                <a:gd name="T29" fmla="*/ 2147483646 h 968"/>
                <a:gd name="T30" fmla="*/ 2147483646 w 371"/>
                <a:gd name="T31" fmla="*/ 2147483646 h 968"/>
                <a:gd name="T32" fmla="*/ 2147483646 w 371"/>
                <a:gd name="T33" fmla="*/ 2147483646 h 968"/>
                <a:gd name="T34" fmla="*/ 2147483646 w 371"/>
                <a:gd name="T35" fmla="*/ 2147483646 h 968"/>
                <a:gd name="T36" fmla="*/ 2147483646 w 371"/>
                <a:gd name="T37" fmla="*/ 2147483646 h 968"/>
                <a:gd name="T38" fmla="*/ 2147483646 w 371"/>
                <a:gd name="T39" fmla="*/ 2147483646 h 968"/>
                <a:gd name="T40" fmla="*/ 2147483646 w 371"/>
                <a:gd name="T41" fmla="*/ 2147483646 h 968"/>
                <a:gd name="T42" fmla="*/ 2147483646 w 371"/>
                <a:gd name="T43" fmla="*/ 2147483646 h 968"/>
                <a:gd name="T44" fmla="*/ 2147483646 w 371"/>
                <a:gd name="T45" fmla="*/ 2147483646 h 968"/>
                <a:gd name="T46" fmla="*/ 2147483646 w 371"/>
                <a:gd name="T47" fmla="*/ 2147483646 h 968"/>
                <a:gd name="T48" fmla="*/ 2147483646 w 371"/>
                <a:gd name="T49" fmla="*/ 2147483646 h 968"/>
                <a:gd name="T50" fmla="*/ 2147483646 w 371"/>
                <a:gd name="T51" fmla="*/ 2147483646 h 968"/>
                <a:gd name="T52" fmla="*/ 2147483646 w 371"/>
                <a:gd name="T53" fmla="*/ 2147483646 h 968"/>
                <a:gd name="T54" fmla="*/ 2147483646 w 371"/>
                <a:gd name="T55" fmla="*/ 2147483646 h 968"/>
                <a:gd name="T56" fmla="*/ 2147483646 w 371"/>
                <a:gd name="T57" fmla="*/ 2147483646 h 968"/>
                <a:gd name="T58" fmla="*/ 2147483646 w 371"/>
                <a:gd name="T59" fmla="*/ 2147483646 h 968"/>
                <a:gd name="T60" fmla="*/ 2147483646 w 371"/>
                <a:gd name="T61" fmla="*/ 2147483646 h 968"/>
                <a:gd name="T62" fmla="*/ 2147483646 w 371"/>
                <a:gd name="T63" fmla="*/ 2147483646 h 968"/>
                <a:gd name="T64" fmla="*/ 2147483646 w 371"/>
                <a:gd name="T65" fmla="*/ 2147483646 h 968"/>
                <a:gd name="T66" fmla="*/ 2147483646 w 371"/>
                <a:gd name="T67" fmla="*/ 2147483646 h 968"/>
                <a:gd name="T68" fmla="*/ 2147483646 w 371"/>
                <a:gd name="T69" fmla="*/ 2147483646 h 968"/>
                <a:gd name="T70" fmla="*/ 2147483646 w 371"/>
                <a:gd name="T71" fmla="*/ 2147483646 h 968"/>
                <a:gd name="T72" fmla="*/ 2147483646 w 371"/>
                <a:gd name="T73" fmla="*/ 2147483646 h 968"/>
                <a:gd name="T74" fmla="*/ 2147483646 w 371"/>
                <a:gd name="T75" fmla="*/ 2147483646 h 968"/>
                <a:gd name="T76" fmla="*/ 2147483646 w 371"/>
                <a:gd name="T77" fmla="*/ 2147483646 h 968"/>
                <a:gd name="T78" fmla="*/ 2147483646 w 371"/>
                <a:gd name="T79" fmla="*/ 2147483646 h 968"/>
                <a:gd name="T80" fmla="*/ 0 w 371"/>
                <a:gd name="T81" fmla="*/ 2147483646 h 968"/>
                <a:gd name="T82" fmla="*/ 1598617425 w 371"/>
                <a:gd name="T83" fmla="*/ 2147483646 h 968"/>
                <a:gd name="T84" fmla="*/ 2147483646 w 371"/>
                <a:gd name="T85" fmla="*/ 2147483646 h 968"/>
                <a:gd name="T86" fmla="*/ 2147483646 w 371"/>
                <a:gd name="T87" fmla="*/ 2147483646 h 968"/>
                <a:gd name="T88" fmla="*/ 2147483646 w 371"/>
                <a:gd name="T89" fmla="*/ 2147483646 h 968"/>
                <a:gd name="T90" fmla="*/ 2147483646 w 371"/>
                <a:gd name="T91" fmla="*/ 2147483646 h 968"/>
                <a:gd name="T92" fmla="*/ 2147483646 w 371"/>
                <a:gd name="T93" fmla="*/ 2147483646 h 968"/>
                <a:gd name="T94" fmla="*/ 2147483646 w 371"/>
                <a:gd name="T95" fmla="*/ 0 h 9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1" h="968">
                  <a:moveTo>
                    <a:pt x="158" y="0"/>
                  </a:moveTo>
                  <a:lnTo>
                    <a:pt x="160" y="2"/>
                  </a:lnTo>
                  <a:lnTo>
                    <a:pt x="166" y="7"/>
                  </a:lnTo>
                  <a:lnTo>
                    <a:pt x="176" y="16"/>
                  </a:lnTo>
                  <a:lnTo>
                    <a:pt x="187" y="30"/>
                  </a:lnTo>
                  <a:lnTo>
                    <a:pt x="203" y="45"/>
                  </a:lnTo>
                  <a:lnTo>
                    <a:pt x="218" y="65"/>
                  </a:lnTo>
                  <a:lnTo>
                    <a:pt x="236" y="89"/>
                  </a:lnTo>
                  <a:lnTo>
                    <a:pt x="255" y="115"/>
                  </a:lnTo>
                  <a:lnTo>
                    <a:pt x="273" y="145"/>
                  </a:lnTo>
                  <a:lnTo>
                    <a:pt x="291" y="179"/>
                  </a:lnTo>
                  <a:lnTo>
                    <a:pt x="309" y="215"/>
                  </a:lnTo>
                  <a:lnTo>
                    <a:pt x="326" y="256"/>
                  </a:lnTo>
                  <a:lnTo>
                    <a:pt x="340" y="298"/>
                  </a:lnTo>
                  <a:lnTo>
                    <a:pt x="353" y="344"/>
                  </a:lnTo>
                  <a:lnTo>
                    <a:pt x="363" y="393"/>
                  </a:lnTo>
                  <a:lnTo>
                    <a:pt x="368" y="447"/>
                  </a:lnTo>
                  <a:lnTo>
                    <a:pt x="371" y="502"/>
                  </a:lnTo>
                  <a:lnTo>
                    <a:pt x="370" y="559"/>
                  </a:lnTo>
                  <a:lnTo>
                    <a:pt x="363" y="621"/>
                  </a:lnTo>
                  <a:lnTo>
                    <a:pt x="350" y="684"/>
                  </a:lnTo>
                  <a:lnTo>
                    <a:pt x="332" y="752"/>
                  </a:lnTo>
                  <a:lnTo>
                    <a:pt x="308" y="820"/>
                  </a:lnTo>
                  <a:lnTo>
                    <a:pt x="276" y="892"/>
                  </a:lnTo>
                  <a:lnTo>
                    <a:pt x="236" y="968"/>
                  </a:lnTo>
                  <a:lnTo>
                    <a:pt x="235" y="965"/>
                  </a:lnTo>
                  <a:lnTo>
                    <a:pt x="226" y="958"/>
                  </a:lnTo>
                  <a:lnTo>
                    <a:pt x="215" y="945"/>
                  </a:lnTo>
                  <a:lnTo>
                    <a:pt x="201" y="929"/>
                  </a:lnTo>
                  <a:lnTo>
                    <a:pt x="183" y="907"/>
                  </a:lnTo>
                  <a:lnTo>
                    <a:pt x="163" y="882"/>
                  </a:lnTo>
                  <a:lnTo>
                    <a:pt x="142" y="853"/>
                  </a:lnTo>
                  <a:lnTo>
                    <a:pt x="121" y="819"/>
                  </a:lnTo>
                  <a:lnTo>
                    <a:pt x="100" y="782"/>
                  </a:lnTo>
                  <a:lnTo>
                    <a:pt x="78" y="743"/>
                  </a:lnTo>
                  <a:lnTo>
                    <a:pt x="58" y="700"/>
                  </a:lnTo>
                  <a:lnTo>
                    <a:pt x="40" y="653"/>
                  </a:lnTo>
                  <a:lnTo>
                    <a:pt x="24" y="604"/>
                  </a:lnTo>
                  <a:lnTo>
                    <a:pt x="13" y="552"/>
                  </a:lnTo>
                  <a:lnTo>
                    <a:pt x="5" y="499"/>
                  </a:lnTo>
                  <a:lnTo>
                    <a:pt x="0" y="441"/>
                  </a:lnTo>
                  <a:lnTo>
                    <a:pt x="2" y="384"/>
                  </a:lnTo>
                  <a:lnTo>
                    <a:pt x="9" y="323"/>
                  </a:lnTo>
                  <a:lnTo>
                    <a:pt x="23" y="261"/>
                  </a:lnTo>
                  <a:lnTo>
                    <a:pt x="44" y="197"/>
                  </a:lnTo>
                  <a:lnTo>
                    <a:pt x="73" y="132"/>
                  </a:lnTo>
                  <a:lnTo>
                    <a:pt x="111" y="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4017973" y="3089123"/>
              <a:ext cx="620954" cy="302159"/>
            </a:xfrm>
            <a:custGeom>
              <a:avLst/>
              <a:gdLst>
                <a:gd name="T0" fmla="*/ 2147483646 w 672"/>
                <a:gd name="T1" fmla="*/ 0 h 327"/>
                <a:gd name="T2" fmla="*/ 2147483646 w 672"/>
                <a:gd name="T3" fmla="*/ 799310485 h 327"/>
                <a:gd name="T4" fmla="*/ 2147483646 w 672"/>
                <a:gd name="T5" fmla="*/ 2147483646 h 327"/>
                <a:gd name="T6" fmla="*/ 2147483646 w 672"/>
                <a:gd name="T7" fmla="*/ 2147483646 h 327"/>
                <a:gd name="T8" fmla="*/ 2147483646 w 672"/>
                <a:gd name="T9" fmla="*/ 2147483646 h 327"/>
                <a:gd name="T10" fmla="*/ 2147483646 w 672"/>
                <a:gd name="T11" fmla="*/ 2147483646 h 327"/>
                <a:gd name="T12" fmla="*/ 2147483646 w 672"/>
                <a:gd name="T13" fmla="*/ 2147483646 h 327"/>
                <a:gd name="T14" fmla="*/ 2147483646 w 672"/>
                <a:gd name="T15" fmla="*/ 2147483646 h 327"/>
                <a:gd name="T16" fmla="*/ 2147483646 w 672"/>
                <a:gd name="T17" fmla="*/ 2147483646 h 327"/>
                <a:gd name="T18" fmla="*/ 2147483646 w 672"/>
                <a:gd name="T19" fmla="*/ 2147483646 h 327"/>
                <a:gd name="T20" fmla="*/ 2147483646 w 672"/>
                <a:gd name="T21" fmla="*/ 2147483646 h 327"/>
                <a:gd name="T22" fmla="*/ 2147483646 w 672"/>
                <a:gd name="T23" fmla="*/ 2147483646 h 327"/>
                <a:gd name="T24" fmla="*/ 2147483646 w 672"/>
                <a:gd name="T25" fmla="*/ 2147483646 h 327"/>
                <a:gd name="T26" fmla="*/ 2147483646 w 672"/>
                <a:gd name="T27" fmla="*/ 2147483646 h 327"/>
                <a:gd name="T28" fmla="*/ 2147483646 w 672"/>
                <a:gd name="T29" fmla="*/ 2147483646 h 327"/>
                <a:gd name="T30" fmla="*/ 2147483646 w 672"/>
                <a:gd name="T31" fmla="*/ 2147483646 h 327"/>
                <a:gd name="T32" fmla="*/ 2147483646 w 672"/>
                <a:gd name="T33" fmla="*/ 2147483646 h 327"/>
                <a:gd name="T34" fmla="*/ 2147483646 w 672"/>
                <a:gd name="T35" fmla="*/ 2147483646 h 327"/>
                <a:gd name="T36" fmla="*/ 2147483646 w 672"/>
                <a:gd name="T37" fmla="*/ 2147483646 h 327"/>
                <a:gd name="T38" fmla="*/ 2147483646 w 672"/>
                <a:gd name="T39" fmla="*/ 2147483646 h 327"/>
                <a:gd name="T40" fmla="*/ 2147483646 w 672"/>
                <a:gd name="T41" fmla="*/ 2147483646 h 327"/>
                <a:gd name="T42" fmla="*/ 2147483646 w 672"/>
                <a:gd name="T43" fmla="*/ 2147483646 h 327"/>
                <a:gd name="T44" fmla="*/ 2147483646 w 672"/>
                <a:gd name="T45" fmla="*/ 2147483646 h 327"/>
                <a:gd name="T46" fmla="*/ 2147483646 w 672"/>
                <a:gd name="T47" fmla="*/ 2147483646 h 327"/>
                <a:gd name="T48" fmla="*/ 2147483646 w 672"/>
                <a:gd name="T49" fmla="*/ 2147483646 h 327"/>
                <a:gd name="T50" fmla="*/ 2147483646 w 672"/>
                <a:gd name="T51" fmla="*/ 2147483646 h 327"/>
                <a:gd name="T52" fmla="*/ 2147483646 w 672"/>
                <a:gd name="T53" fmla="*/ 2147483646 h 327"/>
                <a:gd name="T54" fmla="*/ 2147483646 w 672"/>
                <a:gd name="T55" fmla="*/ 2147483646 h 327"/>
                <a:gd name="T56" fmla="*/ 2147483646 w 672"/>
                <a:gd name="T57" fmla="*/ 2147483646 h 327"/>
                <a:gd name="T58" fmla="*/ 2147483646 w 672"/>
                <a:gd name="T59" fmla="*/ 2147483646 h 327"/>
                <a:gd name="T60" fmla="*/ 2147483646 w 672"/>
                <a:gd name="T61" fmla="*/ 2147483646 h 327"/>
                <a:gd name="T62" fmla="*/ 2147483646 w 672"/>
                <a:gd name="T63" fmla="*/ 2147483646 h 327"/>
                <a:gd name="T64" fmla="*/ 2147483646 w 672"/>
                <a:gd name="T65" fmla="*/ 2147483646 h 327"/>
                <a:gd name="T66" fmla="*/ 0 w 672"/>
                <a:gd name="T67" fmla="*/ 2147483646 h 327"/>
                <a:gd name="T68" fmla="*/ 2147483646 w 672"/>
                <a:gd name="T69" fmla="*/ 2147483646 h 327"/>
                <a:gd name="T70" fmla="*/ 2147483646 w 672"/>
                <a:gd name="T71" fmla="*/ 2147483646 h 327"/>
                <a:gd name="T72" fmla="*/ 2147483646 w 672"/>
                <a:gd name="T73" fmla="*/ 2147483646 h 327"/>
                <a:gd name="T74" fmla="*/ 2147483646 w 672"/>
                <a:gd name="T75" fmla="*/ 2147483646 h 327"/>
                <a:gd name="T76" fmla="*/ 2147483646 w 672"/>
                <a:gd name="T77" fmla="*/ 2147483646 h 327"/>
                <a:gd name="T78" fmla="*/ 2147483646 w 672"/>
                <a:gd name="T79" fmla="*/ 2147483646 h 327"/>
                <a:gd name="T80" fmla="*/ 2147483646 w 672"/>
                <a:gd name="T81" fmla="*/ 1598620970 h 327"/>
                <a:gd name="T82" fmla="*/ 2147483646 w 672"/>
                <a:gd name="T83" fmla="*/ 0 h 327"/>
                <a:gd name="T84" fmla="*/ 2147483646 w 672"/>
                <a:gd name="T85" fmla="*/ 0 h 3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72" h="327">
                  <a:moveTo>
                    <a:pt x="188" y="0"/>
                  </a:moveTo>
                  <a:lnTo>
                    <a:pt x="226" y="1"/>
                  </a:lnTo>
                  <a:lnTo>
                    <a:pt x="267" y="7"/>
                  </a:lnTo>
                  <a:lnTo>
                    <a:pt x="309" y="17"/>
                  </a:lnTo>
                  <a:lnTo>
                    <a:pt x="352" y="29"/>
                  </a:lnTo>
                  <a:lnTo>
                    <a:pt x="397" y="47"/>
                  </a:lnTo>
                  <a:lnTo>
                    <a:pt x="444" y="71"/>
                  </a:lnTo>
                  <a:lnTo>
                    <a:pt x="490" y="102"/>
                  </a:lnTo>
                  <a:lnTo>
                    <a:pt x="536" y="139"/>
                  </a:lnTo>
                  <a:lnTo>
                    <a:pt x="582" y="182"/>
                  </a:lnTo>
                  <a:lnTo>
                    <a:pt x="627" y="234"/>
                  </a:lnTo>
                  <a:lnTo>
                    <a:pt x="672" y="293"/>
                  </a:lnTo>
                  <a:lnTo>
                    <a:pt x="670" y="295"/>
                  </a:lnTo>
                  <a:lnTo>
                    <a:pt x="663" y="297"/>
                  </a:lnTo>
                  <a:lnTo>
                    <a:pt x="648" y="302"/>
                  </a:lnTo>
                  <a:lnTo>
                    <a:pt x="632" y="306"/>
                  </a:lnTo>
                  <a:lnTo>
                    <a:pt x="611" y="311"/>
                  </a:lnTo>
                  <a:lnTo>
                    <a:pt x="585" y="316"/>
                  </a:lnTo>
                  <a:lnTo>
                    <a:pt x="556" y="320"/>
                  </a:lnTo>
                  <a:lnTo>
                    <a:pt x="525" y="324"/>
                  </a:lnTo>
                  <a:lnTo>
                    <a:pt x="491" y="325"/>
                  </a:lnTo>
                  <a:lnTo>
                    <a:pt x="455" y="327"/>
                  </a:lnTo>
                  <a:lnTo>
                    <a:pt x="417" y="324"/>
                  </a:lnTo>
                  <a:lnTo>
                    <a:pt x="378" y="320"/>
                  </a:lnTo>
                  <a:lnTo>
                    <a:pt x="338" y="311"/>
                  </a:lnTo>
                  <a:lnTo>
                    <a:pt x="298" y="300"/>
                  </a:lnTo>
                  <a:lnTo>
                    <a:pt x="257" y="286"/>
                  </a:lnTo>
                  <a:lnTo>
                    <a:pt x="216" y="266"/>
                  </a:lnTo>
                  <a:lnTo>
                    <a:pt x="177" y="241"/>
                  </a:lnTo>
                  <a:lnTo>
                    <a:pt x="138" y="212"/>
                  </a:lnTo>
                  <a:lnTo>
                    <a:pt x="100" y="177"/>
                  </a:lnTo>
                  <a:lnTo>
                    <a:pt x="65" y="134"/>
                  </a:lnTo>
                  <a:lnTo>
                    <a:pt x="31" y="85"/>
                  </a:lnTo>
                  <a:lnTo>
                    <a:pt x="0" y="31"/>
                  </a:lnTo>
                  <a:lnTo>
                    <a:pt x="3" y="29"/>
                  </a:lnTo>
                  <a:lnTo>
                    <a:pt x="11" y="26"/>
                  </a:lnTo>
                  <a:lnTo>
                    <a:pt x="24" y="22"/>
                  </a:lnTo>
                  <a:lnTo>
                    <a:pt x="42" y="17"/>
                  </a:lnTo>
                  <a:lnTo>
                    <a:pt x="63" y="11"/>
                  </a:lnTo>
                  <a:lnTo>
                    <a:pt x="90" y="7"/>
                  </a:lnTo>
                  <a:lnTo>
                    <a:pt x="119" y="2"/>
                  </a:lnTo>
                  <a:lnTo>
                    <a:pt x="152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7259723" y="4011632"/>
              <a:ext cx="823101" cy="418549"/>
            </a:xfrm>
            <a:custGeom>
              <a:avLst/>
              <a:gdLst>
                <a:gd name="T0" fmla="*/ 198 w 891"/>
                <a:gd name="T1" fmla="*/ 0 h 454"/>
                <a:gd name="T2" fmla="*/ 238 w 891"/>
                <a:gd name="T3" fmla="*/ 2 h 454"/>
                <a:gd name="T4" fmla="*/ 282 w 891"/>
                <a:gd name="T5" fmla="*/ 4 h 454"/>
                <a:gd name="T6" fmla="*/ 328 w 891"/>
                <a:gd name="T7" fmla="*/ 10 h 454"/>
                <a:gd name="T8" fmla="*/ 376 w 891"/>
                <a:gd name="T9" fmla="*/ 18 h 454"/>
                <a:gd name="T10" fmla="*/ 425 w 891"/>
                <a:gd name="T11" fmla="*/ 33 h 454"/>
                <a:gd name="T12" fmla="*/ 477 w 891"/>
                <a:gd name="T13" fmla="*/ 51 h 454"/>
                <a:gd name="T14" fmla="*/ 527 w 891"/>
                <a:gd name="T15" fmla="*/ 75 h 454"/>
                <a:gd name="T16" fmla="*/ 581 w 891"/>
                <a:gd name="T17" fmla="*/ 103 h 454"/>
                <a:gd name="T18" fmla="*/ 633 w 891"/>
                <a:gd name="T19" fmla="*/ 138 h 454"/>
                <a:gd name="T20" fmla="*/ 686 w 891"/>
                <a:gd name="T21" fmla="*/ 179 h 454"/>
                <a:gd name="T22" fmla="*/ 739 w 891"/>
                <a:gd name="T23" fmla="*/ 226 h 454"/>
                <a:gd name="T24" fmla="*/ 791 w 891"/>
                <a:gd name="T25" fmla="*/ 282 h 454"/>
                <a:gd name="T26" fmla="*/ 842 w 891"/>
                <a:gd name="T27" fmla="*/ 347 h 454"/>
                <a:gd name="T28" fmla="*/ 891 w 891"/>
                <a:gd name="T29" fmla="*/ 419 h 454"/>
                <a:gd name="T30" fmla="*/ 888 w 891"/>
                <a:gd name="T31" fmla="*/ 420 h 454"/>
                <a:gd name="T32" fmla="*/ 880 w 891"/>
                <a:gd name="T33" fmla="*/ 422 h 454"/>
                <a:gd name="T34" fmla="*/ 866 w 891"/>
                <a:gd name="T35" fmla="*/ 426 h 454"/>
                <a:gd name="T36" fmla="*/ 847 w 891"/>
                <a:gd name="T37" fmla="*/ 430 h 454"/>
                <a:gd name="T38" fmla="*/ 825 w 891"/>
                <a:gd name="T39" fmla="*/ 436 h 454"/>
                <a:gd name="T40" fmla="*/ 797 w 891"/>
                <a:gd name="T41" fmla="*/ 441 h 454"/>
                <a:gd name="T42" fmla="*/ 766 w 891"/>
                <a:gd name="T43" fmla="*/ 445 h 454"/>
                <a:gd name="T44" fmla="*/ 732 w 891"/>
                <a:gd name="T45" fmla="*/ 450 h 454"/>
                <a:gd name="T46" fmla="*/ 696 w 891"/>
                <a:gd name="T47" fmla="*/ 452 h 454"/>
                <a:gd name="T48" fmla="*/ 655 w 891"/>
                <a:gd name="T49" fmla="*/ 454 h 454"/>
                <a:gd name="T50" fmla="*/ 613 w 891"/>
                <a:gd name="T51" fmla="*/ 454 h 454"/>
                <a:gd name="T52" fmla="*/ 570 w 891"/>
                <a:gd name="T53" fmla="*/ 451 h 454"/>
                <a:gd name="T54" fmla="*/ 525 w 891"/>
                <a:gd name="T55" fmla="*/ 445 h 454"/>
                <a:gd name="T56" fmla="*/ 478 w 891"/>
                <a:gd name="T57" fmla="*/ 437 h 454"/>
                <a:gd name="T58" fmla="*/ 431 w 891"/>
                <a:gd name="T59" fmla="*/ 426 h 454"/>
                <a:gd name="T60" fmla="*/ 383 w 891"/>
                <a:gd name="T61" fmla="*/ 410 h 454"/>
                <a:gd name="T62" fmla="*/ 335 w 891"/>
                <a:gd name="T63" fmla="*/ 391 h 454"/>
                <a:gd name="T64" fmla="*/ 289 w 891"/>
                <a:gd name="T65" fmla="*/ 365 h 454"/>
                <a:gd name="T66" fmla="*/ 241 w 891"/>
                <a:gd name="T67" fmla="*/ 336 h 454"/>
                <a:gd name="T68" fmla="*/ 196 w 891"/>
                <a:gd name="T69" fmla="*/ 302 h 454"/>
                <a:gd name="T70" fmla="*/ 153 w 891"/>
                <a:gd name="T71" fmla="*/ 261 h 454"/>
                <a:gd name="T72" fmla="*/ 111 w 891"/>
                <a:gd name="T73" fmla="*/ 215 h 454"/>
                <a:gd name="T74" fmla="*/ 71 w 891"/>
                <a:gd name="T75" fmla="*/ 162 h 454"/>
                <a:gd name="T76" fmla="*/ 35 w 891"/>
                <a:gd name="T77" fmla="*/ 101 h 454"/>
                <a:gd name="T78" fmla="*/ 0 w 891"/>
                <a:gd name="T79" fmla="*/ 35 h 454"/>
                <a:gd name="T80" fmla="*/ 2 w 891"/>
                <a:gd name="T81" fmla="*/ 34 h 454"/>
                <a:gd name="T82" fmla="*/ 11 w 891"/>
                <a:gd name="T83" fmla="*/ 31 h 454"/>
                <a:gd name="T84" fmla="*/ 25 w 891"/>
                <a:gd name="T85" fmla="*/ 27 h 454"/>
                <a:gd name="T86" fmla="*/ 43 w 891"/>
                <a:gd name="T87" fmla="*/ 21 h 454"/>
                <a:gd name="T88" fmla="*/ 67 w 891"/>
                <a:gd name="T89" fmla="*/ 16 h 454"/>
                <a:gd name="T90" fmla="*/ 94 w 891"/>
                <a:gd name="T91" fmla="*/ 11 h 454"/>
                <a:gd name="T92" fmla="*/ 125 w 891"/>
                <a:gd name="T93" fmla="*/ 6 h 454"/>
                <a:gd name="T94" fmla="*/ 160 w 891"/>
                <a:gd name="T95" fmla="*/ 3 h 454"/>
                <a:gd name="T96" fmla="*/ 198 w 891"/>
                <a:gd name="T9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454">
                  <a:moveTo>
                    <a:pt x="198" y="0"/>
                  </a:moveTo>
                  <a:lnTo>
                    <a:pt x="238" y="2"/>
                  </a:lnTo>
                  <a:lnTo>
                    <a:pt x="282" y="4"/>
                  </a:lnTo>
                  <a:lnTo>
                    <a:pt x="328" y="10"/>
                  </a:lnTo>
                  <a:lnTo>
                    <a:pt x="376" y="18"/>
                  </a:lnTo>
                  <a:lnTo>
                    <a:pt x="425" y="33"/>
                  </a:lnTo>
                  <a:lnTo>
                    <a:pt x="477" y="51"/>
                  </a:lnTo>
                  <a:lnTo>
                    <a:pt x="527" y="75"/>
                  </a:lnTo>
                  <a:lnTo>
                    <a:pt x="581" y="103"/>
                  </a:lnTo>
                  <a:lnTo>
                    <a:pt x="633" y="138"/>
                  </a:lnTo>
                  <a:lnTo>
                    <a:pt x="686" y="179"/>
                  </a:lnTo>
                  <a:lnTo>
                    <a:pt x="739" y="226"/>
                  </a:lnTo>
                  <a:lnTo>
                    <a:pt x="791" y="282"/>
                  </a:lnTo>
                  <a:lnTo>
                    <a:pt x="842" y="347"/>
                  </a:lnTo>
                  <a:lnTo>
                    <a:pt x="891" y="419"/>
                  </a:lnTo>
                  <a:lnTo>
                    <a:pt x="888" y="420"/>
                  </a:lnTo>
                  <a:lnTo>
                    <a:pt x="880" y="422"/>
                  </a:lnTo>
                  <a:lnTo>
                    <a:pt x="866" y="426"/>
                  </a:lnTo>
                  <a:lnTo>
                    <a:pt x="847" y="430"/>
                  </a:lnTo>
                  <a:lnTo>
                    <a:pt x="825" y="436"/>
                  </a:lnTo>
                  <a:lnTo>
                    <a:pt x="797" y="441"/>
                  </a:lnTo>
                  <a:lnTo>
                    <a:pt x="766" y="445"/>
                  </a:lnTo>
                  <a:lnTo>
                    <a:pt x="732" y="450"/>
                  </a:lnTo>
                  <a:lnTo>
                    <a:pt x="696" y="452"/>
                  </a:lnTo>
                  <a:lnTo>
                    <a:pt x="655" y="454"/>
                  </a:lnTo>
                  <a:lnTo>
                    <a:pt x="613" y="454"/>
                  </a:lnTo>
                  <a:lnTo>
                    <a:pt x="570" y="451"/>
                  </a:lnTo>
                  <a:lnTo>
                    <a:pt x="525" y="445"/>
                  </a:lnTo>
                  <a:lnTo>
                    <a:pt x="478" y="437"/>
                  </a:lnTo>
                  <a:lnTo>
                    <a:pt x="431" y="426"/>
                  </a:lnTo>
                  <a:lnTo>
                    <a:pt x="383" y="410"/>
                  </a:lnTo>
                  <a:lnTo>
                    <a:pt x="335" y="391"/>
                  </a:lnTo>
                  <a:lnTo>
                    <a:pt x="289" y="365"/>
                  </a:lnTo>
                  <a:lnTo>
                    <a:pt x="241" y="336"/>
                  </a:lnTo>
                  <a:lnTo>
                    <a:pt x="196" y="302"/>
                  </a:lnTo>
                  <a:lnTo>
                    <a:pt x="153" y="261"/>
                  </a:lnTo>
                  <a:lnTo>
                    <a:pt x="111" y="215"/>
                  </a:lnTo>
                  <a:lnTo>
                    <a:pt x="71" y="162"/>
                  </a:lnTo>
                  <a:lnTo>
                    <a:pt x="35" y="101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11" y="31"/>
                  </a:lnTo>
                  <a:lnTo>
                    <a:pt x="25" y="27"/>
                  </a:lnTo>
                  <a:lnTo>
                    <a:pt x="43" y="21"/>
                  </a:lnTo>
                  <a:lnTo>
                    <a:pt x="67" y="16"/>
                  </a:lnTo>
                  <a:lnTo>
                    <a:pt x="94" y="11"/>
                  </a:lnTo>
                  <a:lnTo>
                    <a:pt x="125" y="6"/>
                  </a:lnTo>
                  <a:lnTo>
                    <a:pt x="160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6634000" y="4078824"/>
              <a:ext cx="789504" cy="457744"/>
            </a:xfrm>
            <a:custGeom>
              <a:avLst/>
              <a:gdLst>
                <a:gd name="T0" fmla="*/ 162 w 854"/>
                <a:gd name="T1" fmla="*/ 0 h 496"/>
                <a:gd name="T2" fmla="*/ 199 w 854"/>
                <a:gd name="T3" fmla="*/ 2 h 496"/>
                <a:gd name="T4" fmla="*/ 240 w 854"/>
                <a:gd name="T5" fmla="*/ 6 h 496"/>
                <a:gd name="T6" fmla="*/ 284 w 854"/>
                <a:gd name="T7" fmla="*/ 13 h 496"/>
                <a:gd name="T8" fmla="*/ 329 w 854"/>
                <a:gd name="T9" fmla="*/ 23 h 496"/>
                <a:gd name="T10" fmla="*/ 375 w 854"/>
                <a:gd name="T11" fmla="*/ 35 h 496"/>
                <a:gd name="T12" fmla="*/ 424 w 854"/>
                <a:gd name="T13" fmla="*/ 54 h 496"/>
                <a:gd name="T14" fmla="*/ 473 w 854"/>
                <a:gd name="T15" fmla="*/ 76 h 496"/>
                <a:gd name="T16" fmla="*/ 522 w 854"/>
                <a:gd name="T17" fmla="*/ 104 h 496"/>
                <a:gd name="T18" fmla="*/ 571 w 854"/>
                <a:gd name="T19" fmla="*/ 136 h 496"/>
                <a:gd name="T20" fmla="*/ 622 w 854"/>
                <a:gd name="T21" fmla="*/ 176 h 496"/>
                <a:gd name="T22" fmla="*/ 671 w 854"/>
                <a:gd name="T23" fmla="*/ 222 h 496"/>
                <a:gd name="T24" fmla="*/ 719 w 854"/>
                <a:gd name="T25" fmla="*/ 274 h 496"/>
                <a:gd name="T26" fmla="*/ 765 w 854"/>
                <a:gd name="T27" fmla="*/ 334 h 496"/>
                <a:gd name="T28" fmla="*/ 811 w 854"/>
                <a:gd name="T29" fmla="*/ 403 h 496"/>
                <a:gd name="T30" fmla="*/ 854 w 854"/>
                <a:gd name="T31" fmla="*/ 479 h 496"/>
                <a:gd name="T32" fmla="*/ 851 w 854"/>
                <a:gd name="T33" fmla="*/ 479 h 496"/>
                <a:gd name="T34" fmla="*/ 844 w 854"/>
                <a:gd name="T35" fmla="*/ 482 h 496"/>
                <a:gd name="T36" fmla="*/ 830 w 854"/>
                <a:gd name="T37" fmla="*/ 483 h 496"/>
                <a:gd name="T38" fmla="*/ 813 w 854"/>
                <a:gd name="T39" fmla="*/ 486 h 496"/>
                <a:gd name="T40" fmla="*/ 790 w 854"/>
                <a:gd name="T41" fmla="*/ 489 h 496"/>
                <a:gd name="T42" fmla="*/ 765 w 854"/>
                <a:gd name="T43" fmla="*/ 492 h 496"/>
                <a:gd name="T44" fmla="*/ 736 w 854"/>
                <a:gd name="T45" fmla="*/ 495 h 496"/>
                <a:gd name="T46" fmla="*/ 703 w 854"/>
                <a:gd name="T47" fmla="*/ 496 h 496"/>
                <a:gd name="T48" fmla="*/ 668 w 854"/>
                <a:gd name="T49" fmla="*/ 496 h 496"/>
                <a:gd name="T50" fmla="*/ 632 w 854"/>
                <a:gd name="T51" fmla="*/ 495 h 496"/>
                <a:gd name="T52" fmla="*/ 592 w 854"/>
                <a:gd name="T53" fmla="*/ 492 h 496"/>
                <a:gd name="T54" fmla="*/ 550 w 854"/>
                <a:gd name="T55" fmla="*/ 486 h 496"/>
                <a:gd name="T56" fmla="*/ 508 w 854"/>
                <a:gd name="T57" fmla="*/ 478 h 496"/>
                <a:gd name="T58" fmla="*/ 465 w 854"/>
                <a:gd name="T59" fmla="*/ 468 h 496"/>
                <a:gd name="T60" fmla="*/ 421 w 854"/>
                <a:gd name="T61" fmla="*/ 455 h 496"/>
                <a:gd name="T62" fmla="*/ 376 w 854"/>
                <a:gd name="T63" fmla="*/ 438 h 496"/>
                <a:gd name="T64" fmla="*/ 333 w 854"/>
                <a:gd name="T65" fmla="*/ 417 h 496"/>
                <a:gd name="T66" fmla="*/ 288 w 854"/>
                <a:gd name="T67" fmla="*/ 393 h 496"/>
                <a:gd name="T68" fmla="*/ 246 w 854"/>
                <a:gd name="T69" fmla="*/ 365 h 496"/>
                <a:gd name="T70" fmla="*/ 204 w 854"/>
                <a:gd name="T71" fmla="*/ 332 h 496"/>
                <a:gd name="T72" fmla="*/ 164 w 854"/>
                <a:gd name="T73" fmla="*/ 294 h 496"/>
                <a:gd name="T74" fmla="*/ 126 w 854"/>
                <a:gd name="T75" fmla="*/ 250 h 496"/>
                <a:gd name="T76" fmla="*/ 90 w 854"/>
                <a:gd name="T77" fmla="*/ 201 h 496"/>
                <a:gd name="T78" fmla="*/ 56 w 854"/>
                <a:gd name="T79" fmla="*/ 146 h 496"/>
                <a:gd name="T80" fmla="*/ 27 w 854"/>
                <a:gd name="T81" fmla="*/ 86 h 496"/>
                <a:gd name="T82" fmla="*/ 0 w 854"/>
                <a:gd name="T83" fmla="*/ 18 h 496"/>
                <a:gd name="T84" fmla="*/ 3 w 854"/>
                <a:gd name="T85" fmla="*/ 17 h 496"/>
                <a:gd name="T86" fmla="*/ 11 w 854"/>
                <a:gd name="T87" fmla="*/ 16 h 496"/>
                <a:gd name="T88" fmla="*/ 25 w 854"/>
                <a:gd name="T89" fmla="*/ 13 h 496"/>
                <a:gd name="T90" fmla="*/ 44 w 854"/>
                <a:gd name="T91" fmla="*/ 9 h 496"/>
                <a:gd name="T92" fmla="*/ 67 w 854"/>
                <a:gd name="T93" fmla="*/ 6 h 496"/>
                <a:gd name="T94" fmla="*/ 96 w 854"/>
                <a:gd name="T95" fmla="*/ 3 h 496"/>
                <a:gd name="T96" fmla="*/ 126 w 854"/>
                <a:gd name="T97" fmla="*/ 0 h 496"/>
                <a:gd name="T98" fmla="*/ 162 w 854"/>
                <a:gd name="T9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4" h="496">
                  <a:moveTo>
                    <a:pt x="162" y="0"/>
                  </a:moveTo>
                  <a:lnTo>
                    <a:pt x="199" y="2"/>
                  </a:lnTo>
                  <a:lnTo>
                    <a:pt x="240" y="6"/>
                  </a:lnTo>
                  <a:lnTo>
                    <a:pt x="284" y="13"/>
                  </a:lnTo>
                  <a:lnTo>
                    <a:pt x="329" y="23"/>
                  </a:lnTo>
                  <a:lnTo>
                    <a:pt x="375" y="35"/>
                  </a:lnTo>
                  <a:lnTo>
                    <a:pt x="424" y="54"/>
                  </a:lnTo>
                  <a:lnTo>
                    <a:pt x="473" y="76"/>
                  </a:lnTo>
                  <a:lnTo>
                    <a:pt x="522" y="104"/>
                  </a:lnTo>
                  <a:lnTo>
                    <a:pt x="571" y="136"/>
                  </a:lnTo>
                  <a:lnTo>
                    <a:pt x="622" y="176"/>
                  </a:lnTo>
                  <a:lnTo>
                    <a:pt x="671" y="222"/>
                  </a:lnTo>
                  <a:lnTo>
                    <a:pt x="719" y="274"/>
                  </a:lnTo>
                  <a:lnTo>
                    <a:pt x="765" y="334"/>
                  </a:lnTo>
                  <a:lnTo>
                    <a:pt x="811" y="403"/>
                  </a:lnTo>
                  <a:lnTo>
                    <a:pt x="854" y="479"/>
                  </a:lnTo>
                  <a:lnTo>
                    <a:pt x="851" y="479"/>
                  </a:lnTo>
                  <a:lnTo>
                    <a:pt x="844" y="482"/>
                  </a:lnTo>
                  <a:lnTo>
                    <a:pt x="830" y="483"/>
                  </a:lnTo>
                  <a:lnTo>
                    <a:pt x="813" y="486"/>
                  </a:lnTo>
                  <a:lnTo>
                    <a:pt x="790" y="489"/>
                  </a:lnTo>
                  <a:lnTo>
                    <a:pt x="765" y="492"/>
                  </a:lnTo>
                  <a:lnTo>
                    <a:pt x="736" y="495"/>
                  </a:lnTo>
                  <a:lnTo>
                    <a:pt x="703" y="496"/>
                  </a:lnTo>
                  <a:lnTo>
                    <a:pt x="668" y="496"/>
                  </a:lnTo>
                  <a:lnTo>
                    <a:pt x="632" y="495"/>
                  </a:lnTo>
                  <a:lnTo>
                    <a:pt x="592" y="492"/>
                  </a:lnTo>
                  <a:lnTo>
                    <a:pt x="550" y="486"/>
                  </a:lnTo>
                  <a:lnTo>
                    <a:pt x="508" y="478"/>
                  </a:lnTo>
                  <a:lnTo>
                    <a:pt x="465" y="468"/>
                  </a:lnTo>
                  <a:lnTo>
                    <a:pt x="421" y="455"/>
                  </a:lnTo>
                  <a:lnTo>
                    <a:pt x="376" y="438"/>
                  </a:lnTo>
                  <a:lnTo>
                    <a:pt x="333" y="417"/>
                  </a:lnTo>
                  <a:lnTo>
                    <a:pt x="288" y="393"/>
                  </a:lnTo>
                  <a:lnTo>
                    <a:pt x="246" y="365"/>
                  </a:lnTo>
                  <a:lnTo>
                    <a:pt x="204" y="332"/>
                  </a:lnTo>
                  <a:lnTo>
                    <a:pt x="164" y="294"/>
                  </a:lnTo>
                  <a:lnTo>
                    <a:pt x="126" y="250"/>
                  </a:lnTo>
                  <a:lnTo>
                    <a:pt x="90" y="201"/>
                  </a:lnTo>
                  <a:lnTo>
                    <a:pt x="56" y="146"/>
                  </a:lnTo>
                  <a:lnTo>
                    <a:pt x="27" y="86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11" y="16"/>
                  </a:lnTo>
                  <a:lnTo>
                    <a:pt x="25" y="13"/>
                  </a:lnTo>
                  <a:lnTo>
                    <a:pt x="44" y="9"/>
                  </a:lnTo>
                  <a:lnTo>
                    <a:pt x="67" y="6"/>
                  </a:lnTo>
                  <a:lnTo>
                    <a:pt x="96" y="3"/>
                  </a:lnTo>
                  <a:lnTo>
                    <a:pt x="126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4523423" y="2444148"/>
              <a:ext cx="754016" cy="1146723"/>
            </a:xfrm>
            <a:custGeom>
              <a:avLst/>
              <a:gdLst>
                <a:gd name="T0" fmla="*/ 2147483646 w 816"/>
                <a:gd name="T1" fmla="*/ 0 h 1241"/>
                <a:gd name="T2" fmla="*/ 2147483646 w 816"/>
                <a:gd name="T3" fmla="*/ 2147483646 h 1241"/>
                <a:gd name="T4" fmla="*/ 2147483646 w 816"/>
                <a:gd name="T5" fmla="*/ 2147483646 h 1241"/>
                <a:gd name="T6" fmla="*/ 2147483646 w 816"/>
                <a:gd name="T7" fmla="*/ 2147483646 h 1241"/>
                <a:gd name="T8" fmla="*/ 2147483646 w 816"/>
                <a:gd name="T9" fmla="*/ 2147483646 h 1241"/>
                <a:gd name="T10" fmla="*/ 2147483646 w 816"/>
                <a:gd name="T11" fmla="*/ 2147483646 h 1241"/>
                <a:gd name="T12" fmla="*/ 2147483646 w 816"/>
                <a:gd name="T13" fmla="*/ 2147483646 h 1241"/>
                <a:gd name="T14" fmla="*/ 2147483646 w 816"/>
                <a:gd name="T15" fmla="*/ 2147483646 h 1241"/>
                <a:gd name="T16" fmla="*/ 2147483646 w 816"/>
                <a:gd name="T17" fmla="*/ 2147483646 h 1241"/>
                <a:gd name="T18" fmla="*/ 2147483646 w 816"/>
                <a:gd name="T19" fmla="*/ 2147483646 h 1241"/>
                <a:gd name="T20" fmla="*/ 2147483646 w 816"/>
                <a:gd name="T21" fmla="*/ 2147483646 h 1241"/>
                <a:gd name="T22" fmla="*/ 2147483646 w 816"/>
                <a:gd name="T23" fmla="*/ 2147483646 h 1241"/>
                <a:gd name="T24" fmla="*/ 2147483646 w 816"/>
                <a:gd name="T25" fmla="*/ 2147483646 h 1241"/>
                <a:gd name="T26" fmla="*/ 2147483646 w 816"/>
                <a:gd name="T27" fmla="*/ 2147483646 h 1241"/>
                <a:gd name="T28" fmla="*/ 2147483646 w 816"/>
                <a:gd name="T29" fmla="*/ 2147483646 h 1241"/>
                <a:gd name="T30" fmla="*/ 2147483646 w 816"/>
                <a:gd name="T31" fmla="*/ 2147483646 h 1241"/>
                <a:gd name="T32" fmla="*/ 2147483646 w 816"/>
                <a:gd name="T33" fmla="*/ 2147483646 h 1241"/>
                <a:gd name="T34" fmla="*/ 2147483646 w 816"/>
                <a:gd name="T35" fmla="*/ 2147483646 h 1241"/>
                <a:gd name="T36" fmla="*/ 2147483646 w 816"/>
                <a:gd name="T37" fmla="*/ 2147483646 h 1241"/>
                <a:gd name="T38" fmla="*/ 2147483646 w 816"/>
                <a:gd name="T39" fmla="*/ 2147483646 h 1241"/>
                <a:gd name="T40" fmla="*/ 2147483646 w 816"/>
                <a:gd name="T41" fmla="*/ 2147483646 h 1241"/>
                <a:gd name="T42" fmla="*/ 2147483646 w 816"/>
                <a:gd name="T43" fmla="*/ 2147483646 h 1241"/>
                <a:gd name="T44" fmla="*/ 2147483646 w 816"/>
                <a:gd name="T45" fmla="*/ 2147483646 h 1241"/>
                <a:gd name="T46" fmla="*/ 2147483646 w 816"/>
                <a:gd name="T47" fmla="*/ 2147483646 h 1241"/>
                <a:gd name="T48" fmla="*/ 2147483646 w 816"/>
                <a:gd name="T49" fmla="*/ 2147483646 h 1241"/>
                <a:gd name="T50" fmla="*/ 2147483646 w 816"/>
                <a:gd name="T51" fmla="*/ 2147483646 h 1241"/>
                <a:gd name="T52" fmla="*/ 2147483646 w 816"/>
                <a:gd name="T53" fmla="*/ 2147483646 h 1241"/>
                <a:gd name="T54" fmla="*/ 2147483646 w 816"/>
                <a:gd name="T55" fmla="*/ 2147483646 h 1241"/>
                <a:gd name="T56" fmla="*/ 2147483646 w 816"/>
                <a:gd name="T57" fmla="*/ 2147483646 h 1241"/>
                <a:gd name="T58" fmla="*/ 2147483646 w 816"/>
                <a:gd name="T59" fmla="*/ 2147483646 h 1241"/>
                <a:gd name="T60" fmla="*/ 0 w 816"/>
                <a:gd name="T61" fmla="*/ 2147483646 h 1241"/>
                <a:gd name="T62" fmla="*/ 2147483646 w 816"/>
                <a:gd name="T63" fmla="*/ 0 h 1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16" h="1241">
                  <a:moveTo>
                    <a:pt x="19" y="0"/>
                  </a:moveTo>
                  <a:lnTo>
                    <a:pt x="20" y="0"/>
                  </a:lnTo>
                  <a:lnTo>
                    <a:pt x="28" y="1"/>
                  </a:lnTo>
                  <a:lnTo>
                    <a:pt x="40" y="5"/>
                  </a:lnTo>
                  <a:lnTo>
                    <a:pt x="55" y="9"/>
                  </a:lnTo>
                  <a:lnTo>
                    <a:pt x="75" y="17"/>
                  </a:lnTo>
                  <a:lnTo>
                    <a:pt x="99" y="25"/>
                  </a:lnTo>
                  <a:lnTo>
                    <a:pt x="125" y="35"/>
                  </a:lnTo>
                  <a:lnTo>
                    <a:pt x="153" y="47"/>
                  </a:lnTo>
                  <a:lnTo>
                    <a:pt x="186" y="61"/>
                  </a:lnTo>
                  <a:lnTo>
                    <a:pt x="219" y="80"/>
                  </a:lnTo>
                  <a:lnTo>
                    <a:pt x="254" y="99"/>
                  </a:lnTo>
                  <a:lnTo>
                    <a:pt x="291" y="122"/>
                  </a:lnTo>
                  <a:lnTo>
                    <a:pt x="329" y="147"/>
                  </a:lnTo>
                  <a:lnTo>
                    <a:pt x="368" y="175"/>
                  </a:lnTo>
                  <a:lnTo>
                    <a:pt x="407" y="206"/>
                  </a:lnTo>
                  <a:lnTo>
                    <a:pt x="447" y="240"/>
                  </a:lnTo>
                  <a:lnTo>
                    <a:pt x="485" y="278"/>
                  </a:lnTo>
                  <a:lnTo>
                    <a:pt x="524" y="320"/>
                  </a:lnTo>
                  <a:lnTo>
                    <a:pt x="560" y="365"/>
                  </a:lnTo>
                  <a:lnTo>
                    <a:pt x="597" y="414"/>
                  </a:lnTo>
                  <a:lnTo>
                    <a:pt x="632" y="466"/>
                  </a:lnTo>
                  <a:lnTo>
                    <a:pt x="664" y="524"/>
                  </a:lnTo>
                  <a:lnTo>
                    <a:pt x="695" y="584"/>
                  </a:lnTo>
                  <a:lnTo>
                    <a:pt x="722" y="650"/>
                  </a:lnTo>
                  <a:lnTo>
                    <a:pt x="747" y="720"/>
                  </a:lnTo>
                  <a:lnTo>
                    <a:pt x="768" y="795"/>
                  </a:lnTo>
                  <a:lnTo>
                    <a:pt x="786" y="873"/>
                  </a:lnTo>
                  <a:lnTo>
                    <a:pt x="800" y="957"/>
                  </a:lnTo>
                  <a:lnTo>
                    <a:pt x="810" y="1047"/>
                  </a:lnTo>
                  <a:lnTo>
                    <a:pt x="816" y="1141"/>
                  </a:lnTo>
                  <a:lnTo>
                    <a:pt x="816" y="1241"/>
                  </a:lnTo>
                  <a:lnTo>
                    <a:pt x="813" y="1241"/>
                  </a:lnTo>
                  <a:lnTo>
                    <a:pt x="805" y="1238"/>
                  </a:lnTo>
                  <a:lnTo>
                    <a:pt x="792" y="1234"/>
                  </a:lnTo>
                  <a:lnTo>
                    <a:pt x="775" y="1229"/>
                  </a:lnTo>
                  <a:lnTo>
                    <a:pt x="753" y="1220"/>
                  </a:lnTo>
                  <a:lnTo>
                    <a:pt x="727" y="1210"/>
                  </a:lnTo>
                  <a:lnTo>
                    <a:pt x="699" y="1199"/>
                  </a:lnTo>
                  <a:lnTo>
                    <a:pt x="669" y="1185"/>
                  </a:lnTo>
                  <a:lnTo>
                    <a:pt x="635" y="1168"/>
                  </a:lnTo>
                  <a:lnTo>
                    <a:pt x="598" y="1150"/>
                  </a:lnTo>
                  <a:lnTo>
                    <a:pt x="560" y="1129"/>
                  </a:lnTo>
                  <a:lnTo>
                    <a:pt x="521" y="1105"/>
                  </a:lnTo>
                  <a:lnTo>
                    <a:pt x="480" y="1080"/>
                  </a:lnTo>
                  <a:lnTo>
                    <a:pt x="438" y="1052"/>
                  </a:lnTo>
                  <a:lnTo>
                    <a:pt x="398" y="1019"/>
                  </a:lnTo>
                  <a:lnTo>
                    <a:pt x="356" y="986"/>
                  </a:lnTo>
                  <a:lnTo>
                    <a:pt x="315" y="949"/>
                  </a:lnTo>
                  <a:lnTo>
                    <a:pt x="276" y="910"/>
                  </a:lnTo>
                  <a:lnTo>
                    <a:pt x="236" y="866"/>
                  </a:lnTo>
                  <a:lnTo>
                    <a:pt x="200" y="821"/>
                  </a:lnTo>
                  <a:lnTo>
                    <a:pt x="165" y="772"/>
                  </a:lnTo>
                  <a:lnTo>
                    <a:pt x="131" y="719"/>
                  </a:lnTo>
                  <a:lnTo>
                    <a:pt x="101" y="664"/>
                  </a:lnTo>
                  <a:lnTo>
                    <a:pt x="75" y="605"/>
                  </a:lnTo>
                  <a:lnTo>
                    <a:pt x="51" y="542"/>
                  </a:lnTo>
                  <a:lnTo>
                    <a:pt x="31" y="476"/>
                  </a:lnTo>
                  <a:lnTo>
                    <a:pt x="16" y="406"/>
                  </a:lnTo>
                  <a:lnTo>
                    <a:pt x="6" y="333"/>
                  </a:lnTo>
                  <a:lnTo>
                    <a:pt x="0" y="255"/>
                  </a:lnTo>
                  <a:lnTo>
                    <a:pt x="0" y="174"/>
                  </a:lnTo>
                  <a:lnTo>
                    <a:pt x="6" y="8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4336767" y="3494771"/>
              <a:ext cx="893547" cy="342816"/>
            </a:xfrm>
            <a:custGeom>
              <a:avLst/>
              <a:gdLst>
                <a:gd name="T0" fmla="*/ 2147483646 w 967"/>
                <a:gd name="T1" fmla="*/ 0 h 371"/>
                <a:gd name="T2" fmla="*/ 2147483646 w 967"/>
                <a:gd name="T3" fmla="*/ 1598617425 h 371"/>
                <a:gd name="T4" fmla="*/ 2147483646 w 967"/>
                <a:gd name="T5" fmla="*/ 2147483646 h 371"/>
                <a:gd name="T6" fmla="*/ 2147483646 w 967"/>
                <a:gd name="T7" fmla="*/ 2147483646 h 371"/>
                <a:gd name="T8" fmla="*/ 2147483646 w 967"/>
                <a:gd name="T9" fmla="*/ 2147483646 h 371"/>
                <a:gd name="T10" fmla="*/ 2147483646 w 967"/>
                <a:gd name="T11" fmla="*/ 2147483646 h 371"/>
                <a:gd name="T12" fmla="*/ 2147483646 w 967"/>
                <a:gd name="T13" fmla="*/ 2147483646 h 371"/>
                <a:gd name="T14" fmla="*/ 2147483646 w 967"/>
                <a:gd name="T15" fmla="*/ 2147483646 h 371"/>
                <a:gd name="T16" fmla="*/ 2147483646 w 967"/>
                <a:gd name="T17" fmla="*/ 2147483646 h 371"/>
                <a:gd name="T18" fmla="*/ 2147483646 w 967"/>
                <a:gd name="T19" fmla="*/ 2147483646 h 371"/>
                <a:gd name="T20" fmla="*/ 2147483646 w 967"/>
                <a:gd name="T21" fmla="*/ 2147483646 h 371"/>
                <a:gd name="T22" fmla="*/ 2147483646 w 967"/>
                <a:gd name="T23" fmla="*/ 2147483646 h 371"/>
                <a:gd name="T24" fmla="*/ 2147483646 w 967"/>
                <a:gd name="T25" fmla="*/ 2147483646 h 371"/>
                <a:gd name="T26" fmla="*/ 2147483646 w 967"/>
                <a:gd name="T27" fmla="*/ 2147483646 h 371"/>
                <a:gd name="T28" fmla="*/ 2147483646 w 967"/>
                <a:gd name="T29" fmla="*/ 2147483646 h 371"/>
                <a:gd name="T30" fmla="*/ 2147483646 w 967"/>
                <a:gd name="T31" fmla="*/ 2147483646 h 371"/>
                <a:gd name="T32" fmla="*/ 2147483646 w 967"/>
                <a:gd name="T33" fmla="*/ 2147483646 h 371"/>
                <a:gd name="T34" fmla="*/ 2147483646 w 967"/>
                <a:gd name="T35" fmla="*/ 2147483646 h 371"/>
                <a:gd name="T36" fmla="*/ 2147483646 w 967"/>
                <a:gd name="T37" fmla="*/ 2147483646 h 371"/>
                <a:gd name="T38" fmla="*/ 2147483646 w 967"/>
                <a:gd name="T39" fmla="*/ 2147483646 h 371"/>
                <a:gd name="T40" fmla="*/ 2147483646 w 967"/>
                <a:gd name="T41" fmla="*/ 2147483646 h 371"/>
                <a:gd name="T42" fmla="*/ 2147483646 w 967"/>
                <a:gd name="T43" fmla="*/ 2147483646 h 371"/>
                <a:gd name="T44" fmla="*/ 2147483646 w 967"/>
                <a:gd name="T45" fmla="*/ 2147483646 h 371"/>
                <a:gd name="T46" fmla="*/ 2147483646 w 967"/>
                <a:gd name="T47" fmla="*/ 2147483646 h 371"/>
                <a:gd name="T48" fmla="*/ 2147483646 w 967"/>
                <a:gd name="T49" fmla="*/ 2147483646 h 371"/>
                <a:gd name="T50" fmla="*/ 2147483646 w 967"/>
                <a:gd name="T51" fmla="*/ 2147483646 h 371"/>
                <a:gd name="T52" fmla="*/ 2147483646 w 967"/>
                <a:gd name="T53" fmla="*/ 2147483646 h 371"/>
                <a:gd name="T54" fmla="*/ 2147483646 w 967"/>
                <a:gd name="T55" fmla="*/ 2147483646 h 371"/>
                <a:gd name="T56" fmla="*/ 2147483646 w 967"/>
                <a:gd name="T57" fmla="*/ 2147483646 h 371"/>
                <a:gd name="T58" fmla="*/ 2147483646 w 967"/>
                <a:gd name="T59" fmla="*/ 2147483646 h 371"/>
                <a:gd name="T60" fmla="*/ 2147483646 w 967"/>
                <a:gd name="T61" fmla="*/ 2147483646 h 371"/>
                <a:gd name="T62" fmla="*/ 2147483646 w 967"/>
                <a:gd name="T63" fmla="*/ 2147483646 h 371"/>
                <a:gd name="T64" fmla="*/ 0 w 967"/>
                <a:gd name="T65" fmla="*/ 2147483646 h 371"/>
                <a:gd name="T66" fmla="*/ 1598617458 w 967"/>
                <a:gd name="T67" fmla="*/ 2147483646 h 371"/>
                <a:gd name="T68" fmla="*/ 2147483646 w 967"/>
                <a:gd name="T69" fmla="*/ 2147483646 h 371"/>
                <a:gd name="T70" fmla="*/ 2147483646 w 967"/>
                <a:gd name="T71" fmla="*/ 2147483646 h 371"/>
                <a:gd name="T72" fmla="*/ 2147483646 w 967"/>
                <a:gd name="T73" fmla="*/ 2147483646 h 371"/>
                <a:gd name="T74" fmla="*/ 2147483646 w 967"/>
                <a:gd name="T75" fmla="*/ 2147483646 h 371"/>
                <a:gd name="T76" fmla="*/ 2147483646 w 967"/>
                <a:gd name="T77" fmla="*/ 2147483646 h 371"/>
                <a:gd name="T78" fmla="*/ 2147483646 w 967"/>
                <a:gd name="T79" fmla="*/ 2147483646 h 371"/>
                <a:gd name="T80" fmla="*/ 2147483646 w 967"/>
                <a:gd name="T81" fmla="*/ 2147483646 h 371"/>
                <a:gd name="T82" fmla="*/ 2147483646 w 967"/>
                <a:gd name="T83" fmla="*/ 2147483646 h 371"/>
                <a:gd name="T84" fmla="*/ 2147483646 w 967"/>
                <a:gd name="T85" fmla="*/ 2147483646 h 371"/>
                <a:gd name="T86" fmla="*/ 2147483646 w 967"/>
                <a:gd name="T87" fmla="*/ 2147483646 h 371"/>
                <a:gd name="T88" fmla="*/ 2147483646 w 967"/>
                <a:gd name="T89" fmla="*/ 2147483646 h 371"/>
                <a:gd name="T90" fmla="*/ 2147483646 w 967"/>
                <a:gd name="T91" fmla="*/ 2147483646 h 371"/>
                <a:gd name="T92" fmla="*/ 2147483646 w 967"/>
                <a:gd name="T93" fmla="*/ 0 h 3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67" h="371">
                  <a:moveTo>
                    <a:pt x="402" y="0"/>
                  </a:moveTo>
                  <a:lnTo>
                    <a:pt x="455" y="2"/>
                  </a:lnTo>
                  <a:lnTo>
                    <a:pt x="511" y="6"/>
                  </a:lnTo>
                  <a:lnTo>
                    <a:pt x="570" y="17"/>
                  </a:lnTo>
                  <a:lnTo>
                    <a:pt x="632" y="33"/>
                  </a:lnTo>
                  <a:lnTo>
                    <a:pt x="695" y="54"/>
                  </a:lnTo>
                  <a:lnTo>
                    <a:pt x="761" y="83"/>
                  </a:lnTo>
                  <a:lnTo>
                    <a:pt x="828" y="118"/>
                  </a:lnTo>
                  <a:lnTo>
                    <a:pt x="897" y="162"/>
                  </a:lnTo>
                  <a:lnTo>
                    <a:pt x="967" y="214"/>
                  </a:lnTo>
                  <a:lnTo>
                    <a:pt x="965" y="217"/>
                  </a:lnTo>
                  <a:lnTo>
                    <a:pt x="956" y="222"/>
                  </a:lnTo>
                  <a:lnTo>
                    <a:pt x="942" y="232"/>
                  </a:lnTo>
                  <a:lnTo>
                    <a:pt x="924" y="243"/>
                  </a:lnTo>
                  <a:lnTo>
                    <a:pt x="900" y="257"/>
                  </a:lnTo>
                  <a:lnTo>
                    <a:pt x="872" y="273"/>
                  </a:lnTo>
                  <a:lnTo>
                    <a:pt x="840" y="290"/>
                  </a:lnTo>
                  <a:lnTo>
                    <a:pt x="803" y="305"/>
                  </a:lnTo>
                  <a:lnTo>
                    <a:pt x="764" y="320"/>
                  </a:lnTo>
                  <a:lnTo>
                    <a:pt x="722" y="336"/>
                  </a:lnTo>
                  <a:lnTo>
                    <a:pt x="675" y="349"/>
                  </a:lnTo>
                  <a:lnTo>
                    <a:pt x="626" y="360"/>
                  </a:lnTo>
                  <a:lnTo>
                    <a:pt x="576" y="367"/>
                  </a:lnTo>
                  <a:lnTo>
                    <a:pt x="522" y="371"/>
                  </a:lnTo>
                  <a:lnTo>
                    <a:pt x="468" y="371"/>
                  </a:lnTo>
                  <a:lnTo>
                    <a:pt x="412" y="365"/>
                  </a:lnTo>
                  <a:lnTo>
                    <a:pt x="354" y="354"/>
                  </a:lnTo>
                  <a:lnTo>
                    <a:pt x="295" y="339"/>
                  </a:lnTo>
                  <a:lnTo>
                    <a:pt x="236" y="315"/>
                  </a:lnTo>
                  <a:lnTo>
                    <a:pt x="177" y="284"/>
                  </a:lnTo>
                  <a:lnTo>
                    <a:pt x="118" y="245"/>
                  </a:lnTo>
                  <a:lnTo>
                    <a:pt x="58" y="198"/>
                  </a:lnTo>
                  <a:lnTo>
                    <a:pt x="0" y="141"/>
                  </a:lnTo>
                  <a:lnTo>
                    <a:pt x="2" y="139"/>
                  </a:lnTo>
                  <a:lnTo>
                    <a:pt x="9" y="134"/>
                  </a:lnTo>
                  <a:lnTo>
                    <a:pt x="20" y="125"/>
                  </a:lnTo>
                  <a:lnTo>
                    <a:pt x="37" y="114"/>
                  </a:lnTo>
                  <a:lnTo>
                    <a:pt x="56" y="101"/>
                  </a:lnTo>
                  <a:lnTo>
                    <a:pt x="80" y="87"/>
                  </a:lnTo>
                  <a:lnTo>
                    <a:pt x="108" y="73"/>
                  </a:lnTo>
                  <a:lnTo>
                    <a:pt x="141" y="59"/>
                  </a:lnTo>
                  <a:lnTo>
                    <a:pt x="176" y="45"/>
                  </a:lnTo>
                  <a:lnTo>
                    <a:pt x="214" y="31"/>
                  </a:lnTo>
                  <a:lnTo>
                    <a:pt x="256" y="20"/>
                  </a:lnTo>
                  <a:lnTo>
                    <a:pt x="302" y="10"/>
                  </a:lnTo>
                  <a:lnTo>
                    <a:pt x="350" y="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5396640" y="2428440"/>
              <a:ext cx="705966" cy="1194772"/>
            </a:xfrm>
            <a:custGeom>
              <a:avLst/>
              <a:gdLst>
                <a:gd name="T0" fmla="*/ 2147483646 w 764"/>
                <a:gd name="T1" fmla="*/ 0 h 1293"/>
                <a:gd name="T2" fmla="*/ 2147483646 w 764"/>
                <a:gd name="T3" fmla="*/ 2147483646 h 1293"/>
                <a:gd name="T4" fmla="*/ 2147483646 w 764"/>
                <a:gd name="T5" fmla="*/ 2147483646 h 1293"/>
                <a:gd name="T6" fmla="*/ 2147483646 w 764"/>
                <a:gd name="T7" fmla="*/ 2147483646 h 1293"/>
                <a:gd name="T8" fmla="*/ 2147483646 w 764"/>
                <a:gd name="T9" fmla="*/ 2147483646 h 1293"/>
                <a:gd name="T10" fmla="*/ 2147483646 w 764"/>
                <a:gd name="T11" fmla="*/ 2147483646 h 1293"/>
                <a:gd name="T12" fmla="*/ 2147483646 w 764"/>
                <a:gd name="T13" fmla="*/ 2147483646 h 1293"/>
                <a:gd name="T14" fmla="*/ 2147483646 w 764"/>
                <a:gd name="T15" fmla="*/ 2147483646 h 1293"/>
                <a:gd name="T16" fmla="*/ 2147483646 w 764"/>
                <a:gd name="T17" fmla="*/ 2147483646 h 1293"/>
                <a:gd name="T18" fmla="*/ 2147483646 w 764"/>
                <a:gd name="T19" fmla="*/ 2147483646 h 1293"/>
                <a:gd name="T20" fmla="*/ 2147483646 w 764"/>
                <a:gd name="T21" fmla="*/ 2147483646 h 1293"/>
                <a:gd name="T22" fmla="*/ 2147483646 w 764"/>
                <a:gd name="T23" fmla="*/ 2147483646 h 1293"/>
                <a:gd name="T24" fmla="*/ 2147483646 w 764"/>
                <a:gd name="T25" fmla="*/ 2147483646 h 1293"/>
                <a:gd name="T26" fmla="*/ 2147483646 w 764"/>
                <a:gd name="T27" fmla="*/ 2147483646 h 1293"/>
                <a:gd name="T28" fmla="*/ 2147483646 w 764"/>
                <a:gd name="T29" fmla="*/ 2147483646 h 1293"/>
                <a:gd name="T30" fmla="*/ 2147483646 w 764"/>
                <a:gd name="T31" fmla="*/ 2147483646 h 1293"/>
                <a:gd name="T32" fmla="*/ 2147483646 w 764"/>
                <a:gd name="T33" fmla="*/ 2147483646 h 1293"/>
                <a:gd name="T34" fmla="*/ 2147483646 w 764"/>
                <a:gd name="T35" fmla="*/ 2147483646 h 1293"/>
                <a:gd name="T36" fmla="*/ 2147483646 w 764"/>
                <a:gd name="T37" fmla="*/ 2147483646 h 1293"/>
                <a:gd name="T38" fmla="*/ 2147483646 w 764"/>
                <a:gd name="T39" fmla="*/ 2147483646 h 1293"/>
                <a:gd name="T40" fmla="*/ 2147483646 w 764"/>
                <a:gd name="T41" fmla="*/ 2147483646 h 1293"/>
                <a:gd name="T42" fmla="*/ 2147483646 w 764"/>
                <a:gd name="T43" fmla="*/ 2147483646 h 1293"/>
                <a:gd name="T44" fmla="*/ 2147483646 w 764"/>
                <a:gd name="T45" fmla="*/ 2147483646 h 1293"/>
                <a:gd name="T46" fmla="*/ 2147483646 w 764"/>
                <a:gd name="T47" fmla="*/ 2147483646 h 1293"/>
                <a:gd name="T48" fmla="*/ 2147483646 w 764"/>
                <a:gd name="T49" fmla="*/ 2147483646 h 1293"/>
                <a:gd name="T50" fmla="*/ 2147483646 w 764"/>
                <a:gd name="T51" fmla="*/ 2147483646 h 1293"/>
                <a:gd name="T52" fmla="*/ 2147483646 w 764"/>
                <a:gd name="T53" fmla="*/ 2147483646 h 1293"/>
                <a:gd name="T54" fmla="*/ 2147483646 w 764"/>
                <a:gd name="T55" fmla="*/ 2147483646 h 1293"/>
                <a:gd name="T56" fmla="*/ 2147483646 w 764"/>
                <a:gd name="T57" fmla="*/ 2147483646 h 1293"/>
                <a:gd name="T58" fmla="*/ 2147483646 w 764"/>
                <a:gd name="T59" fmla="*/ 2147483646 h 1293"/>
                <a:gd name="T60" fmla="*/ 2147483646 w 764"/>
                <a:gd name="T61" fmla="*/ 2147483646 h 1293"/>
                <a:gd name="T62" fmla="*/ 2147483646 w 764"/>
                <a:gd name="T63" fmla="*/ 2147483646 h 1293"/>
                <a:gd name="T64" fmla="*/ 2147483646 w 764"/>
                <a:gd name="T65" fmla="*/ 2147483646 h 1293"/>
                <a:gd name="T66" fmla="*/ 2147483646 w 764"/>
                <a:gd name="T67" fmla="*/ 2147483646 h 1293"/>
                <a:gd name="T68" fmla="*/ 2147483646 w 764"/>
                <a:gd name="T69" fmla="*/ 2147483646 h 1293"/>
                <a:gd name="T70" fmla="*/ 2147483646 w 764"/>
                <a:gd name="T71" fmla="*/ 2147483646 h 1293"/>
                <a:gd name="T72" fmla="*/ 2147483646 w 764"/>
                <a:gd name="T73" fmla="*/ 2147483646 h 1293"/>
                <a:gd name="T74" fmla="*/ 2147483646 w 764"/>
                <a:gd name="T75" fmla="*/ 2147483646 h 1293"/>
                <a:gd name="T76" fmla="*/ 2147483646 w 764"/>
                <a:gd name="T77" fmla="*/ 2147483646 h 1293"/>
                <a:gd name="T78" fmla="*/ 2147483646 w 764"/>
                <a:gd name="T79" fmla="*/ 2147483646 h 1293"/>
                <a:gd name="T80" fmla="*/ 799307040 w 764"/>
                <a:gd name="T81" fmla="*/ 2147483646 h 1293"/>
                <a:gd name="T82" fmla="*/ 0 w 764"/>
                <a:gd name="T83" fmla="*/ 2147483646 h 1293"/>
                <a:gd name="T84" fmla="*/ 0 w 764"/>
                <a:gd name="T85" fmla="*/ 2147483646 h 1293"/>
                <a:gd name="T86" fmla="*/ 799307040 w 764"/>
                <a:gd name="T87" fmla="*/ 2147483646 h 1293"/>
                <a:gd name="T88" fmla="*/ 2147483646 w 764"/>
                <a:gd name="T89" fmla="*/ 2147483646 h 1293"/>
                <a:gd name="T90" fmla="*/ 2147483646 w 764"/>
                <a:gd name="T91" fmla="*/ 2147483646 h 1293"/>
                <a:gd name="T92" fmla="*/ 2147483646 w 764"/>
                <a:gd name="T93" fmla="*/ 2147483646 h 1293"/>
                <a:gd name="T94" fmla="*/ 2147483646 w 764"/>
                <a:gd name="T95" fmla="*/ 2147483646 h 1293"/>
                <a:gd name="T96" fmla="*/ 2147483646 w 764"/>
                <a:gd name="T97" fmla="*/ 2147483646 h 1293"/>
                <a:gd name="T98" fmla="*/ 2147483646 w 764"/>
                <a:gd name="T99" fmla="*/ 2147483646 h 1293"/>
                <a:gd name="T100" fmla="*/ 2147483646 w 764"/>
                <a:gd name="T101" fmla="*/ 2147483646 h 1293"/>
                <a:gd name="T102" fmla="*/ 2147483646 w 764"/>
                <a:gd name="T103" fmla="*/ 2147483646 h 1293"/>
                <a:gd name="T104" fmla="*/ 2147483646 w 764"/>
                <a:gd name="T105" fmla="*/ 2147483646 h 1293"/>
                <a:gd name="T106" fmla="*/ 2147483646 w 764"/>
                <a:gd name="T107" fmla="*/ 2147483646 h 1293"/>
                <a:gd name="T108" fmla="*/ 2147483646 w 764"/>
                <a:gd name="T109" fmla="*/ 2147483646 h 1293"/>
                <a:gd name="T110" fmla="*/ 2147483646 w 764"/>
                <a:gd name="T111" fmla="*/ 2147483646 h 1293"/>
                <a:gd name="T112" fmla="*/ 2147483646 w 764"/>
                <a:gd name="T113" fmla="*/ 2147483646 h 1293"/>
                <a:gd name="T114" fmla="*/ 2147483646 w 764"/>
                <a:gd name="T115" fmla="*/ 2147483646 h 1293"/>
                <a:gd name="T116" fmla="*/ 2147483646 w 764"/>
                <a:gd name="T117" fmla="*/ 2147483646 h 1293"/>
                <a:gd name="T118" fmla="*/ 2147483646 w 764"/>
                <a:gd name="T119" fmla="*/ 2147483646 h 1293"/>
                <a:gd name="T120" fmla="*/ 2147483646 w 764"/>
                <a:gd name="T121" fmla="*/ 2147483646 h 1293"/>
                <a:gd name="T122" fmla="*/ 2147483646 w 764"/>
                <a:gd name="T123" fmla="*/ 0 h 12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4" h="1293">
                  <a:moveTo>
                    <a:pt x="741" y="0"/>
                  </a:moveTo>
                  <a:lnTo>
                    <a:pt x="743" y="3"/>
                  </a:lnTo>
                  <a:lnTo>
                    <a:pt x="744" y="11"/>
                  </a:lnTo>
                  <a:lnTo>
                    <a:pt x="747" y="24"/>
                  </a:lnTo>
                  <a:lnTo>
                    <a:pt x="750" y="42"/>
                  </a:lnTo>
                  <a:lnTo>
                    <a:pt x="752" y="64"/>
                  </a:lnTo>
                  <a:lnTo>
                    <a:pt x="755" y="91"/>
                  </a:lnTo>
                  <a:lnTo>
                    <a:pt x="759" y="122"/>
                  </a:lnTo>
                  <a:lnTo>
                    <a:pt x="761" y="157"/>
                  </a:lnTo>
                  <a:lnTo>
                    <a:pt x="764" y="195"/>
                  </a:lnTo>
                  <a:lnTo>
                    <a:pt x="764" y="236"/>
                  </a:lnTo>
                  <a:lnTo>
                    <a:pt x="764" y="279"/>
                  </a:lnTo>
                  <a:lnTo>
                    <a:pt x="762" y="324"/>
                  </a:lnTo>
                  <a:lnTo>
                    <a:pt x="758" y="373"/>
                  </a:lnTo>
                  <a:lnTo>
                    <a:pt x="752" y="423"/>
                  </a:lnTo>
                  <a:lnTo>
                    <a:pt x="744" y="474"/>
                  </a:lnTo>
                  <a:lnTo>
                    <a:pt x="734" y="526"/>
                  </a:lnTo>
                  <a:lnTo>
                    <a:pt x="722" y="580"/>
                  </a:lnTo>
                  <a:lnTo>
                    <a:pt x="705" y="635"/>
                  </a:lnTo>
                  <a:lnTo>
                    <a:pt x="685" y="689"/>
                  </a:lnTo>
                  <a:lnTo>
                    <a:pt x="663" y="744"/>
                  </a:lnTo>
                  <a:lnTo>
                    <a:pt x="636" y="798"/>
                  </a:lnTo>
                  <a:lnTo>
                    <a:pt x="605" y="851"/>
                  </a:lnTo>
                  <a:lnTo>
                    <a:pt x="571" y="904"/>
                  </a:lnTo>
                  <a:lnTo>
                    <a:pt x="531" y="956"/>
                  </a:lnTo>
                  <a:lnTo>
                    <a:pt x="487" y="1007"/>
                  </a:lnTo>
                  <a:lnTo>
                    <a:pt x="438" y="1055"/>
                  </a:lnTo>
                  <a:lnTo>
                    <a:pt x="383" y="1102"/>
                  </a:lnTo>
                  <a:lnTo>
                    <a:pt x="324" y="1146"/>
                  </a:lnTo>
                  <a:lnTo>
                    <a:pt x="258" y="1188"/>
                  </a:lnTo>
                  <a:lnTo>
                    <a:pt x="187" y="1226"/>
                  </a:lnTo>
                  <a:lnTo>
                    <a:pt x="108" y="1261"/>
                  </a:lnTo>
                  <a:lnTo>
                    <a:pt x="24" y="1293"/>
                  </a:lnTo>
                  <a:lnTo>
                    <a:pt x="24" y="1290"/>
                  </a:lnTo>
                  <a:lnTo>
                    <a:pt x="21" y="1282"/>
                  </a:lnTo>
                  <a:lnTo>
                    <a:pt x="18" y="1268"/>
                  </a:lnTo>
                  <a:lnTo>
                    <a:pt x="14" y="1250"/>
                  </a:lnTo>
                  <a:lnTo>
                    <a:pt x="11" y="1226"/>
                  </a:lnTo>
                  <a:lnTo>
                    <a:pt x="7" y="1199"/>
                  </a:lnTo>
                  <a:lnTo>
                    <a:pt x="4" y="1167"/>
                  </a:lnTo>
                  <a:lnTo>
                    <a:pt x="1" y="1132"/>
                  </a:lnTo>
                  <a:lnTo>
                    <a:pt x="0" y="1092"/>
                  </a:lnTo>
                  <a:lnTo>
                    <a:pt x="0" y="1050"/>
                  </a:lnTo>
                  <a:lnTo>
                    <a:pt x="1" y="1004"/>
                  </a:lnTo>
                  <a:lnTo>
                    <a:pt x="6" y="956"/>
                  </a:lnTo>
                  <a:lnTo>
                    <a:pt x="13" y="906"/>
                  </a:lnTo>
                  <a:lnTo>
                    <a:pt x="21" y="854"/>
                  </a:lnTo>
                  <a:lnTo>
                    <a:pt x="34" y="799"/>
                  </a:lnTo>
                  <a:lnTo>
                    <a:pt x="51" y="743"/>
                  </a:lnTo>
                  <a:lnTo>
                    <a:pt x="70" y="685"/>
                  </a:lnTo>
                  <a:lnTo>
                    <a:pt x="94" y="628"/>
                  </a:lnTo>
                  <a:lnTo>
                    <a:pt x="124" y="569"/>
                  </a:lnTo>
                  <a:lnTo>
                    <a:pt x="157" y="508"/>
                  </a:lnTo>
                  <a:lnTo>
                    <a:pt x="197" y="449"/>
                  </a:lnTo>
                  <a:lnTo>
                    <a:pt x="241" y="389"/>
                  </a:lnTo>
                  <a:lnTo>
                    <a:pt x="292" y="330"/>
                  </a:lnTo>
                  <a:lnTo>
                    <a:pt x="350" y="272"/>
                  </a:lnTo>
                  <a:lnTo>
                    <a:pt x="413" y="215"/>
                  </a:lnTo>
                  <a:lnTo>
                    <a:pt x="484" y="159"/>
                  </a:lnTo>
                  <a:lnTo>
                    <a:pt x="562" y="104"/>
                  </a:lnTo>
                  <a:lnTo>
                    <a:pt x="647" y="50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Group 83"/>
            <p:cNvGrpSpPr/>
            <p:nvPr/>
          </p:nvGrpSpPr>
          <p:grpSpPr bwMode="auto">
            <a:xfrm>
              <a:off x="3809140" y="3588099"/>
              <a:ext cx="3493795" cy="2360899"/>
              <a:chOff x="3949827" y="3517504"/>
              <a:chExt cx="3509051" cy="2371231"/>
            </a:xfrm>
          </p:grpSpPr>
          <p:grpSp>
            <p:nvGrpSpPr>
              <p:cNvPr id="34" name="Group 84"/>
              <p:cNvGrpSpPr/>
              <p:nvPr/>
            </p:nvGrpSpPr>
            <p:grpSpPr>
              <a:xfrm>
                <a:off x="3949827" y="3517504"/>
                <a:ext cx="3509051" cy="2371231"/>
                <a:chOff x="3949827" y="3517504"/>
                <a:chExt cx="3509051" cy="2371231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6" name="Freeform 6"/>
                <p:cNvSpPr/>
                <p:nvPr/>
              </p:nvSpPr>
              <p:spPr bwMode="auto">
                <a:xfrm>
                  <a:off x="3949827" y="5369013"/>
                  <a:ext cx="3509051" cy="519722"/>
                </a:xfrm>
                <a:custGeom>
                  <a:avLst/>
                  <a:gdLst>
                    <a:gd name="T0" fmla="*/ 2108 w 3781"/>
                    <a:gd name="T1" fmla="*/ 2 h 560"/>
                    <a:gd name="T2" fmla="*/ 2334 w 3781"/>
                    <a:gd name="T3" fmla="*/ 19 h 560"/>
                    <a:gd name="T4" fmla="*/ 2546 w 3781"/>
                    <a:gd name="T5" fmla="*/ 50 h 560"/>
                    <a:gd name="T6" fmla="*/ 2743 w 3781"/>
                    <a:gd name="T7" fmla="*/ 91 h 560"/>
                    <a:gd name="T8" fmla="*/ 2924 w 3781"/>
                    <a:gd name="T9" fmla="*/ 140 h 560"/>
                    <a:gd name="T10" fmla="*/ 3088 w 3781"/>
                    <a:gd name="T11" fmla="*/ 195 h 560"/>
                    <a:gd name="T12" fmla="*/ 3237 w 3781"/>
                    <a:gd name="T13" fmla="*/ 254 h 560"/>
                    <a:gd name="T14" fmla="*/ 3369 w 3781"/>
                    <a:gd name="T15" fmla="*/ 313 h 560"/>
                    <a:gd name="T16" fmla="*/ 3484 w 3781"/>
                    <a:gd name="T17" fmla="*/ 370 h 560"/>
                    <a:gd name="T18" fmla="*/ 3581 w 3781"/>
                    <a:gd name="T19" fmla="*/ 425 h 560"/>
                    <a:gd name="T20" fmla="*/ 3658 w 3781"/>
                    <a:gd name="T21" fmla="*/ 474 h 560"/>
                    <a:gd name="T22" fmla="*/ 3718 w 3781"/>
                    <a:gd name="T23" fmla="*/ 514 h 560"/>
                    <a:gd name="T24" fmla="*/ 3758 w 3781"/>
                    <a:gd name="T25" fmla="*/ 543 h 560"/>
                    <a:gd name="T26" fmla="*/ 3779 w 3781"/>
                    <a:gd name="T27" fmla="*/ 559 h 560"/>
                    <a:gd name="T28" fmla="*/ 3621 w 3781"/>
                    <a:gd name="T29" fmla="*/ 501 h 560"/>
                    <a:gd name="T30" fmla="*/ 3306 w 3781"/>
                    <a:gd name="T31" fmla="*/ 403 h 560"/>
                    <a:gd name="T32" fmla="*/ 2994 w 3781"/>
                    <a:gd name="T33" fmla="*/ 327 h 560"/>
                    <a:gd name="T34" fmla="*/ 2689 w 3781"/>
                    <a:gd name="T35" fmla="*/ 272 h 560"/>
                    <a:gd name="T36" fmla="*/ 2395 w 3781"/>
                    <a:gd name="T37" fmla="*/ 237 h 560"/>
                    <a:gd name="T38" fmla="*/ 2108 w 3781"/>
                    <a:gd name="T39" fmla="*/ 217 h 560"/>
                    <a:gd name="T40" fmla="*/ 1833 w 3781"/>
                    <a:gd name="T41" fmla="*/ 213 h 560"/>
                    <a:gd name="T42" fmla="*/ 1572 w 3781"/>
                    <a:gd name="T43" fmla="*/ 222 h 560"/>
                    <a:gd name="T44" fmla="*/ 1325 w 3781"/>
                    <a:gd name="T45" fmla="*/ 240 h 560"/>
                    <a:gd name="T46" fmla="*/ 1095 w 3781"/>
                    <a:gd name="T47" fmla="*/ 266 h 560"/>
                    <a:gd name="T48" fmla="*/ 881 w 3781"/>
                    <a:gd name="T49" fmla="*/ 299 h 560"/>
                    <a:gd name="T50" fmla="*/ 688 w 3781"/>
                    <a:gd name="T51" fmla="*/ 337 h 560"/>
                    <a:gd name="T52" fmla="*/ 515 w 3781"/>
                    <a:gd name="T53" fmla="*/ 375 h 560"/>
                    <a:gd name="T54" fmla="*/ 364 w 3781"/>
                    <a:gd name="T55" fmla="*/ 414 h 560"/>
                    <a:gd name="T56" fmla="*/ 237 w 3781"/>
                    <a:gd name="T57" fmla="*/ 450 h 560"/>
                    <a:gd name="T58" fmla="*/ 136 w 3781"/>
                    <a:gd name="T59" fmla="*/ 481 h 560"/>
                    <a:gd name="T60" fmla="*/ 62 w 3781"/>
                    <a:gd name="T61" fmla="*/ 508 h 560"/>
                    <a:gd name="T62" fmla="*/ 15 w 3781"/>
                    <a:gd name="T63" fmla="*/ 523 h 560"/>
                    <a:gd name="T64" fmla="*/ 0 w 3781"/>
                    <a:gd name="T65" fmla="*/ 531 h 560"/>
                    <a:gd name="T66" fmla="*/ 319 w 3781"/>
                    <a:gd name="T67" fmla="*/ 373 h 560"/>
                    <a:gd name="T68" fmla="*/ 627 w 3781"/>
                    <a:gd name="T69" fmla="*/ 248 h 560"/>
                    <a:gd name="T70" fmla="*/ 925 w 3781"/>
                    <a:gd name="T71" fmla="*/ 150 h 560"/>
                    <a:gd name="T72" fmla="*/ 1210 w 3781"/>
                    <a:gd name="T73" fmla="*/ 80 h 560"/>
                    <a:gd name="T74" fmla="*/ 1482 w 3781"/>
                    <a:gd name="T75" fmla="*/ 32 h 560"/>
                    <a:gd name="T76" fmla="*/ 1743 w 3781"/>
                    <a:gd name="T77" fmla="*/ 7 h 560"/>
                    <a:gd name="T78" fmla="*/ 1990 w 3781"/>
                    <a:gd name="T79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781" h="560">
                      <a:moveTo>
                        <a:pt x="1990" y="0"/>
                      </a:moveTo>
                      <a:lnTo>
                        <a:pt x="2108" y="2"/>
                      </a:lnTo>
                      <a:lnTo>
                        <a:pt x="2223" y="9"/>
                      </a:lnTo>
                      <a:lnTo>
                        <a:pt x="2334" y="19"/>
                      </a:lnTo>
                      <a:lnTo>
                        <a:pt x="2442" y="33"/>
                      </a:lnTo>
                      <a:lnTo>
                        <a:pt x="2546" y="50"/>
                      </a:lnTo>
                      <a:lnTo>
                        <a:pt x="2646" y="70"/>
                      </a:lnTo>
                      <a:lnTo>
                        <a:pt x="2743" y="91"/>
                      </a:lnTo>
                      <a:lnTo>
                        <a:pt x="2835" y="115"/>
                      </a:lnTo>
                      <a:lnTo>
                        <a:pt x="2924" y="140"/>
                      </a:lnTo>
                      <a:lnTo>
                        <a:pt x="3008" y="167"/>
                      </a:lnTo>
                      <a:lnTo>
                        <a:pt x="3088" y="195"/>
                      </a:lnTo>
                      <a:lnTo>
                        <a:pt x="3165" y="224"/>
                      </a:lnTo>
                      <a:lnTo>
                        <a:pt x="3237" y="254"/>
                      </a:lnTo>
                      <a:lnTo>
                        <a:pt x="3306" y="283"/>
                      </a:lnTo>
                      <a:lnTo>
                        <a:pt x="3369" y="313"/>
                      </a:lnTo>
                      <a:lnTo>
                        <a:pt x="3429" y="342"/>
                      </a:lnTo>
                      <a:lnTo>
                        <a:pt x="3484" y="370"/>
                      </a:lnTo>
                      <a:lnTo>
                        <a:pt x="3534" y="398"/>
                      </a:lnTo>
                      <a:lnTo>
                        <a:pt x="3581" y="425"/>
                      </a:lnTo>
                      <a:lnTo>
                        <a:pt x="3621" y="450"/>
                      </a:lnTo>
                      <a:lnTo>
                        <a:pt x="3658" y="474"/>
                      </a:lnTo>
                      <a:lnTo>
                        <a:pt x="3690" y="495"/>
                      </a:lnTo>
                      <a:lnTo>
                        <a:pt x="3718" y="514"/>
                      </a:lnTo>
                      <a:lnTo>
                        <a:pt x="3741" y="529"/>
                      </a:lnTo>
                      <a:lnTo>
                        <a:pt x="3758" y="543"/>
                      </a:lnTo>
                      <a:lnTo>
                        <a:pt x="3770" y="552"/>
                      </a:lnTo>
                      <a:lnTo>
                        <a:pt x="3779" y="559"/>
                      </a:lnTo>
                      <a:lnTo>
                        <a:pt x="3781" y="560"/>
                      </a:lnTo>
                      <a:lnTo>
                        <a:pt x="3621" y="501"/>
                      </a:lnTo>
                      <a:lnTo>
                        <a:pt x="3463" y="449"/>
                      </a:lnTo>
                      <a:lnTo>
                        <a:pt x="3306" y="403"/>
                      </a:lnTo>
                      <a:lnTo>
                        <a:pt x="3148" y="362"/>
                      </a:lnTo>
                      <a:lnTo>
                        <a:pt x="2994" y="327"/>
                      </a:lnTo>
                      <a:lnTo>
                        <a:pt x="2841" y="297"/>
                      </a:lnTo>
                      <a:lnTo>
                        <a:pt x="2689" y="272"/>
                      </a:lnTo>
                      <a:lnTo>
                        <a:pt x="2541" y="252"/>
                      </a:lnTo>
                      <a:lnTo>
                        <a:pt x="2395" y="237"/>
                      </a:lnTo>
                      <a:lnTo>
                        <a:pt x="2250" y="226"/>
                      </a:lnTo>
                      <a:lnTo>
                        <a:pt x="2108" y="217"/>
                      </a:lnTo>
                      <a:lnTo>
                        <a:pt x="1969" y="215"/>
                      </a:lnTo>
                      <a:lnTo>
                        <a:pt x="1833" y="213"/>
                      </a:lnTo>
                      <a:lnTo>
                        <a:pt x="1701" y="216"/>
                      </a:lnTo>
                      <a:lnTo>
                        <a:pt x="1572" y="222"/>
                      </a:lnTo>
                      <a:lnTo>
                        <a:pt x="1447" y="230"/>
                      </a:lnTo>
                      <a:lnTo>
                        <a:pt x="1325" y="240"/>
                      </a:lnTo>
                      <a:lnTo>
                        <a:pt x="1209" y="252"/>
                      </a:lnTo>
                      <a:lnTo>
                        <a:pt x="1095" y="266"/>
                      </a:lnTo>
                      <a:lnTo>
                        <a:pt x="985" y="282"/>
                      </a:lnTo>
                      <a:lnTo>
                        <a:pt x="881" y="299"/>
                      </a:lnTo>
                      <a:lnTo>
                        <a:pt x="782" y="317"/>
                      </a:lnTo>
                      <a:lnTo>
                        <a:pt x="688" y="337"/>
                      </a:lnTo>
                      <a:lnTo>
                        <a:pt x="598" y="355"/>
                      </a:lnTo>
                      <a:lnTo>
                        <a:pt x="515" y="375"/>
                      </a:lnTo>
                      <a:lnTo>
                        <a:pt x="437" y="394"/>
                      </a:lnTo>
                      <a:lnTo>
                        <a:pt x="364" y="414"/>
                      </a:lnTo>
                      <a:lnTo>
                        <a:pt x="298" y="432"/>
                      </a:lnTo>
                      <a:lnTo>
                        <a:pt x="237" y="450"/>
                      </a:lnTo>
                      <a:lnTo>
                        <a:pt x="182" y="467"/>
                      </a:lnTo>
                      <a:lnTo>
                        <a:pt x="136" y="481"/>
                      </a:lnTo>
                      <a:lnTo>
                        <a:pt x="95" y="495"/>
                      </a:lnTo>
                      <a:lnTo>
                        <a:pt x="62" y="508"/>
                      </a:lnTo>
                      <a:lnTo>
                        <a:pt x="35" y="516"/>
                      </a:lnTo>
                      <a:lnTo>
                        <a:pt x="15" y="523"/>
                      </a:lnTo>
                      <a:lnTo>
                        <a:pt x="4" y="529"/>
                      </a:lnTo>
                      <a:lnTo>
                        <a:pt x="0" y="531"/>
                      </a:lnTo>
                      <a:lnTo>
                        <a:pt x="161" y="448"/>
                      </a:lnTo>
                      <a:lnTo>
                        <a:pt x="319" y="373"/>
                      </a:lnTo>
                      <a:lnTo>
                        <a:pt x="474" y="307"/>
                      </a:lnTo>
                      <a:lnTo>
                        <a:pt x="627" y="248"/>
                      </a:lnTo>
                      <a:lnTo>
                        <a:pt x="778" y="196"/>
                      </a:lnTo>
                      <a:lnTo>
                        <a:pt x="925" y="150"/>
                      </a:lnTo>
                      <a:lnTo>
                        <a:pt x="1068" y="112"/>
                      </a:lnTo>
                      <a:lnTo>
                        <a:pt x="1210" y="80"/>
                      </a:lnTo>
                      <a:lnTo>
                        <a:pt x="1347" y="53"/>
                      </a:lnTo>
                      <a:lnTo>
                        <a:pt x="1482" y="32"/>
                      </a:lnTo>
                      <a:lnTo>
                        <a:pt x="1614" y="16"/>
                      </a:lnTo>
                      <a:lnTo>
                        <a:pt x="1743" y="7"/>
                      </a:lnTo>
                      <a:lnTo>
                        <a:pt x="1868" y="1"/>
                      </a:lnTo>
                      <a:lnTo>
                        <a:pt x="1990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7"/>
                <p:cNvSpPr/>
                <p:nvPr/>
              </p:nvSpPr>
              <p:spPr bwMode="auto">
                <a:xfrm>
                  <a:off x="5211081" y="3517504"/>
                  <a:ext cx="1509978" cy="2091881"/>
                </a:xfrm>
                <a:custGeom>
                  <a:avLst/>
                  <a:gdLst>
                    <a:gd name="T0" fmla="*/ 285 w 1627"/>
                    <a:gd name="T1" fmla="*/ 59 h 2254"/>
                    <a:gd name="T2" fmla="*/ 396 w 1627"/>
                    <a:gd name="T3" fmla="*/ 173 h 2254"/>
                    <a:gd name="T4" fmla="*/ 490 w 1627"/>
                    <a:gd name="T5" fmla="*/ 308 h 2254"/>
                    <a:gd name="T6" fmla="*/ 571 w 1627"/>
                    <a:gd name="T7" fmla="*/ 451 h 2254"/>
                    <a:gd name="T8" fmla="*/ 643 w 1627"/>
                    <a:gd name="T9" fmla="*/ 589 h 2254"/>
                    <a:gd name="T10" fmla="*/ 711 w 1627"/>
                    <a:gd name="T11" fmla="*/ 710 h 2254"/>
                    <a:gd name="T12" fmla="*/ 782 w 1627"/>
                    <a:gd name="T13" fmla="*/ 801 h 2254"/>
                    <a:gd name="T14" fmla="*/ 856 w 1627"/>
                    <a:gd name="T15" fmla="*/ 847 h 2254"/>
                    <a:gd name="T16" fmla="*/ 940 w 1627"/>
                    <a:gd name="T17" fmla="*/ 839 h 2254"/>
                    <a:gd name="T18" fmla="*/ 1040 w 1627"/>
                    <a:gd name="T19" fmla="*/ 762 h 2254"/>
                    <a:gd name="T20" fmla="*/ 1212 w 1627"/>
                    <a:gd name="T21" fmla="*/ 599 h 2254"/>
                    <a:gd name="T22" fmla="*/ 1361 w 1627"/>
                    <a:gd name="T23" fmla="*/ 496 h 2254"/>
                    <a:gd name="T24" fmla="*/ 1481 w 1627"/>
                    <a:gd name="T25" fmla="*/ 441 h 2254"/>
                    <a:gd name="T26" fmla="*/ 1568 w 1627"/>
                    <a:gd name="T27" fmla="*/ 419 h 2254"/>
                    <a:gd name="T28" fmla="*/ 1617 w 1627"/>
                    <a:gd name="T29" fmla="*/ 413 h 2254"/>
                    <a:gd name="T30" fmla="*/ 1547 w 1627"/>
                    <a:gd name="T31" fmla="*/ 471 h 2254"/>
                    <a:gd name="T32" fmla="*/ 1353 w 1627"/>
                    <a:gd name="T33" fmla="*/ 651 h 2254"/>
                    <a:gd name="T34" fmla="*/ 1219 w 1627"/>
                    <a:gd name="T35" fmla="*/ 846 h 2254"/>
                    <a:gd name="T36" fmla="*/ 1138 w 1627"/>
                    <a:gd name="T37" fmla="*/ 1049 h 2254"/>
                    <a:gd name="T38" fmla="*/ 1099 w 1627"/>
                    <a:gd name="T39" fmla="*/ 1252 h 2254"/>
                    <a:gd name="T40" fmla="*/ 1093 w 1627"/>
                    <a:gd name="T41" fmla="*/ 1448 h 2254"/>
                    <a:gd name="T42" fmla="*/ 1111 w 1627"/>
                    <a:gd name="T43" fmla="*/ 1631 h 2254"/>
                    <a:gd name="T44" fmla="*/ 1145 w 1627"/>
                    <a:gd name="T45" fmla="*/ 1794 h 2254"/>
                    <a:gd name="T46" fmla="*/ 1186 w 1627"/>
                    <a:gd name="T47" fmla="*/ 1927 h 2254"/>
                    <a:gd name="T48" fmla="*/ 1222 w 1627"/>
                    <a:gd name="T49" fmla="*/ 2027 h 2254"/>
                    <a:gd name="T50" fmla="*/ 1248 w 1627"/>
                    <a:gd name="T51" fmla="*/ 2085 h 2254"/>
                    <a:gd name="T52" fmla="*/ 1277 w 1627"/>
                    <a:gd name="T53" fmla="*/ 2135 h 2254"/>
                    <a:gd name="T54" fmla="*/ 1325 w 1627"/>
                    <a:gd name="T55" fmla="*/ 2217 h 2254"/>
                    <a:gd name="T56" fmla="*/ 1339 w 1627"/>
                    <a:gd name="T57" fmla="*/ 2252 h 2254"/>
                    <a:gd name="T58" fmla="*/ 1321 w 1627"/>
                    <a:gd name="T59" fmla="*/ 2250 h 2254"/>
                    <a:gd name="T60" fmla="*/ 1274 w 1627"/>
                    <a:gd name="T61" fmla="*/ 2222 h 2254"/>
                    <a:gd name="T62" fmla="*/ 1203 w 1627"/>
                    <a:gd name="T63" fmla="*/ 2179 h 2254"/>
                    <a:gd name="T64" fmla="*/ 1107 w 1627"/>
                    <a:gd name="T65" fmla="*/ 2108 h 2254"/>
                    <a:gd name="T66" fmla="*/ 1020 w 1627"/>
                    <a:gd name="T67" fmla="*/ 1982 h 2254"/>
                    <a:gd name="T68" fmla="*/ 944 w 1627"/>
                    <a:gd name="T69" fmla="*/ 1830 h 2254"/>
                    <a:gd name="T70" fmla="*/ 878 w 1627"/>
                    <a:gd name="T71" fmla="*/ 1693 h 2254"/>
                    <a:gd name="T72" fmla="*/ 818 w 1627"/>
                    <a:gd name="T73" fmla="*/ 1601 h 2254"/>
                    <a:gd name="T74" fmla="*/ 760 w 1627"/>
                    <a:gd name="T75" fmla="*/ 1586 h 2254"/>
                    <a:gd name="T76" fmla="*/ 707 w 1627"/>
                    <a:gd name="T77" fmla="*/ 1637 h 2254"/>
                    <a:gd name="T78" fmla="*/ 644 w 1627"/>
                    <a:gd name="T79" fmla="*/ 1738 h 2254"/>
                    <a:gd name="T80" fmla="*/ 553 w 1627"/>
                    <a:gd name="T81" fmla="*/ 1874 h 2254"/>
                    <a:gd name="T82" fmla="*/ 417 w 1627"/>
                    <a:gd name="T83" fmla="*/ 2024 h 2254"/>
                    <a:gd name="T84" fmla="*/ 266 w 1627"/>
                    <a:gd name="T85" fmla="*/ 2124 h 2254"/>
                    <a:gd name="T86" fmla="*/ 132 w 1627"/>
                    <a:gd name="T87" fmla="*/ 2173 h 2254"/>
                    <a:gd name="T88" fmla="*/ 36 w 1627"/>
                    <a:gd name="T89" fmla="*/ 2188 h 2254"/>
                    <a:gd name="T90" fmla="*/ 0 w 1627"/>
                    <a:gd name="T91" fmla="*/ 2190 h 2254"/>
                    <a:gd name="T92" fmla="*/ 25 w 1627"/>
                    <a:gd name="T93" fmla="*/ 2170 h 2254"/>
                    <a:gd name="T94" fmla="*/ 92 w 1627"/>
                    <a:gd name="T95" fmla="*/ 2114 h 2254"/>
                    <a:gd name="T96" fmla="*/ 188 w 1627"/>
                    <a:gd name="T97" fmla="*/ 2026 h 2254"/>
                    <a:gd name="T98" fmla="*/ 300 w 1627"/>
                    <a:gd name="T99" fmla="*/ 1910 h 2254"/>
                    <a:gd name="T100" fmla="*/ 412 w 1627"/>
                    <a:gd name="T101" fmla="*/ 1770 h 2254"/>
                    <a:gd name="T102" fmla="*/ 513 w 1627"/>
                    <a:gd name="T103" fmla="*/ 1611 h 2254"/>
                    <a:gd name="T104" fmla="*/ 591 w 1627"/>
                    <a:gd name="T105" fmla="*/ 1436 h 2254"/>
                    <a:gd name="T106" fmla="*/ 629 w 1627"/>
                    <a:gd name="T107" fmla="*/ 1250 h 2254"/>
                    <a:gd name="T108" fmla="*/ 616 w 1627"/>
                    <a:gd name="T109" fmla="*/ 1048 h 2254"/>
                    <a:gd name="T110" fmla="*/ 568 w 1627"/>
                    <a:gd name="T111" fmla="*/ 832 h 2254"/>
                    <a:gd name="T112" fmla="*/ 502 w 1627"/>
                    <a:gd name="T113" fmla="*/ 625 h 2254"/>
                    <a:gd name="T114" fmla="*/ 426 w 1627"/>
                    <a:gd name="T115" fmla="*/ 437 h 2254"/>
                    <a:gd name="T116" fmla="*/ 349 w 1627"/>
                    <a:gd name="T117" fmla="*/ 273 h 2254"/>
                    <a:gd name="T118" fmla="*/ 280 w 1627"/>
                    <a:gd name="T119" fmla="*/ 141 h 2254"/>
                    <a:gd name="T120" fmla="*/ 229 w 1627"/>
                    <a:gd name="T121" fmla="*/ 48 h 2254"/>
                    <a:gd name="T122" fmla="*/ 202 w 1627"/>
                    <a:gd name="T123" fmla="*/ 3 h 2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27" h="2254">
                      <a:moveTo>
                        <a:pt x="199" y="0"/>
                      </a:moveTo>
                      <a:lnTo>
                        <a:pt x="244" y="27"/>
                      </a:lnTo>
                      <a:lnTo>
                        <a:pt x="285" y="59"/>
                      </a:lnTo>
                      <a:lnTo>
                        <a:pt x="324" y="94"/>
                      </a:lnTo>
                      <a:lnTo>
                        <a:pt x="360" y="132"/>
                      </a:lnTo>
                      <a:lnTo>
                        <a:pt x="396" y="173"/>
                      </a:lnTo>
                      <a:lnTo>
                        <a:pt x="429" y="217"/>
                      </a:lnTo>
                      <a:lnTo>
                        <a:pt x="460" y="262"/>
                      </a:lnTo>
                      <a:lnTo>
                        <a:pt x="490" y="308"/>
                      </a:lnTo>
                      <a:lnTo>
                        <a:pt x="518" y="356"/>
                      </a:lnTo>
                      <a:lnTo>
                        <a:pt x="544" y="403"/>
                      </a:lnTo>
                      <a:lnTo>
                        <a:pt x="571" y="451"/>
                      </a:lnTo>
                      <a:lnTo>
                        <a:pt x="595" y="499"/>
                      </a:lnTo>
                      <a:lnTo>
                        <a:pt x="619" y="545"/>
                      </a:lnTo>
                      <a:lnTo>
                        <a:pt x="643" y="589"/>
                      </a:lnTo>
                      <a:lnTo>
                        <a:pt x="666" y="632"/>
                      </a:lnTo>
                      <a:lnTo>
                        <a:pt x="689" y="673"/>
                      </a:lnTo>
                      <a:lnTo>
                        <a:pt x="711" y="710"/>
                      </a:lnTo>
                      <a:lnTo>
                        <a:pt x="734" y="745"/>
                      </a:lnTo>
                      <a:lnTo>
                        <a:pt x="758" y="774"/>
                      </a:lnTo>
                      <a:lnTo>
                        <a:pt x="782" y="801"/>
                      </a:lnTo>
                      <a:lnTo>
                        <a:pt x="805" y="822"/>
                      </a:lnTo>
                      <a:lnTo>
                        <a:pt x="831" y="837"/>
                      </a:lnTo>
                      <a:lnTo>
                        <a:pt x="856" y="847"/>
                      </a:lnTo>
                      <a:lnTo>
                        <a:pt x="883" y="851"/>
                      </a:lnTo>
                      <a:lnTo>
                        <a:pt x="911" y="849"/>
                      </a:lnTo>
                      <a:lnTo>
                        <a:pt x="940" y="839"/>
                      </a:lnTo>
                      <a:lnTo>
                        <a:pt x="972" y="821"/>
                      </a:lnTo>
                      <a:lnTo>
                        <a:pt x="1005" y="795"/>
                      </a:lnTo>
                      <a:lnTo>
                        <a:pt x="1040" y="762"/>
                      </a:lnTo>
                      <a:lnTo>
                        <a:pt x="1100" y="700"/>
                      </a:lnTo>
                      <a:lnTo>
                        <a:pt x="1158" y="645"/>
                      </a:lnTo>
                      <a:lnTo>
                        <a:pt x="1212" y="599"/>
                      </a:lnTo>
                      <a:lnTo>
                        <a:pt x="1264" y="558"/>
                      </a:lnTo>
                      <a:lnTo>
                        <a:pt x="1315" y="524"/>
                      </a:lnTo>
                      <a:lnTo>
                        <a:pt x="1361" y="496"/>
                      </a:lnTo>
                      <a:lnTo>
                        <a:pt x="1405" y="474"/>
                      </a:lnTo>
                      <a:lnTo>
                        <a:pt x="1444" y="455"/>
                      </a:lnTo>
                      <a:lnTo>
                        <a:pt x="1481" y="441"/>
                      </a:lnTo>
                      <a:lnTo>
                        <a:pt x="1514" y="430"/>
                      </a:lnTo>
                      <a:lnTo>
                        <a:pt x="1542" y="423"/>
                      </a:lnTo>
                      <a:lnTo>
                        <a:pt x="1568" y="419"/>
                      </a:lnTo>
                      <a:lnTo>
                        <a:pt x="1589" y="416"/>
                      </a:lnTo>
                      <a:lnTo>
                        <a:pt x="1605" y="415"/>
                      </a:lnTo>
                      <a:lnTo>
                        <a:pt x="1617" y="413"/>
                      </a:lnTo>
                      <a:lnTo>
                        <a:pt x="1624" y="415"/>
                      </a:lnTo>
                      <a:lnTo>
                        <a:pt x="1627" y="415"/>
                      </a:lnTo>
                      <a:lnTo>
                        <a:pt x="1547" y="471"/>
                      </a:lnTo>
                      <a:lnTo>
                        <a:pt x="1475" y="528"/>
                      </a:lnTo>
                      <a:lnTo>
                        <a:pt x="1410" y="589"/>
                      </a:lnTo>
                      <a:lnTo>
                        <a:pt x="1353" y="651"/>
                      </a:lnTo>
                      <a:lnTo>
                        <a:pt x="1302" y="715"/>
                      </a:lnTo>
                      <a:lnTo>
                        <a:pt x="1257" y="780"/>
                      </a:lnTo>
                      <a:lnTo>
                        <a:pt x="1219" y="846"/>
                      </a:lnTo>
                      <a:lnTo>
                        <a:pt x="1187" y="913"/>
                      </a:lnTo>
                      <a:lnTo>
                        <a:pt x="1161" y="981"/>
                      </a:lnTo>
                      <a:lnTo>
                        <a:pt x="1138" y="1049"/>
                      </a:lnTo>
                      <a:lnTo>
                        <a:pt x="1121" y="1117"/>
                      </a:lnTo>
                      <a:lnTo>
                        <a:pt x="1107" y="1186"/>
                      </a:lnTo>
                      <a:lnTo>
                        <a:pt x="1099" y="1252"/>
                      </a:lnTo>
                      <a:lnTo>
                        <a:pt x="1093" y="1319"/>
                      </a:lnTo>
                      <a:lnTo>
                        <a:pt x="1092" y="1385"/>
                      </a:lnTo>
                      <a:lnTo>
                        <a:pt x="1093" y="1448"/>
                      </a:lnTo>
                      <a:lnTo>
                        <a:pt x="1097" y="1512"/>
                      </a:lnTo>
                      <a:lnTo>
                        <a:pt x="1103" y="1572"/>
                      </a:lnTo>
                      <a:lnTo>
                        <a:pt x="1111" y="1631"/>
                      </a:lnTo>
                      <a:lnTo>
                        <a:pt x="1121" y="1688"/>
                      </a:lnTo>
                      <a:lnTo>
                        <a:pt x="1132" y="1742"/>
                      </a:lnTo>
                      <a:lnTo>
                        <a:pt x="1145" y="1794"/>
                      </a:lnTo>
                      <a:lnTo>
                        <a:pt x="1159" y="1842"/>
                      </a:lnTo>
                      <a:lnTo>
                        <a:pt x="1172" y="1886"/>
                      </a:lnTo>
                      <a:lnTo>
                        <a:pt x="1186" y="1927"/>
                      </a:lnTo>
                      <a:lnTo>
                        <a:pt x="1198" y="1965"/>
                      </a:lnTo>
                      <a:lnTo>
                        <a:pt x="1211" y="1999"/>
                      </a:lnTo>
                      <a:lnTo>
                        <a:pt x="1222" y="2027"/>
                      </a:lnTo>
                      <a:lnTo>
                        <a:pt x="1232" y="2051"/>
                      </a:lnTo>
                      <a:lnTo>
                        <a:pt x="1241" y="2070"/>
                      </a:lnTo>
                      <a:lnTo>
                        <a:pt x="1248" y="2085"/>
                      </a:lnTo>
                      <a:lnTo>
                        <a:pt x="1252" y="2093"/>
                      </a:lnTo>
                      <a:lnTo>
                        <a:pt x="1253" y="2096"/>
                      </a:lnTo>
                      <a:lnTo>
                        <a:pt x="1277" y="2135"/>
                      </a:lnTo>
                      <a:lnTo>
                        <a:pt x="1297" y="2167"/>
                      </a:lnTo>
                      <a:lnTo>
                        <a:pt x="1312" y="2195"/>
                      </a:lnTo>
                      <a:lnTo>
                        <a:pt x="1325" y="2217"/>
                      </a:lnTo>
                      <a:lnTo>
                        <a:pt x="1333" y="2232"/>
                      </a:lnTo>
                      <a:lnTo>
                        <a:pt x="1337" y="2245"/>
                      </a:lnTo>
                      <a:lnTo>
                        <a:pt x="1339" y="2252"/>
                      </a:lnTo>
                      <a:lnTo>
                        <a:pt x="1336" y="2254"/>
                      </a:lnTo>
                      <a:lnTo>
                        <a:pt x="1330" y="2254"/>
                      </a:lnTo>
                      <a:lnTo>
                        <a:pt x="1321" y="2250"/>
                      </a:lnTo>
                      <a:lnTo>
                        <a:pt x="1308" y="2243"/>
                      </a:lnTo>
                      <a:lnTo>
                        <a:pt x="1292" y="2233"/>
                      </a:lnTo>
                      <a:lnTo>
                        <a:pt x="1274" y="2222"/>
                      </a:lnTo>
                      <a:lnTo>
                        <a:pt x="1253" y="2210"/>
                      </a:lnTo>
                      <a:lnTo>
                        <a:pt x="1229" y="2194"/>
                      </a:lnTo>
                      <a:lnTo>
                        <a:pt x="1203" y="2179"/>
                      </a:lnTo>
                      <a:lnTo>
                        <a:pt x="1173" y="2163"/>
                      </a:lnTo>
                      <a:lnTo>
                        <a:pt x="1139" y="2139"/>
                      </a:lnTo>
                      <a:lnTo>
                        <a:pt x="1107" y="2108"/>
                      </a:lnTo>
                      <a:lnTo>
                        <a:pt x="1076" y="2070"/>
                      </a:lnTo>
                      <a:lnTo>
                        <a:pt x="1047" y="2028"/>
                      </a:lnTo>
                      <a:lnTo>
                        <a:pt x="1020" y="1982"/>
                      </a:lnTo>
                      <a:lnTo>
                        <a:pt x="993" y="1931"/>
                      </a:lnTo>
                      <a:lnTo>
                        <a:pt x="968" y="1881"/>
                      </a:lnTo>
                      <a:lnTo>
                        <a:pt x="944" y="1830"/>
                      </a:lnTo>
                      <a:lnTo>
                        <a:pt x="922" y="1781"/>
                      </a:lnTo>
                      <a:lnTo>
                        <a:pt x="899" y="1735"/>
                      </a:lnTo>
                      <a:lnTo>
                        <a:pt x="878" y="1693"/>
                      </a:lnTo>
                      <a:lnTo>
                        <a:pt x="857" y="1655"/>
                      </a:lnTo>
                      <a:lnTo>
                        <a:pt x="838" y="1624"/>
                      </a:lnTo>
                      <a:lnTo>
                        <a:pt x="818" y="1601"/>
                      </a:lnTo>
                      <a:lnTo>
                        <a:pt x="800" y="1589"/>
                      </a:lnTo>
                      <a:lnTo>
                        <a:pt x="779" y="1583"/>
                      </a:lnTo>
                      <a:lnTo>
                        <a:pt x="760" y="1586"/>
                      </a:lnTo>
                      <a:lnTo>
                        <a:pt x="742" y="1597"/>
                      </a:lnTo>
                      <a:lnTo>
                        <a:pt x="725" y="1614"/>
                      </a:lnTo>
                      <a:lnTo>
                        <a:pt x="707" y="1637"/>
                      </a:lnTo>
                      <a:lnTo>
                        <a:pt x="688" y="1666"/>
                      </a:lnTo>
                      <a:lnTo>
                        <a:pt x="668" y="1700"/>
                      </a:lnTo>
                      <a:lnTo>
                        <a:pt x="644" y="1738"/>
                      </a:lnTo>
                      <a:lnTo>
                        <a:pt x="617" y="1780"/>
                      </a:lnTo>
                      <a:lnTo>
                        <a:pt x="586" y="1826"/>
                      </a:lnTo>
                      <a:lnTo>
                        <a:pt x="553" y="1874"/>
                      </a:lnTo>
                      <a:lnTo>
                        <a:pt x="512" y="1924"/>
                      </a:lnTo>
                      <a:lnTo>
                        <a:pt x="466" y="1976"/>
                      </a:lnTo>
                      <a:lnTo>
                        <a:pt x="417" y="2024"/>
                      </a:lnTo>
                      <a:lnTo>
                        <a:pt x="366" y="2065"/>
                      </a:lnTo>
                      <a:lnTo>
                        <a:pt x="316" y="2097"/>
                      </a:lnTo>
                      <a:lnTo>
                        <a:pt x="266" y="2124"/>
                      </a:lnTo>
                      <a:lnTo>
                        <a:pt x="219" y="2145"/>
                      </a:lnTo>
                      <a:lnTo>
                        <a:pt x="174" y="2162"/>
                      </a:lnTo>
                      <a:lnTo>
                        <a:pt x="132" y="2173"/>
                      </a:lnTo>
                      <a:lnTo>
                        <a:pt x="95" y="2181"/>
                      </a:lnTo>
                      <a:lnTo>
                        <a:pt x="63" y="2186"/>
                      </a:lnTo>
                      <a:lnTo>
                        <a:pt x="36" y="2188"/>
                      </a:lnTo>
                      <a:lnTo>
                        <a:pt x="17" y="2190"/>
                      </a:lnTo>
                      <a:lnTo>
                        <a:pt x="4" y="2190"/>
                      </a:lnTo>
                      <a:lnTo>
                        <a:pt x="0" y="2190"/>
                      </a:lnTo>
                      <a:lnTo>
                        <a:pt x="3" y="2187"/>
                      </a:lnTo>
                      <a:lnTo>
                        <a:pt x="11" y="2180"/>
                      </a:lnTo>
                      <a:lnTo>
                        <a:pt x="25" y="2170"/>
                      </a:lnTo>
                      <a:lnTo>
                        <a:pt x="43" y="2155"/>
                      </a:lnTo>
                      <a:lnTo>
                        <a:pt x="66" y="2136"/>
                      </a:lnTo>
                      <a:lnTo>
                        <a:pt x="92" y="2114"/>
                      </a:lnTo>
                      <a:lnTo>
                        <a:pt x="122" y="2087"/>
                      </a:lnTo>
                      <a:lnTo>
                        <a:pt x="154" y="2059"/>
                      </a:lnTo>
                      <a:lnTo>
                        <a:pt x="188" y="2026"/>
                      </a:lnTo>
                      <a:lnTo>
                        <a:pt x="224" y="1990"/>
                      </a:lnTo>
                      <a:lnTo>
                        <a:pt x="262" y="1951"/>
                      </a:lnTo>
                      <a:lnTo>
                        <a:pt x="300" y="1910"/>
                      </a:lnTo>
                      <a:lnTo>
                        <a:pt x="338" y="1865"/>
                      </a:lnTo>
                      <a:lnTo>
                        <a:pt x="376" y="1819"/>
                      </a:lnTo>
                      <a:lnTo>
                        <a:pt x="412" y="1770"/>
                      </a:lnTo>
                      <a:lnTo>
                        <a:pt x="449" y="1719"/>
                      </a:lnTo>
                      <a:lnTo>
                        <a:pt x="483" y="1666"/>
                      </a:lnTo>
                      <a:lnTo>
                        <a:pt x="513" y="1611"/>
                      </a:lnTo>
                      <a:lnTo>
                        <a:pt x="543" y="1554"/>
                      </a:lnTo>
                      <a:lnTo>
                        <a:pt x="568" y="1496"/>
                      </a:lnTo>
                      <a:lnTo>
                        <a:pt x="591" y="1436"/>
                      </a:lnTo>
                      <a:lnTo>
                        <a:pt x="609" y="1375"/>
                      </a:lnTo>
                      <a:lnTo>
                        <a:pt x="622" y="1313"/>
                      </a:lnTo>
                      <a:lnTo>
                        <a:pt x="629" y="1250"/>
                      </a:lnTo>
                      <a:lnTo>
                        <a:pt x="630" y="1186"/>
                      </a:lnTo>
                      <a:lnTo>
                        <a:pt x="626" y="1121"/>
                      </a:lnTo>
                      <a:lnTo>
                        <a:pt x="616" y="1048"/>
                      </a:lnTo>
                      <a:lnTo>
                        <a:pt x="602" y="976"/>
                      </a:lnTo>
                      <a:lnTo>
                        <a:pt x="586" y="903"/>
                      </a:lnTo>
                      <a:lnTo>
                        <a:pt x="568" y="832"/>
                      </a:lnTo>
                      <a:lnTo>
                        <a:pt x="547" y="762"/>
                      </a:lnTo>
                      <a:lnTo>
                        <a:pt x="526" y="693"/>
                      </a:lnTo>
                      <a:lnTo>
                        <a:pt x="502" y="625"/>
                      </a:lnTo>
                      <a:lnTo>
                        <a:pt x="477" y="561"/>
                      </a:lnTo>
                      <a:lnTo>
                        <a:pt x="452" y="498"/>
                      </a:lnTo>
                      <a:lnTo>
                        <a:pt x="426" y="437"/>
                      </a:lnTo>
                      <a:lnTo>
                        <a:pt x="401" y="378"/>
                      </a:lnTo>
                      <a:lnTo>
                        <a:pt x="374" y="323"/>
                      </a:lnTo>
                      <a:lnTo>
                        <a:pt x="349" y="273"/>
                      </a:lnTo>
                      <a:lnTo>
                        <a:pt x="325" y="225"/>
                      </a:lnTo>
                      <a:lnTo>
                        <a:pt x="303" y="180"/>
                      </a:lnTo>
                      <a:lnTo>
                        <a:pt x="280" y="141"/>
                      </a:lnTo>
                      <a:lnTo>
                        <a:pt x="261" y="106"/>
                      </a:lnTo>
                      <a:lnTo>
                        <a:pt x="244" y="75"/>
                      </a:lnTo>
                      <a:lnTo>
                        <a:pt x="229" y="48"/>
                      </a:lnTo>
                      <a:lnTo>
                        <a:pt x="216" y="28"/>
                      </a:lnTo>
                      <a:lnTo>
                        <a:pt x="207" y="13"/>
                      </a:lnTo>
                      <a:lnTo>
                        <a:pt x="202" y="3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Oval 85"/>
              <p:cNvSpPr/>
              <p:nvPr/>
            </p:nvSpPr>
            <p:spPr>
              <a:xfrm>
                <a:off x="5825356" y="3532352"/>
                <a:ext cx="483645" cy="48505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9458560" y="2105811"/>
              <a:ext cx="3609505" cy="196146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在理解老师讲的知识点上根据网站所需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融会贯通、灵活变通。</a:t>
              </a:r>
              <a:endParaRPr lang="zh-CN" altLang="en-US" sz="1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2.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加强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自学能力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：通过大话主席、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B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站、菜鸟教程、W3CSchool等途径扩展相关知识。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3.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有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浓厚的学习氛围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，共同熬夜加班加点攻克难关，大家为了一个目标而努力奋斗。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15733" y="1685177"/>
              <a:ext cx="1786573" cy="4752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一：学习上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458560" y="4536568"/>
              <a:ext cx="3668535" cy="172726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 fontAlgn="auto">
                <a:lnSpc>
                  <a:spcPct val="10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1.小组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分工讨论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提高全员参与度、增强思维的碰撞，集众智解决问题。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2.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角色互补：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小组分工合作定位不相同，紧密配合互帮互助，打造高效团队。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3.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时间节点把控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：保证项目在规定时间内高质高量完成，保障阶段性开展。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215732" y="4012670"/>
              <a:ext cx="2075251" cy="4752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二：团队协作上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淘宝网Chenying0907出品 3"/>
          <p:cNvGrpSpPr/>
          <p:nvPr/>
        </p:nvGrpSpPr>
        <p:grpSpPr>
          <a:xfrm>
            <a:off x="4763493" y="3230917"/>
            <a:ext cx="624170" cy="639264"/>
            <a:chOff x="3140117" y="2482369"/>
            <a:chExt cx="468272" cy="479596"/>
          </a:xfrm>
        </p:grpSpPr>
        <p:sp>
          <p:nvSpPr>
            <p:cNvPr id="85" name="淘宝网Chenying0907出品 84"/>
            <p:cNvSpPr/>
            <p:nvPr/>
          </p:nvSpPr>
          <p:spPr>
            <a:xfrm>
              <a:off x="3140117" y="2482369"/>
              <a:ext cx="468272" cy="47959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 w="1587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762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4" name="淘宝网Chenying0907出品 21"/>
            <p:cNvSpPr>
              <a:spLocks noEditPoints="1"/>
            </p:cNvSpPr>
            <p:nvPr/>
          </p:nvSpPr>
          <p:spPr bwMode="auto">
            <a:xfrm>
              <a:off x="3240205" y="2603234"/>
              <a:ext cx="268096" cy="254816"/>
            </a:xfrm>
            <a:custGeom>
              <a:avLst/>
              <a:gdLst>
                <a:gd name="T0" fmla="*/ 24 w 60"/>
                <a:gd name="T1" fmla="*/ 7 h 62"/>
                <a:gd name="T2" fmla="*/ 38 w 60"/>
                <a:gd name="T3" fmla="*/ 7 h 62"/>
                <a:gd name="T4" fmla="*/ 47 w 60"/>
                <a:gd name="T5" fmla="*/ 7 h 62"/>
                <a:gd name="T6" fmla="*/ 47 w 60"/>
                <a:gd name="T7" fmla="*/ 18 h 62"/>
                <a:gd name="T8" fmla="*/ 47 w 60"/>
                <a:gd name="T9" fmla="*/ 7 h 62"/>
                <a:gd name="T10" fmla="*/ 20 w 60"/>
                <a:gd name="T11" fmla="*/ 37 h 62"/>
                <a:gd name="T12" fmla="*/ 21 w 60"/>
                <a:gd name="T13" fmla="*/ 58 h 62"/>
                <a:gd name="T14" fmla="*/ 15 w 60"/>
                <a:gd name="T15" fmla="*/ 40 h 62"/>
                <a:gd name="T16" fmla="*/ 12 w 60"/>
                <a:gd name="T17" fmla="*/ 58 h 62"/>
                <a:gd name="T18" fmla="*/ 7 w 60"/>
                <a:gd name="T19" fmla="*/ 37 h 62"/>
                <a:gd name="T20" fmla="*/ 2 w 60"/>
                <a:gd name="T21" fmla="*/ 36 h 62"/>
                <a:gd name="T22" fmla="*/ 7 w 60"/>
                <a:gd name="T23" fmla="*/ 19 h 62"/>
                <a:gd name="T24" fmla="*/ 14 w 60"/>
                <a:gd name="T25" fmla="*/ 24 h 62"/>
                <a:gd name="T26" fmla="*/ 21 w 60"/>
                <a:gd name="T27" fmla="*/ 19 h 62"/>
                <a:gd name="T28" fmla="*/ 29 w 60"/>
                <a:gd name="T29" fmla="*/ 16 h 62"/>
                <a:gd name="T30" fmla="*/ 30 w 60"/>
                <a:gd name="T31" fmla="*/ 19 h 62"/>
                <a:gd name="T32" fmla="*/ 30 w 60"/>
                <a:gd name="T33" fmla="*/ 32 h 62"/>
                <a:gd name="T34" fmla="*/ 31 w 60"/>
                <a:gd name="T35" fmla="*/ 32 h 62"/>
                <a:gd name="T36" fmla="*/ 31 w 60"/>
                <a:gd name="T37" fmla="*/ 32 h 62"/>
                <a:gd name="T38" fmla="*/ 32 w 60"/>
                <a:gd name="T39" fmla="*/ 19 h 62"/>
                <a:gd name="T40" fmla="*/ 32 w 60"/>
                <a:gd name="T41" fmla="*/ 16 h 62"/>
                <a:gd name="T42" fmla="*/ 40 w 60"/>
                <a:gd name="T43" fmla="*/ 19 h 62"/>
                <a:gd name="T44" fmla="*/ 47 w 60"/>
                <a:gd name="T45" fmla="*/ 24 h 62"/>
                <a:gd name="T46" fmla="*/ 54 w 60"/>
                <a:gd name="T47" fmla="*/ 19 h 62"/>
                <a:gd name="T48" fmla="*/ 58 w 60"/>
                <a:gd name="T49" fmla="*/ 35 h 62"/>
                <a:gd name="T50" fmla="*/ 53 w 60"/>
                <a:gd name="T51" fmla="*/ 37 h 62"/>
                <a:gd name="T52" fmla="*/ 54 w 60"/>
                <a:gd name="T53" fmla="*/ 58 h 62"/>
                <a:gd name="T54" fmla="*/ 48 w 60"/>
                <a:gd name="T55" fmla="*/ 40 h 62"/>
                <a:gd name="T56" fmla="*/ 45 w 60"/>
                <a:gd name="T57" fmla="*/ 58 h 62"/>
                <a:gd name="T58" fmla="*/ 40 w 60"/>
                <a:gd name="T59" fmla="*/ 37 h 62"/>
                <a:gd name="T60" fmla="*/ 38 w 60"/>
                <a:gd name="T61" fmla="*/ 38 h 62"/>
                <a:gd name="T62" fmla="*/ 33 w 60"/>
                <a:gd name="T63" fmla="*/ 62 h 62"/>
                <a:gd name="T64" fmla="*/ 29 w 60"/>
                <a:gd name="T65" fmla="*/ 41 h 62"/>
                <a:gd name="T66" fmla="*/ 22 w 60"/>
                <a:gd name="T67" fmla="*/ 62 h 62"/>
                <a:gd name="T68" fmla="*/ 20 w 60"/>
                <a:gd name="T69" fmla="*/ 36 h 62"/>
                <a:gd name="T70" fmla="*/ 9 w 60"/>
                <a:gd name="T71" fmla="*/ 13 h 62"/>
                <a:gd name="T72" fmla="*/ 20 w 60"/>
                <a:gd name="T73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" h="62">
                  <a:moveTo>
                    <a:pt x="31" y="0"/>
                  </a:moveTo>
                  <a:cubicBezTo>
                    <a:pt x="27" y="0"/>
                    <a:pt x="24" y="4"/>
                    <a:pt x="24" y="7"/>
                  </a:cubicBezTo>
                  <a:cubicBezTo>
                    <a:pt x="24" y="11"/>
                    <a:pt x="27" y="14"/>
                    <a:pt x="31" y="14"/>
                  </a:cubicBezTo>
                  <a:cubicBezTo>
                    <a:pt x="35" y="14"/>
                    <a:pt x="38" y="11"/>
                    <a:pt x="38" y="7"/>
                  </a:cubicBezTo>
                  <a:cubicBezTo>
                    <a:pt x="38" y="4"/>
                    <a:pt x="35" y="0"/>
                    <a:pt x="31" y="0"/>
                  </a:cubicBezTo>
                  <a:close/>
                  <a:moveTo>
                    <a:pt x="47" y="7"/>
                  </a:moveTo>
                  <a:cubicBezTo>
                    <a:pt x="44" y="7"/>
                    <a:pt x="41" y="10"/>
                    <a:pt x="41" y="13"/>
                  </a:cubicBezTo>
                  <a:cubicBezTo>
                    <a:pt x="41" y="16"/>
                    <a:pt x="44" y="18"/>
                    <a:pt x="47" y="18"/>
                  </a:cubicBezTo>
                  <a:cubicBezTo>
                    <a:pt x="50" y="18"/>
                    <a:pt x="53" y="16"/>
                    <a:pt x="53" y="13"/>
                  </a:cubicBezTo>
                  <a:cubicBezTo>
                    <a:pt x="53" y="10"/>
                    <a:pt x="50" y="7"/>
                    <a:pt x="47" y="7"/>
                  </a:cubicBezTo>
                  <a:close/>
                  <a:moveTo>
                    <a:pt x="20" y="36"/>
                  </a:move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0" y="36"/>
                    <a:pt x="20" y="36"/>
                    <a:pt x="20" y="36"/>
                  </a:cubicBezTo>
                  <a:close/>
                  <a:moveTo>
                    <a:pt x="14" y="7"/>
                  </a:moveTo>
                  <a:cubicBezTo>
                    <a:pt x="11" y="7"/>
                    <a:pt x="9" y="10"/>
                    <a:pt x="9" y="13"/>
                  </a:cubicBezTo>
                  <a:cubicBezTo>
                    <a:pt x="9" y="16"/>
                    <a:pt x="11" y="18"/>
                    <a:pt x="14" y="18"/>
                  </a:cubicBezTo>
                  <a:cubicBezTo>
                    <a:pt x="17" y="18"/>
                    <a:pt x="20" y="16"/>
                    <a:pt x="20" y="13"/>
                  </a:cubicBezTo>
                  <a:cubicBezTo>
                    <a:pt x="20" y="10"/>
                    <a:pt x="17" y="7"/>
                    <a:pt x="14" y="7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 dirty="0">
                <a:latin typeface="方正正纤黑简体" panose="02000000000000000000" pitchFamily="2" charset="-122"/>
              </a:endParaRPr>
            </a:p>
          </p:txBody>
        </p:sp>
      </p:grpSp>
      <p:cxnSp>
        <p:nvCxnSpPr>
          <p:cNvPr id="164" name="淘宝网Chenying0907出品 163"/>
          <p:cNvCxnSpPr/>
          <p:nvPr/>
        </p:nvCxnSpPr>
        <p:spPr>
          <a:xfrm flipH="1">
            <a:off x="6394569" y="2249746"/>
            <a:ext cx="1693" cy="184770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淘宝网Chenying0907出品 4"/>
          <p:cNvSpPr txBox="1">
            <a:spLocks noChangeArrowheads="1"/>
          </p:cNvSpPr>
          <p:nvPr/>
        </p:nvSpPr>
        <p:spPr bwMode="auto">
          <a:xfrm>
            <a:off x="2666946" y="3801682"/>
            <a:ext cx="2561389" cy="106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0" tIns="45699" rIns="91400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>
              <a:defRPr/>
            </a:pPr>
            <a:r>
              <a:rPr lang="zh-CN" altLang="en-US" sz="3730" b="0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st="63500" dir="2700000" algn="tl" rotWithShape="0">
                    <a:prstClr val="black">
                      <a:alpha val="50000"/>
                    </a:prstClr>
                  </a:outerShdw>
                </a:effectLst>
                <a:latin typeface="方正正黑简体" panose="02000000000000000000" pitchFamily="2" charset="-122"/>
                <a:ea typeface="方正正黑简体" panose="02000000000000000000" pitchFamily="2" charset="-122"/>
              </a:rPr>
              <a:t>团队介绍</a:t>
            </a:r>
            <a:endParaRPr lang="zh-CN" altLang="en-US" sz="3730" b="0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st="63500" dir="2700000" algn="tl" rotWithShape="0">
                  <a:prstClr val="black">
                    <a:alpha val="50000"/>
                  </a:prstClr>
                </a:outerShdw>
              </a:effectLst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grpSp>
        <p:nvGrpSpPr>
          <p:cNvPr id="79" name="淘宝网Chenying0907出品 78"/>
          <p:cNvGrpSpPr/>
          <p:nvPr/>
        </p:nvGrpSpPr>
        <p:grpSpPr>
          <a:xfrm>
            <a:off x="2880642" y="1645289"/>
            <a:ext cx="2207881" cy="2199764"/>
            <a:chOff x="3881858" y="5509627"/>
            <a:chExt cx="1016511" cy="1016511"/>
          </a:xfrm>
        </p:grpSpPr>
        <p:sp>
          <p:nvSpPr>
            <p:cNvPr id="80" name="淘宝网Chenying0907出品 79"/>
            <p:cNvSpPr/>
            <p:nvPr/>
          </p:nvSpPr>
          <p:spPr>
            <a:xfrm>
              <a:off x="3881858" y="5509627"/>
              <a:ext cx="1016511" cy="1016511"/>
            </a:xfrm>
            <a:prstGeom prst="ellipse">
              <a:avLst/>
            </a:prstGeom>
            <a:gradFill>
              <a:gsLst>
                <a:gs pos="0">
                  <a:schemeClr val="bg1">
                    <a:lumMod val="80000"/>
                  </a:schemeClr>
                </a:gs>
                <a:gs pos="100000">
                  <a:schemeClr val="bg1">
                    <a:lumMod val="97000"/>
                  </a:schemeClr>
                </a:gs>
              </a:gsLst>
              <a:lin ang="2700000" scaled="1"/>
            </a:gradFill>
            <a:ln w="22225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032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1" name="淘宝网Chenying0907出品 80"/>
            <p:cNvSpPr/>
            <p:nvPr/>
          </p:nvSpPr>
          <p:spPr>
            <a:xfrm>
              <a:off x="4034463" y="5662232"/>
              <a:ext cx="711301" cy="711301"/>
            </a:xfrm>
            <a:prstGeom prst="ellipse">
              <a:avLst/>
            </a:prstGeom>
            <a:solidFill>
              <a:srgbClr val="E87071"/>
            </a:solidFill>
            <a:ln w="15875">
              <a:noFill/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3" name="淘宝网Chenying0907出品 22"/>
            <p:cNvSpPr txBox="1"/>
            <p:nvPr/>
          </p:nvSpPr>
          <p:spPr>
            <a:xfrm>
              <a:off x="4074743" y="5748937"/>
              <a:ext cx="596725" cy="55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>
                  <a:solidFill>
                    <a:schemeClr val="bg1"/>
                  </a:solidFill>
                  <a:latin typeface="Agency FB" panose="020B0503020202020204" pitchFamily="34" charset="0"/>
                  <a:ea typeface="等线" panose="02010600030101010101" pitchFamily="2" charset="-122"/>
                </a:rPr>
                <a:t>01</a:t>
              </a:r>
              <a:endParaRPr lang="zh-CN" altLang="en-US" sz="5330" dirty="0">
                <a:solidFill>
                  <a:schemeClr val="bg1"/>
                </a:solidFill>
                <a:latin typeface="Agency FB" panose="020B0503020202020204" pitchFamily="34" charset="0"/>
                <a:ea typeface="等线" panose="02010600030101010101" pitchFamily="2" charset="-122"/>
              </a:endParaRPr>
            </a:p>
          </p:txBody>
        </p:sp>
      </p:grpSp>
      <p:grpSp>
        <p:nvGrpSpPr>
          <p:cNvPr id="96" name="淘宝网Chenying0907出品 95"/>
          <p:cNvGrpSpPr/>
          <p:nvPr/>
        </p:nvGrpSpPr>
        <p:grpSpPr>
          <a:xfrm>
            <a:off x="6299165" y="2210316"/>
            <a:ext cx="288699" cy="355662"/>
            <a:chOff x="7501951" y="2927402"/>
            <a:chExt cx="2190437" cy="2880512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97" name="淘宝网Chenying0907出品 50"/>
            <p:cNvSpPr/>
            <p:nvPr/>
          </p:nvSpPr>
          <p:spPr>
            <a:xfrm rot="18900000">
              <a:off x="7501951" y="2927402"/>
              <a:ext cx="2190437" cy="288051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淘宝网Chenying0907出品 97"/>
            <p:cNvSpPr/>
            <p:nvPr/>
          </p:nvSpPr>
          <p:spPr>
            <a:xfrm>
              <a:off x="7567586" y="3243360"/>
              <a:ext cx="1344545" cy="1344539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0" name="淘宝网Chenying0907出品 99"/>
          <p:cNvGrpSpPr/>
          <p:nvPr/>
        </p:nvGrpSpPr>
        <p:grpSpPr>
          <a:xfrm>
            <a:off x="6299165" y="2762231"/>
            <a:ext cx="288699" cy="355662"/>
            <a:chOff x="7501951" y="2927402"/>
            <a:chExt cx="2190437" cy="2880512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101" name="淘宝网Chenying0907出品 50"/>
            <p:cNvSpPr/>
            <p:nvPr/>
          </p:nvSpPr>
          <p:spPr>
            <a:xfrm rot="18900000">
              <a:off x="7501951" y="2927402"/>
              <a:ext cx="2190437" cy="288051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2" name="淘宝网Chenying0907出品 101"/>
            <p:cNvSpPr/>
            <p:nvPr/>
          </p:nvSpPr>
          <p:spPr>
            <a:xfrm>
              <a:off x="7567586" y="3243360"/>
              <a:ext cx="1344545" cy="1344539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4" name="淘宝网Chenying0907出品 103"/>
          <p:cNvGrpSpPr/>
          <p:nvPr/>
        </p:nvGrpSpPr>
        <p:grpSpPr>
          <a:xfrm>
            <a:off x="6299165" y="3348224"/>
            <a:ext cx="288699" cy="355662"/>
            <a:chOff x="7501951" y="2927402"/>
            <a:chExt cx="2190437" cy="2880512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105" name="淘宝网Chenying0907出品 50"/>
            <p:cNvSpPr/>
            <p:nvPr/>
          </p:nvSpPr>
          <p:spPr>
            <a:xfrm rot="18900000">
              <a:off x="7501951" y="2927402"/>
              <a:ext cx="2190437" cy="288051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06" name="淘宝网Chenying0907出品 105"/>
            <p:cNvSpPr/>
            <p:nvPr/>
          </p:nvSpPr>
          <p:spPr>
            <a:xfrm>
              <a:off x="7567586" y="3243360"/>
              <a:ext cx="1344545" cy="1344539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08" name="淘宝网Chenying0907出品 107"/>
          <p:cNvGrpSpPr/>
          <p:nvPr/>
        </p:nvGrpSpPr>
        <p:grpSpPr>
          <a:xfrm>
            <a:off x="6299165" y="3892078"/>
            <a:ext cx="288699" cy="355662"/>
            <a:chOff x="7501951" y="2927402"/>
            <a:chExt cx="2190437" cy="2880512"/>
          </a:xfrm>
          <a:solidFill>
            <a:schemeClr val="tx1">
              <a:lumMod val="50000"/>
              <a:lumOff val="50000"/>
            </a:schemeClr>
          </a:solidFill>
          <a:effectLst/>
        </p:grpSpPr>
        <p:sp>
          <p:nvSpPr>
            <p:cNvPr id="109" name="淘宝网Chenying0907出品 50"/>
            <p:cNvSpPr/>
            <p:nvPr/>
          </p:nvSpPr>
          <p:spPr>
            <a:xfrm rot="18900000">
              <a:off x="7501951" y="2927402"/>
              <a:ext cx="2190437" cy="2880512"/>
            </a:xfrm>
            <a:custGeom>
              <a:avLst/>
              <a:gdLst>
                <a:gd name="connsiteX0" fmla="*/ 0 w 1674495"/>
                <a:gd name="connsiteY0" fmla="*/ 1035368 h 2070735"/>
                <a:gd name="connsiteX1" fmla="*/ 837248 w 1674495"/>
                <a:gd name="connsiteY1" fmla="*/ 0 h 2070735"/>
                <a:gd name="connsiteX2" fmla="*/ 1674496 w 1674495"/>
                <a:gd name="connsiteY2" fmla="*/ 1035368 h 2070735"/>
                <a:gd name="connsiteX3" fmla="*/ 837248 w 1674495"/>
                <a:gd name="connsiteY3" fmla="*/ 2070736 h 2070735"/>
                <a:gd name="connsiteX4" fmla="*/ 0 w 1674495"/>
                <a:gd name="connsiteY4" fmla="*/ 1035368 h 2070735"/>
                <a:gd name="connsiteX0-1" fmla="*/ 13249 w 1687745"/>
                <a:gd name="connsiteY0-2" fmla="*/ 1035368 h 2070736"/>
                <a:gd name="connsiteX1-3" fmla="*/ 850497 w 1687745"/>
                <a:gd name="connsiteY1-4" fmla="*/ 0 h 2070736"/>
                <a:gd name="connsiteX2-5" fmla="*/ 1687745 w 1687745"/>
                <a:gd name="connsiteY2-6" fmla="*/ 1035368 h 2070736"/>
                <a:gd name="connsiteX3-7" fmla="*/ 850497 w 1687745"/>
                <a:gd name="connsiteY3-8" fmla="*/ 2070736 h 2070736"/>
                <a:gd name="connsiteX4-9" fmla="*/ 13249 w 1687745"/>
                <a:gd name="connsiteY4-10" fmla="*/ 1035368 h 2070736"/>
                <a:gd name="connsiteX0-11" fmla="*/ 13249 w 1696474"/>
                <a:gd name="connsiteY0-12" fmla="*/ 1035368 h 2070736"/>
                <a:gd name="connsiteX1-13" fmla="*/ 850497 w 1696474"/>
                <a:gd name="connsiteY1-14" fmla="*/ 0 h 2070736"/>
                <a:gd name="connsiteX2-15" fmla="*/ 1687745 w 1696474"/>
                <a:gd name="connsiteY2-16" fmla="*/ 1035368 h 2070736"/>
                <a:gd name="connsiteX3-17" fmla="*/ 850497 w 1696474"/>
                <a:gd name="connsiteY3-18" fmla="*/ 2070736 h 2070736"/>
                <a:gd name="connsiteX4-19" fmla="*/ 13249 w 1696474"/>
                <a:gd name="connsiteY4-20" fmla="*/ 1035368 h 20707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696474" h="2070736">
                  <a:moveTo>
                    <a:pt x="13249" y="1035368"/>
                  </a:moveTo>
                  <a:cubicBezTo>
                    <a:pt x="112309" y="471170"/>
                    <a:pt x="388098" y="0"/>
                    <a:pt x="850497" y="0"/>
                  </a:cubicBezTo>
                  <a:cubicBezTo>
                    <a:pt x="1312896" y="0"/>
                    <a:pt x="1611545" y="478790"/>
                    <a:pt x="1687745" y="1035368"/>
                  </a:cubicBezTo>
                  <a:cubicBezTo>
                    <a:pt x="1765308" y="1601901"/>
                    <a:pt x="1312896" y="2070736"/>
                    <a:pt x="850497" y="2070736"/>
                  </a:cubicBezTo>
                  <a:cubicBezTo>
                    <a:pt x="388098" y="2070736"/>
                    <a:pt x="-85811" y="1599566"/>
                    <a:pt x="13249" y="1035368"/>
                  </a:cubicBezTo>
                  <a:close/>
                </a:path>
              </a:pathLst>
            </a:custGeom>
            <a:grpFill/>
            <a:ln>
              <a:noFill/>
            </a:ln>
            <a:effectLst>
              <a:softEdge rad="431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10" name="淘宝网Chenying0907出品 109"/>
            <p:cNvSpPr/>
            <p:nvPr/>
          </p:nvSpPr>
          <p:spPr>
            <a:xfrm>
              <a:off x="7567586" y="3243360"/>
              <a:ext cx="1344545" cy="1344539"/>
            </a:xfrm>
            <a:prstGeom prst="ellipse">
              <a:avLst/>
            </a:prstGeom>
            <a:grpFill/>
            <a:ln>
              <a:noFill/>
            </a:ln>
            <a:effectLst>
              <a:outerShdw blurRad="177800" dist="139700" dir="2700000" algn="tl" rotWithShape="0">
                <a:srgbClr val="494949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303" name="淘宝网Chenying0907出品 302"/>
          <p:cNvSpPr/>
          <p:nvPr/>
        </p:nvSpPr>
        <p:spPr>
          <a:xfrm>
            <a:off x="307786" y="6401931"/>
            <a:ext cx="255027" cy="277266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4" name="淘宝网Chenying0907出品 303"/>
          <p:cNvSpPr/>
          <p:nvPr/>
        </p:nvSpPr>
        <p:spPr>
          <a:xfrm>
            <a:off x="1028127" y="6678719"/>
            <a:ext cx="383419" cy="358563"/>
          </a:xfrm>
          <a:prstGeom prst="ellipse">
            <a:avLst/>
          </a:prstGeom>
          <a:solidFill>
            <a:srgbClr val="01B7CA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5" name="淘宝网Chenying0907出品 304"/>
          <p:cNvSpPr/>
          <p:nvPr/>
        </p:nvSpPr>
        <p:spPr>
          <a:xfrm>
            <a:off x="1920005" y="6391443"/>
            <a:ext cx="557383" cy="598393"/>
          </a:xfrm>
          <a:prstGeom prst="ellipse">
            <a:avLst/>
          </a:prstGeom>
          <a:solidFill>
            <a:srgbClr val="F6AD4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6" name="淘宝网Chenying0907出品 305"/>
          <p:cNvSpPr/>
          <p:nvPr/>
        </p:nvSpPr>
        <p:spPr>
          <a:xfrm>
            <a:off x="2963863" y="6424920"/>
            <a:ext cx="1399687" cy="1428600"/>
          </a:xfrm>
          <a:prstGeom prst="ellipse">
            <a:avLst/>
          </a:prstGeom>
          <a:solidFill>
            <a:srgbClr val="C55884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1B5C8"/>
              </a:solidFill>
            </a:endParaRPr>
          </a:p>
        </p:txBody>
      </p:sp>
      <p:sp>
        <p:nvSpPr>
          <p:cNvPr id="307" name="淘宝网Chenying0907出品 306"/>
          <p:cNvSpPr/>
          <p:nvPr/>
        </p:nvSpPr>
        <p:spPr>
          <a:xfrm>
            <a:off x="6546502" y="6168498"/>
            <a:ext cx="675739" cy="689503"/>
          </a:xfrm>
          <a:prstGeom prst="ellipse">
            <a:avLst/>
          </a:prstGeom>
          <a:solidFill>
            <a:srgbClr val="E8707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8" name="淘宝网Chenying0907出品 307"/>
          <p:cNvSpPr/>
          <p:nvPr/>
        </p:nvSpPr>
        <p:spPr>
          <a:xfrm>
            <a:off x="4605734" y="5989918"/>
            <a:ext cx="675739" cy="689503"/>
          </a:xfrm>
          <a:prstGeom prst="ellipse">
            <a:avLst/>
          </a:prstGeom>
          <a:solidFill>
            <a:srgbClr val="F6AD4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9" name="淘宝网Chenying0907出品 308"/>
          <p:cNvSpPr/>
          <p:nvPr/>
        </p:nvSpPr>
        <p:spPr>
          <a:xfrm>
            <a:off x="5720743" y="6401452"/>
            <a:ext cx="255027" cy="277266"/>
          </a:xfrm>
          <a:prstGeom prst="ellipse">
            <a:avLst/>
          </a:prstGeom>
          <a:solidFill>
            <a:srgbClr val="00B0F0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1" name="淘宝网Chenying0907出品 310"/>
          <p:cNvSpPr/>
          <p:nvPr/>
        </p:nvSpPr>
        <p:spPr>
          <a:xfrm>
            <a:off x="10831229" y="6235074"/>
            <a:ext cx="400140" cy="379691"/>
          </a:xfrm>
          <a:prstGeom prst="ellipse">
            <a:avLst/>
          </a:prstGeom>
          <a:solidFill>
            <a:srgbClr val="F6AD4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2" name="淘宝网Chenying0907出品 311"/>
          <p:cNvSpPr/>
          <p:nvPr/>
        </p:nvSpPr>
        <p:spPr>
          <a:xfrm>
            <a:off x="7557737" y="6540086"/>
            <a:ext cx="1064037" cy="1120786"/>
          </a:xfrm>
          <a:prstGeom prst="ellipse">
            <a:avLst/>
          </a:prstGeom>
          <a:solidFill>
            <a:srgbClr val="C55884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01B5C8"/>
              </a:solidFill>
            </a:endParaRPr>
          </a:p>
        </p:txBody>
      </p:sp>
      <p:sp>
        <p:nvSpPr>
          <p:cNvPr id="313" name="淘宝网Chenying0907出品 312"/>
          <p:cNvSpPr/>
          <p:nvPr/>
        </p:nvSpPr>
        <p:spPr>
          <a:xfrm>
            <a:off x="9035984" y="5847491"/>
            <a:ext cx="1535282" cy="1534548"/>
          </a:xfrm>
          <a:prstGeom prst="ellipse">
            <a:avLst/>
          </a:prstGeom>
          <a:solidFill>
            <a:srgbClr val="F6AD41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5" name="淘宝网Chenying0907出品 314"/>
          <p:cNvSpPr/>
          <p:nvPr/>
        </p:nvSpPr>
        <p:spPr>
          <a:xfrm>
            <a:off x="11491334" y="5429399"/>
            <a:ext cx="1399687" cy="1428600"/>
          </a:xfrm>
          <a:prstGeom prst="ellipse">
            <a:avLst/>
          </a:prstGeom>
          <a:solidFill>
            <a:srgbClr val="01B7CA"/>
          </a:solidFill>
          <a:ln w="12700">
            <a:noFill/>
          </a:ln>
          <a:effectLst>
            <a:outerShdw blurRad="254000" dist="254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淘宝网Chenying0907出品 1"/>
          <p:cNvSpPr/>
          <p:nvPr/>
        </p:nvSpPr>
        <p:spPr>
          <a:xfrm>
            <a:off x="6758084" y="1966238"/>
            <a:ext cx="11400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团队介绍</a:t>
            </a:r>
            <a:endParaRPr lang="en-US" altLang="zh-CN" sz="18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3" name="淘宝网Chenying0907出品 2"/>
          <p:cNvSpPr/>
          <p:nvPr/>
        </p:nvSpPr>
        <p:spPr>
          <a:xfrm>
            <a:off x="6760942" y="2500850"/>
            <a:ext cx="11400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团队理念</a:t>
            </a: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5" name="淘宝网Chenying0907出品 4"/>
          <p:cNvSpPr/>
          <p:nvPr/>
        </p:nvSpPr>
        <p:spPr>
          <a:xfrm>
            <a:off x="6758084" y="3080817"/>
            <a:ext cx="1140056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核心成员</a:t>
            </a:r>
            <a:endParaRPr lang="en-US" altLang="zh-CN" sz="18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淘宝网Chenying0907出品 6"/>
          <p:cNvSpPr/>
          <p:nvPr/>
        </p:nvSpPr>
        <p:spPr>
          <a:xfrm>
            <a:off x="6758084" y="3602809"/>
            <a:ext cx="137890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CN" altLang="en-US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团队大事记</a:t>
            </a:r>
            <a:endParaRPr lang="en-US" altLang="zh-CN" sz="18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82069E-6 -1.43783E-6 L -0.09113 -0.112 " pathEditMode="relative" rAng="0" ptsTypes="AA">
                                          <p:cBhvr>
                                            <p:cTn id="13" dur="1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65" y="-5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0" dur="1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1" dur="1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1000" tmFilter="0, 0; .2, .5; .8, .5; 1, 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500" autoRev="1" fill="hold"/>
                                            <p:tgtEl>
                                              <p:spTgt spid="30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1000" tmFilter="0, 0; .2, .5; .8, .5; 1, 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500" autoRev="1" fill="hold"/>
                                            <p:tgtEl>
                                              <p:spTgt spid="30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 tmFilter="0, 0; .2, .5; .8, .5; 1, 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500" autoRev="1" fill="hold"/>
                                            <p:tgtEl>
                                              <p:spTgt spid="30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1000" tmFilter="0, 0; .2, .5; .8, .5; 1, 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500" autoRev="1" fill="hold"/>
                                            <p:tgtEl>
                                              <p:spTgt spid="30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1000" tmFilter="0, 0; .2, .5; .8, .5; 1, 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500" autoRev="1" fill="hold"/>
                                            <p:tgtEl>
                                              <p:spTgt spid="30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 tmFilter="0, 0; .2, .5; .8, .5; 1, 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500" autoRev="1" fill="hold"/>
                                            <p:tgtEl>
                                              <p:spTgt spid="30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6" presetClass="emph" presetSubtype="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1000" tmFilter="0, 0; .2, .5; .8, .5; 1, 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500" autoRev="1" fill="hold"/>
                                            <p:tgtEl>
                                              <p:spTgt spid="3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3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3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3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1000" tmFilter="0, 0; .2, .5; .8, .5; 1, 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500" autoRev="1" fill="hold"/>
                                            <p:tgtEl>
                                              <p:spTgt spid="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28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28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3" presetClass="entr" presetSubtype="28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28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/>
          <p:bldP spid="303" grpId="0" animBg="1"/>
          <p:bldP spid="303" grpId="1" animBg="1"/>
          <p:bldP spid="304" grpId="0" animBg="1"/>
          <p:bldP spid="304" grpId="1" animBg="1"/>
          <p:bldP spid="305" grpId="0" animBg="1"/>
          <p:bldP spid="305" grpId="1" animBg="1"/>
          <p:bldP spid="306" grpId="0" animBg="1"/>
          <p:bldP spid="306" grpId="1" animBg="1"/>
          <p:bldP spid="307" grpId="0" animBg="1"/>
          <p:bldP spid="307" grpId="1" animBg="1"/>
          <p:bldP spid="308" grpId="0" animBg="1"/>
          <p:bldP spid="308" grpId="1" animBg="1"/>
          <p:bldP spid="309" grpId="0" animBg="1"/>
          <p:bldP spid="309" grpId="1" animBg="1"/>
          <p:bldP spid="311" grpId="0" animBg="1"/>
          <p:bldP spid="311" grpId="1" animBg="1"/>
          <p:bldP spid="312" grpId="0" animBg="1"/>
          <p:bldP spid="312" grpId="1" animBg="1"/>
          <p:bldP spid="313" grpId="0" animBg="1"/>
          <p:bldP spid="313" grpId="1" animBg="1"/>
          <p:bldP spid="315" grpId="0" animBg="1"/>
          <p:bldP spid="315" grpId="1" animBg="1"/>
          <p:bldP spid="2" grpId="0"/>
          <p:bldP spid="3" grpId="0"/>
          <p:bldP spid="5" grpId="0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2.82069E-6 -1.43783E-6 L -0.09113 -0.112 " pathEditMode="relative" rAng="0" ptsTypes="AA">
                                          <p:cBhvr>
                                            <p:cTn id="13" dur="15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65" y="-561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3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6" presetClass="emph" presetSubtype="0" fill="hold" grpId="1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1000" tmFilter="0, 0; .2, .5; .8, .5; 1, 0"/>
                                            <p:tgtEl>
                                              <p:spTgt spid="30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500" autoRev="1" fill="hold"/>
                                            <p:tgtEl>
                                              <p:spTgt spid="30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1000" tmFilter="0, 0; .2, .5; .8, .5; 1, 0"/>
                                            <p:tgtEl>
                                              <p:spTgt spid="30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500" autoRev="1" fill="hold"/>
                                            <p:tgtEl>
                                              <p:spTgt spid="30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6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1000" tmFilter="0, 0; .2, .5; .8, .5; 1, 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500" autoRev="1" fill="hold"/>
                                            <p:tgtEl>
                                              <p:spTgt spid="30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6" presetClass="emph" presetSubtype="0" fill="hold" grpId="1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1000" tmFilter="0, 0; .2, .5; .8, .5; 1, 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500" autoRev="1" fill="hold"/>
                                            <p:tgtEl>
                                              <p:spTgt spid="30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grpId="1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1000" tmFilter="0, 0; .2, .5; .8, .5; 1, 0"/>
                                            <p:tgtEl>
                                              <p:spTgt spid="30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500" autoRev="1" fill="hold"/>
                                            <p:tgtEl>
                                              <p:spTgt spid="30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7" presetID="26" presetClass="emph" presetSubtype="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8" dur="1000" tmFilter="0, 0; .2, .5; .8, .5; 1, 0"/>
                                            <p:tgtEl>
                                              <p:spTgt spid="30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9" dur="500" autoRev="1" fill="hold"/>
                                            <p:tgtEl>
                                              <p:spTgt spid="30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0" presetID="26" presetClass="emph" presetSubtype="0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1000" tmFilter="0, 0; .2, .5; .8, .5; 1, 0"/>
                                            <p:tgtEl>
                                              <p:spTgt spid="30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500" autoRev="1" fill="hold"/>
                                            <p:tgtEl>
                                              <p:spTgt spid="30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6" presetClass="emph" presetSubtype="0" fill="hold" grpId="1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4" dur="1000" tmFilter="0, 0; .2, .5; .8, .5; 1, 0"/>
                                            <p:tgtEl>
                                              <p:spTgt spid="3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5" dur="500" autoRev="1" fill="hold"/>
                                            <p:tgtEl>
                                              <p:spTgt spid="3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1000" tmFilter="0, 0; .2, .5; .8, .5; 1, 0"/>
                                            <p:tgtEl>
                                              <p:spTgt spid="3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500" autoRev="1" fill="hold"/>
                                            <p:tgtEl>
                                              <p:spTgt spid="3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6" presetClass="emph" presetSubtype="0" fill="hold" grpId="1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0" dur="1000" tmFilter="0, 0; .2, .5; .8, .5; 1, 0"/>
                                            <p:tgtEl>
                                              <p:spTgt spid="3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500" autoRev="1" fill="hold"/>
                                            <p:tgtEl>
                                              <p:spTgt spid="3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6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1000" tmFilter="0, 0; .2, .5; .8, .5; 1, 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500" autoRev="1" fill="hold"/>
                                            <p:tgtEl>
                                              <p:spTgt spid="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8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28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28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3" presetClass="entr" presetSubtype="28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28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2" grpId="0"/>
          <p:bldP spid="303" grpId="0" animBg="1"/>
          <p:bldP spid="303" grpId="1" animBg="1"/>
          <p:bldP spid="304" grpId="0" animBg="1"/>
          <p:bldP spid="304" grpId="1" animBg="1"/>
          <p:bldP spid="305" grpId="0" animBg="1"/>
          <p:bldP spid="305" grpId="1" animBg="1"/>
          <p:bldP spid="306" grpId="0" animBg="1"/>
          <p:bldP spid="306" grpId="1" animBg="1"/>
          <p:bldP spid="307" grpId="0" animBg="1"/>
          <p:bldP spid="307" grpId="1" animBg="1"/>
          <p:bldP spid="308" grpId="0" animBg="1"/>
          <p:bldP spid="308" grpId="1" animBg="1"/>
          <p:bldP spid="309" grpId="0" animBg="1"/>
          <p:bldP spid="309" grpId="1" animBg="1"/>
          <p:bldP spid="311" grpId="0" animBg="1"/>
          <p:bldP spid="311" grpId="1" animBg="1"/>
          <p:bldP spid="312" grpId="0" animBg="1"/>
          <p:bldP spid="312" grpId="1" animBg="1"/>
          <p:bldP spid="313" grpId="0" animBg="1"/>
          <p:bldP spid="313" grpId="1" animBg="1"/>
          <p:bldP spid="315" grpId="0" animBg="1"/>
          <p:bldP spid="315" grpId="1" animBg="1"/>
          <p:bldP spid="2" grpId="0"/>
          <p:bldP spid="3" grpId="0"/>
          <p:bldP spid="5" grpId="0"/>
          <p:bldP spid="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3"/>
          <p:cNvSpPr/>
          <p:nvPr/>
        </p:nvSpPr>
        <p:spPr>
          <a:xfrm rot="16200000">
            <a:off x="78758" y="476826"/>
            <a:ext cx="606414" cy="763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6106" y="477201"/>
            <a:ext cx="3009207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网站收获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7612" y="844531"/>
            <a:ext cx="2746388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Website harvest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581719" y="818821"/>
            <a:ext cx="606414" cy="79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3"/>
          <p:cNvSpPr/>
          <p:nvPr/>
        </p:nvSpPr>
        <p:spPr>
          <a:xfrm rot="16200000">
            <a:off x="738107" y="818821"/>
            <a:ext cx="606414" cy="79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3"/>
          <p:cNvSpPr/>
          <p:nvPr/>
        </p:nvSpPr>
        <p:spPr>
          <a:xfrm rot="16200000">
            <a:off x="11701671" y="671669"/>
            <a:ext cx="606414" cy="374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1284" y="1302978"/>
            <a:ext cx="9742858" cy="4567346"/>
            <a:chOff x="3809140" y="1685177"/>
            <a:chExt cx="9317955" cy="4344447"/>
          </a:xfrm>
        </p:grpSpPr>
        <p:sp>
          <p:nvSpPr>
            <p:cNvPr id="9" name="Freeform 8"/>
            <p:cNvSpPr/>
            <p:nvPr/>
          </p:nvSpPr>
          <p:spPr bwMode="auto">
            <a:xfrm>
              <a:off x="6663395" y="3187132"/>
              <a:ext cx="1138063" cy="765708"/>
            </a:xfrm>
            <a:custGeom>
              <a:avLst/>
              <a:gdLst>
                <a:gd name="T0" fmla="*/ 1143 w 1231"/>
                <a:gd name="T1" fmla="*/ 6 h 829"/>
                <a:gd name="T2" fmla="*/ 1231 w 1231"/>
                <a:gd name="T3" fmla="*/ 19 h 829"/>
                <a:gd name="T4" fmla="*/ 1227 w 1231"/>
                <a:gd name="T5" fmla="*/ 38 h 829"/>
                <a:gd name="T6" fmla="*/ 1216 w 1231"/>
                <a:gd name="T7" fmla="*/ 73 h 829"/>
                <a:gd name="T8" fmla="*/ 1198 w 1231"/>
                <a:gd name="T9" fmla="*/ 124 h 829"/>
                <a:gd name="T10" fmla="*/ 1171 w 1231"/>
                <a:gd name="T11" fmla="*/ 184 h 829"/>
                <a:gd name="T12" fmla="*/ 1136 w 1231"/>
                <a:gd name="T13" fmla="*/ 253 h 829"/>
                <a:gd name="T14" fmla="*/ 1088 w 1231"/>
                <a:gd name="T15" fmla="*/ 329 h 829"/>
                <a:gd name="T16" fmla="*/ 1031 w 1231"/>
                <a:gd name="T17" fmla="*/ 408 h 829"/>
                <a:gd name="T18" fmla="*/ 959 w 1231"/>
                <a:gd name="T19" fmla="*/ 486 h 829"/>
                <a:gd name="T20" fmla="*/ 873 w 1231"/>
                <a:gd name="T21" fmla="*/ 564 h 829"/>
                <a:gd name="T22" fmla="*/ 772 w 1231"/>
                <a:gd name="T23" fmla="*/ 635 h 829"/>
                <a:gd name="T24" fmla="*/ 656 w 1231"/>
                <a:gd name="T25" fmla="*/ 700 h 829"/>
                <a:gd name="T26" fmla="*/ 521 w 1231"/>
                <a:gd name="T27" fmla="*/ 755 h 829"/>
                <a:gd name="T28" fmla="*/ 368 w 1231"/>
                <a:gd name="T29" fmla="*/ 795 h 829"/>
                <a:gd name="T30" fmla="*/ 194 w 1231"/>
                <a:gd name="T31" fmla="*/ 822 h 829"/>
                <a:gd name="T32" fmla="*/ 0 w 1231"/>
                <a:gd name="T33" fmla="*/ 829 h 829"/>
                <a:gd name="T34" fmla="*/ 3 w 1231"/>
                <a:gd name="T35" fmla="*/ 819 h 829"/>
                <a:gd name="T36" fmla="*/ 13 w 1231"/>
                <a:gd name="T37" fmla="*/ 788 h 829"/>
                <a:gd name="T38" fmla="*/ 30 w 1231"/>
                <a:gd name="T39" fmla="*/ 742 h 829"/>
                <a:gd name="T40" fmla="*/ 55 w 1231"/>
                <a:gd name="T41" fmla="*/ 682 h 829"/>
                <a:gd name="T42" fmla="*/ 89 w 1231"/>
                <a:gd name="T43" fmla="*/ 610 h 829"/>
                <a:gd name="T44" fmla="*/ 132 w 1231"/>
                <a:gd name="T45" fmla="*/ 533 h 829"/>
                <a:gd name="T46" fmla="*/ 186 w 1231"/>
                <a:gd name="T47" fmla="*/ 450 h 829"/>
                <a:gd name="T48" fmla="*/ 250 w 1231"/>
                <a:gd name="T49" fmla="*/ 367 h 829"/>
                <a:gd name="T50" fmla="*/ 326 w 1231"/>
                <a:gd name="T51" fmla="*/ 284 h 829"/>
                <a:gd name="T52" fmla="*/ 413 w 1231"/>
                <a:gd name="T53" fmla="*/ 207 h 829"/>
                <a:gd name="T54" fmla="*/ 514 w 1231"/>
                <a:gd name="T55" fmla="*/ 138 h 829"/>
                <a:gd name="T56" fmla="*/ 628 w 1231"/>
                <a:gd name="T57" fmla="*/ 80 h 829"/>
                <a:gd name="T58" fmla="*/ 756 w 1231"/>
                <a:gd name="T59" fmla="*/ 36 h 829"/>
                <a:gd name="T60" fmla="*/ 899 w 1231"/>
                <a:gd name="T61" fmla="*/ 7 h 829"/>
                <a:gd name="T62" fmla="*/ 1057 w 1231"/>
                <a:gd name="T63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1" h="829">
                  <a:moveTo>
                    <a:pt x="1057" y="0"/>
                  </a:moveTo>
                  <a:lnTo>
                    <a:pt x="1143" y="6"/>
                  </a:lnTo>
                  <a:lnTo>
                    <a:pt x="1231" y="16"/>
                  </a:lnTo>
                  <a:lnTo>
                    <a:pt x="1231" y="19"/>
                  </a:lnTo>
                  <a:lnTo>
                    <a:pt x="1230" y="26"/>
                  </a:lnTo>
                  <a:lnTo>
                    <a:pt x="1227" y="38"/>
                  </a:lnTo>
                  <a:lnTo>
                    <a:pt x="1222" y="54"/>
                  </a:lnTo>
                  <a:lnTo>
                    <a:pt x="1216" y="73"/>
                  </a:lnTo>
                  <a:lnTo>
                    <a:pt x="1208" y="97"/>
                  </a:lnTo>
                  <a:lnTo>
                    <a:pt x="1198" y="124"/>
                  </a:lnTo>
                  <a:lnTo>
                    <a:pt x="1185" y="152"/>
                  </a:lnTo>
                  <a:lnTo>
                    <a:pt x="1171" y="184"/>
                  </a:lnTo>
                  <a:lnTo>
                    <a:pt x="1154" y="218"/>
                  </a:lnTo>
                  <a:lnTo>
                    <a:pt x="1136" y="253"/>
                  </a:lnTo>
                  <a:lnTo>
                    <a:pt x="1113" y="291"/>
                  </a:lnTo>
                  <a:lnTo>
                    <a:pt x="1088" y="329"/>
                  </a:lnTo>
                  <a:lnTo>
                    <a:pt x="1062" y="368"/>
                  </a:lnTo>
                  <a:lnTo>
                    <a:pt x="1031" y="408"/>
                  </a:lnTo>
                  <a:lnTo>
                    <a:pt x="997" y="447"/>
                  </a:lnTo>
                  <a:lnTo>
                    <a:pt x="959" y="486"/>
                  </a:lnTo>
                  <a:lnTo>
                    <a:pt x="918" y="526"/>
                  </a:lnTo>
                  <a:lnTo>
                    <a:pt x="873" y="564"/>
                  </a:lnTo>
                  <a:lnTo>
                    <a:pt x="826" y="600"/>
                  </a:lnTo>
                  <a:lnTo>
                    <a:pt x="772" y="635"/>
                  </a:lnTo>
                  <a:lnTo>
                    <a:pt x="716" y="669"/>
                  </a:lnTo>
                  <a:lnTo>
                    <a:pt x="656" y="700"/>
                  </a:lnTo>
                  <a:lnTo>
                    <a:pt x="591" y="729"/>
                  </a:lnTo>
                  <a:lnTo>
                    <a:pt x="521" y="755"/>
                  </a:lnTo>
                  <a:lnTo>
                    <a:pt x="447" y="777"/>
                  </a:lnTo>
                  <a:lnTo>
                    <a:pt x="368" y="795"/>
                  </a:lnTo>
                  <a:lnTo>
                    <a:pt x="284" y="811"/>
                  </a:lnTo>
                  <a:lnTo>
                    <a:pt x="194" y="822"/>
                  </a:lnTo>
                  <a:lnTo>
                    <a:pt x="100" y="828"/>
                  </a:lnTo>
                  <a:lnTo>
                    <a:pt x="0" y="829"/>
                  </a:lnTo>
                  <a:lnTo>
                    <a:pt x="0" y="826"/>
                  </a:lnTo>
                  <a:lnTo>
                    <a:pt x="3" y="819"/>
                  </a:lnTo>
                  <a:lnTo>
                    <a:pt x="7" y="805"/>
                  </a:lnTo>
                  <a:lnTo>
                    <a:pt x="13" y="788"/>
                  </a:lnTo>
                  <a:lnTo>
                    <a:pt x="20" y="767"/>
                  </a:lnTo>
                  <a:lnTo>
                    <a:pt x="30" y="742"/>
                  </a:lnTo>
                  <a:lnTo>
                    <a:pt x="41" y="712"/>
                  </a:lnTo>
                  <a:lnTo>
                    <a:pt x="55" y="682"/>
                  </a:lnTo>
                  <a:lnTo>
                    <a:pt x="71" y="646"/>
                  </a:lnTo>
                  <a:lnTo>
                    <a:pt x="89" y="610"/>
                  </a:lnTo>
                  <a:lnTo>
                    <a:pt x="110" y="572"/>
                  </a:lnTo>
                  <a:lnTo>
                    <a:pt x="132" y="533"/>
                  </a:lnTo>
                  <a:lnTo>
                    <a:pt x="158" y="492"/>
                  </a:lnTo>
                  <a:lnTo>
                    <a:pt x="186" y="450"/>
                  </a:lnTo>
                  <a:lnTo>
                    <a:pt x="217" y="408"/>
                  </a:lnTo>
                  <a:lnTo>
                    <a:pt x="250" y="367"/>
                  </a:lnTo>
                  <a:lnTo>
                    <a:pt x="287" y="325"/>
                  </a:lnTo>
                  <a:lnTo>
                    <a:pt x="326" y="284"/>
                  </a:lnTo>
                  <a:lnTo>
                    <a:pt x="368" y="245"/>
                  </a:lnTo>
                  <a:lnTo>
                    <a:pt x="413" y="207"/>
                  </a:lnTo>
                  <a:lnTo>
                    <a:pt x="462" y="172"/>
                  </a:lnTo>
                  <a:lnTo>
                    <a:pt x="514" y="138"/>
                  </a:lnTo>
                  <a:lnTo>
                    <a:pt x="569" y="107"/>
                  </a:lnTo>
                  <a:lnTo>
                    <a:pt x="628" y="80"/>
                  </a:lnTo>
                  <a:lnTo>
                    <a:pt x="690" y="55"/>
                  </a:lnTo>
                  <a:lnTo>
                    <a:pt x="756" y="36"/>
                  </a:lnTo>
                  <a:lnTo>
                    <a:pt x="826" y="20"/>
                  </a:lnTo>
                  <a:lnTo>
                    <a:pt x="899" y="7"/>
                  </a:lnTo>
                  <a:lnTo>
                    <a:pt x="976" y="2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411426" y="2984157"/>
              <a:ext cx="340160" cy="894491"/>
            </a:xfrm>
            <a:custGeom>
              <a:avLst/>
              <a:gdLst>
                <a:gd name="T0" fmla="*/ 224 w 369"/>
                <a:gd name="T1" fmla="*/ 0 h 969"/>
                <a:gd name="T2" fmla="*/ 226 w 369"/>
                <a:gd name="T3" fmla="*/ 3 h 969"/>
                <a:gd name="T4" fmla="*/ 231 w 369"/>
                <a:gd name="T5" fmla="*/ 8 h 969"/>
                <a:gd name="T6" fmla="*/ 240 w 369"/>
                <a:gd name="T7" fmla="*/ 21 h 969"/>
                <a:gd name="T8" fmla="*/ 251 w 369"/>
                <a:gd name="T9" fmla="*/ 36 h 969"/>
                <a:gd name="T10" fmla="*/ 264 w 369"/>
                <a:gd name="T11" fmla="*/ 56 h 969"/>
                <a:gd name="T12" fmla="*/ 278 w 369"/>
                <a:gd name="T13" fmla="*/ 80 h 969"/>
                <a:gd name="T14" fmla="*/ 293 w 369"/>
                <a:gd name="T15" fmla="*/ 108 h 969"/>
                <a:gd name="T16" fmla="*/ 307 w 369"/>
                <a:gd name="T17" fmla="*/ 139 h 969"/>
                <a:gd name="T18" fmla="*/ 323 w 369"/>
                <a:gd name="T19" fmla="*/ 174 h 969"/>
                <a:gd name="T20" fmla="*/ 337 w 369"/>
                <a:gd name="T21" fmla="*/ 213 h 969"/>
                <a:gd name="T22" fmla="*/ 348 w 369"/>
                <a:gd name="T23" fmla="*/ 256 h 969"/>
                <a:gd name="T24" fmla="*/ 358 w 369"/>
                <a:gd name="T25" fmla="*/ 300 h 969"/>
                <a:gd name="T26" fmla="*/ 365 w 369"/>
                <a:gd name="T27" fmla="*/ 348 h 969"/>
                <a:gd name="T28" fmla="*/ 369 w 369"/>
                <a:gd name="T29" fmla="*/ 400 h 969"/>
                <a:gd name="T30" fmla="*/ 369 w 369"/>
                <a:gd name="T31" fmla="*/ 454 h 969"/>
                <a:gd name="T32" fmla="*/ 365 w 369"/>
                <a:gd name="T33" fmla="*/ 510 h 969"/>
                <a:gd name="T34" fmla="*/ 355 w 369"/>
                <a:gd name="T35" fmla="*/ 570 h 969"/>
                <a:gd name="T36" fmla="*/ 341 w 369"/>
                <a:gd name="T37" fmla="*/ 630 h 969"/>
                <a:gd name="T38" fmla="*/ 320 w 369"/>
                <a:gd name="T39" fmla="*/ 695 h 969"/>
                <a:gd name="T40" fmla="*/ 292 w 369"/>
                <a:gd name="T41" fmla="*/ 761 h 969"/>
                <a:gd name="T42" fmla="*/ 257 w 369"/>
                <a:gd name="T43" fmla="*/ 829 h 969"/>
                <a:gd name="T44" fmla="*/ 214 w 369"/>
                <a:gd name="T45" fmla="*/ 897 h 969"/>
                <a:gd name="T46" fmla="*/ 163 w 369"/>
                <a:gd name="T47" fmla="*/ 969 h 969"/>
                <a:gd name="T48" fmla="*/ 161 w 369"/>
                <a:gd name="T49" fmla="*/ 966 h 969"/>
                <a:gd name="T50" fmla="*/ 154 w 369"/>
                <a:gd name="T51" fmla="*/ 958 h 969"/>
                <a:gd name="T52" fmla="*/ 144 w 369"/>
                <a:gd name="T53" fmla="*/ 944 h 969"/>
                <a:gd name="T54" fmla="*/ 133 w 369"/>
                <a:gd name="T55" fmla="*/ 925 h 969"/>
                <a:gd name="T56" fmla="*/ 119 w 369"/>
                <a:gd name="T57" fmla="*/ 902 h 969"/>
                <a:gd name="T58" fmla="*/ 102 w 369"/>
                <a:gd name="T59" fmla="*/ 873 h 969"/>
                <a:gd name="T60" fmla="*/ 87 w 369"/>
                <a:gd name="T61" fmla="*/ 843 h 969"/>
                <a:gd name="T62" fmla="*/ 70 w 369"/>
                <a:gd name="T63" fmla="*/ 806 h 969"/>
                <a:gd name="T64" fmla="*/ 53 w 369"/>
                <a:gd name="T65" fmla="*/ 767 h 969"/>
                <a:gd name="T66" fmla="*/ 38 w 369"/>
                <a:gd name="T67" fmla="*/ 725 h 969"/>
                <a:gd name="T68" fmla="*/ 25 w 369"/>
                <a:gd name="T69" fmla="*/ 678 h 969"/>
                <a:gd name="T70" fmla="*/ 14 w 369"/>
                <a:gd name="T71" fmla="*/ 630 h 969"/>
                <a:gd name="T72" fmla="*/ 5 w 369"/>
                <a:gd name="T73" fmla="*/ 579 h 969"/>
                <a:gd name="T74" fmla="*/ 1 w 369"/>
                <a:gd name="T75" fmla="*/ 527 h 969"/>
                <a:gd name="T76" fmla="*/ 0 w 369"/>
                <a:gd name="T77" fmla="*/ 472 h 969"/>
                <a:gd name="T78" fmla="*/ 5 w 369"/>
                <a:gd name="T79" fmla="*/ 414 h 969"/>
                <a:gd name="T80" fmla="*/ 15 w 369"/>
                <a:gd name="T81" fmla="*/ 357 h 969"/>
                <a:gd name="T82" fmla="*/ 31 w 369"/>
                <a:gd name="T83" fmla="*/ 298 h 969"/>
                <a:gd name="T84" fmla="*/ 53 w 369"/>
                <a:gd name="T85" fmla="*/ 239 h 969"/>
                <a:gd name="T86" fmla="*/ 84 w 369"/>
                <a:gd name="T87" fmla="*/ 180 h 969"/>
                <a:gd name="T88" fmla="*/ 122 w 369"/>
                <a:gd name="T89" fmla="*/ 119 h 969"/>
                <a:gd name="T90" fmla="*/ 168 w 369"/>
                <a:gd name="T91" fmla="*/ 59 h 969"/>
                <a:gd name="T92" fmla="*/ 224 w 369"/>
                <a:gd name="T9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969">
                  <a:moveTo>
                    <a:pt x="224" y="0"/>
                  </a:moveTo>
                  <a:lnTo>
                    <a:pt x="226" y="3"/>
                  </a:lnTo>
                  <a:lnTo>
                    <a:pt x="231" y="8"/>
                  </a:lnTo>
                  <a:lnTo>
                    <a:pt x="240" y="21"/>
                  </a:lnTo>
                  <a:lnTo>
                    <a:pt x="251" y="36"/>
                  </a:lnTo>
                  <a:lnTo>
                    <a:pt x="264" y="56"/>
                  </a:lnTo>
                  <a:lnTo>
                    <a:pt x="278" y="80"/>
                  </a:lnTo>
                  <a:lnTo>
                    <a:pt x="293" y="108"/>
                  </a:lnTo>
                  <a:lnTo>
                    <a:pt x="307" y="139"/>
                  </a:lnTo>
                  <a:lnTo>
                    <a:pt x="323" y="174"/>
                  </a:lnTo>
                  <a:lnTo>
                    <a:pt x="337" y="213"/>
                  </a:lnTo>
                  <a:lnTo>
                    <a:pt x="348" y="256"/>
                  </a:lnTo>
                  <a:lnTo>
                    <a:pt x="358" y="300"/>
                  </a:lnTo>
                  <a:lnTo>
                    <a:pt x="365" y="348"/>
                  </a:lnTo>
                  <a:lnTo>
                    <a:pt x="369" y="400"/>
                  </a:lnTo>
                  <a:lnTo>
                    <a:pt x="369" y="454"/>
                  </a:lnTo>
                  <a:lnTo>
                    <a:pt x="365" y="510"/>
                  </a:lnTo>
                  <a:lnTo>
                    <a:pt x="355" y="570"/>
                  </a:lnTo>
                  <a:lnTo>
                    <a:pt x="341" y="630"/>
                  </a:lnTo>
                  <a:lnTo>
                    <a:pt x="320" y="695"/>
                  </a:lnTo>
                  <a:lnTo>
                    <a:pt x="292" y="761"/>
                  </a:lnTo>
                  <a:lnTo>
                    <a:pt x="257" y="829"/>
                  </a:lnTo>
                  <a:lnTo>
                    <a:pt x="214" y="897"/>
                  </a:lnTo>
                  <a:lnTo>
                    <a:pt x="163" y="969"/>
                  </a:lnTo>
                  <a:lnTo>
                    <a:pt x="161" y="966"/>
                  </a:lnTo>
                  <a:lnTo>
                    <a:pt x="154" y="958"/>
                  </a:lnTo>
                  <a:lnTo>
                    <a:pt x="144" y="944"/>
                  </a:lnTo>
                  <a:lnTo>
                    <a:pt x="133" y="925"/>
                  </a:lnTo>
                  <a:lnTo>
                    <a:pt x="119" y="902"/>
                  </a:lnTo>
                  <a:lnTo>
                    <a:pt x="102" y="873"/>
                  </a:lnTo>
                  <a:lnTo>
                    <a:pt x="87" y="843"/>
                  </a:lnTo>
                  <a:lnTo>
                    <a:pt x="70" y="806"/>
                  </a:lnTo>
                  <a:lnTo>
                    <a:pt x="53" y="767"/>
                  </a:lnTo>
                  <a:lnTo>
                    <a:pt x="38" y="725"/>
                  </a:lnTo>
                  <a:lnTo>
                    <a:pt x="25" y="678"/>
                  </a:lnTo>
                  <a:lnTo>
                    <a:pt x="14" y="630"/>
                  </a:lnTo>
                  <a:lnTo>
                    <a:pt x="5" y="579"/>
                  </a:lnTo>
                  <a:lnTo>
                    <a:pt x="1" y="527"/>
                  </a:lnTo>
                  <a:lnTo>
                    <a:pt x="0" y="472"/>
                  </a:lnTo>
                  <a:lnTo>
                    <a:pt x="5" y="414"/>
                  </a:lnTo>
                  <a:lnTo>
                    <a:pt x="15" y="357"/>
                  </a:lnTo>
                  <a:lnTo>
                    <a:pt x="31" y="298"/>
                  </a:lnTo>
                  <a:lnTo>
                    <a:pt x="53" y="239"/>
                  </a:lnTo>
                  <a:lnTo>
                    <a:pt x="84" y="180"/>
                  </a:lnTo>
                  <a:lnTo>
                    <a:pt x="122" y="119"/>
                  </a:lnTo>
                  <a:lnTo>
                    <a:pt x="168" y="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6850972" y="2460620"/>
              <a:ext cx="411550" cy="828699"/>
            </a:xfrm>
            <a:custGeom>
              <a:avLst/>
              <a:gdLst>
                <a:gd name="T0" fmla="*/ 409 w 446"/>
                <a:gd name="T1" fmla="*/ 0 h 897"/>
                <a:gd name="T2" fmla="*/ 411 w 446"/>
                <a:gd name="T3" fmla="*/ 3 h 897"/>
                <a:gd name="T4" fmla="*/ 414 w 446"/>
                <a:gd name="T5" fmla="*/ 11 h 897"/>
                <a:gd name="T6" fmla="*/ 418 w 446"/>
                <a:gd name="T7" fmla="*/ 25 h 897"/>
                <a:gd name="T8" fmla="*/ 423 w 446"/>
                <a:gd name="T9" fmla="*/ 43 h 897"/>
                <a:gd name="T10" fmla="*/ 429 w 446"/>
                <a:gd name="T11" fmla="*/ 66 h 897"/>
                <a:gd name="T12" fmla="*/ 435 w 446"/>
                <a:gd name="T13" fmla="*/ 94 h 897"/>
                <a:gd name="T14" fmla="*/ 439 w 446"/>
                <a:gd name="T15" fmla="*/ 125 h 897"/>
                <a:gd name="T16" fmla="*/ 443 w 446"/>
                <a:gd name="T17" fmla="*/ 160 h 897"/>
                <a:gd name="T18" fmla="*/ 446 w 446"/>
                <a:gd name="T19" fmla="*/ 198 h 897"/>
                <a:gd name="T20" fmla="*/ 446 w 446"/>
                <a:gd name="T21" fmla="*/ 239 h 897"/>
                <a:gd name="T22" fmla="*/ 444 w 446"/>
                <a:gd name="T23" fmla="*/ 282 h 897"/>
                <a:gd name="T24" fmla="*/ 439 w 446"/>
                <a:gd name="T25" fmla="*/ 329 h 897"/>
                <a:gd name="T26" fmla="*/ 430 w 446"/>
                <a:gd name="T27" fmla="*/ 376 h 897"/>
                <a:gd name="T28" fmla="*/ 416 w 446"/>
                <a:gd name="T29" fmla="*/ 425 h 897"/>
                <a:gd name="T30" fmla="*/ 400 w 446"/>
                <a:gd name="T31" fmla="*/ 477 h 897"/>
                <a:gd name="T32" fmla="*/ 377 w 446"/>
                <a:gd name="T33" fmla="*/ 529 h 897"/>
                <a:gd name="T34" fmla="*/ 349 w 446"/>
                <a:gd name="T35" fmla="*/ 581 h 897"/>
                <a:gd name="T36" fmla="*/ 315 w 446"/>
                <a:gd name="T37" fmla="*/ 635 h 897"/>
                <a:gd name="T38" fmla="*/ 275 w 446"/>
                <a:gd name="T39" fmla="*/ 688 h 897"/>
                <a:gd name="T40" fmla="*/ 227 w 446"/>
                <a:gd name="T41" fmla="*/ 741 h 897"/>
                <a:gd name="T42" fmla="*/ 172 w 446"/>
                <a:gd name="T43" fmla="*/ 795 h 897"/>
                <a:gd name="T44" fmla="*/ 109 w 446"/>
                <a:gd name="T45" fmla="*/ 847 h 897"/>
                <a:gd name="T46" fmla="*/ 37 w 446"/>
                <a:gd name="T47" fmla="*/ 897 h 897"/>
                <a:gd name="T48" fmla="*/ 37 w 446"/>
                <a:gd name="T49" fmla="*/ 895 h 897"/>
                <a:gd name="T50" fmla="*/ 35 w 446"/>
                <a:gd name="T51" fmla="*/ 886 h 897"/>
                <a:gd name="T52" fmla="*/ 30 w 446"/>
                <a:gd name="T53" fmla="*/ 872 h 897"/>
                <a:gd name="T54" fmla="*/ 25 w 446"/>
                <a:gd name="T55" fmla="*/ 854 h 897"/>
                <a:gd name="T56" fmla="*/ 21 w 446"/>
                <a:gd name="T57" fmla="*/ 831 h 897"/>
                <a:gd name="T58" fmla="*/ 15 w 446"/>
                <a:gd name="T59" fmla="*/ 803 h 897"/>
                <a:gd name="T60" fmla="*/ 9 w 446"/>
                <a:gd name="T61" fmla="*/ 772 h 897"/>
                <a:gd name="T62" fmla="*/ 5 w 446"/>
                <a:gd name="T63" fmla="*/ 739 h 897"/>
                <a:gd name="T64" fmla="*/ 1 w 446"/>
                <a:gd name="T65" fmla="*/ 702 h 897"/>
                <a:gd name="T66" fmla="*/ 0 w 446"/>
                <a:gd name="T67" fmla="*/ 661 h 897"/>
                <a:gd name="T68" fmla="*/ 0 w 446"/>
                <a:gd name="T69" fmla="*/ 619 h 897"/>
                <a:gd name="T70" fmla="*/ 1 w 446"/>
                <a:gd name="T71" fmla="*/ 576 h 897"/>
                <a:gd name="T72" fmla="*/ 7 w 446"/>
                <a:gd name="T73" fmla="*/ 531 h 897"/>
                <a:gd name="T74" fmla="*/ 14 w 446"/>
                <a:gd name="T75" fmla="*/ 484 h 897"/>
                <a:gd name="T76" fmla="*/ 25 w 446"/>
                <a:gd name="T77" fmla="*/ 437 h 897"/>
                <a:gd name="T78" fmla="*/ 40 w 446"/>
                <a:gd name="T79" fmla="*/ 389 h 897"/>
                <a:gd name="T80" fmla="*/ 58 w 446"/>
                <a:gd name="T81" fmla="*/ 341 h 897"/>
                <a:gd name="T82" fmla="*/ 82 w 446"/>
                <a:gd name="T83" fmla="*/ 293 h 897"/>
                <a:gd name="T84" fmla="*/ 110 w 446"/>
                <a:gd name="T85" fmla="*/ 246 h 897"/>
                <a:gd name="T86" fmla="*/ 146 w 446"/>
                <a:gd name="T87" fmla="*/ 201 h 897"/>
                <a:gd name="T88" fmla="*/ 185 w 446"/>
                <a:gd name="T89" fmla="*/ 156 h 897"/>
                <a:gd name="T90" fmla="*/ 231 w 446"/>
                <a:gd name="T91" fmla="*/ 114 h 897"/>
                <a:gd name="T92" fmla="*/ 283 w 446"/>
                <a:gd name="T93" fmla="*/ 73 h 897"/>
                <a:gd name="T94" fmla="*/ 342 w 446"/>
                <a:gd name="T95" fmla="*/ 35 h 897"/>
                <a:gd name="T96" fmla="*/ 409 w 446"/>
                <a:gd name="T9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6" h="897">
                  <a:moveTo>
                    <a:pt x="409" y="0"/>
                  </a:moveTo>
                  <a:lnTo>
                    <a:pt x="411" y="3"/>
                  </a:lnTo>
                  <a:lnTo>
                    <a:pt x="414" y="11"/>
                  </a:lnTo>
                  <a:lnTo>
                    <a:pt x="418" y="25"/>
                  </a:lnTo>
                  <a:lnTo>
                    <a:pt x="423" y="43"/>
                  </a:lnTo>
                  <a:lnTo>
                    <a:pt x="429" y="66"/>
                  </a:lnTo>
                  <a:lnTo>
                    <a:pt x="435" y="94"/>
                  </a:lnTo>
                  <a:lnTo>
                    <a:pt x="439" y="125"/>
                  </a:lnTo>
                  <a:lnTo>
                    <a:pt x="443" y="160"/>
                  </a:lnTo>
                  <a:lnTo>
                    <a:pt x="446" y="198"/>
                  </a:lnTo>
                  <a:lnTo>
                    <a:pt x="446" y="239"/>
                  </a:lnTo>
                  <a:lnTo>
                    <a:pt x="444" y="282"/>
                  </a:lnTo>
                  <a:lnTo>
                    <a:pt x="439" y="329"/>
                  </a:lnTo>
                  <a:lnTo>
                    <a:pt x="430" y="376"/>
                  </a:lnTo>
                  <a:lnTo>
                    <a:pt x="416" y="425"/>
                  </a:lnTo>
                  <a:lnTo>
                    <a:pt x="400" y="477"/>
                  </a:lnTo>
                  <a:lnTo>
                    <a:pt x="377" y="529"/>
                  </a:lnTo>
                  <a:lnTo>
                    <a:pt x="349" y="581"/>
                  </a:lnTo>
                  <a:lnTo>
                    <a:pt x="315" y="635"/>
                  </a:lnTo>
                  <a:lnTo>
                    <a:pt x="275" y="688"/>
                  </a:lnTo>
                  <a:lnTo>
                    <a:pt x="227" y="741"/>
                  </a:lnTo>
                  <a:lnTo>
                    <a:pt x="172" y="795"/>
                  </a:lnTo>
                  <a:lnTo>
                    <a:pt x="109" y="847"/>
                  </a:lnTo>
                  <a:lnTo>
                    <a:pt x="37" y="897"/>
                  </a:lnTo>
                  <a:lnTo>
                    <a:pt x="37" y="895"/>
                  </a:lnTo>
                  <a:lnTo>
                    <a:pt x="35" y="886"/>
                  </a:lnTo>
                  <a:lnTo>
                    <a:pt x="30" y="872"/>
                  </a:lnTo>
                  <a:lnTo>
                    <a:pt x="25" y="854"/>
                  </a:lnTo>
                  <a:lnTo>
                    <a:pt x="21" y="831"/>
                  </a:lnTo>
                  <a:lnTo>
                    <a:pt x="15" y="803"/>
                  </a:lnTo>
                  <a:lnTo>
                    <a:pt x="9" y="772"/>
                  </a:lnTo>
                  <a:lnTo>
                    <a:pt x="5" y="739"/>
                  </a:lnTo>
                  <a:lnTo>
                    <a:pt x="1" y="702"/>
                  </a:lnTo>
                  <a:lnTo>
                    <a:pt x="0" y="661"/>
                  </a:lnTo>
                  <a:lnTo>
                    <a:pt x="0" y="619"/>
                  </a:lnTo>
                  <a:lnTo>
                    <a:pt x="1" y="576"/>
                  </a:lnTo>
                  <a:lnTo>
                    <a:pt x="7" y="531"/>
                  </a:lnTo>
                  <a:lnTo>
                    <a:pt x="14" y="484"/>
                  </a:lnTo>
                  <a:lnTo>
                    <a:pt x="25" y="437"/>
                  </a:lnTo>
                  <a:lnTo>
                    <a:pt x="40" y="389"/>
                  </a:lnTo>
                  <a:lnTo>
                    <a:pt x="58" y="341"/>
                  </a:lnTo>
                  <a:lnTo>
                    <a:pt x="82" y="293"/>
                  </a:lnTo>
                  <a:lnTo>
                    <a:pt x="110" y="246"/>
                  </a:lnTo>
                  <a:lnTo>
                    <a:pt x="146" y="201"/>
                  </a:lnTo>
                  <a:lnTo>
                    <a:pt x="185" y="156"/>
                  </a:lnTo>
                  <a:lnTo>
                    <a:pt x="231" y="114"/>
                  </a:lnTo>
                  <a:lnTo>
                    <a:pt x="283" y="73"/>
                  </a:lnTo>
                  <a:lnTo>
                    <a:pt x="342" y="35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121276" y="1960880"/>
              <a:ext cx="342819" cy="894462"/>
            </a:xfrm>
            <a:custGeom>
              <a:avLst/>
              <a:gdLst>
                <a:gd name="T0" fmla="*/ 2147483646 w 371"/>
                <a:gd name="T1" fmla="*/ 0 h 968"/>
                <a:gd name="T2" fmla="*/ 2147483646 w 371"/>
                <a:gd name="T3" fmla="*/ 1598613688 h 968"/>
                <a:gd name="T4" fmla="*/ 2147483646 w 371"/>
                <a:gd name="T5" fmla="*/ 2147483646 h 968"/>
                <a:gd name="T6" fmla="*/ 2147483646 w 371"/>
                <a:gd name="T7" fmla="*/ 2147483646 h 968"/>
                <a:gd name="T8" fmla="*/ 2147483646 w 371"/>
                <a:gd name="T9" fmla="*/ 2147483646 h 968"/>
                <a:gd name="T10" fmla="*/ 2147483646 w 371"/>
                <a:gd name="T11" fmla="*/ 2147483646 h 968"/>
                <a:gd name="T12" fmla="*/ 2147483646 w 371"/>
                <a:gd name="T13" fmla="*/ 2147483646 h 968"/>
                <a:gd name="T14" fmla="*/ 2147483646 w 371"/>
                <a:gd name="T15" fmla="*/ 2147483646 h 968"/>
                <a:gd name="T16" fmla="*/ 2147483646 w 371"/>
                <a:gd name="T17" fmla="*/ 2147483646 h 968"/>
                <a:gd name="T18" fmla="*/ 2147483646 w 371"/>
                <a:gd name="T19" fmla="*/ 2147483646 h 968"/>
                <a:gd name="T20" fmla="*/ 2147483646 w 371"/>
                <a:gd name="T21" fmla="*/ 2147483646 h 968"/>
                <a:gd name="T22" fmla="*/ 2147483646 w 371"/>
                <a:gd name="T23" fmla="*/ 2147483646 h 968"/>
                <a:gd name="T24" fmla="*/ 2147483646 w 371"/>
                <a:gd name="T25" fmla="*/ 2147483646 h 968"/>
                <a:gd name="T26" fmla="*/ 2147483646 w 371"/>
                <a:gd name="T27" fmla="*/ 2147483646 h 968"/>
                <a:gd name="T28" fmla="*/ 2147483646 w 371"/>
                <a:gd name="T29" fmla="*/ 2147483646 h 968"/>
                <a:gd name="T30" fmla="*/ 2147483646 w 371"/>
                <a:gd name="T31" fmla="*/ 2147483646 h 968"/>
                <a:gd name="T32" fmla="*/ 2147483646 w 371"/>
                <a:gd name="T33" fmla="*/ 2147483646 h 968"/>
                <a:gd name="T34" fmla="*/ 2147483646 w 371"/>
                <a:gd name="T35" fmla="*/ 2147483646 h 968"/>
                <a:gd name="T36" fmla="*/ 2147483646 w 371"/>
                <a:gd name="T37" fmla="*/ 2147483646 h 968"/>
                <a:gd name="T38" fmla="*/ 2147483646 w 371"/>
                <a:gd name="T39" fmla="*/ 2147483646 h 968"/>
                <a:gd name="T40" fmla="*/ 2147483646 w 371"/>
                <a:gd name="T41" fmla="*/ 2147483646 h 968"/>
                <a:gd name="T42" fmla="*/ 2147483646 w 371"/>
                <a:gd name="T43" fmla="*/ 2147483646 h 968"/>
                <a:gd name="T44" fmla="*/ 2147483646 w 371"/>
                <a:gd name="T45" fmla="*/ 2147483646 h 968"/>
                <a:gd name="T46" fmla="*/ 2147483646 w 371"/>
                <a:gd name="T47" fmla="*/ 2147483646 h 968"/>
                <a:gd name="T48" fmla="*/ 2147483646 w 371"/>
                <a:gd name="T49" fmla="*/ 2147483646 h 968"/>
                <a:gd name="T50" fmla="*/ 2147483646 w 371"/>
                <a:gd name="T51" fmla="*/ 2147483646 h 968"/>
                <a:gd name="T52" fmla="*/ 2147483646 w 371"/>
                <a:gd name="T53" fmla="*/ 2147483646 h 968"/>
                <a:gd name="T54" fmla="*/ 2147483646 w 371"/>
                <a:gd name="T55" fmla="*/ 2147483646 h 968"/>
                <a:gd name="T56" fmla="*/ 2147483646 w 371"/>
                <a:gd name="T57" fmla="*/ 2147483646 h 968"/>
                <a:gd name="T58" fmla="*/ 2147483646 w 371"/>
                <a:gd name="T59" fmla="*/ 2147483646 h 968"/>
                <a:gd name="T60" fmla="*/ 2147483646 w 371"/>
                <a:gd name="T61" fmla="*/ 2147483646 h 968"/>
                <a:gd name="T62" fmla="*/ 2147483646 w 371"/>
                <a:gd name="T63" fmla="*/ 2147483646 h 968"/>
                <a:gd name="T64" fmla="*/ 2147483646 w 371"/>
                <a:gd name="T65" fmla="*/ 2147483646 h 968"/>
                <a:gd name="T66" fmla="*/ 2147483646 w 371"/>
                <a:gd name="T67" fmla="*/ 2147483646 h 968"/>
                <a:gd name="T68" fmla="*/ 2147483646 w 371"/>
                <a:gd name="T69" fmla="*/ 2147483646 h 968"/>
                <a:gd name="T70" fmla="*/ 2147483646 w 371"/>
                <a:gd name="T71" fmla="*/ 2147483646 h 968"/>
                <a:gd name="T72" fmla="*/ 2147483646 w 371"/>
                <a:gd name="T73" fmla="*/ 2147483646 h 968"/>
                <a:gd name="T74" fmla="*/ 2147483646 w 371"/>
                <a:gd name="T75" fmla="*/ 2147483646 h 968"/>
                <a:gd name="T76" fmla="*/ 2147483646 w 371"/>
                <a:gd name="T77" fmla="*/ 2147483646 h 968"/>
                <a:gd name="T78" fmla="*/ 2147483646 w 371"/>
                <a:gd name="T79" fmla="*/ 2147483646 h 968"/>
                <a:gd name="T80" fmla="*/ 0 w 371"/>
                <a:gd name="T81" fmla="*/ 2147483646 h 968"/>
                <a:gd name="T82" fmla="*/ 1598617425 w 371"/>
                <a:gd name="T83" fmla="*/ 2147483646 h 968"/>
                <a:gd name="T84" fmla="*/ 2147483646 w 371"/>
                <a:gd name="T85" fmla="*/ 2147483646 h 968"/>
                <a:gd name="T86" fmla="*/ 2147483646 w 371"/>
                <a:gd name="T87" fmla="*/ 2147483646 h 968"/>
                <a:gd name="T88" fmla="*/ 2147483646 w 371"/>
                <a:gd name="T89" fmla="*/ 2147483646 h 968"/>
                <a:gd name="T90" fmla="*/ 2147483646 w 371"/>
                <a:gd name="T91" fmla="*/ 2147483646 h 968"/>
                <a:gd name="T92" fmla="*/ 2147483646 w 371"/>
                <a:gd name="T93" fmla="*/ 2147483646 h 968"/>
                <a:gd name="T94" fmla="*/ 2147483646 w 371"/>
                <a:gd name="T95" fmla="*/ 0 h 9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1" h="968">
                  <a:moveTo>
                    <a:pt x="158" y="0"/>
                  </a:moveTo>
                  <a:lnTo>
                    <a:pt x="160" y="2"/>
                  </a:lnTo>
                  <a:lnTo>
                    <a:pt x="166" y="7"/>
                  </a:lnTo>
                  <a:lnTo>
                    <a:pt x="176" y="16"/>
                  </a:lnTo>
                  <a:lnTo>
                    <a:pt x="187" y="30"/>
                  </a:lnTo>
                  <a:lnTo>
                    <a:pt x="203" y="45"/>
                  </a:lnTo>
                  <a:lnTo>
                    <a:pt x="218" y="65"/>
                  </a:lnTo>
                  <a:lnTo>
                    <a:pt x="236" y="89"/>
                  </a:lnTo>
                  <a:lnTo>
                    <a:pt x="255" y="115"/>
                  </a:lnTo>
                  <a:lnTo>
                    <a:pt x="273" y="145"/>
                  </a:lnTo>
                  <a:lnTo>
                    <a:pt x="291" y="179"/>
                  </a:lnTo>
                  <a:lnTo>
                    <a:pt x="309" y="215"/>
                  </a:lnTo>
                  <a:lnTo>
                    <a:pt x="326" y="256"/>
                  </a:lnTo>
                  <a:lnTo>
                    <a:pt x="340" y="298"/>
                  </a:lnTo>
                  <a:lnTo>
                    <a:pt x="353" y="344"/>
                  </a:lnTo>
                  <a:lnTo>
                    <a:pt x="363" y="393"/>
                  </a:lnTo>
                  <a:lnTo>
                    <a:pt x="368" y="447"/>
                  </a:lnTo>
                  <a:lnTo>
                    <a:pt x="371" y="502"/>
                  </a:lnTo>
                  <a:lnTo>
                    <a:pt x="370" y="559"/>
                  </a:lnTo>
                  <a:lnTo>
                    <a:pt x="363" y="621"/>
                  </a:lnTo>
                  <a:lnTo>
                    <a:pt x="350" y="684"/>
                  </a:lnTo>
                  <a:lnTo>
                    <a:pt x="332" y="752"/>
                  </a:lnTo>
                  <a:lnTo>
                    <a:pt x="308" y="820"/>
                  </a:lnTo>
                  <a:lnTo>
                    <a:pt x="276" y="892"/>
                  </a:lnTo>
                  <a:lnTo>
                    <a:pt x="236" y="968"/>
                  </a:lnTo>
                  <a:lnTo>
                    <a:pt x="235" y="965"/>
                  </a:lnTo>
                  <a:lnTo>
                    <a:pt x="226" y="958"/>
                  </a:lnTo>
                  <a:lnTo>
                    <a:pt x="215" y="945"/>
                  </a:lnTo>
                  <a:lnTo>
                    <a:pt x="201" y="929"/>
                  </a:lnTo>
                  <a:lnTo>
                    <a:pt x="183" y="907"/>
                  </a:lnTo>
                  <a:lnTo>
                    <a:pt x="163" y="882"/>
                  </a:lnTo>
                  <a:lnTo>
                    <a:pt x="142" y="853"/>
                  </a:lnTo>
                  <a:lnTo>
                    <a:pt x="121" y="819"/>
                  </a:lnTo>
                  <a:lnTo>
                    <a:pt x="100" y="782"/>
                  </a:lnTo>
                  <a:lnTo>
                    <a:pt x="78" y="743"/>
                  </a:lnTo>
                  <a:lnTo>
                    <a:pt x="58" y="700"/>
                  </a:lnTo>
                  <a:lnTo>
                    <a:pt x="40" y="653"/>
                  </a:lnTo>
                  <a:lnTo>
                    <a:pt x="24" y="604"/>
                  </a:lnTo>
                  <a:lnTo>
                    <a:pt x="13" y="552"/>
                  </a:lnTo>
                  <a:lnTo>
                    <a:pt x="5" y="499"/>
                  </a:lnTo>
                  <a:lnTo>
                    <a:pt x="0" y="441"/>
                  </a:lnTo>
                  <a:lnTo>
                    <a:pt x="2" y="384"/>
                  </a:lnTo>
                  <a:lnTo>
                    <a:pt x="9" y="323"/>
                  </a:lnTo>
                  <a:lnTo>
                    <a:pt x="23" y="261"/>
                  </a:lnTo>
                  <a:lnTo>
                    <a:pt x="44" y="197"/>
                  </a:lnTo>
                  <a:lnTo>
                    <a:pt x="73" y="132"/>
                  </a:lnTo>
                  <a:lnTo>
                    <a:pt x="111" y="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4017973" y="3089123"/>
              <a:ext cx="620954" cy="302159"/>
            </a:xfrm>
            <a:custGeom>
              <a:avLst/>
              <a:gdLst>
                <a:gd name="T0" fmla="*/ 2147483646 w 672"/>
                <a:gd name="T1" fmla="*/ 0 h 327"/>
                <a:gd name="T2" fmla="*/ 2147483646 w 672"/>
                <a:gd name="T3" fmla="*/ 799310485 h 327"/>
                <a:gd name="T4" fmla="*/ 2147483646 w 672"/>
                <a:gd name="T5" fmla="*/ 2147483646 h 327"/>
                <a:gd name="T6" fmla="*/ 2147483646 w 672"/>
                <a:gd name="T7" fmla="*/ 2147483646 h 327"/>
                <a:gd name="T8" fmla="*/ 2147483646 w 672"/>
                <a:gd name="T9" fmla="*/ 2147483646 h 327"/>
                <a:gd name="T10" fmla="*/ 2147483646 w 672"/>
                <a:gd name="T11" fmla="*/ 2147483646 h 327"/>
                <a:gd name="T12" fmla="*/ 2147483646 w 672"/>
                <a:gd name="T13" fmla="*/ 2147483646 h 327"/>
                <a:gd name="T14" fmla="*/ 2147483646 w 672"/>
                <a:gd name="T15" fmla="*/ 2147483646 h 327"/>
                <a:gd name="T16" fmla="*/ 2147483646 w 672"/>
                <a:gd name="T17" fmla="*/ 2147483646 h 327"/>
                <a:gd name="T18" fmla="*/ 2147483646 w 672"/>
                <a:gd name="T19" fmla="*/ 2147483646 h 327"/>
                <a:gd name="T20" fmla="*/ 2147483646 w 672"/>
                <a:gd name="T21" fmla="*/ 2147483646 h 327"/>
                <a:gd name="T22" fmla="*/ 2147483646 w 672"/>
                <a:gd name="T23" fmla="*/ 2147483646 h 327"/>
                <a:gd name="T24" fmla="*/ 2147483646 w 672"/>
                <a:gd name="T25" fmla="*/ 2147483646 h 327"/>
                <a:gd name="T26" fmla="*/ 2147483646 w 672"/>
                <a:gd name="T27" fmla="*/ 2147483646 h 327"/>
                <a:gd name="T28" fmla="*/ 2147483646 w 672"/>
                <a:gd name="T29" fmla="*/ 2147483646 h 327"/>
                <a:gd name="T30" fmla="*/ 2147483646 w 672"/>
                <a:gd name="T31" fmla="*/ 2147483646 h 327"/>
                <a:gd name="T32" fmla="*/ 2147483646 w 672"/>
                <a:gd name="T33" fmla="*/ 2147483646 h 327"/>
                <a:gd name="T34" fmla="*/ 2147483646 w 672"/>
                <a:gd name="T35" fmla="*/ 2147483646 h 327"/>
                <a:gd name="T36" fmla="*/ 2147483646 w 672"/>
                <a:gd name="T37" fmla="*/ 2147483646 h 327"/>
                <a:gd name="T38" fmla="*/ 2147483646 w 672"/>
                <a:gd name="T39" fmla="*/ 2147483646 h 327"/>
                <a:gd name="T40" fmla="*/ 2147483646 w 672"/>
                <a:gd name="T41" fmla="*/ 2147483646 h 327"/>
                <a:gd name="T42" fmla="*/ 2147483646 w 672"/>
                <a:gd name="T43" fmla="*/ 2147483646 h 327"/>
                <a:gd name="T44" fmla="*/ 2147483646 w 672"/>
                <a:gd name="T45" fmla="*/ 2147483646 h 327"/>
                <a:gd name="T46" fmla="*/ 2147483646 w 672"/>
                <a:gd name="T47" fmla="*/ 2147483646 h 327"/>
                <a:gd name="T48" fmla="*/ 2147483646 w 672"/>
                <a:gd name="T49" fmla="*/ 2147483646 h 327"/>
                <a:gd name="T50" fmla="*/ 2147483646 w 672"/>
                <a:gd name="T51" fmla="*/ 2147483646 h 327"/>
                <a:gd name="T52" fmla="*/ 2147483646 w 672"/>
                <a:gd name="T53" fmla="*/ 2147483646 h 327"/>
                <a:gd name="T54" fmla="*/ 2147483646 w 672"/>
                <a:gd name="T55" fmla="*/ 2147483646 h 327"/>
                <a:gd name="T56" fmla="*/ 2147483646 w 672"/>
                <a:gd name="T57" fmla="*/ 2147483646 h 327"/>
                <a:gd name="T58" fmla="*/ 2147483646 w 672"/>
                <a:gd name="T59" fmla="*/ 2147483646 h 327"/>
                <a:gd name="T60" fmla="*/ 2147483646 w 672"/>
                <a:gd name="T61" fmla="*/ 2147483646 h 327"/>
                <a:gd name="T62" fmla="*/ 2147483646 w 672"/>
                <a:gd name="T63" fmla="*/ 2147483646 h 327"/>
                <a:gd name="T64" fmla="*/ 2147483646 w 672"/>
                <a:gd name="T65" fmla="*/ 2147483646 h 327"/>
                <a:gd name="T66" fmla="*/ 0 w 672"/>
                <a:gd name="T67" fmla="*/ 2147483646 h 327"/>
                <a:gd name="T68" fmla="*/ 2147483646 w 672"/>
                <a:gd name="T69" fmla="*/ 2147483646 h 327"/>
                <a:gd name="T70" fmla="*/ 2147483646 w 672"/>
                <a:gd name="T71" fmla="*/ 2147483646 h 327"/>
                <a:gd name="T72" fmla="*/ 2147483646 w 672"/>
                <a:gd name="T73" fmla="*/ 2147483646 h 327"/>
                <a:gd name="T74" fmla="*/ 2147483646 w 672"/>
                <a:gd name="T75" fmla="*/ 2147483646 h 327"/>
                <a:gd name="T76" fmla="*/ 2147483646 w 672"/>
                <a:gd name="T77" fmla="*/ 2147483646 h 327"/>
                <a:gd name="T78" fmla="*/ 2147483646 w 672"/>
                <a:gd name="T79" fmla="*/ 2147483646 h 327"/>
                <a:gd name="T80" fmla="*/ 2147483646 w 672"/>
                <a:gd name="T81" fmla="*/ 1598620970 h 327"/>
                <a:gd name="T82" fmla="*/ 2147483646 w 672"/>
                <a:gd name="T83" fmla="*/ 0 h 327"/>
                <a:gd name="T84" fmla="*/ 2147483646 w 672"/>
                <a:gd name="T85" fmla="*/ 0 h 3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72" h="327">
                  <a:moveTo>
                    <a:pt x="188" y="0"/>
                  </a:moveTo>
                  <a:lnTo>
                    <a:pt x="226" y="1"/>
                  </a:lnTo>
                  <a:lnTo>
                    <a:pt x="267" y="7"/>
                  </a:lnTo>
                  <a:lnTo>
                    <a:pt x="309" y="17"/>
                  </a:lnTo>
                  <a:lnTo>
                    <a:pt x="352" y="29"/>
                  </a:lnTo>
                  <a:lnTo>
                    <a:pt x="397" y="47"/>
                  </a:lnTo>
                  <a:lnTo>
                    <a:pt x="444" y="71"/>
                  </a:lnTo>
                  <a:lnTo>
                    <a:pt x="490" y="102"/>
                  </a:lnTo>
                  <a:lnTo>
                    <a:pt x="536" y="139"/>
                  </a:lnTo>
                  <a:lnTo>
                    <a:pt x="582" y="182"/>
                  </a:lnTo>
                  <a:lnTo>
                    <a:pt x="627" y="234"/>
                  </a:lnTo>
                  <a:lnTo>
                    <a:pt x="672" y="293"/>
                  </a:lnTo>
                  <a:lnTo>
                    <a:pt x="670" y="295"/>
                  </a:lnTo>
                  <a:lnTo>
                    <a:pt x="663" y="297"/>
                  </a:lnTo>
                  <a:lnTo>
                    <a:pt x="648" y="302"/>
                  </a:lnTo>
                  <a:lnTo>
                    <a:pt x="632" y="306"/>
                  </a:lnTo>
                  <a:lnTo>
                    <a:pt x="611" y="311"/>
                  </a:lnTo>
                  <a:lnTo>
                    <a:pt x="585" y="316"/>
                  </a:lnTo>
                  <a:lnTo>
                    <a:pt x="556" y="320"/>
                  </a:lnTo>
                  <a:lnTo>
                    <a:pt x="525" y="324"/>
                  </a:lnTo>
                  <a:lnTo>
                    <a:pt x="491" y="325"/>
                  </a:lnTo>
                  <a:lnTo>
                    <a:pt x="455" y="327"/>
                  </a:lnTo>
                  <a:lnTo>
                    <a:pt x="417" y="324"/>
                  </a:lnTo>
                  <a:lnTo>
                    <a:pt x="378" y="320"/>
                  </a:lnTo>
                  <a:lnTo>
                    <a:pt x="338" y="311"/>
                  </a:lnTo>
                  <a:lnTo>
                    <a:pt x="298" y="300"/>
                  </a:lnTo>
                  <a:lnTo>
                    <a:pt x="257" y="286"/>
                  </a:lnTo>
                  <a:lnTo>
                    <a:pt x="216" y="266"/>
                  </a:lnTo>
                  <a:lnTo>
                    <a:pt x="177" y="241"/>
                  </a:lnTo>
                  <a:lnTo>
                    <a:pt x="138" y="212"/>
                  </a:lnTo>
                  <a:lnTo>
                    <a:pt x="100" y="177"/>
                  </a:lnTo>
                  <a:lnTo>
                    <a:pt x="65" y="134"/>
                  </a:lnTo>
                  <a:lnTo>
                    <a:pt x="31" y="85"/>
                  </a:lnTo>
                  <a:lnTo>
                    <a:pt x="0" y="31"/>
                  </a:lnTo>
                  <a:lnTo>
                    <a:pt x="3" y="29"/>
                  </a:lnTo>
                  <a:lnTo>
                    <a:pt x="11" y="26"/>
                  </a:lnTo>
                  <a:lnTo>
                    <a:pt x="24" y="22"/>
                  </a:lnTo>
                  <a:lnTo>
                    <a:pt x="42" y="17"/>
                  </a:lnTo>
                  <a:lnTo>
                    <a:pt x="63" y="11"/>
                  </a:lnTo>
                  <a:lnTo>
                    <a:pt x="90" y="7"/>
                  </a:lnTo>
                  <a:lnTo>
                    <a:pt x="119" y="2"/>
                  </a:lnTo>
                  <a:lnTo>
                    <a:pt x="152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7259723" y="4011632"/>
              <a:ext cx="823101" cy="418549"/>
            </a:xfrm>
            <a:custGeom>
              <a:avLst/>
              <a:gdLst>
                <a:gd name="T0" fmla="*/ 198 w 891"/>
                <a:gd name="T1" fmla="*/ 0 h 454"/>
                <a:gd name="T2" fmla="*/ 238 w 891"/>
                <a:gd name="T3" fmla="*/ 2 h 454"/>
                <a:gd name="T4" fmla="*/ 282 w 891"/>
                <a:gd name="T5" fmla="*/ 4 h 454"/>
                <a:gd name="T6" fmla="*/ 328 w 891"/>
                <a:gd name="T7" fmla="*/ 10 h 454"/>
                <a:gd name="T8" fmla="*/ 376 w 891"/>
                <a:gd name="T9" fmla="*/ 18 h 454"/>
                <a:gd name="T10" fmla="*/ 425 w 891"/>
                <a:gd name="T11" fmla="*/ 33 h 454"/>
                <a:gd name="T12" fmla="*/ 477 w 891"/>
                <a:gd name="T13" fmla="*/ 51 h 454"/>
                <a:gd name="T14" fmla="*/ 527 w 891"/>
                <a:gd name="T15" fmla="*/ 75 h 454"/>
                <a:gd name="T16" fmla="*/ 581 w 891"/>
                <a:gd name="T17" fmla="*/ 103 h 454"/>
                <a:gd name="T18" fmla="*/ 633 w 891"/>
                <a:gd name="T19" fmla="*/ 138 h 454"/>
                <a:gd name="T20" fmla="*/ 686 w 891"/>
                <a:gd name="T21" fmla="*/ 179 h 454"/>
                <a:gd name="T22" fmla="*/ 739 w 891"/>
                <a:gd name="T23" fmla="*/ 226 h 454"/>
                <a:gd name="T24" fmla="*/ 791 w 891"/>
                <a:gd name="T25" fmla="*/ 282 h 454"/>
                <a:gd name="T26" fmla="*/ 842 w 891"/>
                <a:gd name="T27" fmla="*/ 347 h 454"/>
                <a:gd name="T28" fmla="*/ 891 w 891"/>
                <a:gd name="T29" fmla="*/ 419 h 454"/>
                <a:gd name="T30" fmla="*/ 888 w 891"/>
                <a:gd name="T31" fmla="*/ 420 h 454"/>
                <a:gd name="T32" fmla="*/ 880 w 891"/>
                <a:gd name="T33" fmla="*/ 422 h 454"/>
                <a:gd name="T34" fmla="*/ 866 w 891"/>
                <a:gd name="T35" fmla="*/ 426 h 454"/>
                <a:gd name="T36" fmla="*/ 847 w 891"/>
                <a:gd name="T37" fmla="*/ 430 h 454"/>
                <a:gd name="T38" fmla="*/ 825 w 891"/>
                <a:gd name="T39" fmla="*/ 436 h 454"/>
                <a:gd name="T40" fmla="*/ 797 w 891"/>
                <a:gd name="T41" fmla="*/ 441 h 454"/>
                <a:gd name="T42" fmla="*/ 766 w 891"/>
                <a:gd name="T43" fmla="*/ 445 h 454"/>
                <a:gd name="T44" fmla="*/ 732 w 891"/>
                <a:gd name="T45" fmla="*/ 450 h 454"/>
                <a:gd name="T46" fmla="*/ 696 w 891"/>
                <a:gd name="T47" fmla="*/ 452 h 454"/>
                <a:gd name="T48" fmla="*/ 655 w 891"/>
                <a:gd name="T49" fmla="*/ 454 h 454"/>
                <a:gd name="T50" fmla="*/ 613 w 891"/>
                <a:gd name="T51" fmla="*/ 454 h 454"/>
                <a:gd name="T52" fmla="*/ 570 w 891"/>
                <a:gd name="T53" fmla="*/ 451 h 454"/>
                <a:gd name="T54" fmla="*/ 525 w 891"/>
                <a:gd name="T55" fmla="*/ 445 h 454"/>
                <a:gd name="T56" fmla="*/ 478 w 891"/>
                <a:gd name="T57" fmla="*/ 437 h 454"/>
                <a:gd name="T58" fmla="*/ 431 w 891"/>
                <a:gd name="T59" fmla="*/ 426 h 454"/>
                <a:gd name="T60" fmla="*/ 383 w 891"/>
                <a:gd name="T61" fmla="*/ 410 h 454"/>
                <a:gd name="T62" fmla="*/ 335 w 891"/>
                <a:gd name="T63" fmla="*/ 391 h 454"/>
                <a:gd name="T64" fmla="*/ 289 w 891"/>
                <a:gd name="T65" fmla="*/ 365 h 454"/>
                <a:gd name="T66" fmla="*/ 241 w 891"/>
                <a:gd name="T67" fmla="*/ 336 h 454"/>
                <a:gd name="T68" fmla="*/ 196 w 891"/>
                <a:gd name="T69" fmla="*/ 302 h 454"/>
                <a:gd name="T70" fmla="*/ 153 w 891"/>
                <a:gd name="T71" fmla="*/ 261 h 454"/>
                <a:gd name="T72" fmla="*/ 111 w 891"/>
                <a:gd name="T73" fmla="*/ 215 h 454"/>
                <a:gd name="T74" fmla="*/ 71 w 891"/>
                <a:gd name="T75" fmla="*/ 162 h 454"/>
                <a:gd name="T76" fmla="*/ 35 w 891"/>
                <a:gd name="T77" fmla="*/ 101 h 454"/>
                <a:gd name="T78" fmla="*/ 0 w 891"/>
                <a:gd name="T79" fmla="*/ 35 h 454"/>
                <a:gd name="T80" fmla="*/ 2 w 891"/>
                <a:gd name="T81" fmla="*/ 34 h 454"/>
                <a:gd name="T82" fmla="*/ 11 w 891"/>
                <a:gd name="T83" fmla="*/ 31 h 454"/>
                <a:gd name="T84" fmla="*/ 25 w 891"/>
                <a:gd name="T85" fmla="*/ 27 h 454"/>
                <a:gd name="T86" fmla="*/ 43 w 891"/>
                <a:gd name="T87" fmla="*/ 21 h 454"/>
                <a:gd name="T88" fmla="*/ 67 w 891"/>
                <a:gd name="T89" fmla="*/ 16 h 454"/>
                <a:gd name="T90" fmla="*/ 94 w 891"/>
                <a:gd name="T91" fmla="*/ 11 h 454"/>
                <a:gd name="T92" fmla="*/ 125 w 891"/>
                <a:gd name="T93" fmla="*/ 6 h 454"/>
                <a:gd name="T94" fmla="*/ 160 w 891"/>
                <a:gd name="T95" fmla="*/ 3 h 454"/>
                <a:gd name="T96" fmla="*/ 198 w 891"/>
                <a:gd name="T9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454">
                  <a:moveTo>
                    <a:pt x="198" y="0"/>
                  </a:moveTo>
                  <a:lnTo>
                    <a:pt x="238" y="2"/>
                  </a:lnTo>
                  <a:lnTo>
                    <a:pt x="282" y="4"/>
                  </a:lnTo>
                  <a:lnTo>
                    <a:pt x="328" y="10"/>
                  </a:lnTo>
                  <a:lnTo>
                    <a:pt x="376" y="18"/>
                  </a:lnTo>
                  <a:lnTo>
                    <a:pt x="425" y="33"/>
                  </a:lnTo>
                  <a:lnTo>
                    <a:pt x="477" y="51"/>
                  </a:lnTo>
                  <a:lnTo>
                    <a:pt x="527" y="75"/>
                  </a:lnTo>
                  <a:lnTo>
                    <a:pt x="581" y="103"/>
                  </a:lnTo>
                  <a:lnTo>
                    <a:pt x="633" y="138"/>
                  </a:lnTo>
                  <a:lnTo>
                    <a:pt x="686" y="179"/>
                  </a:lnTo>
                  <a:lnTo>
                    <a:pt x="739" y="226"/>
                  </a:lnTo>
                  <a:lnTo>
                    <a:pt x="791" y="282"/>
                  </a:lnTo>
                  <a:lnTo>
                    <a:pt x="842" y="347"/>
                  </a:lnTo>
                  <a:lnTo>
                    <a:pt x="891" y="419"/>
                  </a:lnTo>
                  <a:lnTo>
                    <a:pt x="888" y="420"/>
                  </a:lnTo>
                  <a:lnTo>
                    <a:pt x="880" y="422"/>
                  </a:lnTo>
                  <a:lnTo>
                    <a:pt x="866" y="426"/>
                  </a:lnTo>
                  <a:lnTo>
                    <a:pt x="847" y="430"/>
                  </a:lnTo>
                  <a:lnTo>
                    <a:pt x="825" y="436"/>
                  </a:lnTo>
                  <a:lnTo>
                    <a:pt x="797" y="441"/>
                  </a:lnTo>
                  <a:lnTo>
                    <a:pt x="766" y="445"/>
                  </a:lnTo>
                  <a:lnTo>
                    <a:pt x="732" y="450"/>
                  </a:lnTo>
                  <a:lnTo>
                    <a:pt x="696" y="452"/>
                  </a:lnTo>
                  <a:lnTo>
                    <a:pt x="655" y="454"/>
                  </a:lnTo>
                  <a:lnTo>
                    <a:pt x="613" y="454"/>
                  </a:lnTo>
                  <a:lnTo>
                    <a:pt x="570" y="451"/>
                  </a:lnTo>
                  <a:lnTo>
                    <a:pt x="525" y="445"/>
                  </a:lnTo>
                  <a:lnTo>
                    <a:pt x="478" y="437"/>
                  </a:lnTo>
                  <a:lnTo>
                    <a:pt x="431" y="426"/>
                  </a:lnTo>
                  <a:lnTo>
                    <a:pt x="383" y="410"/>
                  </a:lnTo>
                  <a:lnTo>
                    <a:pt x="335" y="391"/>
                  </a:lnTo>
                  <a:lnTo>
                    <a:pt x="289" y="365"/>
                  </a:lnTo>
                  <a:lnTo>
                    <a:pt x="241" y="336"/>
                  </a:lnTo>
                  <a:lnTo>
                    <a:pt x="196" y="302"/>
                  </a:lnTo>
                  <a:lnTo>
                    <a:pt x="153" y="261"/>
                  </a:lnTo>
                  <a:lnTo>
                    <a:pt x="111" y="215"/>
                  </a:lnTo>
                  <a:lnTo>
                    <a:pt x="71" y="162"/>
                  </a:lnTo>
                  <a:lnTo>
                    <a:pt x="35" y="101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11" y="31"/>
                  </a:lnTo>
                  <a:lnTo>
                    <a:pt x="25" y="27"/>
                  </a:lnTo>
                  <a:lnTo>
                    <a:pt x="43" y="21"/>
                  </a:lnTo>
                  <a:lnTo>
                    <a:pt x="67" y="16"/>
                  </a:lnTo>
                  <a:lnTo>
                    <a:pt x="94" y="11"/>
                  </a:lnTo>
                  <a:lnTo>
                    <a:pt x="125" y="6"/>
                  </a:lnTo>
                  <a:lnTo>
                    <a:pt x="160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6634000" y="4078824"/>
              <a:ext cx="789504" cy="457744"/>
            </a:xfrm>
            <a:custGeom>
              <a:avLst/>
              <a:gdLst>
                <a:gd name="T0" fmla="*/ 162 w 854"/>
                <a:gd name="T1" fmla="*/ 0 h 496"/>
                <a:gd name="T2" fmla="*/ 199 w 854"/>
                <a:gd name="T3" fmla="*/ 2 h 496"/>
                <a:gd name="T4" fmla="*/ 240 w 854"/>
                <a:gd name="T5" fmla="*/ 6 h 496"/>
                <a:gd name="T6" fmla="*/ 284 w 854"/>
                <a:gd name="T7" fmla="*/ 13 h 496"/>
                <a:gd name="T8" fmla="*/ 329 w 854"/>
                <a:gd name="T9" fmla="*/ 23 h 496"/>
                <a:gd name="T10" fmla="*/ 375 w 854"/>
                <a:gd name="T11" fmla="*/ 35 h 496"/>
                <a:gd name="T12" fmla="*/ 424 w 854"/>
                <a:gd name="T13" fmla="*/ 54 h 496"/>
                <a:gd name="T14" fmla="*/ 473 w 854"/>
                <a:gd name="T15" fmla="*/ 76 h 496"/>
                <a:gd name="T16" fmla="*/ 522 w 854"/>
                <a:gd name="T17" fmla="*/ 104 h 496"/>
                <a:gd name="T18" fmla="*/ 571 w 854"/>
                <a:gd name="T19" fmla="*/ 136 h 496"/>
                <a:gd name="T20" fmla="*/ 622 w 854"/>
                <a:gd name="T21" fmla="*/ 176 h 496"/>
                <a:gd name="T22" fmla="*/ 671 w 854"/>
                <a:gd name="T23" fmla="*/ 222 h 496"/>
                <a:gd name="T24" fmla="*/ 719 w 854"/>
                <a:gd name="T25" fmla="*/ 274 h 496"/>
                <a:gd name="T26" fmla="*/ 765 w 854"/>
                <a:gd name="T27" fmla="*/ 334 h 496"/>
                <a:gd name="T28" fmla="*/ 811 w 854"/>
                <a:gd name="T29" fmla="*/ 403 h 496"/>
                <a:gd name="T30" fmla="*/ 854 w 854"/>
                <a:gd name="T31" fmla="*/ 479 h 496"/>
                <a:gd name="T32" fmla="*/ 851 w 854"/>
                <a:gd name="T33" fmla="*/ 479 h 496"/>
                <a:gd name="T34" fmla="*/ 844 w 854"/>
                <a:gd name="T35" fmla="*/ 482 h 496"/>
                <a:gd name="T36" fmla="*/ 830 w 854"/>
                <a:gd name="T37" fmla="*/ 483 h 496"/>
                <a:gd name="T38" fmla="*/ 813 w 854"/>
                <a:gd name="T39" fmla="*/ 486 h 496"/>
                <a:gd name="T40" fmla="*/ 790 w 854"/>
                <a:gd name="T41" fmla="*/ 489 h 496"/>
                <a:gd name="T42" fmla="*/ 765 w 854"/>
                <a:gd name="T43" fmla="*/ 492 h 496"/>
                <a:gd name="T44" fmla="*/ 736 w 854"/>
                <a:gd name="T45" fmla="*/ 495 h 496"/>
                <a:gd name="T46" fmla="*/ 703 w 854"/>
                <a:gd name="T47" fmla="*/ 496 h 496"/>
                <a:gd name="T48" fmla="*/ 668 w 854"/>
                <a:gd name="T49" fmla="*/ 496 h 496"/>
                <a:gd name="T50" fmla="*/ 632 w 854"/>
                <a:gd name="T51" fmla="*/ 495 h 496"/>
                <a:gd name="T52" fmla="*/ 592 w 854"/>
                <a:gd name="T53" fmla="*/ 492 h 496"/>
                <a:gd name="T54" fmla="*/ 550 w 854"/>
                <a:gd name="T55" fmla="*/ 486 h 496"/>
                <a:gd name="T56" fmla="*/ 508 w 854"/>
                <a:gd name="T57" fmla="*/ 478 h 496"/>
                <a:gd name="T58" fmla="*/ 465 w 854"/>
                <a:gd name="T59" fmla="*/ 468 h 496"/>
                <a:gd name="T60" fmla="*/ 421 w 854"/>
                <a:gd name="T61" fmla="*/ 455 h 496"/>
                <a:gd name="T62" fmla="*/ 376 w 854"/>
                <a:gd name="T63" fmla="*/ 438 h 496"/>
                <a:gd name="T64" fmla="*/ 333 w 854"/>
                <a:gd name="T65" fmla="*/ 417 h 496"/>
                <a:gd name="T66" fmla="*/ 288 w 854"/>
                <a:gd name="T67" fmla="*/ 393 h 496"/>
                <a:gd name="T68" fmla="*/ 246 w 854"/>
                <a:gd name="T69" fmla="*/ 365 h 496"/>
                <a:gd name="T70" fmla="*/ 204 w 854"/>
                <a:gd name="T71" fmla="*/ 332 h 496"/>
                <a:gd name="T72" fmla="*/ 164 w 854"/>
                <a:gd name="T73" fmla="*/ 294 h 496"/>
                <a:gd name="T74" fmla="*/ 126 w 854"/>
                <a:gd name="T75" fmla="*/ 250 h 496"/>
                <a:gd name="T76" fmla="*/ 90 w 854"/>
                <a:gd name="T77" fmla="*/ 201 h 496"/>
                <a:gd name="T78" fmla="*/ 56 w 854"/>
                <a:gd name="T79" fmla="*/ 146 h 496"/>
                <a:gd name="T80" fmla="*/ 27 w 854"/>
                <a:gd name="T81" fmla="*/ 86 h 496"/>
                <a:gd name="T82" fmla="*/ 0 w 854"/>
                <a:gd name="T83" fmla="*/ 18 h 496"/>
                <a:gd name="T84" fmla="*/ 3 w 854"/>
                <a:gd name="T85" fmla="*/ 17 h 496"/>
                <a:gd name="T86" fmla="*/ 11 w 854"/>
                <a:gd name="T87" fmla="*/ 16 h 496"/>
                <a:gd name="T88" fmla="*/ 25 w 854"/>
                <a:gd name="T89" fmla="*/ 13 h 496"/>
                <a:gd name="T90" fmla="*/ 44 w 854"/>
                <a:gd name="T91" fmla="*/ 9 h 496"/>
                <a:gd name="T92" fmla="*/ 67 w 854"/>
                <a:gd name="T93" fmla="*/ 6 h 496"/>
                <a:gd name="T94" fmla="*/ 96 w 854"/>
                <a:gd name="T95" fmla="*/ 3 h 496"/>
                <a:gd name="T96" fmla="*/ 126 w 854"/>
                <a:gd name="T97" fmla="*/ 0 h 496"/>
                <a:gd name="T98" fmla="*/ 162 w 854"/>
                <a:gd name="T9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4" h="496">
                  <a:moveTo>
                    <a:pt x="162" y="0"/>
                  </a:moveTo>
                  <a:lnTo>
                    <a:pt x="199" y="2"/>
                  </a:lnTo>
                  <a:lnTo>
                    <a:pt x="240" y="6"/>
                  </a:lnTo>
                  <a:lnTo>
                    <a:pt x="284" y="13"/>
                  </a:lnTo>
                  <a:lnTo>
                    <a:pt x="329" y="23"/>
                  </a:lnTo>
                  <a:lnTo>
                    <a:pt x="375" y="35"/>
                  </a:lnTo>
                  <a:lnTo>
                    <a:pt x="424" y="54"/>
                  </a:lnTo>
                  <a:lnTo>
                    <a:pt x="473" y="76"/>
                  </a:lnTo>
                  <a:lnTo>
                    <a:pt x="522" y="104"/>
                  </a:lnTo>
                  <a:lnTo>
                    <a:pt x="571" y="136"/>
                  </a:lnTo>
                  <a:lnTo>
                    <a:pt x="622" y="176"/>
                  </a:lnTo>
                  <a:lnTo>
                    <a:pt x="671" y="222"/>
                  </a:lnTo>
                  <a:lnTo>
                    <a:pt x="719" y="274"/>
                  </a:lnTo>
                  <a:lnTo>
                    <a:pt x="765" y="334"/>
                  </a:lnTo>
                  <a:lnTo>
                    <a:pt x="811" y="403"/>
                  </a:lnTo>
                  <a:lnTo>
                    <a:pt x="854" y="479"/>
                  </a:lnTo>
                  <a:lnTo>
                    <a:pt x="851" y="479"/>
                  </a:lnTo>
                  <a:lnTo>
                    <a:pt x="844" y="482"/>
                  </a:lnTo>
                  <a:lnTo>
                    <a:pt x="830" y="483"/>
                  </a:lnTo>
                  <a:lnTo>
                    <a:pt x="813" y="486"/>
                  </a:lnTo>
                  <a:lnTo>
                    <a:pt x="790" y="489"/>
                  </a:lnTo>
                  <a:lnTo>
                    <a:pt x="765" y="492"/>
                  </a:lnTo>
                  <a:lnTo>
                    <a:pt x="736" y="495"/>
                  </a:lnTo>
                  <a:lnTo>
                    <a:pt x="703" y="496"/>
                  </a:lnTo>
                  <a:lnTo>
                    <a:pt x="668" y="496"/>
                  </a:lnTo>
                  <a:lnTo>
                    <a:pt x="632" y="495"/>
                  </a:lnTo>
                  <a:lnTo>
                    <a:pt x="592" y="492"/>
                  </a:lnTo>
                  <a:lnTo>
                    <a:pt x="550" y="486"/>
                  </a:lnTo>
                  <a:lnTo>
                    <a:pt x="508" y="478"/>
                  </a:lnTo>
                  <a:lnTo>
                    <a:pt x="465" y="468"/>
                  </a:lnTo>
                  <a:lnTo>
                    <a:pt x="421" y="455"/>
                  </a:lnTo>
                  <a:lnTo>
                    <a:pt x="376" y="438"/>
                  </a:lnTo>
                  <a:lnTo>
                    <a:pt x="333" y="417"/>
                  </a:lnTo>
                  <a:lnTo>
                    <a:pt x="288" y="393"/>
                  </a:lnTo>
                  <a:lnTo>
                    <a:pt x="246" y="365"/>
                  </a:lnTo>
                  <a:lnTo>
                    <a:pt x="204" y="332"/>
                  </a:lnTo>
                  <a:lnTo>
                    <a:pt x="164" y="294"/>
                  </a:lnTo>
                  <a:lnTo>
                    <a:pt x="126" y="250"/>
                  </a:lnTo>
                  <a:lnTo>
                    <a:pt x="90" y="201"/>
                  </a:lnTo>
                  <a:lnTo>
                    <a:pt x="56" y="146"/>
                  </a:lnTo>
                  <a:lnTo>
                    <a:pt x="27" y="86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11" y="16"/>
                  </a:lnTo>
                  <a:lnTo>
                    <a:pt x="25" y="13"/>
                  </a:lnTo>
                  <a:lnTo>
                    <a:pt x="44" y="9"/>
                  </a:lnTo>
                  <a:lnTo>
                    <a:pt x="67" y="6"/>
                  </a:lnTo>
                  <a:lnTo>
                    <a:pt x="96" y="3"/>
                  </a:lnTo>
                  <a:lnTo>
                    <a:pt x="126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4523423" y="2444148"/>
              <a:ext cx="754016" cy="1146723"/>
            </a:xfrm>
            <a:custGeom>
              <a:avLst/>
              <a:gdLst>
                <a:gd name="T0" fmla="*/ 2147483646 w 816"/>
                <a:gd name="T1" fmla="*/ 0 h 1241"/>
                <a:gd name="T2" fmla="*/ 2147483646 w 816"/>
                <a:gd name="T3" fmla="*/ 2147483646 h 1241"/>
                <a:gd name="T4" fmla="*/ 2147483646 w 816"/>
                <a:gd name="T5" fmla="*/ 2147483646 h 1241"/>
                <a:gd name="T6" fmla="*/ 2147483646 w 816"/>
                <a:gd name="T7" fmla="*/ 2147483646 h 1241"/>
                <a:gd name="T8" fmla="*/ 2147483646 w 816"/>
                <a:gd name="T9" fmla="*/ 2147483646 h 1241"/>
                <a:gd name="T10" fmla="*/ 2147483646 w 816"/>
                <a:gd name="T11" fmla="*/ 2147483646 h 1241"/>
                <a:gd name="T12" fmla="*/ 2147483646 w 816"/>
                <a:gd name="T13" fmla="*/ 2147483646 h 1241"/>
                <a:gd name="T14" fmla="*/ 2147483646 w 816"/>
                <a:gd name="T15" fmla="*/ 2147483646 h 1241"/>
                <a:gd name="T16" fmla="*/ 2147483646 w 816"/>
                <a:gd name="T17" fmla="*/ 2147483646 h 1241"/>
                <a:gd name="T18" fmla="*/ 2147483646 w 816"/>
                <a:gd name="T19" fmla="*/ 2147483646 h 1241"/>
                <a:gd name="T20" fmla="*/ 2147483646 w 816"/>
                <a:gd name="T21" fmla="*/ 2147483646 h 1241"/>
                <a:gd name="T22" fmla="*/ 2147483646 w 816"/>
                <a:gd name="T23" fmla="*/ 2147483646 h 1241"/>
                <a:gd name="T24" fmla="*/ 2147483646 w 816"/>
                <a:gd name="T25" fmla="*/ 2147483646 h 1241"/>
                <a:gd name="T26" fmla="*/ 2147483646 w 816"/>
                <a:gd name="T27" fmla="*/ 2147483646 h 1241"/>
                <a:gd name="T28" fmla="*/ 2147483646 w 816"/>
                <a:gd name="T29" fmla="*/ 2147483646 h 1241"/>
                <a:gd name="T30" fmla="*/ 2147483646 w 816"/>
                <a:gd name="T31" fmla="*/ 2147483646 h 1241"/>
                <a:gd name="T32" fmla="*/ 2147483646 w 816"/>
                <a:gd name="T33" fmla="*/ 2147483646 h 1241"/>
                <a:gd name="T34" fmla="*/ 2147483646 w 816"/>
                <a:gd name="T35" fmla="*/ 2147483646 h 1241"/>
                <a:gd name="T36" fmla="*/ 2147483646 w 816"/>
                <a:gd name="T37" fmla="*/ 2147483646 h 1241"/>
                <a:gd name="T38" fmla="*/ 2147483646 w 816"/>
                <a:gd name="T39" fmla="*/ 2147483646 h 1241"/>
                <a:gd name="T40" fmla="*/ 2147483646 w 816"/>
                <a:gd name="T41" fmla="*/ 2147483646 h 1241"/>
                <a:gd name="T42" fmla="*/ 2147483646 w 816"/>
                <a:gd name="T43" fmla="*/ 2147483646 h 1241"/>
                <a:gd name="T44" fmla="*/ 2147483646 w 816"/>
                <a:gd name="T45" fmla="*/ 2147483646 h 1241"/>
                <a:gd name="T46" fmla="*/ 2147483646 w 816"/>
                <a:gd name="T47" fmla="*/ 2147483646 h 1241"/>
                <a:gd name="T48" fmla="*/ 2147483646 w 816"/>
                <a:gd name="T49" fmla="*/ 2147483646 h 1241"/>
                <a:gd name="T50" fmla="*/ 2147483646 w 816"/>
                <a:gd name="T51" fmla="*/ 2147483646 h 1241"/>
                <a:gd name="T52" fmla="*/ 2147483646 w 816"/>
                <a:gd name="T53" fmla="*/ 2147483646 h 1241"/>
                <a:gd name="T54" fmla="*/ 2147483646 w 816"/>
                <a:gd name="T55" fmla="*/ 2147483646 h 1241"/>
                <a:gd name="T56" fmla="*/ 2147483646 w 816"/>
                <a:gd name="T57" fmla="*/ 2147483646 h 1241"/>
                <a:gd name="T58" fmla="*/ 2147483646 w 816"/>
                <a:gd name="T59" fmla="*/ 2147483646 h 1241"/>
                <a:gd name="T60" fmla="*/ 0 w 816"/>
                <a:gd name="T61" fmla="*/ 2147483646 h 1241"/>
                <a:gd name="T62" fmla="*/ 2147483646 w 816"/>
                <a:gd name="T63" fmla="*/ 0 h 1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16" h="1241">
                  <a:moveTo>
                    <a:pt x="19" y="0"/>
                  </a:moveTo>
                  <a:lnTo>
                    <a:pt x="20" y="0"/>
                  </a:lnTo>
                  <a:lnTo>
                    <a:pt x="28" y="1"/>
                  </a:lnTo>
                  <a:lnTo>
                    <a:pt x="40" y="5"/>
                  </a:lnTo>
                  <a:lnTo>
                    <a:pt x="55" y="9"/>
                  </a:lnTo>
                  <a:lnTo>
                    <a:pt x="75" y="17"/>
                  </a:lnTo>
                  <a:lnTo>
                    <a:pt x="99" y="25"/>
                  </a:lnTo>
                  <a:lnTo>
                    <a:pt x="125" y="35"/>
                  </a:lnTo>
                  <a:lnTo>
                    <a:pt x="153" y="47"/>
                  </a:lnTo>
                  <a:lnTo>
                    <a:pt x="186" y="61"/>
                  </a:lnTo>
                  <a:lnTo>
                    <a:pt x="219" y="80"/>
                  </a:lnTo>
                  <a:lnTo>
                    <a:pt x="254" y="99"/>
                  </a:lnTo>
                  <a:lnTo>
                    <a:pt x="291" y="122"/>
                  </a:lnTo>
                  <a:lnTo>
                    <a:pt x="329" y="147"/>
                  </a:lnTo>
                  <a:lnTo>
                    <a:pt x="368" y="175"/>
                  </a:lnTo>
                  <a:lnTo>
                    <a:pt x="407" y="206"/>
                  </a:lnTo>
                  <a:lnTo>
                    <a:pt x="447" y="240"/>
                  </a:lnTo>
                  <a:lnTo>
                    <a:pt x="485" y="278"/>
                  </a:lnTo>
                  <a:lnTo>
                    <a:pt x="524" y="320"/>
                  </a:lnTo>
                  <a:lnTo>
                    <a:pt x="560" y="365"/>
                  </a:lnTo>
                  <a:lnTo>
                    <a:pt x="597" y="414"/>
                  </a:lnTo>
                  <a:lnTo>
                    <a:pt x="632" y="466"/>
                  </a:lnTo>
                  <a:lnTo>
                    <a:pt x="664" y="524"/>
                  </a:lnTo>
                  <a:lnTo>
                    <a:pt x="695" y="584"/>
                  </a:lnTo>
                  <a:lnTo>
                    <a:pt x="722" y="650"/>
                  </a:lnTo>
                  <a:lnTo>
                    <a:pt x="747" y="720"/>
                  </a:lnTo>
                  <a:lnTo>
                    <a:pt x="768" y="795"/>
                  </a:lnTo>
                  <a:lnTo>
                    <a:pt x="786" y="873"/>
                  </a:lnTo>
                  <a:lnTo>
                    <a:pt x="800" y="957"/>
                  </a:lnTo>
                  <a:lnTo>
                    <a:pt x="810" y="1047"/>
                  </a:lnTo>
                  <a:lnTo>
                    <a:pt x="816" y="1141"/>
                  </a:lnTo>
                  <a:lnTo>
                    <a:pt x="816" y="1241"/>
                  </a:lnTo>
                  <a:lnTo>
                    <a:pt x="813" y="1241"/>
                  </a:lnTo>
                  <a:lnTo>
                    <a:pt x="805" y="1238"/>
                  </a:lnTo>
                  <a:lnTo>
                    <a:pt x="792" y="1234"/>
                  </a:lnTo>
                  <a:lnTo>
                    <a:pt x="775" y="1229"/>
                  </a:lnTo>
                  <a:lnTo>
                    <a:pt x="753" y="1220"/>
                  </a:lnTo>
                  <a:lnTo>
                    <a:pt x="727" y="1210"/>
                  </a:lnTo>
                  <a:lnTo>
                    <a:pt x="699" y="1199"/>
                  </a:lnTo>
                  <a:lnTo>
                    <a:pt x="669" y="1185"/>
                  </a:lnTo>
                  <a:lnTo>
                    <a:pt x="635" y="1168"/>
                  </a:lnTo>
                  <a:lnTo>
                    <a:pt x="598" y="1150"/>
                  </a:lnTo>
                  <a:lnTo>
                    <a:pt x="560" y="1129"/>
                  </a:lnTo>
                  <a:lnTo>
                    <a:pt x="521" y="1105"/>
                  </a:lnTo>
                  <a:lnTo>
                    <a:pt x="480" y="1080"/>
                  </a:lnTo>
                  <a:lnTo>
                    <a:pt x="438" y="1052"/>
                  </a:lnTo>
                  <a:lnTo>
                    <a:pt x="398" y="1019"/>
                  </a:lnTo>
                  <a:lnTo>
                    <a:pt x="356" y="986"/>
                  </a:lnTo>
                  <a:lnTo>
                    <a:pt x="315" y="949"/>
                  </a:lnTo>
                  <a:lnTo>
                    <a:pt x="276" y="910"/>
                  </a:lnTo>
                  <a:lnTo>
                    <a:pt x="236" y="866"/>
                  </a:lnTo>
                  <a:lnTo>
                    <a:pt x="200" y="821"/>
                  </a:lnTo>
                  <a:lnTo>
                    <a:pt x="165" y="772"/>
                  </a:lnTo>
                  <a:lnTo>
                    <a:pt x="131" y="719"/>
                  </a:lnTo>
                  <a:lnTo>
                    <a:pt x="101" y="664"/>
                  </a:lnTo>
                  <a:lnTo>
                    <a:pt x="75" y="605"/>
                  </a:lnTo>
                  <a:lnTo>
                    <a:pt x="51" y="542"/>
                  </a:lnTo>
                  <a:lnTo>
                    <a:pt x="31" y="476"/>
                  </a:lnTo>
                  <a:lnTo>
                    <a:pt x="16" y="406"/>
                  </a:lnTo>
                  <a:lnTo>
                    <a:pt x="6" y="333"/>
                  </a:lnTo>
                  <a:lnTo>
                    <a:pt x="0" y="255"/>
                  </a:lnTo>
                  <a:lnTo>
                    <a:pt x="0" y="174"/>
                  </a:lnTo>
                  <a:lnTo>
                    <a:pt x="6" y="8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4336767" y="3494771"/>
              <a:ext cx="893547" cy="342816"/>
            </a:xfrm>
            <a:custGeom>
              <a:avLst/>
              <a:gdLst>
                <a:gd name="T0" fmla="*/ 2147483646 w 967"/>
                <a:gd name="T1" fmla="*/ 0 h 371"/>
                <a:gd name="T2" fmla="*/ 2147483646 w 967"/>
                <a:gd name="T3" fmla="*/ 1598617425 h 371"/>
                <a:gd name="T4" fmla="*/ 2147483646 w 967"/>
                <a:gd name="T5" fmla="*/ 2147483646 h 371"/>
                <a:gd name="T6" fmla="*/ 2147483646 w 967"/>
                <a:gd name="T7" fmla="*/ 2147483646 h 371"/>
                <a:gd name="T8" fmla="*/ 2147483646 w 967"/>
                <a:gd name="T9" fmla="*/ 2147483646 h 371"/>
                <a:gd name="T10" fmla="*/ 2147483646 w 967"/>
                <a:gd name="T11" fmla="*/ 2147483646 h 371"/>
                <a:gd name="T12" fmla="*/ 2147483646 w 967"/>
                <a:gd name="T13" fmla="*/ 2147483646 h 371"/>
                <a:gd name="T14" fmla="*/ 2147483646 w 967"/>
                <a:gd name="T15" fmla="*/ 2147483646 h 371"/>
                <a:gd name="T16" fmla="*/ 2147483646 w 967"/>
                <a:gd name="T17" fmla="*/ 2147483646 h 371"/>
                <a:gd name="T18" fmla="*/ 2147483646 w 967"/>
                <a:gd name="T19" fmla="*/ 2147483646 h 371"/>
                <a:gd name="T20" fmla="*/ 2147483646 w 967"/>
                <a:gd name="T21" fmla="*/ 2147483646 h 371"/>
                <a:gd name="T22" fmla="*/ 2147483646 w 967"/>
                <a:gd name="T23" fmla="*/ 2147483646 h 371"/>
                <a:gd name="T24" fmla="*/ 2147483646 w 967"/>
                <a:gd name="T25" fmla="*/ 2147483646 h 371"/>
                <a:gd name="T26" fmla="*/ 2147483646 w 967"/>
                <a:gd name="T27" fmla="*/ 2147483646 h 371"/>
                <a:gd name="T28" fmla="*/ 2147483646 w 967"/>
                <a:gd name="T29" fmla="*/ 2147483646 h 371"/>
                <a:gd name="T30" fmla="*/ 2147483646 w 967"/>
                <a:gd name="T31" fmla="*/ 2147483646 h 371"/>
                <a:gd name="T32" fmla="*/ 2147483646 w 967"/>
                <a:gd name="T33" fmla="*/ 2147483646 h 371"/>
                <a:gd name="T34" fmla="*/ 2147483646 w 967"/>
                <a:gd name="T35" fmla="*/ 2147483646 h 371"/>
                <a:gd name="T36" fmla="*/ 2147483646 w 967"/>
                <a:gd name="T37" fmla="*/ 2147483646 h 371"/>
                <a:gd name="T38" fmla="*/ 2147483646 w 967"/>
                <a:gd name="T39" fmla="*/ 2147483646 h 371"/>
                <a:gd name="T40" fmla="*/ 2147483646 w 967"/>
                <a:gd name="T41" fmla="*/ 2147483646 h 371"/>
                <a:gd name="T42" fmla="*/ 2147483646 w 967"/>
                <a:gd name="T43" fmla="*/ 2147483646 h 371"/>
                <a:gd name="T44" fmla="*/ 2147483646 w 967"/>
                <a:gd name="T45" fmla="*/ 2147483646 h 371"/>
                <a:gd name="T46" fmla="*/ 2147483646 w 967"/>
                <a:gd name="T47" fmla="*/ 2147483646 h 371"/>
                <a:gd name="T48" fmla="*/ 2147483646 w 967"/>
                <a:gd name="T49" fmla="*/ 2147483646 h 371"/>
                <a:gd name="T50" fmla="*/ 2147483646 w 967"/>
                <a:gd name="T51" fmla="*/ 2147483646 h 371"/>
                <a:gd name="T52" fmla="*/ 2147483646 w 967"/>
                <a:gd name="T53" fmla="*/ 2147483646 h 371"/>
                <a:gd name="T54" fmla="*/ 2147483646 w 967"/>
                <a:gd name="T55" fmla="*/ 2147483646 h 371"/>
                <a:gd name="T56" fmla="*/ 2147483646 w 967"/>
                <a:gd name="T57" fmla="*/ 2147483646 h 371"/>
                <a:gd name="T58" fmla="*/ 2147483646 w 967"/>
                <a:gd name="T59" fmla="*/ 2147483646 h 371"/>
                <a:gd name="T60" fmla="*/ 2147483646 w 967"/>
                <a:gd name="T61" fmla="*/ 2147483646 h 371"/>
                <a:gd name="T62" fmla="*/ 2147483646 w 967"/>
                <a:gd name="T63" fmla="*/ 2147483646 h 371"/>
                <a:gd name="T64" fmla="*/ 0 w 967"/>
                <a:gd name="T65" fmla="*/ 2147483646 h 371"/>
                <a:gd name="T66" fmla="*/ 1598617458 w 967"/>
                <a:gd name="T67" fmla="*/ 2147483646 h 371"/>
                <a:gd name="T68" fmla="*/ 2147483646 w 967"/>
                <a:gd name="T69" fmla="*/ 2147483646 h 371"/>
                <a:gd name="T70" fmla="*/ 2147483646 w 967"/>
                <a:gd name="T71" fmla="*/ 2147483646 h 371"/>
                <a:gd name="T72" fmla="*/ 2147483646 w 967"/>
                <a:gd name="T73" fmla="*/ 2147483646 h 371"/>
                <a:gd name="T74" fmla="*/ 2147483646 w 967"/>
                <a:gd name="T75" fmla="*/ 2147483646 h 371"/>
                <a:gd name="T76" fmla="*/ 2147483646 w 967"/>
                <a:gd name="T77" fmla="*/ 2147483646 h 371"/>
                <a:gd name="T78" fmla="*/ 2147483646 w 967"/>
                <a:gd name="T79" fmla="*/ 2147483646 h 371"/>
                <a:gd name="T80" fmla="*/ 2147483646 w 967"/>
                <a:gd name="T81" fmla="*/ 2147483646 h 371"/>
                <a:gd name="T82" fmla="*/ 2147483646 w 967"/>
                <a:gd name="T83" fmla="*/ 2147483646 h 371"/>
                <a:gd name="T84" fmla="*/ 2147483646 w 967"/>
                <a:gd name="T85" fmla="*/ 2147483646 h 371"/>
                <a:gd name="T86" fmla="*/ 2147483646 w 967"/>
                <a:gd name="T87" fmla="*/ 2147483646 h 371"/>
                <a:gd name="T88" fmla="*/ 2147483646 w 967"/>
                <a:gd name="T89" fmla="*/ 2147483646 h 371"/>
                <a:gd name="T90" fmla="*/ 2147483646 w 967"/>
                <a:gd name="T91" fmla="*/ 2147483646 h 371"/>
                <a:gd name="T92" fmla="*/ 2147483646 w 967"/>
                <a:gd name="T93" fmla="*/ 0 h 3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67" h="371">
                  <a:moveTo>
                    <a:pt x="402" y="0"/>
                  </a:moveTo>
                  <a:lnTo>
                    <a:pt x="455" y="2"/>
                  </a:lnTo>
                  <a:lnTo>
                    <a:pt x="511" y="6"/>
                  </a:lnTo>
                  <a:lnTo>
                    <a:pt x="570" y="17"/>
                  </a:lnTo>
                  <a:lnTo>
                    <a:pt x="632" y="33"/>
                  </a:lnTo>
                  <a:lnTo>
                    <a:pt x="695" y="54"/>
                  </a:lnTo>
                  <a:lnTo>
                    <a:pt x="761" y="83"/>
                  </a:lnTo>
                  <a:lnTo>
                    <a:pt x="828" y="118"/>
                  </a:lnTo>
                  <a:lnTo>
                    <a:pt x="897" y="162"/>
                  </a:lnTo>
                  <a:lnTo>
                    <a:pt x="967" y="214"/>
                  </a:lnTo>
                  <a:lnTo>
                    <a:pt x="965" y="217"/>
                  </a:lnTo>
                  <a:lnTo>
                    <a:pt x="956" y="222"/>
                  </a:lnTo>
                  <a:lnTo>
                    <a:pt x="942" y="232"/>
                  </a:lnTo>
                  <a:lnTo>
                    <a:pt x="924" y="243"/>
                  </a:lnTo>
                  <a:lnTo>
                    <a:pt x="900" y="257"/>
                  </a:lnTo>
                  <a:lnTo>
                    <a:pt x="872" y="273"/>
                  </a:lnTo>
                  <a:lnTo>
                    <a:pt x="840" y="290"/>
                  </a:lnTo>
                  <a:lnTo>
                    <a:pt x="803" y="305"/>
                  </a:lnTo>
                  <a:lnTo>
                    <a:pt x="764" y="320"/>
                  </a:lnTo>
                  <a:lnTo>
                    <a:pt x="722" y="336"/>
                  </a:lnTo>
                  <a:lnTo>
                    <a:pt x="675" y="349"/>
                  </a:lnTo>
                  <a:lnTo>
                    <a:pt x="626" y="360"/>
                  </a:lnTo>
                  <a:lnTo>
                    <a:pt x="576" y="367"/>
                  </a:lnTo>
                  <a:lnTo>
                    <a:pt x="522" y="371"/>
                  </a:lnTo>
                  <a:lnTo>
                    <a:pt x="468" y="371"/>
                  </a:lnTo>
                  <a:lnTo>
                    <a:pt x="412" y="365"/>
                  </a:lnTo>
                  <a:lnTo>
                    <a:pt x="354" y="354"/>
                  </a:lnTo>
                  <a:lnTo>
                    <a:pt x="295" y="339"/>
                  </a:lnTo>
                  <a:lnTo>
                    <a:pt x="236" y="315"/>
                  </a:lnTo>
                  <a:lnTo>
                    <a:pt x="177" y="284"/>
                  </a:lnTo>
                  <a:lnTo>
                    <a:pt x="118" y="245"/>
                  </a:lnTo>
                  <a:lnTo>
                    <a:pt x="58" y="198"/>
                  </a:lnTo>
                  <a:lnTo>
                    <a:pt x="0" y="141"/>
                  </a:lnTo>
                  <a:lnTo>
                    <a:pt x="2" y="139"/>
                  </a:lnTo>
                  <a:lnTo>
                    <a:pt x="9" y="134"/>
                  </a:lnTo>
                  <a:lnTo>
                    <a:pt x="20" y="125"/>
                  </a:lnTo>
                  <a:lnTo>
                    <a:pt x="37" y="114"/>
                  </a:lnTo>
                  <a:lnTo>
                    <a:pt x="56" y="101"/>
                  </a:lnTo>
                  <a:lnTo>
                    <a:pt x="80" y="87"/>
                  </a:lnTo>
                  <a:lnTo>
                    <a:pt x="108" y="73"/>
                  </a:lnTo>
                  <a:lnTo>
                    <a:pt x="141" y="59"/>
                  </a:lnTo>
                  <a:lnTo>
                    <a:pt x="176" y="45"/>
                  </a:lnTo>
                  <a:lnTo>
                    <a:pt x="214" y="31"/>
                  </a:lnTo>
                  <a:lnTo>
                    <a:pt x="256" y="20"/>
                  </a:lnTo>
                  <a:lnTo>
                    <a:pt x="302" y="10"/>
                  </a:lnTo>
                  <a:lnTo>
                    <a:pt x="350" y="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5396640" y="2428440"/>
              <a:ext cx="705966" cy="1194772"/>
            </a:xfrm>
            <a:custGeom>
              <a:avLst/>
              <a:gdLst>
                <a:gd name="T0" fmla="*/ 2147483646 w 764"/>
                <a:gd name="T1" fmla="*/ 0 h 1293"/>
                <a:gd name="T2" fmla="*/ 2147483646 w 764"/>
                <a:gd name="T3" fmla="*/ 2147483646 h 1293"/>
                <a:gd name="T4" fmla="*/ 2147483646 w 764"/>
                <a:gd name="T5" fmla="*/ 2147483646 h 1293"/>
                <a:gd name="T6" fmla="*/ 2147483646 w 764"/>
                <a:gd name="T7" fmla="*/ 2147483646 h 1293"/>
                <a:gd name="T8" fmla="*/ 2147483646 w 764"/>
                <a:gd name="T9" fmla="*/ 2147483646 h 1293"/>
                <a:gd name="T10" fmla="*/ 2147483646 w 764"/>
                <a:gd name="T11" fmla="*/ 2147483646 h 1293"/>
                <a:gd name="T12" fmla="*/ 2147483646 w 764"/>
                <a:gd name="T13" fmla="*/ 2147483646 h 1293"/>
                <a:gd name="T14" fmla="*/ 2147483646 w 764"/>
                <a:gd name="T15" fmla="*/ 2147483646 h 1293"/>
                <a:gd name="T16" fmla="*/ 2147483646 w 764"/>
                <a:gd name="T17" fmla="*/ 2147483646 h 1293"/>
                <a:gd name="T18" fmla="*/ 2147483646 w 764"/>
                <a:gd name="T19" fmla="*/ 2147483646 h 1293"/>
                <a:gd name="T20" fmla="*/ 2147483646 w 764"/>
                <a:gd name="T21" fmla="*/ 2147483646 h 1293"/>
                <a:gd name="T22" fmla="*/ 2147483646 w 764"/>
                <a:gd name="T23" fmla="*/ 2147483646 h 1293"/>
                <a:gd name="T24" fmla="*/ 2147483646 w 764"/>
                <a:gd name="T25" fmla="*/ 2147483646 h 1293"/>
                <a:gd name="T26" fmla="*/ 2147483646 w 764"/>
                <a:gd name="T27" fmla="*/ 2147483646 h 1293"/>
                <a:gd name="T28" fmla="*/ 2147483646 w 764"/>
                <a:gd name="T29" fmla="*/ 2147483646 h 1293"/>
                <a:gd name="T30" fmla="*/ 2147483646 w 764"/>
                <a:gd name="T31" fmla="*/ 2147483646 h 1293"/>
                <a:gd name="T32" fmla="*/ 2147483646 w 764"/>
                <a:gd name="T33" fmla="*/ 2147483646 h 1293"/>
                <a:gd name="T34" fmla="*/ 2147483646 w 764"/>
                <a:gd name="T35" fmla="*/ 2147483646 h 1293"/>
                <a:gd name="T36" fmla="*/ 2147483646 w 764"/>
                <a:gd name="T37" fmla="*/ 2147483646 h 1293"/>
                <a:gd name="T38" fmla="*/ 2147483646 w 764"/>
                <a:gd name="T39" fmla="*/ 2147483646 h 1293"/>
                <a:gd name="T40" fmla="*/ 2147483646 w 764"/>
                <a:gd name="T41" fmla="*/ 2147483646 h 1293"/>
                <a:gd name="T42" fmla="*/ 2147483646 w 764"/>
                <a:gd name="T43" fmla="*/ 2147483646 h 1293"/>
                <a:gd name="T44" fmla="*/ 2147483646 w 764"/>
                <a:gd name="T45" fmla="*/ 2147483646 h 1293"/>
                <a:gd name="T46" fmla="*/ 2147483646 w 764"/>
                <a:gd name="T47" fmla="*/ 2147483646 h 1293"/>
                <a:gd name="T48" fmla="*/ 2147483646 w 764"/>
                <a:gd name="T49" fmla="*/ 2147483646 h 1293"/>
                <a:gd name="T50" fmla="*/ 2147483646 w 764"/>
                <a:gd name="T51" fmla="*/ 2147483646 h 1293"/>
                <a:gd name="T52" fmla="*/ 2147483646 w 764"/>
                <a:gd name="T53" fmla="*/ 2147483646 h 1293"/>
                <a:gd name="T54" fmla="*/ 2147483646 w 764"/>
                <a:gd name="T55" fmla="*/ 2147483646 h 1293"/>
                <a:gd name="T56" fmla="*/ 2147483646 w 764"/>
                <a:gd name="T57" fmla="*/ 2147483646 h 1293"/>
                <a:gd name="T58" fmla="*/ 2147483646 w 764"/>
                <a:gd name="T59" fmla="*/ 2147483646 h 1293"/>
                <a:gd name="T60" fmla="*/ 2147483646 w 764"/>
                <a:gd name="T61" fmla="*/ 2147483646 h 1293"/>
                <a:gd name="T62" fmla="*/ 2147483646 w 764"/>
                <a:gd name="T63" fmla="*/ 2147483646 h 1293"/>
                <a:gd name="T64" fmla="*/ 2147483646 w 764"/>
                <a:gd name="T65" fmla="*/ 2147483646 h 1293"/>
                <a:gd name="T66" fmla="*/ 2147483646 w 764"/>
                <a:gd name="T67" fmla="*/ 2147483646 h 1293"/>
                <a:gd name="T68" fmla="*/ 2147483646 w 764"/>
                <a:gd name="T69" fmla="*/ 2147483646 h 1293"/>
                <a:gd name="T70" fmla="*/ 2147483646 w 764"/>
                <a:gd name="T71" fmla="*/ 2147483646 h 1293"/>
                <a:gd name="T72" fmla="*/ 2147483646 w 764"/>
                <a:gd name="T73" fmla="*/ 2147483646 h 1293"/>
                <a:gd name="T74" fmla="*/ 2147483646 w 764"/>
                <a:gd name="T75" fmla="*/ 2147483646 h 1293"/>
                <a:gd name="T76" fmla="*/ 2147483646 w 764"/>
                <a:gd name="T77" fmla="*/ 2147483646 h 1293"/>
                <a:gd name="T78" fmla="*/ 2147483646 w 764"/>
                <a:gd name="T79" fmla="*/ 2147483646 h 1293"/>
                <a:gd name="T80" fmla="*/ 799307040 w 764"/>
                <a:gd name="T81" fmla="*/ 2147483646 h 1293"/>
                <a:gd name="T82" fmla="*/ 0 w 764"/>
                <a:gd name="T83" fmla="*/ 2147483646 h 1293"/>
                <a:gd name="T84" fmla="*/ 0 w 764"/>
                <a:gd name="T85" fmla="*/ 2147483646 h 1293"/>
                <a:gd name="T86" fmla="*/ 799307040 w 764"/>
                <a:gd name="T87" fmla="*/ 2147483646 h 1293"/>
                <a:gd name="T88" fmla="*/ 2147483646 w 764"/>
                <a:gd name="T89" fmla="*/ 2147483646 h 1293"/>
                <a:gd name="T90" fmla="*/ 2147483646 w 764"/>
                <a:gd name="T91" fmla="*/ 2147483646 h 1293"/>
                <a:gd name="T92" fmla="*/ 2147483646 w 764"/>
                <a:gd name="T93" fmla="*/ 2147483646 h 1293"/>
                <a:gd name="T94" fmla="*/ 2147483646 w 764"/>
                <a:gd name="T95" fmla="*/ 2147483646 h 1293"/>
                <a:gd name="T96" fmla="*/ 2147483646 w 764"/>
                <a:gd name="T97" fmla="*/ 2147483646 h 1293"/>
                <a:gd name="T98" fmla="*/ 2147483646 w 764"/>
                <a:gd name="T99" fmla="*/ 2147483646 h 1293"/>
                <a:gd name="T100" fmla="*/ 2147483646 w 764"/>
                <a:gd name="T101" fmla="*/ 2147483646 h 1293"/>
                <a:gd name="T102" fmla="*/ 2147483646 w 764"/>
                <a:gd name="T103" fmla="*/ 2147483646 h 1293"/>
                <a:gd name="T104" fmla="*/ 2147483646 w 764"/>
                <a:gd name="T105" fmla="*/ 2147483646 h 1293"/>
                <a:gd name="T106" fmla="*/ 2147483646 w 764"/>
                <a:gd name="T107" fmla="*/ 2147483646 h 1293"/>
                <a:gd name="T108" fmla="*/ 2147483646 w 764"/>
                <a:gd name="T109" fmla="*/ 2147483646 h 1293"/>
                <a:gd name="T110" fmla="*/ 2147483646 w 764"/>
                <a:gd name="T111" fmla="*/ 2147483646 h 1293"/>
                <a:gd name="T112" fmla="*/ 2147483646 w 764"/>
                <a:gd name="T113" fmla="*/ 2147483646 h 1293"/>
                <a:gd name="T114" fmla="*/ 2147483646 w 764"/>
                <a:gd name="T115" fmla="*/ 2147483646 h 1293"/>
                <a:gd name="T116" fmla="*/ 2147483646 w 764"/>
                <a:gd name="T117" fmla="*/ 2147483646 h 1293"/>
                <a:gd name="T118" fmla="*/ 2147483646 w 764"/>
                <a:gd name="T119" fmla="*/ 2147483646 h 1293"/>
                <a:gd name="T120" fmla="*/ 2147483646 w 764"/>
                <a:gd name="T121" fmla="*/ 2147483646 h 1293"/>
                <a:gd name="T122" fmla="*/ 2147483646 w 764"/>
                <a:gd name="T123" fmla="*/ 0 h 12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4" h="1293">
                  <a:moveTo>
                    <a:pt x="741" y="0"/>
                  </a:moveTo>
                  <a:lnTo>
                    <a:pt x="743" y="3"/>
                  </a:lnTo>
                  <a:lnTo>
                    <a:pt x="744" y="11"/>
                  </a:lnTo>
                  <a:lnTo>
                    <a:pt x="747" y="24"/>
                  </a:lnTo>
                  <a:lnTo>
                    <a:pt x="750" y="42"/>
                  </a:lnTo>
                  <a:lnTo>
                    <a:pt x="752" y="64"/>
                  </a:lnTo>
                  <a:lnTo>
                    <a:pt x="755" y="91"/>
                  </a:lnTo>
                  <a:lnTo>
                    <a:pt x="759" y="122"/>
                  </a:lnTo>
                  <a:lnTo>
                    <a:pt x="761" y="157"/>
                  </a:lnTo>
                  <a:lnTo>
                    <a:pt x="764" y="195"/>
                  </a:lnTo>
                  <a:lnTo>
                    <a:pt x="764" y="236"/>
                  </a:lnTo>
                  <a:lnTo>
                    <a:pt x="764" y="279"/>
                  </a:lnTo>
                  <a:lnTo>
                    <a:pt x="762" y="324"/>
                  </a:lnTo>
                  <a:lnTo>
                    <a:pt x="758" y="373"/>
                  </a:lnTo>
                  <a:lnTo>
                    <a:pt x="752" y="423"/>
                  </a:lnTo>
                  <a:lnTo>
                    <a:pt x="744" y="474"/>
                  </a:lnTo>
                  <a:lnTo>
                    <a:pt x="734" y="526"/>
                  </a:lnTo>
                  <a:lnTo>
                    <a:pt x="722" y="580"/>
                  </a:lnTo>
                  <a:lnTo>
                    <a:pt x="705" y="635"/>
                  </a:lnTo>
                  <a:lnTo>
                    <a:pt x="685" y="689"/>
                  </a:lnTo>
                  <a:lnTo>
                    <a:pt x="663" y="744"/>
                  </a:lnTo>
                  <a:lnTo>
                    <a:pt x="636" y="798"/>
                  </a:lnTo>
                  <a:lnTo>
                    <a:pt x="605" y="851"/>
                  </a:lnTo>
                  <a:lnTo>
                    <a:pt x="571" y="904"/>
                  </a:lnTo>
                  <a:lnTo>
                    <a:pt x="531" y="956"/>
                  </a:lnTo>
                  <a:lnTo>
                    <a:pt x="487" y="1007"/>
                  </a:lnTo>
                  <a:lnTo>
                    <a:pt x="438" y="1055"/>
                  </a:lnTo>
                  <a:lnTo>
                    <a:pt x="383" y="1102"/>
                  </a:lnTo>
                  <a:lnTo>
                    <a:pt x="324" y="1146"/>
                  </a:lnTo>
                  <a:lnTo>
                    <a:pt x="258" y="1188"/>
                  </a:lnTo>
                  <a:lnTo>
                    <a:pt x="187" y="1226"/>
                  </a:lnTo>
                  <a:lnTo>
                    <a:pt x="108" y="1261"/>
                  </a:lnTo>
                  <a:lnTo>
                    <a:pt x="24" y="1293"/>
                  </a:lnTo>
                  <a:lnTo>
                    <a:pt x="24" y="1290"/>
                  </a:lnTo>
                  <a:lnTo>
                    <a:pt x="21" y="1282"/>
                  </a:lnTo>
                  <a:lnTo>
                    <a:pt x="18" y="1268"/>
                  </a:lnTo>
                  <a:lnTo>
                    <a:pt x="14" y="1250"/>
                  </a:lnTo>
                  <a:lnTo>
                    <a:pt x="11" y="1226"/>
                  </a:lnTo>
                  <a:lnTo>
                    <a:pt x="7" y="1199"/>
                  </a:lnTo>
                  <a:lnTo>
                    <a:pt x="4" y="1167"/>
                  </a:lnTo>
                  <a:lnTo>
                    <a:pt x="1" y="1132"/>
                  </a:lnTo>
                  <a:lnTo>
                    <a:pt x="0" y="1092"/>
                  </a:lnTo>
                  <a:lnTo>
                    <a:pt x="0" y="1050"/>
                  </a:lnTo>
                  <a:lnTo>
                    <a:pt x="1" y="1004"/>
                  </a:lnTo>
                  <a:lnTo>
                    <a:pt x="6" y="956"/>
                  </a:lnTo>
                  <a:lnTo>
                    <a:pt x="13" y="906"/>
                  </a:lnTo>
                  <a:lnTo>
                    <a:pt x="21" y="854"/>
                  </a:lnTo>
                  <a:lnTo>
                    <a:pt x="34" y="799"/>
                  </a:lnTo>
                  <a:lnTo>
                    <a:pt x="51" y="743"/>
                  </a:lnTo>
                  <a:lnTo>
                    <a:pt x="70" y="685"/>
                  </a:lnTo>
                  <a:lnTo>
                    <a:pt x="94" y="628"/>
                  </a:lnTo>
                  <a:lnTo>
                    <a:pt x="124" y="569"/>
                  </a:lnTo>
                  <a:lnTo>
                    <a:pt x="157" y="508"/>
                  </a:lnTo>
                  <a:lnTo>
                    <a:pt x="197" y="449"/>
                  </a:lnTo>
                  <a:lnTo>
                    <a:pt x="241" y="389"/>
                  </a:lnTo>
                  <a:lnTo>
                    <a:pt x="292" y="330"/>
                  </a:lnTo>
                  <a:lnTo>
                    <a:pt x="350" y="272"/>
                  </a:lnTo>
                  <a:lnTo>
                    <a:pt x="413" y="215"/>
                  </a:lnTo>
                  <a:lnTo>
                    <a:pt x="484" y="159"/>
                  </a:lnTo>
                  <a:lnTo>
                    <a:pt x="562" y="104"/>
                  </a:lnTo>
                  <a:lnTo>
                    <a:pt x="647" y="50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Group 83"/>
            <p:cNvGrpSpPr/>
            <p:nvPr/>
          </p:nvGrpSpPr>
          <p:grpSpPr bwMode="auto">
            <a:xfrm>
              <a:off x="3809140" y="3588099"/>
              <a:ext cx="3493795" cy="2360899"/>
              <a:chOff x="3949827" y="3517504"/>
              <a:chExt cx="3509051" cy="2371231"/>
            </a:xfrm>
          </p:grpSpPr>
          <p:grpSp>
            <p:nvGrpSpPr>
              <p:cNvPr id="34" name="Group 84"/>
              <p:cNvGrpSpPr/>
              <p:nvPr/>
            </p:nvGrpSpPr>
            <p:grpSpPr>
              <a:xfrm>
                <a:off x="3949827" y="3517504"/>
                <a:ext cx="3509051" cy="2371231"/>
                <a:chOff x="3949827" y="3517504"/>
                <a:chExt cx="3509051" cy="2371231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6" name="Freeform 6"/>
                <p:cNvSpPr/>
                <p:nvPr/>
              </p:nvSpPr>
              <p:spPr bwMode="auto">
                <a:xfrm>
                  <a:off x="3949827" y="5369013"/>
                  <a:ext cx="3509051" cy="519722"/>
                </a:xfrm>
                <a:custGeom>
                  <a:avLst/>
                  <a:gdLst>
                    <a:gd name="T0" fmla="*/ 2108 w 3781"/>
                    <a:gd name="T1" fmla="*/ 2 h 560"/>
                    <a:gd name="T2" fmla="*/ 2334 w 3781"/>
                    <a:gd name="T3" fmla="*/ 19 h 560"/>
                    <a:gd name="T4" fmla="*/ 2546 w 3781"/>
                    <a:gd name="T5" fmla="*/ 50 h 560"/>
                    <a:gd name="T6" fmla="*/ 2743 w 3781"/>
                    <a:gd name="T7" fmla="*/ 91 h 560"/>
                    <a:gd name="T8" fmla="*/ 2924 w 3781"/>
                    <a:gd name="T9" fmla="*/ 140 h 560"/>
                    <a:gd name="T10" fmla="*/ 3088 w 3781"/>
                    <a:gd name="T11" fmla="*/ 195 h 560"/>
                    <a:gd name="T12" fmla="*/ 3237 w 3781"/>
                    <a:gd name="T13" fmla="*/ 254 h 560"/>
                    <a:gd name="T14" fmla="*/ 3369 w 3781"/>
                    <a:gd name="T15" fmla="*/ 313 h 560"/>
                    <a:gd name="T16" fmla="*/ 3484 w 3781"/>
                    <a:gd name="T17" fmla="*/ 370 h 560"/>
                    <a:gd name="T18" fmla="*/ 3581 w 3781"/>
                    <a:gd name="T19" fmla="*/ 425 h 560"/>
                    <a:gd name="T20" fmla="*/ 3658 w 3781"/>
                    <a:gd name="T21" fmla="*/ 474 h 560"/>
                    <a:gd name="T22" fmla="*/ 3718 w 3781"/>
                    <a:gd name="T23" fmla="*/ 514 h 560"/>
                    <a:gd name="T24" fmla="*/ 3758 w 3781"/>
                    <a:gd name="T25" fmla="*/ 543 h 560"/>
                    <a:gd name="T26" fmla="*/ 3779 w 3781"/>
                    <a:gd name="T27" fmla="*/ 559 h 560"/>
                    <a:gd name="T28" fmla="*/ 3621 w 3781"/>
                    <a:gd name="T29" fmla="*/ 501 h 560"/>
                    <a:gd name="T30" fmla="*/ 3306 w 3781"/>
                    <a:gd name="T31" fmla="*/ 403 h 560"/>
                    <a:gd name="T32" fmla="*/ 2994 w 3781"/>
                    <a:gd name="T33" fmla="*/ 327 h 560"/>
                    <a:gd name="T34" fmla="*/ 2689 w 3781"/>
                    <a:gd name="T35" fmla="*/ 272 h 560"/>
                    <a:gd name="T36" fmla="*/ 2395 w 3781"/>
                    <a:gd name="T37" fmla="*/ 237 h 560"/>
                    <a:gd name="T38" fmla="*/ 2108 w 3781"/>
                    <a:gd name="T39" fmla="*/ 217 h 560"/>
                    <a:gd name="T40" fmla="*/ 1833 w 3781"/>
                    <a:gd name="T41" fmla="*/ 213 h 560"/>
                    <a:gd name="T42" fmla="*/ 1572 w 3781"/>
                    <a:gd name="T43" fmla="*/ 222 h 560"/>
                    <a:gd name="T44" fmla="*/ 1325 w 3781"/>
                    <a:gd name="T45" fmla="*/ 240 h 560"/>
                    <a:gd name="T46" fmla="*/ 1095 w 3781"/>
                    <a:gd name="T47" fmla="*/ 266 h 560"/>
                    <a:gd name="T48" fmla="*/ 881 w 3781"/>
                    <a:gd name="T49" fmla="*/ 299 h 560"/>
                    <a:gd name="T50" fmla="*/ 688 w 3781"/>
                    <a:gd name="T51" fmla="*/ 337 h 560"/>
                    <a:gd name="T52" fmla="*/ 515 w 3781"/>
                    <a:gd name="T53" fmla="*/ 375 h 560"/>
                    <a:gd name="T54" fmla="*/ 364 w 3781"/>
                    <a:gd name="T55" fmla="*/ 414 h 560"/>
                    <a:gd name="T56" fmla="*/ 237 w 3781"/>
                    <a:gd name="T57" fmla="*/ 450 h 560"/>
                    <a:gd name="T58" fmla="*/ 136 w 3781"/>
                    <a:gd name="T59" fmla="*/ 481 h 560"/>
                    <a:gd name="T60" fmla="*/ 62 w 3781"/>
                    <a:gd name="T61" fmla="*/ 508 h 560"/>
                    <a:gd name="T62" fmla="*/ 15 w 3781"/>
                    <a:gd name="T63" fmla="*/ 523 h 560"/>
                    <a:gd name="T64" fmla="*/ 0 w 3781"/>
                    <a:gd name="T65" fmla="*/ 531 h 560"/>
                    <a:gd name="T66" fmla="*/ 319 w 3781"/>
                    <a:gd name="T67" fmla="*/ 373 h 560"/>
                    <a:gd name="T68" fmla="*/ 627 w 3781"/>
                    <a:gd name="T69" fmla="*/ 248 h 560"/>
                    <a:gd name="T70" fmla="*/ 925 w 3781"/>
                    <a:gd name="T71" fmla="*/ 150 h 560"/>
                    <a:gd name="T72" fmla="*/ 1210 w 3781"/>
                    <a:gd name="T73" fmla="*/ 80 h 560"/>
                    <a:gd name="T74" fmla="*/ 1482 w 3781"/>
                    <a:gd name="T75" fmla="*/ 32 h 560"/>
                    <a:gd name="T76" fmla="*/ 1743 w 3781"/>
                    <a:gd name="T77" fmla="*/ 7 h 560"/>
                    <a:gd name="T78" fmla="*/ 1990 w 3781"/>
                    <a:gd name="T79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781" h="560">
                      <a:moveTo>
                        <a:pt x="1990" y="0"/>
                      </a:moveTo>
                      <a:lnTo>
                        <a:pt x="2108" y="2"/>
                      </a:lnTo>
                      <a:lnTo>
                        <a:pt x="2223" y="9"/>
                      </a:lnTo>
                      <a:lnTo>
                        <a:pt x="2334" y="19"/>
                      </a:lnTo>
                      <a:lnTo>
                        <a:pt x="2442" y="33"/>
                      </a:lnTo>
                      <a:lnTo>
                        <a:pt x="2546" y="50"/>
                      </a:lnTo>
                      <a:lnTo>
                        <a:pt x="2646" y="70"/>
                      </a:lnTo>
                      <a:lnTo>
                        <a:pt x="2743" y="91"/>
                      </a:lnTo>
                      <a:lnTo>
                        <a:pt x="2835" y="115"/>
                      </a:lnTo>
                      <a:lnTo>
                        <a:pt x="2924" y="140"/>
                      </a:lnTo>
                      <a:lnTo>
                        <a:pt x="3008" y="167"/>
                      </a:lnTo>
                      <a:lnTo>
                        <a:pt x="3088" y="195"/>
                      </a:lnTo>
                      <a:lnTo>
                        <a:pt x="3165" y="224"/>
                      </a:lnTo>
                      <a:lnTo>
                        <a:pt x="3237" y="254"/>
                      </a:lnTo>
                      <a:lnTo>
                        <a:pt x="3306" y="283"/>
                      </a:lnTo>
                      <a:lnTo>
                        <a:pt x="3369" y="313"/>
                      </a:lnTo>
                      <a:lnTo>
                        <a:pt x="3429" y="342"/>
                      </a:lnTo>
                      <a:lnTo>
                        <a:pt x="3484" y="370"/>
                      </a:lnTo>
                      <a:lnTo>
                        <a:pt x="3534" y="398"/>
                      </a:lnTo>
                      <a:lnTo>
                        <a:pt x="3581" y="425"/>
                      </a:lnTo>
                      <a:lnTo>
                        <a:pt x="3621" y="450"/>
                      </a:lnTo>
                      <a:lnTo>
                        <a:pt x="3658" y="474"/>
                      </a:lnTo>
                      <a:lnTo>
                        <a:pt x="3690" y="495"/>
                      </a:lnTo>
                      <a:lnTo>
                        <a:pt x="3718" y="514"/>
                      </a:lnTo>
                      <a:lnTo>
                        <a:pt x="3741" y="529"/>
                      </a:lnTo>
                      <a:lnTo>
                        <a:pt x="3758" y="543"/>
                      </a:lnTo>
                      <a:lnTo>
                        <a:pt x="3770" y="552"/>
                      </a:lnTo>
                      <a:lnTo>
                        <a:pt x="3779" y="559"/>
                      </a:lnTo>
                      <a:lnTo>
                        <a:pt x="3781" y="560"/>
                      </a:lnTo>
                      <a:lnTo>
                        <a:pt x="3621" y="501"/>
                      </a:lnTo>
                      <a:lnTo>
                        <a:pt x="3463" y="449"/>
                      </a:lnTo>
                      <a:lnTo>
                        <a:pt x="3306" y="403"/>
                      </a:lnTo>
                      <a:lnTo>
                        <a:pt x="3148" y="362"/>
                      </a:lnTo>
                      <a:lnTo>
                        <a:pt x="2994" y="327"/>
                      </a:lnTo>
                      <a:lnTo>
                        <a:pt x="2841" y="297"/>
                      </a:lnTo>
                      <a:lnTo>
                        <a:pt x="2689" y="272"/>
                      </a:lnTo>
                      <a:lnTo>
                        <a:pt x="2541" y="252"/>
                      </a:lnTo>
                      <a:lnTo>
                        <a:pt x="2395" y="237"/>
                      </a:lnTo>
                      <a:lnTo>
                        <a:pt x="2250" y="226"/>
                      </a:lnTo>
                      <a:lnTo>
                        <a:pt x="2108" y="217"/>
                      </a:lnTo>
                      <a:lnTo>
                        <a:pt x="1969" y="215"/>
                      </a:lnTo>
                      <a:lnTo>
                        <a:pt x="1833" y="213"/>
                      </a:lnTo>
                      <a:lnTo>
                        <a:pt x="1701" y="216"/>
                      </a:lnTo>
                      <a:lnTo>
                        <a:pt x="1572" y="222"/>
                      </a:lnTo>
                      <a:lnTo>
                        <a:pt x="1447" y="230"/>
                      </a:lnTo>
                      <a:lnTo>
                        <a:pt x="1325" y="240"/>
                      </a:lnTo>
                      <a:lnTo>
                        <a:pt x="1209" y="252"/>
                      </a:lnTo>
                      <a:lnTo>
                        <a:pt x="1095" y="266"/>
                      </a:lnTo>
                      <a:lnTo>
                        <a:pt x="985" y="282"/>
                      </a:lnTo>
                      <a:lnTo>
                        <a:pt x="881" y="299"/>
                      </a:lnTo>
                      <a:lnTo>
                        <a:pt x="782" y="317"/>
                      </a:lnTo>
                      <a:lnTo>
                        <a:pt x="688" y="337"/>
                      </a:lnTo>
                      <a:lnTo>
                        <a:pt x="598" y="355"/>
                      </a:lnTo>
                      <a:lnTo>
                        <a:pt x="515" y="375"/>
                      </a:lnTo>
                      <a:lnTo>
                        <a:pt x="437" y="394"/>
                      </a:lnTo>
                      <a:lnTo>
                        <a:pt x="364" y="414"/>
                      </a:lnTo>
                      <a:lnTo>
                        <a:pt x="298" y="432"/>
                      </a:lnTo>
                      <a:lnTo>
                        <a:pt x="237" y="450"/>
                      </a:lnTo>
                      <a:lnTo>
                        <a:pt x="182" y="467"/>
                      </a:lnTo>
                      <a:lnTo>
                        <a:pt x="136" y="481"/>
                      </a:lnTo>
                      <a:lnTo>
                        <a:pt x="95" y="495"/>
                      </a:lnTo>
                      <a:lnTo>
                        <a:pt x="62" y="508"/>
                      </a:lnTo>
                      <a:lnTo>
                        <a:pt x="35" y="516"/>
                      </a:lnTo>
                      <a:lnTo>
                        <a:pt x="15" y="523"/>
                      </a:lnTo>
                      <a:lnTo>
                        <a:pt x="4" y="529"/>
                      </a:lnTo>
                      <a:lnTo>
                        <a:pt x="0" y="531"/>
                      </a:lnTo>
                      <a:lnTo>
                        <a:pt x="161" y="448"/>
                      </a:lnTo>
                      <a:lnTo>
                        <a:pt x="319" y="373"/>
                      </a:lnTo>
                      <a:lnTo>
                        <a:pt x="474" y="307"/>
                      </a:lnTo>
                      <a:lnTo>
                        <a:pt x="627" y="248"/>
                      </a:lnTo>
                      <a:lnTo>
                        <a:pt x="778" y="196"/>
                      </a:lnTo>
                      <a:lnTo>
                        <a:pt x="925" y="150"/>
                      </a:lnTo>
                      <a:lnTo>
                        <a:pt x="1068" y="112"/>
                      </a:lnTo>
                      <a:lnTo>
                        <a:pt x="1210" y="80"/>
                      </a:lnTo>
                      <a:lnTo>
                        <a:pt x="1347" y="53"/>
                      </a:lnTo>
                      <a:lnTo>
                        <a:pt x="1482" y="32"/>
                      </a:lnTo>
                      <a:lnTo>
                        <a:pt x="1614" y="16"/>
                      </a:lnTo>
                      <a:lnTo>
                        <a:pt x="1743" y="7"/>
                      </a:lnTo>
                      <a:lnTo>
                        <a:pt x="1868" y="1"/>
                      </a:lnTo>
                      <a:lnTo>
                        <a:pt x="1990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7"/>
                <p:cNvSpPr/>
                <p:nvPr/>
              </p:nvSpPr>
              <p:spPr bwMode="auto">
                <a:xfrm>
                  <a:off x="5211081" y="3517504"/>
                  <a:ext cx="1509978" cy="2091881"/>
                </a:xfrm>
                <a:custGeom>
                  <a:avLst/>
                  <a:gdLst>
                    <a:gd name="T0" fmla="*/ 285 w 1627"/>
                    <a:gd name="T1" fmla="*/ 59 h 2254"/>
                    <a:gd name="T2" fmla="*/ 396 w 1627"/>
                    <a:gd name="T3" fmla="*/ 173 h 2254"/>
                    <a:gd name="T4" fmla="*/ 490 w 1627"/>
                    <a:gd name="T5" fmla="*/ 308 h 2254"/>
                    <a:gd name="T6" fmla="*/ 571 w 1627"/>
                    <a:gd name="T7" fmla="*/ 451 h 2254"/>
                    <a:gd name="T8" fmla="*/ 643 w 1627"/>
                    <a:gd name="T9" fmla="*/ 589 h 2254"/>
                    <a:gd name="T10" fmla="*/ 711 w 1627"/>
                    <a:gd name="T11" fmla="*/ 710 h 2254"/>
                    <a:gd name="T12" fmla="*/ 782 w 1627"/>
                    <a:gd name="T13" fmla="*/ 801 h 2254"/>
                    <a:gd name="T14" fmla="*/ 856 w 1627"/>
                    <a:gd name="T15" fmla="*/ 847 h 2254"/>
                    <a:gd name="T16" fmla="*/ 940 w 1627"/>
                    <a:gd name="T17" fmla="*/ 839 h 2254"/>
                    <a:gd name="T18" fmla="*/ 1040 w 1627"/>
                    <a:gd name="T19" fmla="*/ 762 h 2254"/>
                    <a:gd name="T20" fmla="*/ 1212 w 1627"/>
                    <a:gd name="T21" fmla="*/ 599 h 2254"/>
                    <a:gd name="T22" fmla="*/ 1361 w 1627"/>
                    <a:gd name="T23" fmla="*/ 496 h 2254"/>
                    <a:gd name="T24" fmla="*/ 1481 w 1627"/>
                    <a:gd name="T25" fmla="*/ 441 h 2254"/>
                    <a:gd name="T26" fmla="*/ 1568 w 1627"/>
                    <a:gd name="T27" fmla="*/ 419 h 2254"/>
                    <a:gd name="T28" fmla="*/ 1617 w 1627"/>
                    <a:gd name="T29" fmla="*/ 413 h 2254"/>
                    <a:gd name="T30" fmla="*/ 1547 w 1627"/>
                    <a:gd name="T31" fmla="*/ 471 h 2254"/>
                    <a:gd name="T32" fmla="*/ 1353 w 1627"/>
                    <a:gd name="T33" fmla="*/ 651 h 2254"/>
                    <a:gd name="T34" fmla="*/ 1219 w 1627"/>
                    <a:gd name="T35" fmla="*/ 846 h 2254"/>
                    <a:gd name="T36" fmla="*/ 1138 w 1627"/>
                    <a:gd name="T37" fmla="*/ 1049 h 2254"/>
                    <a:gd name="T38" fmla="*/ 1099 w 1627"/>
                    <a:gd name="T39" fmla="*/ 1252 h 2254"/>
                    <a:gd name="T40" fmla="*/ 1093 w 1627"/>
                    <a:gd name="T41" fmla="*/ 1448 h 2254"/>
                    <a:gd name="T42" fmla="*/ 1111 w 1627"/>
                    <a:gd name="T43" fmla="*/ 1631 h 2254"/>
                    <a:gd name="T44" fmla="*/ 1145 w 1627"/>
                    <a:gd name="T45" fmla="*/ 1794 h 2254"/>
                    <a:gd name="T46" fmla="*/ 1186 w 1627"/>
                    <a:gd name="T47" fmla="*/ 1927 h 2254"/>
                    <a:gd name="T48" fmla="*/ 1222 w 1627"/>
                    <a:gd name="T49" fmla="*/ 2027 h 2254"/>
                    <a:gd name="T50" fmla="*/ 1248 w 1627"/>
                    <a:gd name="T51" fmla="*/ 2085 h 2254"/>
                    <a:gd name="T52" fmla="*/ 1277 w 1627"/>
                    <a:gd name="T53" fmla="*/ 2135 h 2254"/>
                    <a:gd name="T54" fmla="*/ 1325 w 1627"/>
                    <a:gd name="T55" fmla="*/ 2217 h 2254"/>
                    <a:gd name="T56" fmla="*/ 1339 w 1627"/>
                    <a:gd name="T57" fmla="*/ 2252 h 2254"/>
                    <a:gd name="T58" fmla="*/ 1321 w 1627"/>
                    <a:gd name="T59" fmla="*/ 2250 h 2254"/>
                    <a:gd name="T60" fmla="*/ 1274 w 1627"/>
                    <a:gd name="T61" fmla="*/ 2222 h 2254"/>
                    <a:gd name="T62" fmla="*/ 1203 w 1627"/>
                    <a:gd name="T63" fmla="*/ 2179 h 2254"/>
                    <a:gd name="T64" fmla="*/ 1107 w 1627"/>
                    <a:gd name="T65" fmla="*/ 2108 h 2254"/>
                    <a:gd name="T66" fmla="*/ 1020 w 1627"/>
                    <a:gd name="T67" fmla="*/ 1982 h 2254"/>
                    <a:gd name="T68" fmla="*/ 944 w 1627"/>
                    <a:gd name="T69" fmla="*/ 1830 h 2254"/>
                    <a:gd name="T70" fmla="*/ 878 w 1627"/>
                    <a:gd name="T71" fmla="*/ 1693 h 2254"/>
                    <a:gd name="T72" fmla="*/ 818 w 1627"/>
                    <a:gd name="T73" fmla="*/ 1601 h 2254"/>
                    <a:gd name="T74" fmla="*/ 760 w 1627"/>
                    <a:gd name="T75" fmla="*/ 1586 h 2254"/>
                    <a:gd name="T76" fmla="*/ 707 w 1627"/>
                    <a:gd name="T77" fmla="*/ 1637 h 2254"/>
                    <a:gd name="T78" fmla="*/ 644 w 1627"/>
                    <a:gd name="T79" fmla="*/ 1738 h 2254"/>
                    <a:gd name="T80" fmla="*/ 553 w 1627"/>
                    <a:gd name="T81" fmla="*/ 1874 h 2254"/>
                    <a:gd name="T82" fmla="*/ 417 w 1627"/>
                    <a:gd name="T83" fmla="*/ 2024 h 2254"/>
                    <a:gd name="T84" fmla="*/ 266 w 1627"/>
                    <a:gd name="T85" fmla="*/ 2124 h 2254"/>
                    <a:gd name="T86" fmla="*/ 132 w 1627"/>
                    <a:gd name="T87" fmla="*/ 2173 h 2254"/>
                    <a:gd name="T88" fmla="*/ 36 w 1627"/>
                    <a:gd name="T89" fmla="*/ 2188 h 2254"/>
                    <a:gd name="T90" fmla="*/ 0 w 1627"/>
                    <a:gd name="T91" fmla="*/ 2190 h 2254"/>
                    <a:gd name="T92" fmla="*/ 25 w 1627"/>
                    <a:gd name="T93" fmla="*/ 2170 h 2254"/>
                    <a:gd name="T94" fmla="*/ 92 w 1627"/>
                    <a:gd name="T95" fmla="*/ 2114 h 2254"/>
                    <a:gd name="T96" fmla="*/ 188 w 1627"/>
                    <a:gd name="T97" fmla="*/ 2026 h 2254"/>
                    <a:gd name="T98" fmla="*/ 300 w 1627"/>
                    <a:gd name="T99" fmla="*/ 1910 h 2254"/>
                    <a:gd name="T100" fmla="*/ 412 w 1627"/>
                    <a:gd name="T101" fmla="*/ 1770 h 2254"/>
                    <a:gd name="T102" fmla="*/ 513 w 1627"/>
                    <a:gd name="T103" fmla="*/ 1611 h 2254"/>
                    <a:gd name="T104" fmla="*/ 591 w 1627"/>
                    <a:gd name="T105" fmla="*/ 1436 h 2254"/>
                    <a:gd name="T106" fmla="*/ 629 w 1627"/>
                    <a:gd name="T107" fmla="*/ 1250 h 2254"/>
                    <a:gd name="T108" fmla="*/ 616 w 1627"/>
                    <a:gd name="T109" fmla="*/ 1048 h 2254"/>
                    <a:gd name="T110" fmla="*/ 568 w 1627"/>
                    <a:gd name="T111" fmla="*/ 832 h 2254"/>
                    <a:gd name="T112" fmla="*/ 502 w 1627"/>
                    <a:gd name="T113" fmla="*/ 625 h 2254"/>
                    <a:gd name="T114" fmla="*/ 426 w 1627"/>
                    <a:gd name="T115" fmla="*/ 437 h 2254"/>
                    <a:gd name="T116" fmla="*/ 349 w 1627"/>
                    <a:gd name="T117" fmla="*/ 273 h 2254"/>
                    <a:gd name="T118" fmla="*/ 280 w 1627"/>
                    <a:gd name="T119" fmla="*/ 141 h 2254"/>
                    <a:gd name="T120" fmla="*/ 229 w 1627"/>
                    <a:gd name="T121" fmla="*/ 48 h 2254"/>
                    <a:gd name="T122" fmla="*/ 202 w 1627"/>
                    <a:gd name="T123" fmla="*/ 3 h 2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27" h="2254">
                      <a:moveTo>
                        <a:pt x="199" y="0"/>
                      </a:moveTo>
                      <a:lnTo>
                        <a:pt x="244" y="27"/>
                      </a:lnTo>
                      <a:lnTo>
                        <a:pt x="285" y="59"/>
                      </a:lnTo>
                      <a:lnTo>
                        <a:pt x="324" y="94"/>
                      </a:lnTo>
                      <a:lnTo>
                        <a:pt x="360" y="132"/>
                      </a:lnTo>
                      <a:lnTo>
                        <a:pt x="396" y="173"/>
                      </a:lnTo>
                      <a:lnTo>
                        <a:pt x="429" y="217"/>
                      </a:lnTo>
                      <a:lnTo>
                        <a:pt x="460" y="262"/>
                      </a:lnTo>
                      <a:lnTo>
                        <a:pt x="490" y="308"/>
                      </a:lnTo>
                      <a:lnTo>
                        <a:pt x="518" y="356"/>
                      </a:lnTo>
                      <a:lnTo>
                        <a:pt x="544" y="403"/>
                      </a:lnTo>
                      <a:lnTo>
                        <a:pt x="571" y="451"/>
                      </a:lnTo>
                      <a:lnTo>
                        <a:pt x="595" y="499"/>
                      </a:lnTo>
                      <a:lnTo>
                        <a:pt x="619" y="545"/>
                      </a:lnTo>
                      <a:lnTo>
                        <a:pt x="643" y="589"/>
                      </a:lnTo>
                      <a:lnTo>
                        <a:pt x="666" y="632"/>
                      </a:lnTo>
                      <a:lnTo>
                        <a:pt x="689" y="673"/>
                      </a:lnTo>
                      <a:lnTo>
                        <a:pt x="711" y="710"/>
                      </a:lnTo>
                      <a:lnTo>
                        <a:pt x="734" y="745"/>
                      </a:lnTo>
                      <a:lnTo>
                        <a:pt x="758" y="774"/>
                      </a:lnTo>
                      <a:lnTo>
                        <a:pt x="782" y="801"/>
                      </a:lnTo>
                      <a:lnTo>
                        <a:pt x="805" y="822"/>
                      </a:lnTo>
                      <a:lnTo>
                        <a:pt x="831" y="837"/>
                      </a:lnTo>
                      <a:lnTo>
                        <a:pt x="856" y="847"/>
                      </a:lnTo>
                      <a:lnTo>
                        <a:pt x="883" y="851"/>
                      </a:lnTo>
                      <a:lnTo>
                        <a:pt x="911" y="849"/>
                      </a:lnTo>
                      <a:lnTo>
                        <a:pt x="940" y="839"/>
                      </a:lnTo>
                      <a:lnTo>
                        <a:pt x="972" y="821"/>
                      </a:lnTo>
                      <a:lnTo>
                        <a:pt x="1005" y="795"/>
                      </a:lnTo>
                      <a:lnTo>
                        <a:pt x="1040" y="762"/>
                      </a:lnTo>
                      <a:lnTo>
                        <a:pt x="1100" y="700"/>
                      </a:lnTo>
                      <a:lnTo>
                        <a:pt x="1158" y="645"/>
                      </a:lnTo>
                      <a:lnTo>
                        <a:pt x="1212" y="599"/>
                      </a:lnTo>
                      <a:lnTo>
                        <a:pt x="1264" y="558"/>
                      </a:lnTo>
                      <a:lnTo>
                        <a:pt x="1315" y="524"/>
                      </a:lnTo>
                      <a:lnTo>
                        <a:pt x="1361" y="496"/>
                      </a:lnTo>
                      <a:lnTo>
                        <a:pt x="1405" y="474"/>
                      </a:lnTo>
                      <a:lnTo>
                        <a:pt x="1444" y="455"/>
                      </a:lnTo>
                      <a:lnTo>
                        <a:pt x="1481" y="441"/>
                      </a:lnTo>
                      <a:lnTo>
                        <a:pt x="1514" y="430"/>
                      </a:lnTo>
                      <a:lnTo>
                        <a:pt x="1542" y="423"/>
                      </a:lnTo>
                      <a:lnTo>
                        <a:pt x="1568" y="419"/>
                      </a:lnTo>
                      <a:lnTo>
                        <a:pt x="1589" y="416"/>
                      </a:lnTo>
                      <a:lnTo>
                        <a:pt x="1605" y="415"/>
                      </a:lnTo>
                      <a:lnTo>
                        <a:pt x="1617" y="413"/>
                      </a:lnTo>
                      <a:lnTo>
                        <a:pt x="1624" y="415"/>
                      </a:lnTo>
                      <a:lnTo>
                        <a:pt x="1627" y="415"/>
                      </a:lnTo>
                      <a:lnTo>
                        <a:pt x="1547" y="471"/>
                      </a:lnTo>
                      <a:lnTo>
                        <a:pt x="1475" y="528"/>
                      </a:lnTo>
                      <a:lnTo>
                        <a:pt x="1410" y="589"/>
                      </a:lnTo>
                      <a:lnTo>
                        <a:pt x="1353" y="651"/>
                      </a:lnTo>
                      <a:lnTo>
                        <a:pt x="1302" y="715"/>
                      </a:lnTo>
                      <a:lnTo>
                        <a:pt x="1257" y="780"/>
                      </a:lnTo>
                      <a:lnTo>
                        <a:pt x="1219" y="846"/>
                      </a:lnTo>
                      <a:lnTo>
                        <a:pt x="1187" y="913"/>
                      </a:lnTo>
                      <a:lnTo>
                        <a:pt x="1161" y="981"/>
                      </a:lnTo>
                      <a:lnTo>
                        <a:pt x="1138" y="1049"/>
                      </a:lnTo>
                      <a:lnTo>
                        <a:pt x="1121" y="1117"/>
                      </a:lnTo>
                      <a:lnTo>
                        <a:pt x="1107" y="1186"/>
                      </a:lnTo>
                      <a:lnTo>
                        <a:pt x="1099" y="1252"/>
                      </a:lnTo>
                      <a:lnTo>
                        <a:pt x="1093" y="1319"/>
                      </a:lnTo>
                      <a:lnTo>
                        <a:pt x="1092" y="1385"/>
                      </a:lnTo>
                      <a:lnTo>
                        <a:pt x="1093" y="1448"/>
                      </a:lnTo>
                      <a:lnTo>
                        <a:pt x="1097" y="1512"/>
                      </a:lnTo>
                      <a:lnTo>
                        <a:pt x="1103" y="1572"/>
                      </a:lnTo>
                      <a:lnTo>
                        <a:pt x="1111" y="1631"/>
                      </a:lnTo>
                      <a:lnTo>
                        <a:pt x="1121" y="1688"/>
                      </a:lnTo>
                      <a:lnTo>
                        <a:pt x="1132" y="1742"/>
                      </a:lnTo>
                      <a:lnTo>
                        <a:pt x="1145" y="1794"/>
                      </a:lnTo>
                      <a:lnTo>
                        <a:pt x="1159" y="1842"/>
                      </a:lnTo>
                      <a:lnTo>
                        <a:pt x="1172" y="1886"/>
                      </a:lnTo>
                      <a:lnTo>
                        <a:pt x="1186" y="1927"/>
                      </a:lnTo>
                      <a:lnTo>
                        <a:pt x="1198" y="1965"/>
                      </a:lnTo>
                      <a:lnTo>
                        <a:pt x="1211" y="1999"/>
                      </a:lnTo>
                      <a:lnTo>
                        <a:pt x="1222" y="2027"/>
                      </a:lnTo>
                      <a:lnTo>
                        <a:pt x="1232" y="2051"/>
                      </a:lnTo>
                      <a:lnTo>
                        <a:pt x="1241" y="2070"/>
                      </a:lnTo>
                      <a:lnTo>
                        <a:pt x="1248" y="2085"/>
                      </a:lnTo>
                      <a:lnTo>
                        <a:pt x="1252" y="2093"/>
                      </a:lnTo>
                      <a:lnTo>
                        <a:pt x="1253" y="2096"/>
                      </a:lnTo>
                      <a:lnTo>
                        <a:pt x="1277" y="2135"/>
                      </a:lnTo>
                      <a:lnTo>
                        <a:pt x="1297" y="2167"/>
                      </a:lnTo>
                      <a:lnTo>
                        <a:pt x="1312" y="2195"/>
                      </a:lnTo>
                      <a:lnTo>
                        <a:pt x="1325" y="2217"/>
                      </a:lnTo>
                      <a:lnTo>
                        <a:pt x="1333" y="2232"/>
                      </a:lnTo>
                      <a:lnTo>
                        <a:pt x="1337" y="2245"/>
                      </a:lnTo>
                      <a:lnTo>
                        <a:pt x="1339" y="2252"/>
                      </a:lnTo>
                      <a:lnTo>
                        <a:pt x="1336" y="2254"/>
                      </a:lnTo>
                      <a:lnTo>
                        <a:pt x="1330" y="2254"/>
                      </a:lnTo>
                      <a:lnTo>
                        <a:pt x="1321" y="2250"/>
                      </a:lnTo>
                      <a:lnTo>
                        <a:pt x="1308" y="2243"/>
                      </a:lnTo>
                      <a:lnTo>
                        <a:pt x="1292" y="2233"/>
                      </a:lnTo>
                      <a:lnTo>
                        <a:pt x="1274" y="2222"/>
                      </a:lnTo>
                      <a:lnTo>
                        <a:pt x="1253" y="2210"/>
                      </a:lnTo>
                      <a:lnTo>
                        <a:pt x="1229" y="2194"/>
                      </a:lnTo>
                      <a:lnTo>
                        <a:pt x="1203" y="2179"/>
                      </a:lnTo>
                      <a:lnTo>
                        <a:pt x="1173" y="2163"/>
                      </a:lnTo>
                      <a:lnTo>
                        <a:pt x="1139" y="2139"/>
                      </a:lnTo>
                      <a:lnTo>
                        <a:pt x="1107" y="2108"/>
                      </a:lnTo>
                      <a:lnTo>
                        <a:pt x="1076" y="2070"/>
                      </a:lnTo>
                      <a:lnTo>
                        <a:pt x="1047" y="2028"/>
                      </a:lnTo>
                      <a:lnTo>
                        <a:pt x="1020" y="1982"/>
                      </a:lnTo>
                      <a:lnTo>
                        <a:pt x="993" y="1931"/>
                      </a:lnTo>
                      <a:lnTo>
                        <a:pt x="968" y="1881"/>
                      </a:lnTo>
                      <a:lnTo>
                        <a:pt x="944" y="1830"/>
                      </a:lnTo>
                      <a:lnTo>
                        <a:pt x="922" y="1781"/>
                      </a:lnTo>
                      <a:lnTo>
                        <a:pt x="899" y="1735"/>
                      </a:lnTo>
                      <a:lnTo>
                        <a:pt x="878" y="1693"/>
                      </a:lnTo>
                      <a:lnTo>
                        <a:pt x="857" y="1655"/>
                      </a:lnTo>
                      <a:lnTo>
                        <a:pt x="838" y="1624"/>
                      </a:lnTo>
                      <a:lnTo>
                        <a:pt x="818" y="1601"/>
                      </a:lnTo>
                      <a:lnTo>
                        <a:pt x="800" y="1589"/>
                      </a:lnTo>
                      <a:lnTo>
                        <a:pt x="779" y="1583"/>
                      </a:lnTo>
                      <a:lnTo>
                        <a:pt x="760" y="1586"/>
                      </a:lnTo>
                      <a:lnTo>
                        <a:pt x="742" y="1597"/>
                      </a:lnTo>
                      <a:lnTo>
                        <a:pt x="725" y="1614"/>
                      </a:lnTo>
                      <a:lnTo>
                        <a:pt x="707" y="1637"/>
                      </a:lnTo>
                      <a:lnTo>
                        <a:pt x="688" y="1666"/>
                      </a:lnTo>
                      <a:lnTo>
                        <a:pt x="668" y="1700"/>
                      </a:lnTo>
                      <a:lnTo>
                        <a:pt x="644" y="1738"/>
                      </a:lnTo>
                      <a:lnTo>
                        <a:pt x="617" y="1780"/>
                      </a:lnTo>
                      <a:lnTo>
                        <a:pt x="586" y="1826"/>
                      </a:lnTo>
                      <a:lnTo>
                        <a:pt x="553" y="1874"/>
                      </a:lnTo>
                      <a:lnTo>
                        <a:pt x="512" y="1924"/>
                      </a:lnTo>
                      <a:lnTo>
                        <a:pt x="466" y="1976"/>
                      </a:lnTo>
                      <a:lnTo>
                        <a:pt x="417" y="2024"/>
                      </a:lnTo>
                      <a:lnTo>
                        <a:pt x="366" y="2065"/>
                      </a:lnTo>
                      <a:lnTo>
                        <a:pt x="316" y="2097"/>
                      </a:lnTo>
                      <a:lnTo>
                        <a:pt x="266" y="2124"/>
                      </a:lnTo>
                      <a:lnTo>
                        <a:pt x="219" y="2145"/>
                      </a:lnTo>
                      <a:lnTo>
                        <a:pt x="174" y="2162"/>
                      </a:lnTo>
                      <a:lnTo>
                        <a:pt x="132" y="2173"/>
                      </a:lnTo>
                      <a:lnTo>
                        <a:pt x="95" y="2181"/>
                      </a:lnTo>
                      <a:lnTo>
                        <a:pt x="63" y="2186"/>
                      </a:lnTo>
                      <a:lnTo>
                        <a:pt x="36" y="2188"/>
                      </a:lnTo>
                      <a:lnTo>
                        <a:pt x="17" y="2190"/>
                      </a:lnTo>
                      <a:lnTo>
                        <a:pt x="4" y="2190"/>
                      </a:lnTo>
                      <a:lnTo>
                        <a:pt x="0" y="2190"/>
                      </a:lnTo>
                      <a:lnTo>
                        <a:pt x="3" y="2187"/>
                      </a:lnTo>
                      <a:lnTo>
                        <a:pt x="11" y="2180"/>
                      </a:lnTo>
                      <a:lnTo>
                        <a:pt x="25" y="2170"/>
                      </a:lnTo>
                      <a:lnTo>
                        <a:pt x="43" y="2155"/>
                      </a:lnTo>
                      <a:lnTo>
                        <a:pt x="66" y="2136"/>
                      </a:lnTo>
                      <a:lnTo>
                        <a:pt x="92" y="2114"/>
                      </a:lnTo>
                      <a:lnTo>
                        <a:pt x="122" y="2087"/>
                      </a:lnTo>
                      <a:lnTo>
                        <a:pt x="154" y="2059"/>
                      </a:lnTo>
                      <a:lnTo>
                        <a:pt x="188" y="2026"/>
                      </a:lnTo>
                      <a:lnTo>
                        <a:pt x="224" y="1990"/>
                      </a:lnTo>
                      <a:lnTo>
                        <a:pt x="262" y="1951"/>
                      </a:lnTo>
                      <a:lnTo>
                        <a:pt x="300" y="1910"/>
                      </a:lnTo>
                      <a:lnTo>
                        <a:pt x="338" y="1865"/>
                      </a:lnTo>
                      <a:lnTo>
                        <a:pt x="376" y="1819"/>
                      </a:lnTo>
                      <a:lnTo>
                        <a:pt x="412" y="1770"/>
                      </a:lnTo>
                      <a:lnTo>
                        <a:pt x="449" y="1719"/>
                      </a:lnTo>
                      <a:lnTo>
                        <a:pt x="483" y="1666"/>
                      </a:lnTo>
                      <a:lnTo>
                        <a:pt x="513" y="1611"/>
                      </a:lnTo>
                      <a:lnTo>
                        <a:pt x="543" y="1554"/>
                      </a:lnTo>
                      <a:lnTo>
                        <a:pt x="568" y="1496"/>
                      </a:lnTo>
                      <a:lnTo>
                        <a:pt x="591" y="1436"/>
                      </a:lnTo>
                      <a:lnTo>
                        <a:pt x="609" y="1375"/>
                      </a:lnTo>
                      <a:lnTo>
                        <a:pt x="622" y="1313"/>
                      </a:lnTo>
                      <a:lnTo>
                        <a:pt x="629" y="1250"/>
                      </a:lnTo>
                      <a:lnTo>
                        <a:pt x="630" y="1186"/>
                      </a:lnTo>
                      <a:lnTo>
                        <a:pt x="626" y="1121"/>
                      </a:lnTo>
                      <a:lnTo>
                        <a:pt x="616" y="1048"/>
                      </a:lnTo>
                      <a:lnTo>
                        <a:pt x="602" y="976"/>
                      </a:lnTo>
                      <a:lnTo>
                        <a:pt x="586" y="903"/>
                      </a:lnTo>
                      <a:lnTo>
                        <a:pt x="568" y="832"/>
                      </a:lnTo>
                      <a:lnTo>
                        <a:pt x="547" y="762"/>
                      </a:lnTo>
                      <a:lnTo>
                        <a:pt x="526" y="693"/>
                      </a:lnTo>
                      <a:lnTo>
                        <a:pt x="502" y="625"/>
                      </a:lnTo>
                      <a:lnTo>
                        <a:pt x="477" y="561"/>
                      </a:lnTo>
                      <a:lnTo>
                        <a:pt x="452" y="498"/>
                      </a:lnTo>
                      <a:lnTo>
                        <a:pt x="426" y="437"/>
                      </a:lnTo>
                      <a:lnTo>
                        <a:pt x="401" y="378"/>
                      </a:lnTo>
                      <a:lnTo>
                        <a:pt x="374" y="323"/>
                      </a:lnTo>
                      <a:lnTo>
                        <a:pt x="349" y="273"/>
                      </a:lnTo>
                      <a:lnTo>
                        <a:pt x="325" y="225"/>
                      </a:lnTo>
                      <a:lnTo>
                        <a:pt x="303" y="180"/>
                      </a:lnTo>
                      <a:lnTo>
                        <a:pt x="280" y="141"/>
                      </a:lnTo>
                      <a:lnTo>
                        <a:pt x="261" y="106"/>
                      </a:lnTo>
                      <a:lnTo>
                        <a:pt x="244" y="75"/>
                      </a:lnTo>
                      <a:lnTo>
                        <a:pt x="229" y="48"/>
                      </a:lnTo>
                      <a:lnTo>
                        <a:pt x="216" y="28"/>
                      </a:lnTo>
                      <a:lnTo>
                        <a:pt x="207" y="13"/>
                      </a:lnTo>
                      <a:lnTo>
                        <a:pt x="202" y="3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Oval 85"/>
              <p:cNvSpPr/>
              <p:nvPr/>
            </p:nvSpPr>
            <p:spPr>
              <a:xfrm>
                <a:off x="5825356" y="3532352"/>
                <a:ext cx="483645" cy="48505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9458560" y="2105811"/>
              <a:ext cx="3609505" cy="1727262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从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“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门外汉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”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到不断摸索，逐渐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成长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逐渐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专业化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2.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从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“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摸着石头过河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”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到理清、开广思路，变被动为主动设计制作网站。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3.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敲代码的过程考验耐心与心态，当看到代码构成的响应效果、设计样式时会让人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成就感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十足。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15732" y="1685177"/>
              <a:ext cx="1964874" cy="4752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三：网站制作上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458560" y="4536568"/>
              <a:ext cx="3668535" cy="1493056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提高相关专业技术与专业素质。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2.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遇到难题不能摆烂，换一个思路或者通过自学、求助他人解决问题，既不得苦苦死磕，也不能死板不变通，或者放弃。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3.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加油打工人。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215733" y="4012670"/>
              <a:ext cx="1698852" cy="4752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四：思想上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3"/>
          <p:cNvSpPr/>
          <p:nvPr/>
        </p:nvSpPr>
        <p:spPr>
          <a:xfrm rot="16200000">
            <a:off x="78758" y="476826"/>
            <a:ext cx="606414" cy="7639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96106" y="477201"/>
            <a:ext cx="3009207" cy="5219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网站收获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17612" y="844531"/>
            <a:ext cx="2746388" cy="46037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Website harvest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581719" y="818821"/>
            <a:ext cx="606414" cy="79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3"/>
          <p:cNvSpPr/>
          <p:nvPr/>
        </p:nvSpPr>
        <p:spPr>
          <a:xfrm rot="16200000">
            <a:off x="738107" y="818821"/>
            <a:ext cx="606414" cy="799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13"/>
          <p:cNvSpPr/>
          <p:nvPr/>
        </p:nvSpPr>
        <p:spPr>
          <a:xfrm rot="16200000">
            <a:off x="11701671" y="671669"/>
            <a:ext cx="606414" cy="3742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81284" y="1302978"/>
            <a:ext cx="9811076" cy="4566136"/>
            <a:chOff x="3809140" y="1685177"/>
            <a:chExt cx="9383198" cy="4343296"/>
          </a:xfrm>
        </p:grpSpPr>
        <p:sp>
          <p:nvSpPr>
            <p:cNvPr id="9" name="Freeform 8"/>
            <p:cNvSpPr/>
            <p:nvPr/>
          </p:nvSpPr>
          <p:spPr bwMode="auto">
            <a:xfrm>
              <a:off x="6663395" y="3187132"/>
              <a:ext cx="1138063" cy="765708"/>
            </a:xfrm>
            <a:custGeom>
              <a:avLst/>
              <a:gdLst>
                <a:gd name="T0" fmla="*/ 1143 w 1231"/>
                <a:gd name="T1" fmla="*/ 6 h 829"/>
                <a:gd name="T2" fmla="*/ 1231 w 1231"/>
                <a:gd name="T3" fmla="*/ 19 h 829"/>
                <a:gd name="T4" fmla="*/ 1227 w 1231"/>
                <a:gd name="T5" fmla="*/ 38 h 829"/>
                <a:gd name="T6" fmla="*/ 1216 w 1231"/>
                <a:gd name="T7" fmla="*/ 73 h 829"/>
                <a:gd name="T8" fmla="*/ 1198 w 1231"/>
                <a:gd name="T9" fmla="*/ 124 h 829"/>
                <a:gd name="T10" fmla="*/ 1171 w 1231"/>
                <a:gd name="T11" fmla="*/ 184 h 829"/>
                <a:gd name="T12" fmla="*/ 1136 w 1231"/>
                <a:gd name="T13" fmla="*/ 253 h 829"/>
                <a:gd name="T14" fmla="*/ 1088 w 1231"/>
                <a:gd name="T15" fmla="*/ 329 h 829"/>
                <a:gd name="T16" fmla="*/ 1031 w 1231"/>
                <a:gd name="T17" fmla="*/ 408 h 829"/>
                <a:gd name="T18" fmla="*/ 959 w 1231"/>
                <a:gd name="T19" fmla="*/ 486 h 829"/>
                <a:gd name="T20" fmla="*/ 873 w 1231"/>
                <a:gd name="T21" fmla="*/ 564 h 829"/>
                <a:gd name="T22" fmla="*/ 772 w 1231"/>
                <a:gd name="T23" fmla="*/ 635 h 829"/>
                <a:gd name="T24" fmla="*/ 656 w 1231"/>
                <a:gd name="T25" fmla="*/ 700 h 829"/>
                <a:gd name="T26" fmla="*/ 521 w 1231"/>
                <a:gd name="T27" fmla="*/ 755 h 829"/>
                <a:gd name="T28" fmla="*/ 368 w 1231"/>
                <a:gd name="T29" fmla="*/ 795 h 829"/>
                <a:gd name="T30" fmla="*/ 194 w 1231"/>
                <a:gd name="T31" fmla="*/ 822 h 829"/>
                <a:gd name="T32" fmla="*/ 0 w 1231"/>
                <a:gd name="T33" fmla="*/ 829 h 829"/>
                <a:gd name="T34" fmla="*/ 3 w 1231"/>
                <a:gd name="T35" fmla="*/ 819 h 829"/>
                <a:gd name="T36" fmla="*/ 13 w 1231"/>
                <a:gd name="T37" fmla="*/ 788 h 829"/>
                <a:gd name="T38" fmla="*/ 30 w 1231"/>
                <a:gd name="T39" fmla="*/ 742 h 829"/>
                <a:gd name="T40" fmla="*/ 55 w 1231"/>
                <a:gd name="T41" fmla="*/ 682 h 829"/>
                <a:gd name="T42" fmla="*/ 89 w 1231"/>
                <a:gd name="T43" fmla="*/ 610 h 829"/>
                <a:gd name="T44" fmla="*/ 132 w 1231"/>
                <a:gd name="T45" fmla="*/ 533 h 829"/>
                <a:gd name="T46" fmla="*/ 186 w 1231"/>
                <a:gd name="T47" fmla="*/ 450 h 829"/>
                <a:gd name="T48" fmla="*/ 250 w 1231"/>
                <a:gd name="T49" fmla="*/ 367 h 829"/>
                <a:gd name="T50" fmla="*/ 326 w 1231"/>
                <a:gd name="T51" fmla="*/ 284 h 829"/>
                <a:gd name="T52" fmla="*/ 413 w 1231"/>
                <a:gd name="T53" fmla="*/ 207 h 829"/>
                <a:gd name="T54" fmla="*/ 514 w 1231"/>
                <a:gd name="T55" fmla="*/ 138 h 829"/>
                <a:gd name="T56" fmla="*/ 628 w 1231"/>
                <a:gd name="T57" fmla="*/ 80 h 829"/>
                <a:gd name="T58" fmla="*/ 756 w 1231"/>
                <a:gd name="T59" fmla="*/ 36 h 829"/>
                <a:gd name="T60" fmla="*/ 899 w 1231"/>
                <a:gd name="T61" fmla="*/ 7 h 829"/>
                <a:gd name="T62" fmla="*/ 1057 w 1231"/>
                <a:gd name="T63" fmla="*/ 0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31" h="829">
                  <a:moveTo>
                    <a:pt x="1057" y="0"/>
                  </a:moveTo>
                  <a:lnTo>
                    <a:pt x="1143" y="6"/>
                  </a:lnTo>
                  <a:lnTo>
                    <a:pt x="1231" y="16"/>
                  </a:lnTo>
                  <a:lnTo>
                    <a:pt x="1231" y="19"/>
                  </a:lnTo>
                  <a:lnTo>
                    <a:pt x="1230" y="26"/>
                  </a:lnTo>
                  <a:lnTo>
                    <a:pt x="1227" y="38"/>
                  </a:lnTo>
                  <a:lnTo>
                    <a:pt x="1222" y="54"/>
                  </a:lnTo>
                  <a:lnTo>
                    <a:pt x="1216" y="73"/>
                  </a:lnTo>
                  <a:lnTo>
                    <a:pt x="1208" y="97"/>
                  </a:lnTo>
                  <a:lnTo>
                    <a:pt x="1198" y="124"/>
                  </a:lnTo>
                  <a:lnTo>
                    <a:pt x="1185" y="152"/>
                  </a:lnTo>
                  <a:lnTo>
                    <a:pt x="1171" y="184"/>
                  </a:lnTo>
                  <a:lnTo>
                    <a:pt x="1154" y="218"/>
                  </a:lnTo>
                  <a:lnTo>
                    <a:pt x="1136" y="253"/>
                  </a:lnTo>
                  <a:lnTo>
                    <a:pt x="1113" y="291"/>
                  </a:lnTo>
                  <a:lnTo>
                    <a:pt x="1088" y="329"/>
                  </a:lnTo>
                  <a:lnTo>
                    <a:pt x="1062" y="368"/>
                  </a:lnTo>
                  <a:lnTo>
                    <a:pt x="1031" y="408"/>
                  </a:lnTo>
                  <a:lnTo>
                    <a:pt x="997" y="447"/>
                  </a:lnTo>
                  <a:lnTo>
                    <a:pt x="959" y="486"/>
                  </a:lnTo>
                  <a:lnTo>
                    <a:pt x="918" y="526"/>
                  </a:lnTo>
                  <a:lnTo>
                    <a:pt x="873" y="564"/>
                  </a:lnTo>
                  <a:lnTo>
                    <a:pt x="826" y="600"/>
                  </a:lnTo>
                  <a:lnTo>
                    <a:pt x="772" y="635"/>
                  </a:lnTo>
                  <a:lnTo>
                    <a:pt x="716" y="669"/>
                  </a:lnTo>
                  <a:lnTo>
                    <a:pt x="656" y="700"/>
                  </a:lnTo>
                  <a:lnTo>
                    <a:pt x="591" y="729"/>
                  </a:lnTo>
                  <a:lnTo>
                    <a:pt x="521" y="755"/>
                  </a:lnTo>
                  <a:lnTo>
                    <a:pt x="447" y="777"/>
                  </a:lnTo>
                  <a:lnTo>
                    <a:pt x="368" y="795"/>
                  </a:lnTo>
                  <a:lnTo>
                    <a:pt x="284" y="811"/>
                  </a:lnTo>
                  <a:lnTo>
                    <a:pt x="194" y="822"/>
                  </a:lnTo>
                  <a:lnTo>
                    <a:pt x="100" y="828"/>
                  </a:lnTo>
                  <a:lnTo>
                    <a:pt x="0" y="829"/>
                  </a:lnTo>
                  <a:lnTo>
                    <a:pt x="0" y="826"/>
                  </a:lnTo>
                  <a:lnTo>
                    <a:pt x="3" y="819"/>
                  </a:lnTo>
                  <a:lnTo>
                    <a:pt x="7" y="805"/>
                  </a:lnTo>
                  <a:lnTo>
                    <a:pt x="13" y="788"/>
                  </a:lnTo>
                  <a:lnTo>
                    <a:pt x="20" y="767"/>
                  </a:lnTo>
                  <a:lnTo>
                    <a:pt x="30" y="742"/>
                  </a:lnTo>
                  <a:lnTo>
                    <a:pt x="41" y="712"/>
                  </a:lnTo>
                  <a:lnTo>
                    <a:pt x="55" y="682"/>
                  </a:lnTo>
                  <a:lnTo>
                    <a:pt x="71" y="646"/>
                  </a:lnTo>
                  <a:lnTo>
                    <a:pt x="89" y="610"/>
                  </a:lnTo>
                  <a:lnTo>
                    <a:pt x="110" y="572"/>
                  </a:lnTo>
                  <a:lnTo>
                    <a:pt x="132" y="533"/>
                  </a:lnTo>
                  <a:lnTo>
                    <a:pt x="158" y="492"/>
                  </a:lnTo>
                  <a:lnTo>
                    <a:pt x="186" y="450"/>
                  </a:lnTo>
                  <a:lnTo>
                    <a:pt x="217" y="408"/>
                  </a:lnTo>
                  <a:lnTo>
                    <a:pt x="250" y="367"/>
                  </a:lnTo>
                  <a:lnTo>
                    <a:pt x="287" y="325"/>
                  </a:lnTo>
                  <a:lnTo>
                    <a:pt x="326" y="284"/>
                  </a:lnTo>
                  <a:lnTo>
                    <a:pt x="368" y="245"/>
                  </a:lnTo>
                  <a:lnTo>
                    <a:pt x="413" y="207"/>
                  </a:lnTo>
                  <a:lnTo>
                    <a:pt x="462" y="172"/>
                  </a:lnTo>
                  <a:lnTo>
                    <a:pt x="514" y="138"/>
                  </a:lnTo>
                  <a:lnTo>
                    <a:pt x="569" y="107"/>
                  </a:lnTo>
                  <a:lnTo>
                    <a:pt x="628" y="80"/>
                  </a:lnTo>
                  <a:lnTo>
                    <a:pt x="690" y="55"/>
                  </a:lnTo>
                  <a:lnTo>
                    <a:pt x="756" y="36"/>
                  </a:lnTo>
                  <a:lnTo>
                    <a:pt x="826" y="20"/>
                  </a:lnTo>
                  <a:lnTo>
                    <a:pt x="899" y="7"/>
                  </a:lnTo>
                  <a:lnTo>
                    <a:pt x="976" y="2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411426" y="2984157"/>
              <a:ext cx="340160" cy="894491"/>
            </a:xfrm>
            <a:custGeom>
              <a:avLst/>
              <a:gdLst>
                <a:gd name="T0" fmla="*/ 224 w 369"/>
                <a:gd name="T1" fmla="*/ 0 h 969"/>
                <a:gd name="T2" fmla="*/ 226 w 369"/>
                <a:gd name="T3" fmla="*/ 3 h 969"/>
                <a:gd name="T4" fmla="*/ 231 w 369"/>
                <a:gd name="T5" fmla="*/ 8 h 969"/>
                <a:gd name="T6" fmla="*/ 240 w 369"/>
                <a:gd name="T7" fmla="*/ 21 h 969"/>
                <a:gd name="T8" fmla="*/ 251 w 369"/>
                <a:gd name="T9" fmla="*/ 36 h 969"/>
                <a:gd name="T10" fmla="*/ 264 w 369"/>
                <a:gd name="T11" fmla="*/ 56 h 969"/>
                <a:gd name="T12" fmla="*/ 278 w 369"/>
                <a:gd name="T13" fmla="*/ 80 h 969"/>
                <a:gd name="T14" fmla="*/ 293 w 369"/>
                <a:gd name="T15" fmla="*/ 108 h 969"/>
                <a:gd name="T16" fmla="*/ 307 w 369"/>
                <a:gd name="T17" fmla="*/ 139 h 969"/>
                <a:gd name="T18" fmla="*/ 323 w 369"/>
                <a:gd name="T19" fmla="*/ 174 h 969"/>
                <a:gd name="T20" fmla="*/ 337 w 369"/>
                <a:gd name="T21" fmla="*/ 213 h 969"/>
                <a:gd name="T22" fmla="*/ 348 w 369"/>
                <a:gd name="T23" fmla="*/ 256 h 969"/>
                <a:gd name="T24" fmla="*/ 358 w 369"/>
                <a:gd name="T25" fmla="*/ 300 h 969"/>
                <a:gd name="T26" fmla="*/ 365 w 369"/>
                <a:gd name="T27" fmla="*/ 348 h 969"/>
                <a:gd name="T28" fmla="*/ 369 w 369"/>
                <a:gd name="T29" fmla="*/ 400 h 969"/>
                <a:gd name="T30" fmla="*/ 369 w 369"/>
                <a:gd name="T31" fmla="*/ 454 h 969"/>
                <a:gd name="T32" fmla="*/ 365 w 369"/>
                <a:gd name="T33" fmla="*/ 510 h 969"/>
                <a:gd name="T34" fmla="*/ 355 w 369"/>
                <a:gd name="T35" fmla="*/ 570 h 969"/>
                <a:gd name="T36" fmla="*/ 341 w 369"/>
                <a:gd name="T37" fmla="*/ 630 h 969"/>
                <a:gd name="T38" fmla="*/ 320 w 369"/>
                <a:gd name="T39" fmla="*/ 695 h 969"/>
                <a:gd name="T40" fmla="*/ 292 w 369"/>
                <a:gd name="T41" fmla="*/ 761 h 969"/>
                <a:gd name="T42" fmla="*/ 257 w 369"/>
                <a:gd name="T43" fmla="*/ 829 h 969"/>
                <a:gd name="T44" fmla="*/ 214 w 369"/>
                <a:gd name="T45" fmla="*/ 897 h 969"/>
                <a:gd name="T46" fmla="*/ 163 w 369"/>
                <a:gd name="T47" fmla="*/ 969 h 969"/>
                <a:gd name="T48" fmla="*/ 161 w 369"/>
                <a:gd name="T49" fmla="*/ 966 h 969"/>
                <a:gd name="T50" fmla="*/ 154 w 369"/>
                <a:gd name="T51" fmla="*/ 958 h 969"/>
                <a:gd name="T52" fmla="*/ 144 w 369"/>
                <a:gd name="T53" fmla="*/ 944 h 969"/>
                <a:gd name="T54" fmla="*/ 133 w 369"/>
                <a:gd name="T55" fmla="*/ 925 h 969"/>
                <a:gd name="T56" fmla="*/ 119 w 369"/>
                <a:gd name="T57" fmla="*/ 902 h 969"/>
                <a:gd name="T58" fmla="*/ 102 w 369"/>
                <a:gd name="T59" fmla="*/ 873 h 969"/>
                <a:gd name="T60" fmla="*/ 87 w 369"/>
                <a:gd name="T61" fmla="*/ 843 h 969"/>
                <a:gd name="T62" fmla="*/ 70 w 369"/>
                <a:gd name="T63" fmla="*/ 806 h 969"/>
                <a:gd name="T64" fmla="*/ 53 w 369"/>
                <a:gd name="T65" fmla="*/ 767 h 969"/>
                <a:gd name="T66" fmla="*/ 38 w 369"/>
                <a:gd name="T67" fmla="*/ 725 h 969"/>
                <a:gd name="T68" fmla="*/ 25 w 369"/>
                <a:gd name="T69" fmla="*/ 678 h 969"/>
                <a:gd name="T70" fmla="*/ 14 w 369"/>
                <a:gd name="T71" fmla="*/ 630 h 969"/>
                <a:gd name="T72" fmla="*/ 5 w 369"/>
                <a:gd name="T73" fmla="*/ 579 h 969"/>
                <a:gd name="T74" fmla="*/ 1 w 369"/>
                <a:gd name="T75" fmla="*/ 527 h 969"/>
                <a:gd name="T76" fmla="*/ 0 w 369"/>
                <a:gd name="T77" fmla="*/ 472 h 969"/>
                <a:gd name="T78" fmla="*/ 5 w 369"/>
                <a:gd name="T79" fmla="*/ 414 h 969"/>
                <a:gd name="T80" fmla="*/ 15 w 369"/>
                <a:gd name="T81" fmla="*/ 357 h 969"/>
                <a:gd name="T82" fmla="*/ 31 w 369"/>
                <a:gd name="T83" fmla="*/ 298 h 969"/>
                <a:gd name="T84" fmla="*/ 53 w 369"/>
                <a:gd name="T85" fmla="*/ 239 h 969"/>
                <a:gd name="T86" fmla="*/ 84 w 369"/>
                <a:gd name="T87" fmla="*/ 180 h 969"/>
                <a:gd name="T88" fmla="*/ 122 w 369"/>
                <a:gd name="T89" fmla="*/ 119 h 969"/>
                <a:gd name="T90" fmla="*/ 168 w 369"/>
                <a:gd name="T91" fmla="*/ 59 h 969"/>
                <a:gd name="T92" fmla="*/ 224 w 369"/>
                <a:gd name="T93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9" h="969">
                  <a:moveTo>
                    <a:pt x="224" y="0"/>
                  </a:moveTo>
                  <a:lnTo>
                    <a:pt x="226" y="3"/>
                  </a:lnTo>
                  <a:lnTo>
                    <a:pt x="231" y="8"/>
                  </a:lnTo>
                  <a:lnTo>
                    <a:pt x="240" y="21"/>
                  </a:lnTo>
                  <a:lnTo>
                    <a:pt x="251" y="36"/>
                  </a:lnTo>
                  <a:lnTo>
                    <a:pt x="264" y="56"/>
                  </a:lnTo>
                  <a:lnTo>
                    <a:pt x="278" y="80"/>
                  </a:lnTo>
                  <a:lnTo>
                    <a:pt x="293" y="108"/>
                  </a:lnTo>
                  <a:lnTo>
                    <a:pt x="307" y="139"/>
                  </a:lnTo>
                  <a:lnTo>
                    <a:pt x="323" y="174"/>
                  </a:lnTo>
                  <a:lnTo>
                    <a:pt x="337" y="213"/>
                  </a:lnTo>
                  <a:lnTo>
                    <a:pt x="348" y="256"/>
                  </a:lnTo>
                  <a:lnTo>
                    <a:pt x="358" y="300"/>
                  </a:lnTo>
                  <a:lnTo>
                    <a:pt x="365" y="348"/>
                  </a:lnTo>
                  <a:lnTo>
                    <a:pt x="369" y="400"/>
                  </a:lnTo>
                  <a:lnTo>
                    <a:pt x="369" y="454"/>
                  </a:lnTo>
                  <a:lnTo>
                    <a:pt x="365" y="510"/>
                  </a:lnTo>
                  <a:lnTo>
                    <a:pt x="355" y="570"/>
                  </a:lnTo>
                  <a:lnTo>
                    <a:pt x="341" y="630"/>
                  </a:lnTo>
                  <a:lnTo>
                    <a:pt x="320" y="695"/>
                  </a:lnTo>
                  <a:lnTo>
                    <a:pt x="292" y="761"/>
                  </a:lnTo>
                  <a:lnTo>
                    <a:pt x="257" y="829"/>
                  </a:lnTo>
                  <a:lnTo>
                    <a:pt x="214" y="897"/>
                  </a:lnTo>
                  <a:lnTo>
                    <a:pt x="163" y="969"/>
                  </a:lnTo>
                  <a:lnTo>
                    <a:pt x="161" y="966"/>
                  </a:lnTo>
                  <a:lnTo>
                    <a:pt x="154" y="958"/>
                  </a:lnTo>
                  <a:lnTo>
                    <a:pt x="144" y="944"/>
                  </a:lnTo>
                  <a:lnTo>
                    <a:pt x="133" y="925"/>
                  </a:lnTo>
                  <a:lnTo>
                    <a:pt x="119" y="902"/>
                  </a:lnTo>
                  <a:lnTo>
                    <a:pt x="102" y="873"/>
                  </a:lnTo>
                  <a:lnTo>
                    <a:pt x="87" y="843"/>
                  </a:lnTo>
                  <a:lnTo>
                    <a:pt x="70" y="806"/>
                  </a:lnTo>
                  <a:lnTo>
                    <a:pt x="53" y="767"/>
                  </a:lnTo>
                  <a:lnTo>
                    <a:pt x="38" y="725"/>
                  </a:lnTo>
                  <a:lnTo>
                    <a:pt x="25" y="678"/>
                  </a:lnTo>
                  <a:lnTo>
                    <a:pt x="14" y="630"/>
                  </a:lnTo>
                  <a:lnTo>
                    <a:pt x="5" y="579"/>
                  </a:lnTo>
                  <a:lnTo>
                    <a:pt x="1" y="527"/>
                  </a:lnTo>
                  <a:lnTo>
                    <a:pt x="0" y="472"/>
                  </a:lnTo>
                  <a:lnTo>
                    <a:pt x="5" y="414"/>
                  </a:lnTo>
                  <a:lnTo>
                    <a:pt x="15" y="357"/>
                  </a:lnTo>
                  <a:lnTo>
                    <a:pt x="31" y="298"/>
                  </a:lnTo>
                  <a:lnTo>
                    <a:pt x="53" y="239"/>
                  </a:lnTo>
                  <a:lnTo>
                    <a:pt x="84" y="180"/>
                  </a:lnTo>
                  <a:lnTo>
                    <a:pt x="122" y="119"/>
                  </a:lnTo>
                  <a:lnTo>
                    <a:pt x="168" y="5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6850972" y="2460620"/>
              <a:ext cx="411550" cy="828699"/>
            </a:xfrm>
            <a:custGeom>
              <a:avLst/>
              <a:gdLst>
                <a:gd name="T0" fmla="*/ 409 w 446"/>
                <a:gd name="T1" fmla="*/ 0 h 897"/>
                <a:gd name="T2" fmla="*/ 411 w 446"/>
                <a:gd name="T3" fmla="*/ 3 h 897"/>
                <a:gd name="T4" fmla="*/ 414 w 446"/>
                <a:gd name="T5" fmla="*/ 11 h 897"/>
                <a:gd name="T6" fmla="*/ 418 w 446"/>
                <a:gd name="T7" fmla="*/ 25 h 897"/>
                <a:gd name="T8" fmla="*/ 423 w 446"/>
                <a:gd name="T9" fmla="*/ 43 h 897"/>
                <a:gd name="T10" fmla="*/ 429 w 446"/>
                <a:gd name="T11" fmla="*/ 66 h 897"/>
                <a:gd name="T12" fmla="*/ 435 w 446"/>
                <a:gd name="T13" fmla="*/ 94 h 897"/>
                <a:gd name="T14" fmla="*/ 439 w 446"/>
                <a:gd name="T15" fmla="*/ 125 h 897"/>
                <a:gd name="T16" fmla="*/ 443 w 446"/>
                <a:gd name="T17" fmla="*/ 160 h 897"/>
                <a:gd name="T18" fmla="*/ 446 w 446"/>
                <a:gd name="T19" fmla="*/ 198 h 897"/>
                <a:gd name="T20" fmla="*/ 446 w 446"/>
                <a:gd name="T21" fmla="*/ 239 h 897"/>
                <a:gd name="T22" fmla="*/ 444 w 446"/>
                <a:gd name="T23" fmla="*/ 282 h 897"/>
                <a:gd name="T24" fmla="*/ 439 w 446"/>
                <a:gd name="T25" fmla="*/ 329 h 897"/>
                <a:gd name="T26" fmla="*/ 430 w 446"/>
                <a:gd name="T27" fmla="*/ 376 h 897"/>
                <a:gd name="T28" fmla="*/ 416 w 446"/>
                <a:gd name="T29" fmla="*/ 425 h 897"/>
                <a:gd name="T30" fmla="*/ 400 w 446"/>
                <a:gd name="T31" fmla="*/ 477 h 897"/>
                <a:gd name="T32" fmla="*/ 377 w 446"/>
                <a:gd name="T33" fmla="*/ 529 h 897"/>
                <a:gd name="T34" fmla="*/ 349 w 446"/>
                <a:gd name="T35" fmla="*/ 581 h 897"/>
                <a:gd name="T36" fmla="*/ 315 w 446"/>
                <a:gd name="T37" fmla="*/ 635 h 897"/>
                <a:gd name="T38" fmla="*/ 275 w 446"/>
                <a:gd name="T39" fmla="*/ 688 h 897"/>
                <a:gd name="T40" fmla="*/ 227 w 446"/>
                <a:gd name="T41" fmla="*/ 741 h 897"/>
                <a:gd name="T42" fmla="*/ 172 w 446"/>
                <a:gd name="T43" fmla="*/ 795 h 897"/>
                <a:gd name="T44" fmla="*/ 109 w 446"/>
                <a:gd name="T45" fmla="*/ 847 h 897"/>
                <a:gd name="T46" fmla="*/ 37 w 446"/>
                <a:gd name="T47" fmla="*/ 897 h 897"/>
                <a:gd name="T48" fmla="*/ 37 w 446"/>
                <a:gd name="T49" fmla="*/ 895 h 897"/>
                <a:gd name="T50" fmla="*/ 35 w 446"/>
                <a:gd name="T51" fmla="*/ 886 h 897"/>
                <a:gd name="T52" fmla="*/ 30 w 446"/>
                <a:gd name="T53" fmla="*/ 872 h 897"/>
                <a:gd name="T54" fmla="*/ 25 w 446"/>
                <a:gd name="T55" fmla="*/ 854 h 897"/>
                <a:gd name="T56" fmla="*/ 21 w 446"/>
                <a:gd name="T57" fmla="*/ 831 h 897"/>
                <a:gd name="T58" fmla="*/ 15 w 446"/>
                <a:gd name="T59" fmla="*/ 803 h 897"/>
                <a:gd name="T60" fmla="*/ 9 w 446"/>
                <a:gd name="T61" fmla="*/ 772 h 897"/>
                <a:gd name="T62" fmla="*/ 5 w 446"/>
                <a:gd name="T63" fmla="*/ 739 h 897"/>
                <a:gd name="T64" fmla="*/ 1 w 446"/>
                <a:gd name="T65" fmla="*/ 702 h 897"/>
                <a:gd name="T66" fmla="*/ 0 w 446"/>
                <a:gd name="T67" fmla="*/ 661 h 897"/>
                <a:gd name="T68" fmla="*/ 0 w 446"/>
                <a:gd name="T69" fmla="*/ 619 h 897"/>
                <a:gd name="T70" fmla="*/ 1 w 446"/>
                <a:gd name="T71" fmla="*/ 576 h 897"/>
                <a:gd name="T72" fmla="*/ 7 w 446"/>
                <a:gd name="T73" fmla="*/ 531 h 897"/>
                <a:gd name="T74" fmla="*/ 14 w 446"/>
                <a:gd name="T75" fmla="*/ 484 h 897"/>
                <a:gd name="T76" fmla="*/ 25 w 446"/>
                <a:gd name="T77" fmla="*/ 437 h 897"/>
                <a:gd name="T78" fmla="*/ 40 w 446"/>
                <a:gd name="T79" fmla="*/ 389 h 897"/>
                <a:gd name="T80" fmla="*/ 58 w 446"/>
                <a:gd name="T81" fmla="*/ 341 h 897"/>
                <a:gd name="T82" fmla="*/ 82 w 446"/>
                <a:gd name="T83" fmla="*/ 293 h 897"/>
                <a:gd name="T84" fmla="*/ 110 w 446"/>
                <a:gd name="T85" fmla="*/ 246 h 897"/>
                <a:gd name="T86" fmla="*/ 146 w 446"/>
                <a:gd name="T87" fmla="*/ 201 h 897"/>
                <a:gd name="T88" fmla="*/ 185 w 446"/>
                <a:gd name="T89" fmla="*/ 156 h 897"/>
                <a:gd name="T90" fmla="*/ 231 w 446"/>
                <a:gd name="T91" fmla="*/ 114 h 897"/>
                <a:gd name="T92" fmla="*/ 283 w 446"/>
                <a:gd name="T93" fmla="*/ 73 h 897"/>
                <a:gd name="T94" fmla="*/ 342 w 446"/>
                <a:gd name="T95" fmla="*/ 35 h 897"/>
                <a:gd name="T96" fmla="*/ 409 w 446"/>
                <a:gd name="T97" fmla="*/ 0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46" h="897">
                  <a:moveTo>
                    <a:pt x="409" y="0"/>
                  </a:moveTo>
                  <a:lnTo>
                    <a:pt x="411" y="3"/>
                  </a:lnTo>
                  <a:lnTo>
                    <a:pt x="414" y="11"/>
                  </a:lnTo>
                  <a:lnTo>
                    <a:pt x="418" y="25"/>
                  </a:lnTo>
                  <a:lnTo>
                    <a:pt x="423" y="43"/>
                  </a:lnTo>
                  <a:lnTo>
                    <a:pt x="429" y="66"/>
                  </a:lnTo>
                  <a:lnTo>
                    <a:pt x="435" y="94"/>
                  </a:lnTo>
                  <a:lnTo>
                    <a:pt x="439" y="125"/>
                  </a:lnTo>
                  <a:lnTo>
                    <a:pt x="443" y="160"/>
                  </a:lnTo>
                  <a:lnTo>
                    <a:pt x="446" y="198"/>
                  </a:lnTo>
                  <a:lnTo>
                    <a:pt x="446" y="239"/>
                  </a:lnTo>
                  <a:lnTo>
                    <a:pt x="444" y="282"/>
                  </a:lnTo>
                  <a:lnTo>
                    <a:pt x="439" y="329"/>
                  </a:lnTo>
                  <a:lnTo>
                    <a:pt x="430" y="376"/>
                  </a:lnTo>
                  <a:lnTo>
                    <a:pt x="416" y="425"/>
                  </a:lnTo>
                  <a:lnTo>
                    <a:pt x="400" y="477"/>
                  </a:lnTo>
                  <a:lnTo>
                    <a:pt x="377" y="529"/>
                  </a:lnTo>
                  <a:lnTo>
                    <a:pt x="349" y="581"/>
                  </a:lnTo>
                  <a:lnTo>
                    <a:pt x="315" y="635"/>
                  </a:lnTo>
                  <a:lnTo>
                    <a:pt x="275" y="688"/>
                  </a:lnTo>
                  <a:lnTo>
                    <a:pt x="227" y="741"/>
                  </a:lnTo>
                  <a:lnTo>
                    <a:pt x="172" y="795"/>
                  </a:lnTo>
                  <a:lnTo>
                    <a:pt x="109" y="847"/>
                  </a:lnTo>
                  <a:lnTo>
                    <a:pt x="37" y="897"/>
                  </a:lnTo>
                  <a:lnTo>
                    <a:pt x="37" y="895"/>
                  </a:lnTo>
                  <a:lnTo>
                    <a:pt x="35" y="886"/>
                  </a:lnTo>
                  <a:lnTo>
                    <a:pt x="30" y="872"/>
                  </a:lnTo>
                  <a:lnTo>
                    <a:pt x="25" y="854"/>
                  </a:lnTo>
                  <a:lnTo>
                    <a:pt x="21" y="831"/>
                  </a:lnTo>
                  <a:lnTo>
                    <a:pt x="15" y="803"/>
                  </a:lnTo>
                  <a:lnTo>
                    <a:pt x="9" y="772"/>
                  </a:lnTo>
                  <a:lnTo>
                    <a:pt x="5" y="739"/>
                  </a:lnTo>
                  <a:lnTo>
                    <a:pt x="1" y="702"/>
                  </a:lnTo>
                  <a:lnTo>
                    <a:pt x="0" y="661"/>
                  </a:lnTo>
                  <a:lnTo>
                    <a:pt x="0" y="619"/>
                  </a:lnTo>
                  <a:lnTo>
                    <a:pt x="1" y="576"/>
                  </a:lnTo>
                  <a:lnTo>
                    <a:pt x="7" y="531"/>
                  </a:lnTo>
                  <a:lnTo>
                    <a:pt x="14" y="484"/>
                  </a:lnTo>
                  <a:lnTo>
                    <a:pt x="25" y="437"/>
                  </a:lnTo>
                  <a:lnTo>
                    <a:pt x="40" y="389"/>
                  </a:lnTo>
                  <a:lnTo>
                    <a:pt x="58" y="341"/>
                  </a:lnTo>
                  <a:lnTo>
                    <a:pt x="82" y="293"/>
                  </a:lnTo>
                  <a:lnTo>
                    <a:pt x="110" y="246"/>
                  </a:lnTo>
                  <a:lnTo>
                    <a:pt x="146" y="201"/>
                  </a:lnTo>
                  <a:lnTo>
                    <a:pt x="185" y="156"/>
                  </a:lnTo>
                  <a:lnTo>
                    <a:pt x="231" y="114"/>
                  </a:lnTo>
                  <a:lnTo>
                    <a:pt x="283" y="73"/>
                  </a:lnTo>
                  <a:lnTo>
                    <a:pt x="342" y="35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5121276" y="1960880"/>
              <a:ext cx="342819" cy="894462"/>
            </a:xfrm>
            <a:custGeom>
              <a:avLst/>
              <a:gdLst>
                <a:gd name="T0" fmla="*/ 2147483646 w 371"/>
                <a:gd name="T1" fmla="*/ 0 h 968"/>
                <a:gd name="T2" fmla="*/ 2147483646 w 371"/>
                <a:gd name="T3" fmla="*/ 1598613688 h 968"/>
                <a:gd name="T4" fmla="*/ 2147483646 w 371"/>
                <a:gd name="T5" fmla="*/ 2147483646 h 968"/>
                <a:gd name="T6" fmla="*/ 2147483646 w 371"/>
                <a:gd name="T7" fmla="*/ 2147483646 h 968"/>
                <a:gd name="T8" fmla="*/ 2147483646 w 371"/>
                <a:gd name="T9" fmla="*/ 2147483646 h 968"/>
                <a:gd name="T10" fmla="*/ 2147483646 w 371"/>
                <a:gd name="T11" fmla="*/ 2147483646 h 968"/>
                <a:gd name="T12" fmla="*/ 2147483646 w 371"/>
                <a:gd name="T13" fmla="*/ 2147483646 h 968"/>
                <a:gd name="T14" fmla="*/ 2147483646 w 371"/>
                <a:gd name="T15" fmla="*/ 2147483646 h 968"/>
                <a:gd name="T16" fmla="*/ 2147483646 w 371"/>
                <a:gd name="T17" fmla="*/ 2147483646 h 968"/>
                <a:gd name="T18" fmla="*/ 2147483646 w 371"/>
                <a:gd name="T19" fmla="*/ 2147483646 h 968"/>
                <a:gd name="T20" fmla="*/ 2147483646 w 371"/>
                <a:gd name="T21" fmla="*/ 2147483646 h 968"/>
                <a:gd name="T22" fmla="*/ 2147483646 w 371"/>
                <a:gd name="T23" fmla="*/ 2147483646 h 968"/>
                <a:gd name="T24" fmla="*/ 2147483646 w 371"/>
                <a:gd name="T25" fmla="*/ 2147483646 h 968"/>
                <a:gd name="T26" fmla="*/ 2147483646 w 371"/>
                <a:gd name="T27" fmla="*/ 2147483646 h 968"/>
                <a:gd name="T28" fmla="*/ 2147483646 w 371"/>
                <a:gd name="T29" fmla="*/ 2147483646 h 968"/>
                <a:gd name="T30" fmla="*/ 2147483646 w 371"/>
                <a:gd name="T31" fmla="*/ 2147483646 h 968"/>
                <a:gd name="T32" fmla="*/ 2147483646 w 371"/>
                <a:gd name="T33" fmla="*/ 2147483646 h 968"/>
                <a:gd name="T34" fmla="*/ 2147483646 w 371"/>
                <a:gd name="T35" fmla="*/ 2147483646 h 968"/>
                <a:gd name="T36" fmla="*/ 2147483646 w 371"/>
                <a:gd name="T37" fmla="*/ 2147483646 h 968"/>
                <a:gd name="T38" fmla="*/ 2147483646 w 371"/>
                <a:gd name="T39" fmla="*/ 2147483646 h 968"/>
                <a:gd name="T40" fmla="*/ 2147483646 w 371"/>
                <a:gd name="T41" fmla="*/ 2147483646 h 968"/>
                <a:gd name="T42" fmla="*/ 2147483646 w 371"/>
                <a:gd name="T43" fmla="*/ 2147483646 h 968"/>
                <a:gd name="T44" fmla="*/ 2147483646 w 371"/>
                <a:gd name="T45" fmla="*/ 2147483646 h 968"/>
                <a:gd name="T46" fmla="*/ 2147483646 w 371"/>
                <a:gd name="T47" fmla="*/ 2147483646 h 968"/>
                <a:gd name="T48" fmla="*/ 2147483646 w 371"/>
                <a:gd name="T49" fmla="*/ 2147483646 h 968"/>
                <a:gd name="T50" fmla="*/ 2147483646 w 371"/>
                <a:gd name="T51" fmla="*/ 2147483646 h 968"/>
                <a:gd name="T52" fmla="*/ 2147483646 w 371"/>
                <a:gd name="T53" fmla="*/ 2147483646 h 968"/>
                <a:gd name="T54" fmla="*/ 2147483646 w 371"/>
                <a:gd name="T55" fmla="*/ 2147483646 h 968"/>
                <a:gd name="T56" fmla="*/ 2147483646 w 371"/>
                <a:gd name="T57" fmla="*/ 2147483646 h 968"/>
                <a:gd name="T58" fmla="*/ 2147483646 w 371"/>
                <a:gd name="T59" fmla="*/ 2147483646 h 968"/>
                <a:gd name="T60" fmla="*/ 2147483646 w 371"/>
                <a:gd name="T61" fmla="*/ 2147483646 h 968"/>
                <a:gd name="T62" fmla="*/ 2147483646 w 371"/>
                <a:gd name="T63" fmla="*/ 2147483646 h 968"/>
                <a:gd name="T64" fmla="*/ 2147483646 w 371"/>
                <a:gd name="T65" fmla="*/ 2147483646 h 968"/>
                <a:gd name="T66" fmla="*/ 2147483646 w 371"/>
                <a:gd name="T67" fmla="*/ 2147483646 h 968"/>
                <a:gd name="T68" fmla="*/ 2147483646 w 371"/>
                <a:gd name="T69" fmla="*/ 2147483646 h 968"/>
                <a:gd name="T70" fmla="*/ 2147483646 w 371"/>
                <a:gd name="T71" fmla="*/ 2147483646 h 968"/>
                <a:gd name="T72" fmla="*/ 2147483646 w 371"/>
                <a:gd name="T73" fmla="*/ 2147483646 h 968"/>
                <a:gd name="T74" fmla="*/ 2147483646 w 371"/>
                <a:gd name="T75" fmla="*/ 2147483646 h 968"/>
                <a:gd name="T76" fmla="*/ 2147483646 w 371"/>
                <a:gd name="T77" fmla="*/ 2147483646 h 968"/>
                <a:gd name="T78" fmla="*/ 2147483646 w 371"/>
                <a:gd name="T79" fmla="*/ 2147483646 h 968"/>
                <a:gd name="T80" fmla="*/ 0 w 371"/>
                <a:gd name="T81" fmla="*/ 2147483646 h 968"/>
                <a:gd name="T82" fmla="*/ 1598617425 w 371"/>
                <a:gd name="T83" fmla="*/ 2147483646 h 968"/>
                <a:gd name="T84" fmla="*/ 2147483646 w 371"/>
                <a:gd name="T85" fmla="*/ 2147483646 h 968"/>
                <a:gd name="T86" fmla="*/ 2147483646 w 371"/>
                <a:gd name="T87" fmla="*/ 2147483646 h 968"/>
                <a:gd name="T88" fmla="*/ 2147483646 w 371"/>
                <a:gd name="T89" fmla="*/ 2147483646 h 968"/>
                <a:gd name="T90" fmla="*/ 2147483646 w 371"/>
                <a:gd name="T91" fmla="*/ 2147483646 h 968"/>
                <a:gd name="T92" fmla="*/ 2147483646 w 371"/>
                <a:gd name="T93" fmla="*/ 2147483646 h 968"/>
                <a:gd name="T94" fmla="*/ 2147483646 w 371"/>
                <a:gd name="T95" fmla="*/ 0 h 9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1" h="968">
                  <a:moveTo>
                    <a:pt x="158" y="0"/>
                  </a:moveTo>
                  <a:lnTo>
                    <a:pt x="160" y="2"/>
                  </a:lnTo>
                  <a:lnTo>
                    <a:pt x="166" y="7"/>
                  </a:lnTo>
                  <a:lnTo>
                    <a:pt x="176" y="16"/>
                  </a:lnTo>
                  <a:lnTo>
                    <a:pt x="187" y="30"/>
                  </a:lnTo>
                  <a:lnTo>
                    <a:pt x="203" y="45"/>
                  </a:lnTo>
                  <a:lnTo>
                    <a:pt x="218" y="65"/>
                  </a:lnTo>
                  <a:lnTo>
                    <a:pt x="236" y="89"/>
                  </a:lnTo>
                  <a:lnTo>
                    <a:pt x="255" y="115"/>
                  </a:lnTo>
                  <a:lnTo>
                    <a:pt x="273" y="145"/>
                  </a:lnTo>
                  <a:lnTo>
                    <a:pt x="291" y="179"/>
                  </a:lnTo>
                  <a:lnTo>
                    <a:pt x="309" y="215"/>
                  </a:lnTo>
                  <a:lnTo>
                    <a:pt x="326" y="256"/>
                  </a:lnTo>
                  <a:lnTo>
                    <a:pt x="340" y="298"/>
                  </a:lnTo>
                  <a:lnTo>
                    <a:pt x="353" y="344"/>
                  </a:lnTo>
                  <a:lnTo>
                    <a:pt x="363" y="393"/>
                  </a:lnTo>
                  <a:lnTo>
                    <a:pt x="368" y="447"/>
                  </a:lnTo>
                  <a:lnTo>
                    <a:pt x="371" y="502"/>
                  </a:lnTo>
                  <a:lnTo>
                    <a:pt x="370" y="559"/>
                  </a:lnTo>
                  <a:lnTo>
                    <a:pt x="363" y="621"/>
                  </a:lnTo>
                  <a:lnTo>
                    <a:pt x="350" y="684"/>
                  </a:lnTo>
                  <a:lnTo>
                    <a:pt x="332" y="752"/>
                  </a:lnTo>
                  <a:lnTo>
                    <a:pt x="308" y="820"/>
                  </a:lnTo>
                  <a:lnTo>
                    <a:pt x="276" y="892"/>
                  </a:lnTo>
                  <a:lnTo>
                    <a:pt x="236" y="968"/>
                  </a:lnTo>
                  <a:lnTo>
                    <a:pt x="235" y="965"/>
                  </a:lnTo>
                  <a:lnTo>
                    <a:pt x="226" y="958"/>
                  </a:lnTo>
                  <a:lnTo>
                    <a:pt x="215" y="945"/>
                  </a:lnTo>
                  <a:lnTo>
                    <a:pt x="201" y="929"/>
                  </a:lnTo>
                  <a:lnTo>
                    <a:pt x="183" y="907"/>
                  </a:lnTo>
                  <a:lnTo>
                    <a:pt x="163" y="882"/>
                  </a:lnTo>
                  <a:lnTo>
                    <a:pt x="142" y="853"/>
                  </a:lnTo>
                  <a:lnTo>
                    <a:pt x="121" y="819"/>
                  </a:lnTo>
                  <a:lnTo>
                    <a:pt x="100" y="782"/>
                  </a:lnTo>
                  <a:lnTo>
                    <a:pt x="78" y="743"/>
                  </a:lnTo>
                  <a:lnTo>
                    <a:pt x="58" y="700"/>
                  </a:lnTo>
                  <a:lnTo>
                    <a:pt x="40" y="653"/>
                  </a:lnTo>
                  <a:lnTo>
                    <a:pt x="24" y="604"/>
                  </a:lnTo>
                  <a:lnTo>
                    <a:pt x="13" y="552"/>
                  </a:lnTo>
                  <a:lnTo>
                    <a:pt x="5" y="499"/>
                  </a:lnTo>
                  <a:lnTo>
                    <a:pt x="0" y="441"/>
                  </a:lnTo>
                  <a:lnTo>
                    <a:pt x="2" y="384"/>
                  </a:lnTo>
                  <a:lnTo>
                    <a:pt x="9" y="323"/>
                  </a:lnTo>
                  <a:lnTo>
                    <a:pt x="23" y="261"/>
                  </a:lnTo>
                  <a:lnTo>
                    <a:pt x="44" y="197"/>
                  </a:lnTo>
                  <a:lnTo>
                    <a:pt x="73" y="132"/>
                  </a:lnTo>
                  <a:lnTo>
                    <a:pt x="111" y="6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4017973" y="3089123"/>
              <a:ext cx="620954" cy="302159"/>
            </a:xfrm>
            <a:custGeom>
              <a:avLst/>
              <a:gdLst>
                <a:gd name="T0" fmla="*/ 2147483646 w 672"/>
                <a:gd name="T1" fmla="*/ 0 h 327"/>
                <a:gd name="T2" fmla="*/ 2147483646 w 672"/>
                <a:gd name="T3" fmla="*/ 799310485 h 327"/>
                <a:gd name="T4" fmla="*/ 2147483646 w 672"/>
                <a:gd name="T5" fmla="*/ 2147483646 h 327"/>
                <a:gd name="T6" fmla="*/ 2147483646 w 672"/>
                <a:gd name="T7" fmla="*/ 2147483646 h 327"/>
                <a:gd name="T8" fmla="*/ 2147483646 w 672"/>
                <a:gd name="T9" fmla="*/ 2147483646 h 327"/>
                <a:gd name="T10" fmla="*/ 2147483646 w 672"/>
                <a:gd name="T11" fmla="*/ 2147483646 h 327"/>
                <a:gd name="T12" fmla="*/ 2147483646 w 672"/>
                <a:gd name="T13" fmla="*/ 2147483646 h 327"/>
                <a:gd name="T14" fmla="*/ 2147483646 w 672"/>
                <a:gd name="T15" fmla="*/ 2147483646 h 327"/>
                <a:gd name="T16" fmla="*/ 2147483646 w 672"/>
                <a:gd name="T17" fmla="*/ 2147483646 h 327"/>
                <a:gd name="T18" fmla="*/ 2147483646 w 672"/>
                <a:gd name="T19" fmla="*/ 2147483646 h 327"/>
                <a:gd name="T20" fmla="*/ 2147483646 w 672"/>
                <a:gd name="T21" fmla="*/ 2147483646 h 327"/>
                <a:gd name="T22" fmla="*/ 2147483646 w 672"/>
                <a:gd name="T23" fmla="*/ 2147483646 h 327"/>
                <a:gd name="T24" fmla="*/ 2147483646 w 672"/>
                <a:gd name="T25" fmla="*/ 2147483646 h 327"/>
                <a:gd name="T26" fmla="*/ 2147483646 w 672"/>
                <a:gd name="T27" fmla="*/ 2147483646 h 327"/>
                <a:gd name="T28" fmla="*/ 2147483646 w 672"/>
                <a:gd name="T29" fmla="*/ 2147483646 h 327"/>
                <a:gd name="T30" fmla="*/ 2147483646 w 672"/>
                <a:gd name="T31" fmla="*/ 2147483646 h 327"/>
                <a:gd name="T32" fmla="*/ 2147483646 w 672"/>
                <a:gd name="T33" fmla="*/ 2147483646 h 327"/>
                <a:gd name="T34" fmla="*/ 2147483646 w 672"/>
                <a:gd name="T35" fmla="*/ 2147483646 h 327"/>
                <a:gd name="T36" fmla="*/ 2147483646 w 672"/>
                <a:gd name="T37" fmla="*/ 2147483646 h 327"/>
                <a:gd name="T38" fmla="*/ 2147483646 w 672"/>
                <a:gd name="T39" fmla="*/ 2147483646 h 327"/>
                <a:gd name="T40" fmla="*/ 2147483646 w 672"/>
                <a:gd name="T41" fmla="*/ 2147483646 h 327"/>
                <a:gd name="T42" fmla="*/ 2147483646 w 672"/>
                <a:gd name="T43" fmla="*/ 2147483646 h 327"/>
                <a:gd name="T44" fmla="*/ 2147483646 w 672"/>
                <a:gd name="T45" fmla="*/ 2147483646 h 327"/>
                <a:gd name="T46" fmla="*/ 2147483646 w 672"/>
                <a:gd name="T47" fmla="*/ 2147483646 h 327"/>
                <a:gd name="T48" fmla="*/ 2147483646 w 672"/>
                <a:gd name="T49" fmla="*/ 2147483646 h 327"/>
                <a:gd name="T50" fmla="*/ 2147483646 w 672"/>
                <a:gd name="T51" fmla="*/ 2147483646 h 327"/>
                <a:gd name="T52" fmla="*/ 2147483646 w 672"/>
                <a:gd name="T53" fmla="*/ 2147483646 h 327"/>
                <a:gd name="T54" fmla="*/ 2147483646 w 672"/>
                <a:gd name="T55" fmla="*/ 2147483646 h 327"/>
                <a:gd name="T56" fmla="*/ 2147483646 w 672"/>
                <a:gd name="T57" fmla="*/ 2147483646 h 327"/>
                <a:gd name="T58" fmla="*/ 2147483646 w 672"/>
                <a:gd name="T59" fmla="*/ 2147483646 h 327"/>
                <a:gd name="T60" fmla="*/ 2147483646 w 672"/>
                <a:gd name="T61" fmla="*/ 2147483646 h 327"/>
                <a:gd name="T62" fmla="*/ 2147483646 w 672"/>
                <a:gd name="T63" fmla="*/ 2147483646 h 327"/>
                <a:gd name="T64" fmla="*/ 2147483646 w 672"/>
                <a:gd name="T65" fmla="*/ 2147483646 h 327"/>
                <a:gd name="T66" fmla="*/ 0 w 672"/>
                <a:gd name="T67" fmla="*/ 2147483646 h 327"/>
                <a:gd name="T68" fmla="*/ 2147483646 w 672"/>
                <a:gd name="T69" fmla="*/ 2147483646 h 327"/>
                <a:gd name="T70" fmla="*/ 2147483646 w 672"/>
                <a:gd name="T71" fmla="*/ 2147483646 h 327"/>
                <a:gd name="T72" fmla="*/ 2147483646 w 672"/>
                <a:gd name="T73" fmla="*/ 2147483646 h 327"/>
                <a:gd name="T74" fmla="*/ 2147483646 w 672"/>
                <a:gd name="T75" fmla="*/ 2147483646 h 327"/>
                <a:gd name="T76" fmla="*/ 2147483646 w 672"/>
                <a:gd name="T77" fmla="*/ 2147483646 h 327"/>
                <a:gd name="T78" fmla="*/ 2147483646 w 672"/>
                <a:gd name="T79" fmla="*/ 2147483646 h 327"/>
                <a:gd name="T80" fmla="*/ 2147483646 w 672"/>
                <a:gd name="T81" fmla="*/ 1598620970 h 327"/>
                <a:gd name="T82" fmla="*/ 2147483646 w 672"/>
                <a:gd name="T83" fmla="*/ 0 h 327"/>
                <a:gd name="T84" fmla="*/ 2147483646 w 672"/>
                <a:gd name="T85" fmla="*/ 0 h 3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72" h="327">
                  <a:moveTo>
                    <a:pt x="188" y="0"/>
                  </a:moveTo>
                  <a:lnTo>
                    <a:pt x="226" y="1"/>
                  </a:lnTo>
                  <a:lnTo>
                    <a:pt x="267" y="7"/>
                  </a:lnTo>
                  <a:lnTo>
                    <a:pt x="309" y="17"/>
                  </a:lnTo>
                  <a:lnTo>
                    <a:pt x="352" y="29"/>
                  </a:lnTo>
                  <a:lnTo>
                    <a:pt x="397" y="47"/>
                  </a:lnTo>
                  <a:lnTo>
                    <a:pt x="444" y="71"/>
                  </a:lnTo>
                  <a:lnTo>
                    <a:pt x="490" y="102"/>
                  </a:lnTo>
                  <a:lnTo>
                    <a:pt x="536" y="139"/>
                  </a:lnTo>
                  <a:lnTo>
                    <a:pt x="582" y="182"/>
                  </a:lnTo>
                  <a:lnTo>
                    <a:pt x="627" y="234"/>
                  </a:lnTo>
                  <a:lnTo>
                    <a:pt x="672" y="293"/>
                  </a:lnTo>
                  <a:lnTo>
                    <a:pt x="670" y="295"/>
                  </a:lnTo>
                  <a:lnTo>
                    <a:pt x="663" y="297"/>
                  </a:lnTo>
                  <a:lnTo>
                    <a:pt x="648" y="302"/>
                  </a:lnTo>
                  <a:lnTo>
                    <a:pt x="632" y="306"/>
                  </a:lnTo>
                  <a:lnTo>
                    <a:pt x="611" y="311"/>
                  </a:lnTo>
                  <a:lnTo>
                    <a:pt x="585" y="316"/>
                  </a:lnTo>
                  <a:lnTo>
                    <a:pt x="556" y="320"/>
                  </a:lnTo>
                  <a:lnTo>
                    <a:pt x="525" y="324"/>
                  </a:lnTo>
                  <a:lnTo>
                    <a:pt x="491" y="325"/>
                  </a:lnTo>
                  <a:lnTo>
                    <a:pt x="455" y="327"/>
                  </a:lnTo>
                  <a:lnTo>
                    <a:pt x="417" y="324"/>
                  </a:lnTo>
                  <a:lnTo>
                    <a:pt x="378" y="320"/>
                  </a:lnTo>
                  <a:lnTo>
                    <a:pt x="338" y="311"/>
                  </a:lnTo>
                  <a:lnTo>
                    <a:pt x="298" y="300"/>
                  </a:lnTo>
                  <a:lnTo>
                    <a:pt x="257" y="286"/>
                  </a:lnTo>
                  <a:lnTo>
                    <a:pt x="216" y="266"/>
                  </a:lnTo>
                  <a:lnTo>
                    <a:pt x="177" y="241"/>
                  </a:lnTo>
                  <a:lnTo>
                    <a:pt x="138" y="212"/>
                  </a:lnTo>
                  <a:lnTo>
                    <a:pt x="100" y="177"/>
                  </a:lnTo>
                  <a:lnTo>
                    <a:pt x="65" y="134"/>
                  </a:lnTo>
                  <a:lnTo>
                    <a:pt x="31" y="85"/>
                  </a:lnTo>
                  <a:lnTo>
                    <a:pt x="0" y="31"/>
                  </a:lnTo>
                  <a:lnTo>
                    <a:pt x="3" y="29"/>
                  </a:lnTo>
                  <a:lnTo>
                    <a:pt x="11" y="26"/>
                  </a:lnTo>
                  <a:lnTo>
                    <a:pt x="24" y="22"/>
                  </a:lnTo>
                  <a:lnTo>
                    <a:pt x="42" y="17"/>
                  </a:lnTo>
                  <a:lnTo>
                    <a:pt x="63" y="11"/>
                  </a:lnTo>
                  <a:lnTo>
                    <a:pt x="90" y="7"/>
                  </a:lnTo>
                  <a:lnTo>
                    <a:pt x="119" y="2"/>
                  </a:lnTo>
                  <a:lnTo>
                    <a:pt x="152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7259723" y="4011632"/>
              <a:ext cx="823101" cy="418549"/>
            </a:xfrm>
            <a:custGeom>
              <a:avLst/>
              <a:gdLst>
                <a:gd name="T0" fmla="*/ 198 w 891"/>
                <a:gd name="T1" fmla="*/ 0 h 454"/>
                <a:gd name="T2" fmla="*/ 238 w 891"/>
                <a:gd name="T3" fmla="*/ 2 h 454"/>
                <a:gd name="T4" fmla="*/ 282 w 891"/>
                <a:gd name="T5" fmla="*/ 4 h 454"/>
                <a:gd name="T6" fmla="*/ 328 w 891"/>
                <a:gd name="T7" fmla="*/ 10 h 454"/>
                <a:gd name="T8" fmla="*/ 376 w 891"/>
                <a:gd name="T9" fmla="*/ 18 h 454"/>
                <a:gd name="T10" fmla="*/ 425 w 891"/>
                <a:gd name="T11" fmla="*/ 33 h 454"/>
                <a:gd name="T12" fmla="*/ 477 w 891"/>
                <a:gd name="T13" fmla="*/ 51 h 454"/>
                <a:gd name="T14" fmla="*/ 527 w 891"/>
                <a:gd name="T15" fmla="*/ 75 h 454"/>
                <a:gd name="T16" fmla="*/ 581 w 891"/>
                <a:gd name="T17" fmla="*/ 103 h 454"/>
                <a:gd name="T18" fmla="*/ 633 w 891"/>
                <a:gd name="T19" fmla="*/ 138 h 454"/>
                <a:gd name="T20" fmla="*/ 686 w 891"/>
                <a:gd name="T21" fmla="*/ 179 h 454"/>
                <a:gd name="T22" fmla="*/ 739 w 891"/>
                <a:gd name="T23" fmla="*/ 226 h 454"/>
                <a:gd name="T24" fmla="*/ 791 w 891"/>
                <a:gd name="T25" fmla="*/ 282 h 454"/>
                <a:gd name="T26" fmla="*/ 842 w 891"/>
                <a:gd name="T27" fmla="*/ 347 h 454"/>
                <a:gd name="T28" fmla="*/ 891 w 891"/>
                <a:gd name="T29" fmla="*/ 419 h 454"/>
                <a:gd name="T30" fmla="*/ 888 w 891"/>
                <a:gd name="T31" fmla="*/ 420 h 454"/>
                <a:gd name="T32" fmla="*/ 880 w 891"/>
                <a:gd name="T33" fmla="*/ 422 h 454"/>
                <a:gd name="T34" fmla="*/ 866 w 891"/>
                <a:gd name="T35" fmla="*/ 426 h 454"/>
                <a:gd name="T36" fmla="*/ 847 w 891"/>
                <a:gd name="T37" fmla="*/ 430 h 454"/>
                <a:gd name="T38" fmla="*/ 825 w 891"/>
                <a:gd name="T39" fmla="*/ 436 h 454"/>
                <a:gd name="T40" fmla="*/ 797 w 891"/>
                <a:gd name="T41" fmla="*/ 441 h 454"/>
                <a:gd name="T42" fmla="*/ 766 w 891"/>
                <a:gd name="T43" fmla="*/ 445 h 454"/>
                <a:gd name="T44" fmla="*/ 732 w 891"/>
                <a:gd name="T45" fmla="*/ 450 h 454"/>
                <a:gd name="T46" fmla="*/ 696 w 891"/>
                <a:gd name="T47" fmla="*/ 452 h 454"/>
                <a:gd name="T48" fmla="*/ 655 w 891"/>
                <a:gd name="T49" fmla="*/ 454 h 454"/>
                <a:gd name="T50" fmla="*/ 613 w 891"/>
                <a:gd name="T51" fmla="*/ 454 h 454"/>
                <a:gd name="T52" fmla="*/ 570 w 891"/>
                <a:gd name="T53" fmla="*/ 451 h 454"/>
                <a:gd name="T54" fmla="*/ 525 w 891"/>
                <a:gd name="T55" fmla="*/ 445 h 454"/>
                <a:gd name="T56" fmla="*/ 478 w 891"/>
                <a:gd name="T57" fmla="*/ 437 h 454"/>
                <a:gd name="T58" fmla="*/ 431 w 891"/>
                <a:gd name="T59" fmla="*/ 426 h 454"/>
                <a:gd name="T60" fmla="*/ 383 w 891"/>
                <a:gd name="T61" fmla="*/ 410 h 454"/>
                <a:gd name="T62" fmla="*/ 335 w 891"/>
                <a:gd name="T63" fmla="*/ 391 h 454"/>
                <a:gd name="T64" fmla="*/ 289 w 891"/>
                <a:gd name="T65" fmla="*/ 365 h 454"/>
                <a:gd name="T66" fmla="*/ 241 w 891"/>
                <a:gd name="T67" fmla="*/ 336 h 454"/>
                <a:gd name="T68" fmla="*/ 196 w 891"/>
                <a:gd name="T69" fmla="*/ 302 h 454"/>
                <a:gd name="T70" fmla="*/ 153 w 891"/>
                <a:gd name="T71" fmla="*/ 261 h 454"/>
                <a:gd name="T72" fmla="*/ 111 w 891"/>
                <a:gd name="T73" fmla="*/ 215 h 454"/>
                <a:gd name="T74" fmla="*/ 71 w 891"/>
                <a:gd name="T75" fmla="*/ 162 h 454"/>
                <a:gd name="T76" fmla="*/ 35 w 891"/>
                <a:gd name="T77" fmla="*/ 101 h 454"/>
                <a:gd name="T78" fmla="*/ 0 w 891"/>
                <a:gd name="T79" fmla="*/ 35 h 454"/>
                <a:gd name="T80" fmla="*/ 2 w 891"/>
                <a:gd name="T81" fmla="*/ 34 h 454"/>
                <a:gd name="T82" fmla="*/ 11 w 891"/>
                <a:gd name="T83" fmla="*/ 31 h 454"/>
                <a:gd name="T84" fmla="*/ 25 w 891"/>
                <a:gd name="T85" fmla="*/ 27 h 454"/>
                <a:gd name="T86" fmla="*/ 43 w 891"/>
                <a:gd name="T87" fmla="*/ 21 h 454"/>
                <a:gd name="T88" fmla="*/ 67 w 891"/>
                <a:gd name="T89" fmla="*/ 16 h 454"/>
                <a:gd name="T90" fmla="*/ 94 w 891"/>
                <a:gd name="T91" fmla="*/ 11 h 454"/>
                <a:gd name="T92" fmla="*/ 125 w 891"/>
                <a:gd name="T93" fmla="*/ 6 h 454"/>
                <a:gd name="T94" fmla="*/ 160 w 891"/>
                <a:gd name="T95" fmla="*/ 3 h 454"/>
                <a:gd name="T96" fmla="*/ 198 w 891"/>
                <a:gd name="T97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454">
                  <a:moveTo>
                    <a:pt x="198" y="0"/>
                  </a:moveTo>
                  <a:lnTo>
                    <a:pt x="238" y="2"/>
                  </a:lnTo>
                  <a:lnTo>
                    <a:pt x="282" y="4"/>
                  </a:lnTo>
                  <a:lnTo>
                    <a:pt x="328" y="10"/>
                  </a:lnTo>
                  <a:lnTo>
                    <a:pt x="376" y="18"/>
                  </a:lnTo>
                  <a:lnTo>
                    <a:pt x="425" y="33"/>
                  </a:lnTo>
                  <a:lnTo>
                    <a:pt x="477" y="51"/>
                  </a:lnTo>
                  <a:lnTo>
                    <a:pt x="527" y="75"/>
                  </a:lnTo>
                  <a:lnTo>
                    <a:pt x="581" y="103"/>
                  </a:lnTo>
                  <a:lnTo>
                    <a:pt x="633" y="138"/>
                  </a:lnTo>
                  <a:lnTo>
                    <a:pt x="686" y="179"/>
                  </a:lnTo>
                  <a:lnTo>
                    <a:pt x="739" y="226"/>
                  </a:lnTo>
                  <a:lnTo>
                    <a:pt x="791" y="282"/>
                  </a:lnTo>
                  <a:lnTo>
                    <a:pt x="842" y="347"/>
                  </a:lnTo>
                  <a:lnTo>
                    <a:pt x="891" y="419"/>
                  </a:lnTo>
                  <a:lnTo>
                    <a:pt x="888" y="420"/>
                  </a:lnTo>
                  <a:lnTo>
                    <a:pt x="880" y="422"/>
                  </a:lnTo>
                  <a:lnTo>
                    <a:pt x="866" y="426"/>
                  </a:lnTo>
                  <a:lnTo>
                    <a:pt x="847" y="430"/>
                  </a:lnTo>
                  <a:lnTo>
                    <a:pt x="825" y="436"/>
                  </a:lnTo>
                  <a:lnTo>
                    <a:pt x="797" y="441"/>
                  </a:lnTo>
                  <a:lnTo>
                    <a:pt x="766" y="445"/>
                  </a:lnTo>
                  <a:lnTo>
                    <a:pt x="732" y="450"/>
                  </a:lnTo>
                  <a:lnTo>
                    <a:pt x="696" y="452"/>
                  </a:lnTo>
                  <a:lnTo>
                    <a:pt x="655" y="454"/>
                  </a:lnTo>
                  <a:lnTo>
                    <a:pt x="613" y="454"/>
                  </a:lnTo>
                  <a:lnTo>
                    <a:pt x="570" y="451"/>
                  </a:lnTo>
                  <a:lnTo>
                    <a:pt x="525" y="445"/>
                  </a:lnTo>
                  <a:lnTo>
                    <a:pt x="478" y="437"/>
                  </a:lnTo>
                  <a:lnTo>
                    <a:pt x="431" y="426"/>
                  </a:lnTo>
                  <a:lnTo>
                    <a:pt x="383" y="410"/>
                  </a:lnTo>
                  <a:lnTo>
                    <a:pt x="335" y="391"/>
                  </a:lnTo>
                  <a:lnTo>
                    <a:pt x="289" y="365"/>
                  </a:lnTo>
                  <a:lnTo>
                    <a:pt x="241" y="336"/>
                  </a:lnTo>
                  <a:lnTo>
                    <a:pt x="196" y="302"/>
                  </a:lnTo>
                  <a:lnTo>
                    <a:pt x="153" y="261"/>
                  </a:lnTo>
                  <a:lnTo>
                    <a:pt x="111" y="215"/>
                  </a:lnTo>
                  <a:lnTo>
                    <a:pt x="71" y="162"/>
                  </a:lnTo>
                  <a:lnTo>
                    <a:pt x="35" y="101"/>
                  </a:lnTo>
                  <a:lnTo>
                    <a:pt x="0" y="35"/>
                  </a:lnTo>
                  <a:lnTo>
                    <a:pt x="2" y="34"/>
                  </a:lnTo>
                  <a:lnTo>
                    <a:pt x="11" y="31"/>
                  </a:lnTo>
                  <a:lnTo>
                    <a:pt x="25" y="27"/>
                  </a:lnTo>
                  <a:lnTo>
                    <a:pt x="43" y="21"/>
                  </a:lnTo>
                  <a:lnTo>
                    <a:pt x="67" y="16"/>
                  </a:lnTo>
                  <a:lnTo>
                    <a:pt x="94" y="11"/>
                  </a:lnTo>
                  <a:lnTo>
                    <a:pt x="125" y="6"/>
                  </a:lnTo>
                  <a:lnTo>
                    <a:pt x="160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 15"/>
            <p:cNvSpPr/>
            <p:nvPr/>
          </p:nvSpPr>
          <p:spPr bwMode="auto">
            <a:xfrm>
              <a:off x="6634000" y="4078824"/>
              <a:ext cx="789504" cy="457744"/>
            </a:xfrm>
            <a:custGeom>
              <a:avLst/>
              <a:gdLst>
                <a:gd name="T0" fmla="*/ 162 w 854"/>
                <a:gd name="T1" fmla="*/ 0 h 496"/>
                <a:gd name="T2" fmla="*/ 199 w 854"/>
                <a:gd name="T3" fmla="*/ 2 h 496"/>
                <a:gd name="T4" fmla="*/ 240 w 854"/>
                <a:gd name="T5" fmla="*/ 6 h 496"/>
                <a:gd name="T6" fmla="*/ 284 w 854"/>
                <a:gd name="T7" fmla="*/ 13 h 496"/>
                <a:gd name="T8" fmla="*/ 329 w 854"/>
                <a:gd name="T9" fmla="*/ 23 h 496"/>
                <a:gd name="T10" fmla="*/ 375 w 854"/>
                <a:gd name="T11" fmla="*/ 35 h 496"/>
                <a:gd name="T12" fmla="*/ 424 w 854"/>
                <a:gd name="T13" fmla="*/ 54 h 496"/>
                <a:gd name="T14" fmla="*/ 473 w 854"/>
                <a:gd name="T15" fmla="*/ 76 h 496"/>
                <a:gd name="T16" fmla="*/ 522 w 854"/>
                <a:gd name="T17" fmla="*/ 104 h 496"/>
                <a:gd name="T18" fmla="*/ 571 w 854"/>
                <a:gd name="T19" fmla="*/ 136 h 496"/>
                <a:gd name="T20" fmla="*/ 622 w 854"/>
                <a:gd name="T21" fmla="*/ 176 h 496"/>
                <a:gd name="T22" fmla="*/ 671 w 854"/>
                <a:gd name="T23" fmla="*/ 222 h 496"/>
                <a:gd name="T24" fmla="*/ 719 w 854"/>
                <a:gd name="T25" fmla="*/ 274 h 496"/>
                <a:gd name="T26" fmla="*/ 765 w 854"/>
                <a:gd name="T27" fmla="*/ 334 h 496"/>
                <a:gd name="T28" fmla="*/ 811 w 854"/>
                <a:gd name="T29" fmla="*/ 403 h 496"/>
                <a:gd name="T30" fmla="*/ 854 w 854"/>
                <a:gd name="T31" fmla="*/ 479 h 496"/>
                <a:gd name="T32" fmla="*/ 851 w 854"/>
                <a:gd name="T33" fmla="*/ 479 h 496"/>
                <a:gd name="T34" fmla="*/ 844 w 854"/>
                <a:gd name="T35" fmla="*/ 482 h 496"/>
                <a:gd name="T36" fmla="*/ 830 w 854"/>
                <a:gd name="T37" fmla="*/ 483 h 496"/>
                <a:gd name="T38" fmla="*/ 813 w 854"/>
                <a:gd name="T39" fmla="*/ 486 h 496"/>
                <a:gd name="T40" fmla="*/ 790 w 854"/>
                <a:gd name="T41" fmla="*/ 489 h 496"/>
                <a:gd name="T42" fmla="*/ 765 w 854"/>
                <a:gd name="T43" fmla="*/ 492 h 496"/>
                <a:gd name="T44" fmla="*/ 736 w 854"/>
                <a:gd name="T45" fmla="*/ 495 h 496"/>
                <a:gd name="T46" fmla="*/ 703 w 854"/>
                <a:gd name="T47" fmla="*/ 496 h 496"/>
                <a:gd name="T48" fmla="*/ 668 w 854"/>
                <a:gd name="T49" fmla="*/ 496 h 496"/>
                <a:gd name="T50" fmla="*/ 632 w 854"/>
                <a:gd name="T51" fmla="*/ 495 h 496"/>
                <a:gd name="T52" fmla="*/ 592 w 854"/>
                <a:gd name="T53" fmla="*/ 492 h 496"/>
                <a:gd name="T54" fmla="*/ 550 w 854"/>
                <a:gd name="T55" fmla="*/ 486 h 496"/>
                <a:gd name="T56" fmla="*/ 508 w 854"/>
                <a:gd name="T57" fmla="*/ 478 h 496"/>
                <a:gd name="T58" fmla="*/ 465 w 854"/>
                <a:gd name="T59" fmla="*/ 468 h 496"/>
                <a:gd name="T60" fmla="*/ 421 w 854"/>
                <a:gd name="T61" fmla="*/ 455 h 496"/>
                <a:gd name="T62" fmla="*/ 376 w 854"/>
                <a:gd name="T63" fmla="*/ 438 h 496"/>
                <a:gd name="T64" fmla="*/ 333 w 854"/>
                <a:gd name="T65" fmla="*/ 417 h 496"/>
                <a:gd name="T66" fmla="*/ 288 w 854"/>
                <a:gd name="T67" fmla="*/ 393 h 496"/>
                <a:gd name="T68" fmla="*/ 246 w 854"/>
                <a:gd name="T69" fmla="*/ 365 h 496"/>
                <a:gd name="T70" fmla="*/ 204 w 854"/>
                <a:gd name="T71" fmla="*/ 332 h 496"/>
                <a:gd name="T72" fmla="*/ 164 w 854"/>
                <a:gd name="T73" fmla="*/ 294 h 496"/>
                <a:gd name="T74" fmla="*/ 126 w 854"/>
                <a:gd name="T75" fmla="*/ 250 h 496"/>
                <a:gd name="T76" fmla="*/ 90 w 854"/>
                <a:gd name="T77" fmla="*/ 201 h 496"/>
                <a:gd name="T78" fmla="*/ 56 w 854"/>
                <a:gd name="T79" fmla="*/ 146 h 496"/>
                <a:gd name="T80" fmla="*/ 27 w 854"/>
                <a:gd name="T81" fmla="*/ 86 h 496"/>
                <a:gd name="T82" fmla="*/ 0 w 854"/>
                <a:gd name="T83" fmla="*/ 18 h 496"/>
                <a:gd name="T84" fmla="*/ 3 w 854"/>
                <a:gd name="T85" fmla="*/ 17 h 496"/>
                <a:gd name="T86" fmla="*/ 11 w 854"/>
                <a:gd name="T87" fmla="*/ 16 h 496"/>
                <a:gd name="T88" fmla="*/ 25 w 854"/>
                <a:gd name="T89" fmla="*/ 13 h 496"/>
                <a:gd name="T90" fmla="*/ 44 w 854"/>
                <a:gd name="T91" fmla="*/ 9 h 496"/>
                <a:gd name="T92" fmla="*/ 67 w 854"/>
                <a:gd name="T93" fmla="*/ 6 h 496"/>
                <a:gd name="T94" fmla="*/ 96 w 854"/>
                <a:gd name="T95" fmla="*/ 3 h 496"/>
                <a:gd name="T96" fmla="*/ 126 w 854"/>
                <a:gd name="T97" fmla="*/ 0 h 496"/>
                <a:gd name="T98" fmla="*/ 162 w 854"/>
                <a:gd name="T9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54" h="496">
                  <a:moveTo>
                    <a:pt x="162" y="0"/>
                  </a:moveTo>
                  <a:lnTo>
                    <a:pt x="199" y="2"/>
                  </a:lnTo>
                  <a:lnTo>
                    <a:pt x="240" y="6"/>
                  </a:lnTo>
                  <a:lnTo>
                    <a:pt x="284" y="13"/>
                  </a:lnTo>
                  <a:lnTo>
                    <a:pt x="329" y="23"/>
                  </a:lnTo>
                  <a:lnTo>
                    <a:pt x="375" y="35"/>
                  </a:lnTo>
                  <a:lnTo>
                    <a:pt x="424" y="54"/>
                  </a:lnTo>
                  <a:lnTo>
                    <a:pt x="473" y="76"/>
                  </a:lnTo>
                  <a:lnTo>
                    <a:pt x="522" y="104"/>
                  </a:lnTo>
                  <a:lnTo>
                    <a:pt x="571" y="136"/>
                  </a:lnTo>
                  <a:lnTo>
                    <a:pt x="622" y="176"/>
                  </a:lnTo>
                  <a:lnTo>
                    <a:pt x="671" y="222"/>
                  </a:lnTo>
                  <a:lnTo>
                    <a:pt x="719" y="274"/>
                  </a:lnTo>
                  <a:lnTo>
                    <a:pt x="765" y="334"/>
                  </a:lnTo>
                  <a:lnTo>
                    <a:pt x="811" y="403"/>
                  </a:lnTo>
                  <a:lnTo>
                    <a:pt x="854" y="479"/>
                  </a:lnTo>
                  <a:lnTo>
                    <a:pt x="851" y="479"/>
                  </a:lnTo>
                  <a:lnTo>
                    <a:pt x="844" y="482"/>
                  </a:lnTo>
                  <a:lnTo>
                    <a:pt x="830" y="483"/>
                  </a:lnTo>
                  <a:lnTo>
                    <a:pt x="813" y="486"/>
                  </a:lnTo>
                  <a:lnTo>
                    <a:pt x="790" y="489"/>
                  </a:lnTo>
                  <a:lnTo>
                    <a:pt x="765" y="492"/>
                  </a:lnTo>
                  <a:lnTo>
                    <a:pt x="736" y="495"/>
                  </a:lnTo>
                  <a:lnTo>
                    <a:pt x="703" y="496"/>
                  </a:lnTo>
                  <a:lnTo>
                    <a:pt x="668" y="496"/>
                  </a:lnTo>
                  <a:lnTo>
                    <a:pt x="632" y="495"/>
                  </a:lnTo>
                  <a:lnTo>
                    <a:pt x="592" y="492"/>
                  </a:lnTo>
                  <a:lnTo>
                    <a:pt x="550" y="486"/>
                  </a:lnTo>
                  <a:lnTo>
                    <a:pt x="508" y="478"/>
                  </a:lnTo>
                  <a:lnTo>
                    <a:pt x="465" y="468"/>
                  </a:lnTo>
                  <a:lnTo>
                    <a:pt x="421" y="455"/>
                  </a:lnTo>
                  <a:lnTo>
                    <a:pt x="376" y="438"/>
                  </a:lnTo>
                  <a:lnTo>
                    <a:pt x="333" y="417"/>
                  </a:lnTo>
                  <a:lnTo>
                    <a:pt x="288" y="393"/>
                  </a:lnTo>
                  <a:lnTo>
                    <a:pt x="246" y="365"/>
                  </a:lnTo>
                  <a:lnTo>
                    <a:pt x="204" y="332"/>
                  </a:lnTo>
                  <a:lnTo>
                    <a:pt x="164" y="294"/>
                  </a:lnTo>
                  <a:lnTo>
                    <a:pt x="126" y="250"/>
                  </a:lnTo>
                  <a:lnTo>
                    <a:pt x="90" y="201"/>
                  </a:lnTo>
                  <a:lnTo>
                    <a:pt x="56" y="146"/>
                  </a:lnTo>
                  <a:lnTo>
                    <a:pt x="27" y="86"/>
                  </a:lnTo>
                  <a:lnTo>
                    <a:pt x="0" y="18"/>
                  </a:lnTo>
                  <a:lnTo>
                    <a:pt x="3" y="17"/>
                  </a:lnTo>
                  <a:lnTo>
                    <a:pt x="11" y="16"/>
                  </a:lnTo>
                  <a:lnTo>
                    <a:pt x="25" y="13"/>
                  </a:lnTo>
                  <a:lnTo>
                    <a:pt x="44" y="9"/>
                  </a:lnTo>
                  <a:lnTo>
                    <a:pt x="67" y="6"/>
                  </a:lnTo>
                  <a:lnTo>
                    <a:pt x="96" y="3"/>
                  </a:lnTo>
                  <a:lnTo>
                    <a:pt x="126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6"/>
            <p:cNvSpPr/>
            <p:nvPr/>
          </p:nvSpPr>
          <p:spPr bwMode="auto">
            <a:xfrm>
              <a:off x="4523423" y="2444148"/>
              <a:ext cx="754016" cy="1146723"/>
            </a:xfrm>
            <a:custGeom>
              <a:avLst/>
              <a:gdLst>
                <a:gd name="T0" fmla="*/ 2147483646 w 816"/>
                <a:gd name="T1" fmla="*/ 0 h 1241"/>
                <a:gd name="T2" fmla="*/ 2147483646 w 816"/>
                <a:gd name="T3" fmla="*/ 2147483646 h 1241"/>
                <a:gd name="T4" fmla="*/ 2147483646 w 816"/>
                <a:gd name="T5" fmla="*/ 2147483646 h 1241"/>
                <a:gd name="T6" fmla="*/ 2147483646 w 816"/>
                <a:gd name="T7" fmla="*/ 2147483646 h 1241"/>
                <a:gd name="T8" fmla="*/ 2147483646 w 816"/>
                <a:gd name="T9" fmla="*/ 2147483646 h 1241"/>
                <a:gd name="T10" fmla="*/ 2147483646 w 816"/>
                <a:gd name="T11" fmla="*/ 2147483646 h 1241"/>
                <a:gd name="T12" fmla="*/ 2147483646 w 816"/>
                <a:gd name="T13" fmla="*/ 2147483646 h 1241"/>
                <a:gd name="T14" fmla="*/ 2147483646 w 816"/>
                <a:gd name="T15" fmla="*/ 2147483646 h 1241"/>
                <a:gd name="T16" fmla="*/ 2147483646 w 816"/>
                <a:gd name="T17" fmla="*/ 2147483646 h 1241"/>
                <a:gd name="T18" fmla="*/ 2147483646 w 816"/>
                <a:gd name="T19" fmla="*/ 2147483646 h 1241"/>
                <a:gd name="T20" fmla="*/ 2147483646 w 816"/>
                <a:gd name="T21" fmla="*/ 2147483646 h 1241"/>
                <a:gd name="T22" fmla="*/ 2147483646 w 816"/>
                <a:gd name="T23" fmla="*/ 2147483646 h 1241"/>
                <a:gd name="T24" fmla="*/ 2147483646 w 816"/>
                <a:gd name="T25" fmla="*/ 2147483646 h 1241"/>
                <a:gd name="T26" fmla="*/ 2147483646 w 816"/>
                <a:gd name="T27" fmla="*/ 2147483646 h 1241"/>
                <a:gd name="T28" fmla="*/ 2147483646 w 816"/>
                <a:gd name="T29" fmla="*/ 2147483646 h 1241"/>
                <a:gd name="T30" fmla="*/ 2147483646 w 816"/>
                <a:gd name="T31" fmla="*/ 2147483646 h 1241"/>
                <a:gd name="T32" fmla="*/ 2147483646 w 816"/>
                <a:gd name="T33" fmla="*/ 2147483646 h 1241"/>
                <a:gd name="T34" fmla="*/ 2147483646 w 816"/>
                <a:gd name="T35" fmla="*/ 2147483646 h 1241"/>
                <a:gd name="T36" fmla="*/ 2147483646 w 816"/>
                <a:gd name="T37" fmla="*/ 2147483646 h 1241"/>
                <a:gd name="T38" fmla="*/ 2147483646 w 816"/>
                <a:gd name="T39" fmla="*/ 2147483646 h 1241"/>
                <a:gd name="T40" fmla="*/ 2147483646 w 816"/>
                <a:gd name="T41" fmla="*/ 2147483646 h 1241"/>
                <a:gd name="T42" fmla="*/ 2147483646 w 816"/>
                <a:gd name="T43" fmla="*/ 2147483646 h 1241"/>
                <a:gd name="T44" fmla="*/ 2147483646 w 816"/>
                <a:gd name="T45" fmla="*/ 2147483646 h 1241"/>
                <a:gd name="T46" fmla="*/ 2147483646 w 816"/>
                <a:gd name="T47" fmla="*/ 2147483646 h 1241"/>
                <a:gd name="T48" fmla="*/ 2147483646 w 816"/>
                <a:gd name="T49" fmla="*/ 2147483646 h 1241"/>
                <a:gd name="T50" fmla="*/ 2147483646 w 816"/>
                <a:gd name="T51" fmla="*/ 2147483646 h 1241"/>
                <a:gd name="T52" fmla="*/ 2147483646 w 816"/>
                <a:gd name="T53" fmla="*/ 2147483646 h 1241"/>
                <a:gd name="T54" fmla="*/ 2147483646 w 816"/>
                <a:gd name="T55" fmla="*/ 2147483646 h 1241"/>
                <a:gd name="T56" fmla="*/ 2147483646 w 816"/>
                <a:gd name="T57" fmla="*/ 2147483646 h 1241"/>
                <a:gd name="T58" fmla="*/ 2147483646 w 816"/>
                <a:gd name="T59" fmla="*/ 2147483646 h 1241"/>
                <a:gd name="T60" fmla="*/ 0 w 816"/>
                <a:gd name="T61" fmla="*/ 2147483646 h 1241"/>
                <a:gd name="T62" fmla="*/ 2147483646 w 816"/>
                <a:gd name="T63" fmla="*/ 0 h 1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16" h="1241">
                  <a:moveTo>
                    <a:pt x="19" y="0"/>
                  </a:moveTo>
                  <a:lnTo>
                    <a:pt x="20" y="0"/>
                  </a:lnTo>
                  <a:lnTo>
                    <a:pt x="28" y="1"/>
                  </a:lnTo>
                  <a:lnTo>
                    <a:pt x="40" y="5"/>
                  </a:lnTo>
                  <a:lnTo>
                    <a:pt x="55" y="9"/>
                  </a:lnTo>
                  <a:lnTo>
                    <a:pt x="75" y="17"/>
                  </a:lnTo>
                  <a:lnTo>
                    <a:pt x="99" y="25"/>
                  </a:lnTo>
                  <a:lnTo>
                    <a:pt x="125" y="35"/>
                  </a:lnTo>
                  <a:lnTo>
                    <a:pt x="153" y="47"/>
                  </a:lnTo>
                  <a:lnTo>
                    <a:pt x="186" y="61"/>
                  </a:lnTo>
                  <a:lnTo>
                    <a:pt x="219" y="80"/>
                  </a:lnTo>
                  <a:lnTo>
                    <a:pt x="254" y="99"/>
                  </a:lnTo>
                  <a:lnTo>
                    <a:pt x="291" y="122"/>
                  </a:lnTo>
                  <a:lnTo>
                    <a:pt x="329" y="147"/>
                  </a:lnTo>
                  <a:lnTo>
                    <a:pt x="368" y="175"/>
                  </a:lnTo>
                  <a:lnTo>
                    <a:pt x="407" y="206"/>
                  </a:lnTo>
                  <a:lnTo>
                    <a:pt x="447" y="240"/>
                  </a:lnTo>
                  <a:lnTo>
                    <a:pt x="485" y="278"/>
                  </a:lnTo>
                  <a:lnTo>
                    <a:pt x="524" y="320"/>
                  </a:lnTo>
                  <a:lnTo>
                    <a:pt x="560" y="365"/>
                  </a:lnTo>
                  <a:lnTo>
                    <a:pt x="597" y="414"/>
                  </a:lnTo>
                  <a:lnTo>
                    <a:pt x="632" y="466"/>
                  </a:lnTo>
                  <a:lnTo>
                    <a:pt x="664" y="524"/>
                  </a:lnTo>
                  <a:lnTo>
                    <a:pt x="695" y="584"/>
                  </a:lnTo>
                  <a:lnTo>
                    <a:pt x="722" y="650"/>
                  </a:lnTo>
                  <a:lnTo>
                    <a:pt x="747" y="720"/>
                  </a:lnTo>
                  <a:lnTo>
                    <a:pt x="768" y="795"/>
                  </a:lnTo>
                  <a:lnTo>
                    <a:pt x="786" y="873"/>
                  </a:lnTo>
                  <a:lnTo>
                    <a:pt x="800" y="957"/>
                  </a:lnTo>
                  <a:lnTo>
                    <a:pt x="810" y="1047"/>
                  </a:lnTo>
                  <a:lnTo>
                    <a:pt x="816" y="1141"/>
                  </a:lnTo>
                  <a:lnTo>
                    <a:pt x="816" y="1241"/>
                  </a:lnTo>
                  <a:lnTo>
                    <a:pt x="813" y="1241"/>
                  </a:lnTo>
                  <a:lnTo>
                    <a:pt x="805" y="1238"/>
                  </a:lnTo>
                  <a:lnTo>
                    <a:pt x="792" y="1234"/>
                  </a:lnTo>
                  <a:lnTo>
                    <a:pt x="775" y="1229"/>
                  </a:lnTo>
                  <a:lnTo>
                    <a:pt x="753" y="1220"/>
                  </a:lnTo>
                  <a:lnTo>
                    <a:pt x="727" y="1210"/>
                  </a:lnTo>
                  <a:lnTo>
                    <a:pt x="699" y="1199"/>
                  </a:lnTo>
                  <a:lnTo>
                    <a:pt x="669" y="1185"/>
                  </a:lnTo>
                  <a:lnTo>
                    <a:pt x="635" y="1168"/>
                  </a:lnTo>
                  <a:lnTo>
                    <a:pt x="598" y="1150"/>
                  </a:lnTo>
                  <a:lnTo>
                    <a:pt x="560" y="1129"/>
                  </a:lnTo>
                  <a:lnTo>
                    <a:pt x="521" y="1105"/>
                  </a:lnTo>
                  <a:lnTo>
                    <a:pt x="480" y="1080"/>
                  </a:lnTo>
                  <a:lnTo>
                    <a:pt x="438" y="1052"/>
                  </a:lnTo>
                  <a:lnTo>
                    <a:pt x="398" y="1019"/>
                  </a:lnTo>
                  <a:lnTo>
                    <a:pt x="356" y="986"/>
                  </a:lnTo>
                  <a:lnTo>
                    <a:pt x="315" y="949"/>
                  </a:lnTo>
                  <a:lnTo>
                    <a:pt x="276" y="910"/>
                  </a:lnTo>
                  <a:lnTo>
                    <a:pt x="236" y="866"/>
                  </a:lnTo>
                  <a:lnTo>
                    <a:pt x="200" y="821"/>
                  </a:lnTo>
                  <a:lnTo>
                    <a:pt x="165" y="772"/>
                  </a:lnTo>
                  <a:lnTo>
                    <a:pt x="131" y="719"/>
                  </a:lnTo>
                  <a:lnTo>
                    <a:pt x="101" y="664"/>
                  </a:lnTo>
                  <a:lnTo>
                    <a:pt x="75" y="605"/>
                  </a:lnTo>
                  <a:lnTo>
                    <a:pt x="51" y="542"/>
                  </a:lnTo>
                  <a:lnTo>
                    <a:pt x="31" y="476"/>
                  </a:lnTo>
                  <a:lnTo>
                    <a:pt x="16" y="406"/>
                  </a:lnTo>
                  <a:lnTo>
                    <a:pt x="6" y="333"/>
                  </a:lnTo>
                  <a:lnTo>
                    <a:pt x="0" y="255"/>
                  </a:lnTo>
                  <a:lnTo>
                    <a:pt x="0" y="174"/>
                  </a:lnTo>
                  <a:lnTo>
                    <a:pt x="6" y="8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7"/>
            <p:cNvSpPr/>
            <p:nvPr/>
          </p:nvSpPr>
          <p:spPr bwMode="auto">
            <a:xfrm>
              <a:off x="4336767" y="3494771"/>
              <a:ext cx="893547" cy="342816"/>
            </a:xfrm>
            <a:custGeom>
              <a:avLst/>
              <a:gdLst>
                <a:gd name="T0" fmla="*/ 2147483646 w 967"/>
                <a:gd name="T1" fmla="*/ 0 h 371"/>
                <a:gd name="T2" fmla="*/ 2147483646 w 967"/>
                <a:gd name="T3" fmla="*/ 1598617425 h 371"/>
                <a:gd name="T4" fmla="*/ 2147483646 w 967"/>
                <a:gd name="T5" fmla="*/ 2147483646 h 371"/>
                <a:gd name="T6" fmla="*/ 2147483646 w 967"/>
                <a:gd name="T7" fmla="*/ 2147483646 h 371"/>
                <a:gd name="T8" fmla="*/ 2147483646 w 967"/>
                <a:gd name="T9" fmla="*/ 2147483646 h 371"/>
                <a:gd name="T10" fmla="*/ 2147483646 w 967"/>
                <a:gd name="T11" fmla="*/ 2147483646 h 371"/>
                <a:gd name="T12" fmla="*/ 2147483646 w 967"/>
                <a:gd name="T13" fmla="*/ 2147483646 h 371"/>
                <a:gd name="T14" fmla="*/ 2147483646 w 967"/>
                <a:gd name="T15" fmla="*/ 2147483646 h 371"/>
                <a:gd name="T16" fmla="*/ 2147483646 w 967"/>
                <a:gd name="T17" fmla="*/ 2147483646 h 371"/>
                <a:gd name="T18" fmla="*/ 2147483646 w 967"/>
                <a:gd name="T19" fmla="*/ 2147483646 h 371"/>
                <a:gd name="T20" fmla="*/ 2147483646 w 967"/>
                <a:gd name="T21" fmla="*/ 2147483646 h 371"/>
                <a:gd name="T22" fmla="*/ 2147483646 w 967"/>
                <a:gd name="T23" fmla="*/ 2147483646 h 371"/>
                <a:gd name="T24" fmla="*/ 2147483646 w 967"/>
                <a:gd name="T25" fmla="*/ 2147483646 h 371"/>
                <a:gd name="T26" fmla="*/ 2147483646 w 967"/>
                <a:gd name="T27" fmla="*/ 2147483646 h 371"/>
                <a:gd name="T28" fmla="*/ 2147483646 w 967"/>
                <a:gd name="T29" fmla="*/ 2147483646 h 371"/>
                <a:gd name="T30" fmla="*/ 2147483646 w 967"/>
                <a:gd name="T31" fmla="*/ 2147483646 h 371"/>
                <a:gd name="T32" fmla="*/ 2147483646 w 967"/>
                <a:gd name="T33" fmla="*/ 2147483646 h 371"/>
                <a:gd name="T34" fmla="*/ 2147483646 w 967"/>
                <a:gd name="T35" fmla="*/ 2147483646 h 371"/>
                <a:gd name="T36" fmla="*/ 2147483646 w 967"/>
                <a:gd name="T37" fmla="*/ 2147483646 h 371"/>
                <a:gd name="T38" fmla="*/ 2147483646 w 967"/>
                <a:gd name="T39" fmla="*/ 2147483646 h 371"/>
                <a:gd name="T40" fmla="*/ 2147483646 w 967"/>
                <a:gd name="T41" fmla="*/ 2147483646 h 371"/>
                <a:gd name="T42" fmla="*/ 2147483646 w 967"/>
                <a:gd name="T43" fmla="*/ 2147483646 h 371"/>
                <a:gd name="T44" fmla="*/ 2147483646 w 967"/>
                <a:gd name="T45" fmla="*/ 2147483646 h 371"/>
                <a:gd name="T46" fmla="*/ 2147483646 w 967"/>
                <a:gd name="T47" fmla="*/ 2147483646 h 371"/>
                <a:gd name="T48" fmla="*/ 2147483646 w 967"/>
                <a:gd name="T49" fmla="*/ 2147483646 h 371"/>
                <a:gd name="T50" fmla="*/ 2147483646 w 967"/>
                <a:gd name="T51" fmla="*/ 2147483646 h 371"/>
                <a:gd name="T52" fmla="*/ 2147483646 w 967"/>
                <a:gd name="T53" fmla="*/ 2147483646 h 371"/>
                <a:gd name="T54" fmla="*/ 2147483646 w 967"/>
                <a:gd name="T55" fmla="*/ 2147483646 h 371"/>
                <a:gd name="T56" fmla="*/ 2147483646 w 967"/>
                <a:gd name="T57" fmla="*/ 2147483646 h 371"/>
                <a:gd name="T58" fmla="*/ 2147483646 w 967"/>
                <a:gd name="T59" fmla="*/ 2147483646 h 371"/>
                <a:gd name="T60" fmla="*/ 2147483646 w 967"/>
                <a:gd name="T61" fmla="*/ 2147483646 h 371"/>
                <a:gd name="T62" fmla="*/ 2147483646 w 967"/>
                <a:gd name="T63" fmla="*/ 2147483646 h 371"/>
                <a:gd name="T64" fmla="*/ 0 w 967"/>
                <a:gd name="T65" fmla="*/ 2147483646 h 371"/>
                <a:gd name="T66" fmla="*/ 1598617458 w 967"/>
                <a:gd name="T67" fmla="*/ 2147483646 h 371"/>
                <a:gd name="T68" fmla="*/ 2147483646 w 967"/>
                <a:gd name="T69" fmla="*/ 2147483646 h 371"/>
                <a:gd name="T70" fmla="*/ 2147483646 w 967"/>
                <a:gd name="T71" fmla="*/ 2147483646 h 371"/>
                <a:gd name="T72" fmla="*/ 2147483646 w 967"/>
                <a:gd name="T73" fmla="*/ 2147483646 h 371"/>
                <a:gd name="T74" fmla="*/ 2147483646 w 967"/>
                <a:gd name="T75" fmla="*/ 2147483646 h 371"/>
                <a:gd name="T76" fmla="*/ 2147483646 w 967"/>
                <a:gd name="T77" fmla="*/ 2147483646 h 371"/>
                <a:gd name="T78" fmla="*/ 2147483646 w 967"/>
                <a:gd name="T79" fmla="*/ 2147483646 h 371"/>
                <a:gd name="T80" fmla="*/ 2147483646 w 967"/>
                <a:gd name="T81" fmla="*/ 2147483646 h 371"/>
                <a:gd name="T82" fmla="*/ 2147483646 w 967"/>
                <a:gd name="T83" fmla="*/ 2147483646 h 371"/>
                <a:gd name="T84" fmla="*/ 2147483646 w 967"/>
                <a:gd name="T85" fmla="*/ 2147483646 h 371"/>
                <a:gd name="T86" fmla="*/ 2147483646 w 967"/>
                <a:gd name="T87" fmla="*/ 2147483646 h 371"/>
                <a:gd name="T88" fmla="*/ 2147483646 w 967"/>
                <a:gd name="T89" fmla="*/ 2147483646 h 371"/>
                <a:gd name="T90" fmla="*/ 2147483646 w 967"/>
                <a:gd name="T91" fmla="*/ 2147483646 h 371"/>
                <a:gd name="T92" fmla="*/ 2147483646 w 967"/>
                <a:gd name="T93" fmla="*/ 0 h 3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967" h="371">
                  <a:moveTo>
                    <a:pt x="402" y="0"/>
                  </a:moveTo>
                  <a:lnTo>
                    <a:pt x="455" y="2"/>
                  </a:lnTo>
                  <a:lnTo>
                    <a:pt x="511" y="6"/>
                  </a:lnTo>
                  <a:lnTo>
                    <a:pt x="570" y="17"/>
                  </a:lnTo>
                  <a:lnTo>
                    <a:pt x="632" y="33"/>
                  </a:lnTo>
                  <a:lnTo>
                    <a:pt x="695" y="54"/>
                  </a:lnTo>
                  <a:lnTo>
                    <a:pt x="761" y="83"/>
                  </a:lnTo>
                  <a:lnTo>
                    <a:pt x="828" y="118"/>
                  </a:lnTo>
                  <a:lnTo>
                    <a:pt x="897" y="162"/>
                  </a:lnTo>
                  <a:lnTo>
                    <a:pt x="967" y="214"/>
                  </a:lnTo>
                  <a:lnTo>
                    <a:pt x="965" y="217"/>
                  </a:lnTo>
                  <a:lnTo>
                    <a:pt x="956" y="222"/>
                  </a:lnTo>
                  <a:lnTo>
                    <a:pt x="942" y="232"/>
                  </a:lnTo>
                  <a:lnTo>
                    <a:pt x="924" y="243"/>
                  </a:lnTo>
                  <a:lnTo>
                    <a:pt x="900" y="257"/>
                  </a:lnTo>
                  <a:lnTo>
                    <a:pt x="872" y="273"/>
                  </a:lnTo>
                  <a:lnTo>
                    <a:pt x="840" y="290"/>
                  </a:lnTo>
                  <a:lnTo>
                    <a:pt x="803" y="305"/>
                  </a:lnTo>
                  <a:lnTo>
                    <a:pt x="764" y="320"/>
                  </a:lnTo>
                  <a:lnTo>
                    <a:pt x="722" y="336"/>
                  </a:lnTo>
                  <a:lnTo>
                    <a:pt x="675" y="349"/>
                  </a:lnTo>
                  <a:lnTo>
                    <a:pt x="626" y="360"/>
                  </a:lnTo>
                  <a:lnTo>
                    <a:pt x="576" y="367"/>
                  </a:lnTo>
                  <a:lnTo>
                    <a:pt x="522" y="371"/>
                  </a:lnTo>
                  <a:lnTo>
                    <a:pt x="468" y="371"/>
                  </a:lnTo>
                  <a:lnTo>
                    <a:pt x="412" y="365"/>
                  </a:lnTo>
                  <a:lnTo>
                    <a:pt x="354" y="354"/>
                  </a:lnTo>
                  <a:lnTo>
                    <a:pt x="295" y="339"/>
                  </a:lnTo>
                  <a:lnTo>
                    <a:pt x="236" y="315"/>
                  </a:lnTo>
                  <a:lnTo>
                    <a:pt x="177" y="284"/>
                  </a:lnTo>
                  <a:lnTo>
                    <a:pt x="118" y="245"/>
                  </a:lnTo>
                  <a:lnTo>
                    <a:pt x="58" y="198"/>
                  </a:lnTo>
                  <a:lnTo>
                    <a:pt x="0" y="141"/>
                  </a:lnTo>
                  <a:lnTo>
                    <a:pt x="2" y="139"/>
                  </a:lnTo>
                  <a:lnTo>
                    <a:pt x="9" y="134"/>
                  </a:lnTo>
                  <a:lnTo>
                    <a:pt x="20" y="125"/>
                  </a:lnTo>
                  <a:lnTo>
                    <a:pt x="37" y="114"/>
                  </a:lnTo>
                  <a:lnTo>
                    <a:pt x="56" y="101"/>
                  </a:lnTo>
                  <a:lnTo>
                    <a:pt x="80" y="87"/>
                  </a:lnTo>
                  <a:lnTo>
                    <a:pt x="108" y="73"/>
                  </a:lnTo>
                  <a:lnTo>
                    <a:pt x="141" y="59"/>
                  </a:lnTo>
                  <a:lnTo>
                    <a:pt x="176" y="45"/>
                  </a:lnTo>
                  <a:lnTo>
                    <a:pt x="214" y="31"/>
                  </a:lnTo>
                  <a:lnTo>
                    <a:pt x="256" y="20"/>
                  </a:lnTo>
                  <a:lnTo>
                    <a:pt x="302" y="10"/>
                  </a:lnTo>
                  <a:lnTo>
                    <a:pt x="350" y="4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8"/>
            <p:cNvSpPr/>
            <p:nvPr/>
          </p:nvSpPr>
          <p:spPr bwMode="auto">
            <a:xfrm>
              <a:off x="5396640" y="2428440"/>
              <a:ext cx="705966" cy="1194772"/>
            </a:xfrm>
            <a:custGeom>
              <a:avLst/>
              <a:gdLst>
                <a:gd name="T0" fmla="*/ 2147483646 w 764"/>
                <a:gd name="T1" fmla="*/ 0 h 1293"/>
                <a:gd name="T2" fmla="*/ 2147483646 w 764"/>
                <a:gd name="T3" fmla="*/ 2147483646 h 1293"/>
                <a:gd name="T4" fmla="*/ 2147483646 w 764"/>
                <a:gd name="T5" fmla="*/ 2147483646 h 1293"/>
                <a:gd name="T6" fmla="*/ 2147483646 w 764"/>
                <a:gd name="T7" fmla="*/ 2147483646 h 1293"/>
                <a:gd name="T8" fmla="*/ 2147483646 w 764"/>
                <a:gd name="T9" fmla="*/ 2147483646 h 1293"/>
                <a:gd name="T10" fmla="*/ 2147483646 w 764"/>
                <a:gd name="T11" fmla="*/ 2147483646 h 1293"/>
                <a:gd name="T12" fmla="*/ 2147483646 w 764"/>
                <a:gd name="T13" fmla="*/ 2147483646 h 1293"/>
                <a:gd name="T14" fmla="*/ 2147483646 w 764"/>
                <a:gd name="T15" fmla="*/ 2147483646 h 1293"/>
                <a:gd name="T16" fmla="*/ 2147483646 w 764"/>
                <a:gd name="T17" fmla="*/ 2147483646 h 1293"/>
                <a:gd name="T18" fmla="*/ 2147483646 w 764"/>
                <a:gd name="T19" fmla="*/ 2147483646 h 1293"/>
                <a:gd name="T20" fmla="*/ 2147483646 w 764"/>
                <a:gd name="T21" fmla="*/ 2147483646 h 1293"/>
                <a:gd name="T22" fmla="*/ 2147483646 w 764"/>
                <a:gd name="T23" fmla="*/ 2147483646 h 1293"/>
                <a:gd name="T24" fmla="*/ 2147483646 w 764"/>
                <a:gd name="T25" fmla="*/ 2147483646 h 1293"/>
                <a:gd name="T26" fmla="*/ 2147483646 w 764"/>
                <a:gd name="T27" fmla="*/ 2147483646 h 1293"/>
                <a:gd name="T28" fmla="*/ 2147483646 w 764"/>
                <a:gd name="T29" fmla="*/ 2147483646 h 1293"/>
                <a:gd name="T30" fmla="*/ 2147483646 w 764"/>
                <a:gd name="T31" fmla="*/ 2147483646 h 1293"/>
                <a:gd name="T32" fmla="*/ 2147483646 w 764"/>
                <a:gd name="T33" fmla="*/ 2147483646 h 1293"/>
                <a:gd name="T34" fmla="*/ 2147483646 w 764"/>
                <a:gd name="T35" fmla="*/ 2147483646 h 1293"/>
                <a:gd name="T36" fmla="*/ 2147483646 w 764"/>
                <a:gd name="T37" fmla="*/ 2147483646 h 1293"/>
                <a:gd name="T38" fmla="*/ 2147483646 w 764"/>
                <a:gd name="T39" fmla="*/ 2147483646 h 1293"/>
                <a:gd name="T40" fmla="*/ 2147483646 w 764"/>
                <a:gd name="T41" fmla="*/ 2147483646 h 1293"/>
                <a:gd name="T42" fmla="*/ 2147483646 w 764"/>
                <a:gd name="T43" fmla="*/ 2147483646 h 1293"/>
                <a:gd name="T44" fmla="*/ 2147483646 w 764"/>
                <a:gd name="T45" fmla="*/ 2147483646 h 1293"/>
                <a:gd name="T46" fmla="*/ 2147483646 w 764"/>
                <a:gd name="T47" fmla="*/ 2147483646 h 1293"/>
                <a:gd name="T48" fmla="*/ 2147483646 w 764"/>
                <a:gd name="T49" fmla="*/ 2147483646 h 1293"/>
                <a:gd name="T50" fmla="*/ 2147483646 w 764"/>
                <a:gd name="T51" fmla="*/ 2147483646 h 1293"/>
                <a:gd name="T52" fmla="*/ 2147483646 w 764"/>
                <a:gd name="T53" fmla="*/ 2147483646 h 1293"/>
                <a:gd name="T54" fmla="*/ 2147483646 w 764"/>
                <a:gd name="T55" fmla="*/ 2147483646 h 1293"/>
                <a:gd name="T56" fmla="*/ 2147483646 w 764"/>
                <a:gd name="T57" fmla="*/ 2147483646 h 1293"/>
                <a:gd name="T58" fmla="*/ 2147483646 w 764"/>
                <a:gd name="T59" fmla="*/ 2147483646 h 1293"/>
                <a:gd name="T60" fmla="*/ 2147483646 w 764"/>
                <a:gd name="T61" fmla="*/ 2147483646 h 1293"/>
                <a:gd name="T62" fmla="*/ 2147483646 w 764"/>
                <a:gd name="T63" fmla="*/ 2147483646 h 1293"/>
                <a:gd name="T64" fmla="*/ 2147483646 w 764"/>
                <a:gd name="T65" fmla="*/ 2147483646 h 1293"/>
                <a:gd name="T66" fmla="*/ 2147483646 w 764"/>
                <a:gd name="T67" fmla="*/ 2147483646 h 1293"/>
                <a:gd name="T68" fmla="*/ 2147483646 w 764"/>
                <a:gd name="T69" fmla="*/ 2147483646 h 1293"/>
                <a:gd name="T70" fmla="*/ 2147483646 w 764"/>
                <a:gd name="T71" fmla="*/ 2147483646 h 1293"/>
                <a:gd name="T72" fmla="*/ 2147483646 w 764"/>
                <a:gd name="T73" fmla="*/ 2147483646 h 1293"/>
                <a:gd name="T74" fmla="*/ 2147483646 w 764"/>
                <a:gd name="T75" fmla="*/ 2147483646 h 1293"/>
                <a:gd name="T76" fmla="*/ 2147483646 w 764"/>
                <a:gd name="T77" fmla="*/ 2147483646 h 1293"/>
                <a:gd name="T78" fmla="*/ 2147483646 w 764"/>
                <a:gd name="T79" fmla="*/ 2147483646 h 1293"/>
                <a:gd name="T80" fmla="*/ 799307040 w 764"/>
                <a:gd name="T81" fmla="*/ 2147483646 h 1293"/>
                <a:gd name="T82" fmla="*/ 0 w 764"/>
                <a:gd name="T83" fmla="*/ 2147483646 h 1293"/>
                <a:gd name="T84" fmla="*/ 0 w 764"/>
                <a:gd name="T85" fmla="*/ 2147483646 h 1293"/>
                <a:gd name="T86" fmla="*/ 799307040 w 764"/>
                <a:gd name="T87" fmla="*/ 2147483646 h 1293"/>
                <a:gd name="T88" fmla="*/ 2147483646 w 764"/>
                <a:gd name="T89" fmla="*/ 2147483646 h 1293"/>
                <a:gd name="T90" fmla="*/ 2147483646 w 764"/>
                <a:gd name="T91" fmla="*/ 2147483646 h 1293"/>
                <a:gd name="T92" fmla="*/ 2147483646 w 764"/>
                <a:gd name="T93" fmla="*/ 2147483646 h 1293"/>
                <a:gd name="T94" fmla="*/ 2147483646 w 764"/>
                <a:gd name="T95" fmla="*/ 2147483646 h 1293"/>
                <a:gd name="T96" fmla="*/ 2147483646 w 764"/>
                <a:gd name="T97" fmla="*/ 2147483646 h 1293"/>
                <a:gd name="T98" fmla="*/ 2147483646 w 764"/>
                <a:gd name="T99" fmla="*/ 2147483646 h 1293"/>
                <a:gd name="T100" fmla="*/ 2147483646 w 764"/>
                <a:gd name="T101" fmla="*/ 2147483646 h 1293"/>
                <a:gd name="T102" fmla="*/ 2147483646 w 764"/>
                <a:gd name="T103" fmla="*/ 2147483646 h 1293"/>
                <a:gd name="T104" fmla="*/ 2147483646 w 764"/>
                <a:gd name="T105" fmla="*/ 2147483646 h 1293"/>
                <a:gd name="T106" fmla="*/ 2147483646 w 764"/>
                <a:gd name="T107" fmla="*/ 2147483646 h 1293"/>
                <a:gd name="T108" fmla="*/ 2147483646 w 764"/>
                <a:gd name="T109" fmla="*/ 2147483646 h 1293"/>
                <a:gd name="T110" fmla="*/ 2147483646 w 764"/>
                <a:gd name="T111" fmla="*/ 2147483646 h 1293"/>
                <a:gd name="T112" fmla="*/ 2147483646 w 764"/>
                <a:gd name="T113" fmla="*/ 2147483646 h 1293"/>
                <a:gd name="T114" fmla="*/ 2147483646 w 764"/>
                <a:gd name="T115" fmla="*/ 2147483646 h 1293"/>
                <a:gd name="T116" fmla="*/ 2147483646 w 764"/>
                <a:gd name="T117" fmla="*/ 2147483646 h 1293"/>
                <a:gd name="T118" fmla="*/ 2147483646 w 764"/>
                <a:gd name="T119" fmla="*/ 2147483646 h 1293"/>
                <a:gd name="T120" fmla="*/ 2147483646 w 764"/>
                <a:gd name="T121" fmla="*/ 2147483646 h 1293"/>
                <a:gd name="T122" fmla="*/ 2147483646 w 764"/>
                <a:gd name="T123" fmla="*/ 0 h 12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64" h="1293">
                  <a:moveTo>
                    <a:pt x="741" y="0"/>
                  </a:moveTo>
                  <a:lnTo>
                    <a:pt x="743" y="3"/>
                  </a:lnTo>
                  <a:lnTo>
                    <a:pt x="744" y="11"/>
                  </a:lnTo>
                  <a:lnTo>
                    <a:pt x="747" y="24"/>
                  </a:lnTo>
                  <a:lnTo>
                    <a:pt x="750" y="42"/>
                  </a:lnTo>
                  <a:lnTo>
                    <a:pt x="752" y="64"/>
                  </a:lnTo>
                  <a:lnTo>
                    <a:pt x="755" y="91"/>
                  </a:lnTo>
                  <a:lnTo>
                    <a:pt x="759" y="122"/>
                  </a:lnTo>
                  <a:lnTo>
                    <a:pt x="761" y="157"/>
                  </a:lnTo>
                  <a:lnTo>
                    <a:pt x="764" y="195"/>
                  </a:lnTo>
                  <a:lnTo>
                    <a:pt x="764" y="236"/>
                  </a:lnTo>
                  <a:lnTo>
                    <a:pt x="764" y="279"/>
                  </a:lnTo>
                  <a:lnTo>
                    <a:pt x="762" y="324"/>
                  </a:lnTo>
                  <a:lnTo>
                    <a:pt x="758" y="373"/>
                  </a:lnTo>
                  <a:lnTo>
                    <a:pt x="752" y="423"/>
                  </a:lnTo>
                  <a:lnTo>
                    <a:pt x="744" y="474"/>
                  </a:lnTo>
                  <a:lnTo>
                    <a:pt x="734" y="526"/>
                  </a:lnTo>
                  <a:lnTo>
                    <a:pt x="722" y="580"/>
                  </a:lnTo>
                  <a:lnTo>
                    <a:pt x="705" y="635"/>
                  </a:lnTo>
                  <a:lnTo>
                    <a:pt x="685" y="689"/>
                  </a:lnTo>
                  <a:lnTo>
                    <a:pt x="663" y="744"/>
                  </a:lnTo>
                  <a:lnTo>
                    <a:pt x="636" y="798"/>
                  </a:lnTo>
                  <a:lnTo>
                    <a:pt x="605" y="851"/>
                  </a:lnTo>
                  <a:lnTo>
                    <a:pt x="571" y="904"/>
                  </a:lnTo>
                  <a:lnTo>
                    <a:pt x="531" y="956"/>
                  </a:lnTo>
                  <a:lnTo>
                    <a:pt x="487" y="1007"/>
                  </a:lnTo>
                  <a:lnTo>
                    <a:pt x="438" y="1055"/>
                  </a:lnTo>
                  <a:lnTo>
                    <a:pt x="383" y="1102"/>
                  </a:lnTo>
                  <a:lnTo>
                    <a:pt x="324" y="1146"/>
                  </a:lnTo>
                  <a:lnTo>
                    <a:pt x="258" y="1188"/>
                  </a:lnTo>
                  <a:lnTo>
                    <a:pt x="187" y="1226"/>
                  </a:lnTo>
                  <a:lnTo>
                    <a:pt x="108" y="1261"/>
                  </a:lnTo>
                  <a:lnTo>
                    <a:pt x="24" y="1293"/>
                  </a:lnTo>
                  <a:lnTo>
                    <a:pt x="24" y="1290"/>
                  </a:lnTo>
                  <a:lnTo>
                    <a:pt x="21" y="1282"/>
                  </a:lnTo>
                  <a:lnTo>
                    <a:pt x="18" y="1268"/>
                  </a:lnTo>
                  <a:lnTo>
                    <a:pt x="14" y="1250"/>
                  </a:lnTo>
                  <a:lnTo>
                    <a:pt x="11" y="1226"/>
                  </a:lnTo>
                  <a:lnTo>
                    <a:pt x="7" y="1199"/>
                  </a:lnTo>
                  <a:lnTo>
                    <a:pt x="4" y="1167"/>
                  </a:lnTo>
                  <a:lnTo>
                    <a:pt x="1" y="1132"/>
                  </a:lnTo>
                  <a:lnTo>
                    <a:pt x="0" y="1092"/>
                  </a:lnTo>
                  <a:lnTo>
                    <a:pt x="0" y="1050"/>
                  </a:lnTo>
                  <a:lnTo>
                    <a:pt x="1" y="1004"/>
                  </a:lnTo>
                  <a:lnTo>
                    <a:pt x="6" y="956"/>
                  </a:lnTo>
                  <a:lnTo>
                    <a:pt x="13" y="906"/>
                  </a:lnTo>
                  <a:lnTo>
                    <a:pt x="21" y="854"/>
                  </a:lnTo>
                  <a:lnTo>
                    <a:pt x="34" y="799"/>
                  </a:lnTo>
                  <a:lnTo>
                    <a:pt x="51" y="743"/>
                  </a:lnTo>
                  <a:lnTo>
                    <a:pt x="70" y="685"/>
                  </a:lnTo>
                  <a:lnTo>
                    <a:pt x="94" y="628"/>
                  </a:lnTo>
                  <a:lnTo>
                    <a:pt x="124" y="569"/>
                  </a:lnTo>
                  <a:lnTo>
                    <a:pt x="157" y="508"/>
                  </a:lnTo>
                  <a:lnTo>
                    <a:pt x="197" y="449"/>
                  </a:lnTo>
                  <a:lnTo>
                    <a:pt x="241" y="389"/>
                  </a:lnTo>
                  <a:lnTo>
                    <a:pt x="292" y="330"/>
                  </a:lnTo>
                  <a:lnTo>
                    <a:pt x="350" y="272"/>
                  </a:lnTo>
                  <a:lnTo>
                    <a:pt x="413" y="215"/>
                  </a:lnTo>
                  <a:lnTo>
                    <a:pt x="484" y="159"/>
                  </a:lnTo>
                  <a:lnTo>
                    <a:pt x="562" y="104"/>
                  </a:lnTo>
                  <a:lnTo>
                    <a:pt x="647" y="50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Group 83"/>
            <p:cNvGrpSpPr/>
            <p:nvPr/>
          </p:nvGrpSpPr>
          <p:grpSpPr bwMode="auto">
            <a:xfrm>
              <a:off x="3809140" y="3588099"/>
              <a:ext cx="3493795" cy="2360899"/>
              <a:chOff x="3949827" y="3517504"/>
              <a:chExt cx="3509051" cy="2371231"/>
            </a:xfrm>
          </p:grpSpPr>
          <p:grpSp>
            <p:nvGrpSpPr>
              <p:cNvPr id="34" name="Group 84"/>
              <p:cNvGrpSpPr/>
              <p:nvPr/>
            </p:nvGrpSpPr>
            <p:grpSpPr>
              <a:xfrm>
                <a:off x="3949827" y="3517504"/>
                <a:ext cx="3509051" cy="2371231"/>
                <a:chOff x="3949827" y="3517504"/>
                <a:chExt cx="3509051" cy="2371231"/>
              </a:xfrm>
              <a:solidFill>
                <a:schemeClr val="tx1">
                  <a:lumMod val="85000"/>
                  <a:lumOff val="15000"/>
                </a:schemeClr>
              </a:solidFill>
            </p:grpSpPr>
            <p:sp>
              <p:nvSpPr>
                <p:cNvPr id="36" name="Freeform 6"/>
                <p:cNvSpPr/>
                <p:nvPr/>
              </p:nvSpPr>
              <p:spPr bwMode="auto">
                <a:xfrm>
                  <a:off x="3949827" y="5369013"/>
                  <a:ext cx="3509051" cy="519722"/>
                </a:xfrm>
                <a:custGeom>
                  <a:avLst/>
                  <a:gdLst>
                    <a:gd name="T0" fmla="*/ 2108 w 3781"/>
                    <a:gd name="T1" fmla="*/ 2 h 560"/>
                    <a:gd name="T2" fmla="*/ 2334 w 3781"/>
                    <a:gd name="T3" fmla="*/ 19 h 560"/>
                    <a:gd name="T4" fmla="*/ 2546 w 3781"/>
                    <a:gd name="T5" fmla="*/ 50 h 560"/>
                    <a:gd name="T6" fmla="*/ 2743 w 3781"/>
                    <a:gd name="T7" fmla="*/ 91 h 560"/>
                    <a:gd name="T8" fmla="*/ 2924 w 3781"/>
                    <a:gd name="T9" fmla="*/ 140 h 560"/>
                    <a:gd name="T10" fmla="*/ 3088 w 3781"/>
                    <a:gd name="T11" fmla="*/ 195 h 560"/>
                    <a:gd name="T12" fmla="*/ 3237 w 3781"/>
                    <a:gd name="T13" fmla="*/ 254 h 560"/>
                    <a:gd name="T14" fmla="*/ 3369 w 3781"/>
                    <a:gd name="T15" fmla="*/ 313 h 560"/>
                    <a:gd name="T16" fmla="*/ 3484 w 3781"/>
                    <a:gd name="T17" fmla="*/ 370 h 560"/>
                    <a:gd name="T18" fmla="*/ 3581 w 3781"/>
                    <a:gd name="T19" fmla="*/ 425 h 560"/>
                    <a:gd name="T20" fmla="*/ 3658 w 3781"/>
                    <a:gd name="T21" fmla="*/ 474 h 560"/>
                    <a:gd name="T22" fmla="*/ 3718 w 3781"/>
                    <a:gd name="T23" fmla="*/ 514 h 560"/>
                    <a:gd name="T24" fmla="*/ 3758 w 3781"/>
                    <a:gd name="T25" fmla="*/ 543 h 560"/>
                    <a:gd name="T26" fmla="*/ 3779 w 3781"/>
                    <a:gd name="T27" fmla="*/ 559 h 560"/>
                    <a:gd name="T28" fmla="*/ 3621 w 3781"/>
                    <a:gd name="T29" fmla="*/ 501 h 560"/>
                    <a:gd name="T30" fmla="*/ 3306 w 3781"/>
                    <a:gd name="T31" fmla="*/ 403 h 560"/>
                    <a:gd name="T32" fmla="*/ 2994 w 3781"/>
                    <a:gd name="T33" fmla="*/ 327 h 560"/>
                    <a:gd name="T34" fmla="*/ 2689 w 3781"/>
                    <a:gd name="T35" fmla="*/ 272 h 560"/>
                    <a:gd name="T36" fmla="*/ 2395 w 3781"/>
                    <a:gd name="T37" fmla="*/ 237 h 560"/>
                    <a:gd name="T38" fmla="*/ 2108 w 3781"/>
                    <a:gd name="T39" fmla="*/ 217 h 560"/>
                    <a:gd name="T40" fmla="*/ 1833 w 3781"/>
                    <a:gd name="T41" fmla="*/ 213 h 560"/>
                    <a:gd name="T42" fmla="*/ 1572 w 3781"/>
                    <a:gd name="T43" fmla="*/ 222 h 560"/>
                    <a:gd name="T44" fmla="*/ 1325 w 3781"/>
                    <a:gd name="T45" fmla="*/ 240 h 560"/>
                    <a:gd name="T46" fmla="*/ 1095 w 3781"/>
                    <a:gd name="T47" fmla="*/ 266 h 560"/>
                    <a:gd name="T48" fmla="*/ 881 w 3781"/>
                    <a:gd name="T49" fmla="*/ 299 h 560"/>
                    <a:gd name="T50" fmla="*/ 688 w 3781"/>
                    <a:gd name="T51" fmla="*/ 337 h 560"/>
                    <a:gd name="T52" fmla="*/ 515 w 3781"/>
                    <a:gd name="T53" fmla="*/ 375 h 560"/>
                    <a:gd name="T54" fmla="*/ 364 w 3781"/>
                    <a:gd name="T55" fmla="*/ 414 h 560"/>
                    <a:gd name="T56" fmla="*/ 237 w 3781"/>
                    <a:gd name="T57" fmla="*/ 450 h 560"/>
                    <a:gd name="T58" fmla="*/ 136 w 3781"/>
                    <a:gd name="T59" fmla="*/ 481 h 560"/>
                    <a:gd name="T60" fmla="*/ 62 w 3781"/>
                    <a:gd name="T61" fmla="*/ 508 h 560"/>
                    <a:gd name="T62" fmla="*/ 15 w 3781"/>
                    <a:gd name="T63" fmla="*/ 523 h 560"/>
                    <a:gd name="T64" fmla="*/ 0 w 3781"/>
                    <a:gd name="T65" fmla="*/ 531 h 560"/>
                    <a:gd name="T66" fmla="*/ 319 w 3781"/>
                    <a:gd name="T67" fmla="*/ 373 h 560"/>
                    <a:gd name="T68" fmla="*/ 627 w 3781"/>
                    <a:gd name="T69" fmla="*/ 248 h 560"/>
                    <a:gd name="T70" fmla="*/ 925 w 3781"/>
                    <a:gd name="T71" fmla="*/ 150 h 560"/>
                    <a:gd name="T72" fmla="*/ 1210 w 3781"/>
                    <a:gd name="T73" fmla="*/ 80 h 560"/>
                    <a:gd name="T74" fmla="*/ 1482 w 3781"/>
                    <a:gd name="T75" fmla="*/ 32 h 560"/>
                    <a:gd name="T76" fmla="*/ 1743 w 3781"/>
                    <a:gd name="T77" fmla="*/ 7 h 560"/>
                    <a:gd name="T78" fmla="*/ 1990 w 3781"/>
                    <a:gd name="T79" fmla="*/ 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781" h="560">
                      <a:moveTo>
                        <a:pt x="1990" y="0"/>
                      </a:moveTo>
                      <a:lnTo>
                        <a:pt x="2108" y="2"/>
                      </a:lnTo>
                      <a:lnTo>
                        <a:pt x="2223" y="9"/>
                      </a:lnTo>
                      <a:lnTo>
                        <a:pt x="2334" y="19"/>
                      </a:lnTo>
                      <a:lnTo>
                        <a:pt x="2442" y="33"/>
                      </a:lnTo>
                      <a:lnTo>
                        <a:pt x="2546" y="50"/>
                      </a:lnTo>
                      <a:lnTo>
                        <a:pt x="2646" y="70"/>
                      </a:lnTo>
                      <a:lnTo>
                        <a:pt x="2743" y="91"/>
                      </a:lnTo>
                      <a:lnTo>
                        <a:pt x="2835" y="115"/>
                      </a:lnTo>
                      <a:lnTo>
                        <a:pt x="2924" y="140"/>
                      </a:lnTo>
                      <a:lnTo>
                        <a:pt x="3008" y="167"/>
                      </a:lnTo>
                      <a:lnTo>
                        <a:pt x="3088" y="195"/>
                      </a:lnTo>
                      <a:lnTo>
                        <a:pt x="3165" y="224"/>
                      </a:lnTo>
                      <a:lnTo>
                        <a:pt x="3237" y="254"/>
                      </a:lnTo>
                      <a:lnTo>
                        <a:pt x="3306" y="283"/>
                      </a:lnTo>
                      <a:lnTo>
                        <a:pt x="3369" y="313"/>
                      </a:lnTo>
                      <a:lnTo>
                        <a:pt x="3429" y="342"/>
                      </a:lnTo>
                      <a:lnTo>
                        <a:pt x="3484" y="370"/>
                      </a:lnTo>
                      <a:lnTo>
                        <a:pt x="3534" y="398"/>
                      </a:lnTo>
                      <a:lnTo>
                        <a:pt x="3581" y="425"/>
                      </a:lnTo>
                      <a:lnTo>
                        <a:pt x="3621" y="450"/>
                      </a:lnTo>
                      <a:lnTo>
                        <a:pt x="3658" y="474"/>
                      </a:lnTo>
                      <a:lnTo>
                        <a:pt x="3690" y="495"/>
                      </a:lnTo>
                      <a:lnTo>
                        <a:pt x="3718" y="514"/>
                      </a:lnTo>
                      <a:lnTo>
                        <a:pt x="3741" y="529"/>
                      </a:lnTo>
                      <a:lnTo>
                        <a:pt x="3758" y="543"/>
                      </a:lnTo>
                      <a:lnTo>
                        <a:pt x="3770" y="552"/>
                      </a:lnTo>
                      <a:lnTo>
                        <a:pt x="3779" y="559"/>
                      </a:lnTo>
                      <a:lnTo>
                        <a:pt x="3781" y="560"/>
                      </a:lnTo>
                      <a:lnTo>
                        <a:pt x="3621" y="501"/>
                      </a:lnTo>
                      <a:lnTo>
                        <a:pt x="3463" y="449"/>
                      </a:lnTo>
                      <a:lnTo>
                        <a:pt x="3306" y="403"/>
                      </a:lnTo>
                      <a:lnTo>
                        <a:pt x="3148" y="362"/>
                      </a:lnTo>
                      <a:lnTo>
                        <a:pt x="2994" y="327"/>
                      </a:lnTo>
                      <a:lnTo>
                        <a:pt x="2841" y="297"/>
                      </a:lnTo>
                      <a:lnTo>
                        <a:pt x="2689" y="272"/>
                      </a:lnTo>
                      <a:lnTo>
                        <a:pt x="2541" y="252"/>
                      </a:lnTo>
                      <a:lnTo>
                        <a:pt x="2395" y="237"/>
                      </a:lnTo>
                      <a:lnTo>
                        <a:pt x="2250" y="226"/>
                      </a:lnTo>
                      <a:lnTo>
                        <a:pt x="2108" y="217"/>
                      </a:lnTo>
                      <a:lnTo>
                        <a:pt x="1969" y="215"/>
                      </a:lnTo>
                      <a:lnTo>
                        <a:pt x="1833" y="213"/>
                      </a:lnTo>
                      <a:lnTo>
                        <a:pt x="1701" y="216"/>
                      </a:lnTo>
                      <a:lnTo>
                        <a:pt x="1572" y="222"/>
                      </a:lnTo>
                      <a:lnTo>
                        <a:pt x="1447" y="230"/>
                      </a:lnTo>
                      <a:lnTo>
                        <a:pt x="1325" y="240"/>
                      </a:lnTo>
                      <a:lnTo>
                        <a:pt x="1209" y="252"/>
                      </a:lnTo>
                      <a:lnTo>
                        <a:pt x="1095" y="266"/>
                      </a:lnTo>
                      <a:lnTo>
                        <a:pt x="985" y="282"/>
                      </a:lnTo>
                      <a:lnTo>
                        <a:pt x="881" y="299"/>
                      </a:lnTo>
                      <a:lnTo>
                        <a:pt x="782" y="317"/>
                      </a:lnTo>
                      <a:lnTo>
                        <a:pt x="688" y="337"/>
                      </a:lnTo>
                      <a:lnTo>
                        <a:pt x="598" y="355"/>
                      </a:lnTo>
                      <a:lnTo>
                        <a:pt x="515" y="375"/>
                      </a:lnTo>
                      <a:lnTo>
                        <a:pt x="437" y="394"/>
                      </a:lnTo>
                      <a:lnTo>
                        <a:pt x="364" y="414"/>
                      </a:lnTo>
                      <a:lnTo>
                        <a:pt x="298" y="432"/>
                      </a:lnTo>
                      <a:lnTo>
                        <a:pt x="237" y="450"/>
                      </a:lnTo>
                      <a:lnTo>
                        <a:pt x="182" y="467"/>
                      </a:lnTo>
                      <a:lnTo>
                        <a:pt x="136" y="481"/>
                      </a:lnTo>
                      <a:lnTo>
                        <a:pt x="95" y="495"/>
                      </a:lnTo>
                      <a:lnTo>
                        <a:pt x="62" y="508"/>
                      </a:lnTo>
                      <a:lnTo>
                        <a:pt x="35" y="516"/>
                      </a:lnTo>
                      <a:lnTo>
                        <a:pt x="15" y="523"/>
                      </a:lnTo>
                      <a:lnTo>
                        <a:pt x="4" y="529"/>
                      </a:lnTo>
                      <a:lnTo>
                        <a:pt x="0" y="531"/>
                      </a:lnTo>
                      <a:lnTo>
                        <a:pt x="161" y="448"/>
                      </a:lnTo>
                      <a:lnTo>
                        <a:pt x="319" y="373"/>
                      </a:lnTo>
                      <a:lnTo>
                        <a:pt x="474" y="307"/>
                      </a:lnTo>
                      <a:lnTo>
                        <a:pt x="627" y="248"/>
                      </a:lnTo>
                      <a:lnTo>
                        <a:pt x="778" y="196"/>
                      </a:lnTo>
                      <a:lnTo>
                        <a:pt x="925" y="150"/>
                      </a:lnTo>
                      <a:lnTo>
                        <a:pt x="1068" y="112"/>
                      </a:lnTo>
                      <a:lnTo>
                        <a:pt x="1210" y="80"/>
                      </a:lnTo>
                      <a:lnTo>
                        <a:pt x="1347" y="53"/>
                      </a:lnTo>
                      <a:lnTo>
                        <a:pt x="1482" y="32"/>
                      </a:lnTo>
                      <a:lnTo>
                        <a:pt x="1614" y="16"/>
                      </a:lnTo>
                      <a:lnTo>
                        <a:pt x="1743" y="7"/>
                      </a:lnTo>
                      <a:lnTo>
                        <a:pt x="1868" y="1"/>
                      </a:lnTo>
                      <a:lnTo>
                        <a:pt x="1990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7"/>
                <p:cNvSpPr/>
                <p:nvPr/>
              </p:nvSpPr>
              <p:spPr bwMode="auto">
                <a:xfrm>
                  <a:off x="5211081" y="3517504"/>
                  <a:ext cx="1509978" cy="2091881"/>
                </a:xfrm>
                <a:custGeom>
                  <a:avLst/>
                  <a:gdLst>
                    <a:gd name="T0" fmla="*/ 285 w 1627"/>
                    <a:gd name="T1" fmla="*/ 59 h 2254"/>
                    <a:gd name="T2" fmla="*/ 396 w 1627"/>
                    <a:gd name="T3" fmla="*/ 173 h 2254"/>
                    <a:gd name="T4" fmla="*/ 490 w 1627"/>
                    <a:gd name="T5" fmla="*/ 308 h 2254"/>
                    <a:gd name="T6" fmla="*/ 571 w 1627"/>
                    <a:gd name="T7" fmla="*/ 451 h 2254"/>
                    <a:gd name="T8" fmla="*/ 643 w 1627"/>
                    <a:gd name="T9" fmla="*/ 589 h 2254"/>
                    <a:gd name="T10" fmla="*/ 711 w 1627"/>
                    <a:gd name="T11" fmla="*/ 710 h 2254"/>
                    <a:gd name="T12" fmla="*/ 782 w 1627"/>
                    <a:gd name="T13" fmla="*/ 801 h 2254"/>
                    <a:gd name="T14" fmla="*/ 856 w 1627"/>
                    <a:gd name="T15" fmla="*/ 847 h 2254"/>
                    <a:gd name="T16" fmla="*/ 940 w 1627"/>
                    <a:gd name="T17" fmla="*/ 839 h 2254"/>
                    <a:gd name="T18" fmla="*/ 1040 w 1627"/>
                    <a:gd name="T19" fmla="*/ 762 h 2254"/>
                    <a:gd name="T20" fmla="*/ 1212 w 1627"/>
                    <a:gd name="T21" fmla="*/ 599 h 2254"/>
                    <a:gd name="T22" fmla="*/ 1361 w 1627"/>
                    <a:gd name="T23" fmla="*/ 496 h 2254"/>
                    <a:gd name="T24" fmla="*/ 1481 w 1627"/>
                    <a:gd name="T25" fmla="*/ 441 h 2254"/>
                    <a:gd name="T26" fmla="*/ 1568 w 1627"/>
                    <a:gd name="T27" fmla="*/ 419 h 2254"/>
                    <a:gd name="T28" fmla="*/ 1617 w 1627"/>
                    <a:gd name="T29" fmla="*/ 413 h 2254"/>
                    <a:gd name="T30" fmla="*/ 1547 w 1627"/>
                    <a:gd name="T31" fmla="*/ 471 h 2254"/>
                    <a:gd name="T32" fmla="*/ 1353 w 1627"/>
                    <a:gd name="T33" fmla="*/ 651 h 2254"/>
                    <a:gd name="T34" fmla="*/ 1219 w 1627"/>
                    <a:gd name="T35" fmla="*/ 846 h 2254"/>
                    <a:gd name="T36" fmla="*/ 1138 w 1627"/>
                    <a:gd name="T37" fmla="*/ 1049 h 2254"/>
                    <a:gd name="T38" fmla="*/ 1099 w 1627"/>
                    <a:gd name="T39" fmla="*/ 1252 h 2254"/>
                    <a:gd name="T40" fmla="*/ 1093 w 1627"/>
                    <a:gd name="T41" fmla="*/ 1448 h 2254"/>
                    <a:gd name="T42" fmla="*/ 1111 w 1627"/>
                    <a:gd name="T43" fmla="*/ 1631 h 2254"/>
                    <a:gd name="T44" fmla="*/ 1145 w 1627"/>
                    <a:gd name="T45" fmla="*/ 1794 h 2254"/>
                    <a:gd name="T46" fmla="*/ 1186 w 1627"/>
                    <a:gd name="T47" fmla="*/ 1927 h 2254"/>
                    <a:gd name="T48" fmla="*/ 1222 w 1627"/>
                    <a:gd name="T49" fmla="*/ 2027 h 2254"/>
                    <a:gd name="T50" fmla="*/ 1248 w 1627"/>
                    <a:gd name="T51" fmla="*/ 2085 h 2254"/>
                    <a:gd name="T52" fmla="*/ 1277 w 1627"/>
                    <a:gd name="T53" fmla="*/ 2135 h 2254"/>
                    <a:gd name="T54" fmla="*/ 1325 w 1627"/>
                    <a:gd name="T55" fmla="*/ 2217 h 2254"/>
                    <a:gd name="T56" fmla="*/ 1339 w 1627"/>
                    <a:gd name="T57" fmla="*/ 2252 h 2254"/>
                    <a:gd name="T58" fmla="*/ 1321 w 1627"/>
                    <a:gd name="T59" fmla="*/ 2250 h 2254"/>
                    <a:gd name="T60" fmla="*/ 1274 w 1627"/>
                    <a:gd name="T61" fmla="*/ 2222 h 2254"/>
                    <a:gd name="T62" fmla="*/ 1203 w 1627"/>
                    <a:gd name="T63" fmla="*/ 2179 h 2254"/>
                    <a:gd name="T64" fmla="*/ 1107 w 1627"/>
                    <a:gd name="T65" fmla="*/ 2108 h 2254"/>
                    <a:gd name="T66" fmla="*/ 1020 w 1627"/>
                    <a:gd name="T67" fmla="*/ 1982 h 2254"/>
                    <a:gd name="T68" fmla="*/ 944 w 1627"/>
                    <a:gd name="T69" fmla="*/ 1830 h 2254"/>
                    <a:gd name="T70" fmla="*/ 878 w 1627"/>
                    <a:gd name="T71" fmla="*/ 1693 h 2254"/>
                    <a:gd name="T72" fmla="*/ 818 w 1627"/>
                    <a:gd name="T73" fmla="*/ 1601 h 2254"/>
                    <a:gd name="T74" fmla="*/ 760 w 1627"/>
                    <a:gd name="T75" fmla="*/ 1586 h 2254"/>
                    <a:gd name="T76" fmla="*/ 707 w 1627"/>
                    <a:gd name="T77" fmla="*/ 1637 h 2254"/>
                    <a:gd name="T78" fmla="*/ 644 w 1627"/>
                    <a:gd name="T79" fmla="*/ 1738 h 2254"/>
                    <a:gd name="T80" fmla="*/ 553 w 1627"/>
                    <a:gd name="T81" fmla="*/ 1874 h 2254"/>
                    <a:gd name="T82" fmla="*/ 417 w 1627"/>
                    <a:gd name="T83" fmla="*/ 2024 h 2254"/>
                    <a:gd name="T84" fmla="*/ 266 w 1627"/>
                    <a:gd name="T85" fmla="*/ 2124 h 2254"/>
                    <a:gd name="T86" fmla="*/ 132 w 1627"/>
                    <a:gd name="T87" fmla="*/ 2173 h 2254"/>
                    <a:gd name="T88" fmla="*/ 36 w 1627"/>
                    <a:gd name="T89" fmla="*/ 2188 h 2254"/>
                    <a:gd name="T90" fmla="*/ 0 w 1627"/>
                    <a:gd name="T91" fmla="*/ 2190 h 2254"/>
                    <a:gd name="T92" fmla="*/ 25 w 1627"/>
                    <a:gd name="T93" fmla="*/ 2170 h 2254"/>
                    <a:gd name="T94" fmla="*/ 92 w 1627"/>
                    <a:gd name="T95" fmla="*/ 2114 h 2254"/>
                    <a:gd name="T96" fmla="*/ 188 w 1627"/>
                    <a:gd name="T97" fmla="*/ 2026 h 2254"/>
                    <a:gd name="T98" fmla="*/ 300 w 1627"/>
                    <a:gd name="T99" fmla="*/ 1910 h 2254"/>
                    <a:gd name="T100" fmla="*/ 412 w 1627"/>
                    <a:gd name="T101" fmla="*/ 1770 h 2254"/>
                    <a:gd name="T102" fmla="*/ 513 w 1627"/>
                    <a:gd name="T103" fmla="*/ 1611 h 2254"/>
                    <a:gd name="T104" fmla="*/ 591 w 1627"/>
                    <a:gd name="T105" fmla="*/ 1436 h 2254"/>
                    <a:gd name="T106" fmla="*/ 629 w 1627"/>
                    <a:gd name="T107" fmla="*/ 1250 h 2254"/>
                    <a:gd name="T108" fmla="*/ 616 w 1627"/>
                    <a:gd name="T109" fmla="*/ 1048 h 2254"/>
                    <a:gd name="T110" fmla="*/ 568 w 1627"/>
                    <a:gd name="T111" fmla="*/ 832 h 2254"/>
                    <a:gd name="T112" fmla="*/ 502 w 1627"/>
                    <a:gd name="T113" fmla="*/ 625 h 2254"/>
                    <a:gd name="T114" fmla="*/ 426 w 1627"/>
                    <a:gd name="T115" fmla="*/ 437 h 2254"/>
                    <a:gd name="T116" fmla="*/ 349 w 1627"/>
                    <a:gd name="T117" fmla="*/ 273 h 2254"/>
                    <a:gd name="T118" fmla="*/ 280 w 1627"/>
                    <a:gd name="T119" fmla="*/ 141 h 2254"/>
                    <a:gd name="T120" fmla="*/ 229 w 1627"/>
                    <a:gd name="T121" fmla="*/ 48 h 2254"/>
                    <a:gd name="T122" fmla="*/ 202 w 1627"/>
                    <a:gd name="T123" fmla="*/ 3 h 2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627" h="2254">
                      <a:moveTo>
                        <a:pt x="199" y="0"/>
                      </a:moveTo>
                      <a:lnTo>
                        <a:pt x="244" y="27"/>
                      </a:lnTo>
                      <a:lnTo>
                        <a:pt x="285" y="59"/>
                      </a:lnTo>
                      <a:lnTo>
                        <a:pt x="324" y="94"/>
                      </a:lnTo>
                      <a:lnTo>
                        <a:pt x="360" y="132"/>
                      </a:lnTo>
                      <a:lnTo>
                        <a:pt x="396" y="173"/>
                      </a:lnTo>
                      <a:lnTo>
                        <a:pt x="429" y="217"/>
                      </a:lnTo>
                      <a:lnTo>
                        <a:pt x="460" y="262"/>
                      </a:lnTo>
                      <a:lnTo>
                        <a:pt x="490" y="308"/>
                      </a:lnTo>
                      <a:lnTo>
                        <a:pt x="518" y="356"/>
                      </a:lnTo>
                      <a:lnTo>
                        <a:pt x="544" y="403"/>
                      </a:lnTo>
                      <a:lnTo>
                        <a:pt x="571" y="451"/>
                      </a:lnTo>
                      <a:lnTo>
                        <a:pt x="595" y="499"/>
                      </a:lnTo>
                      <a:lnTo>
                        <a:pt x="619" y="545"/>
                      </a:lnTo>
                      <a:lnTo>
                        <a:pt x="643" y="589"/>
                      </a:lnTo>
                      <a:lnTo>
                        <a:pt x="666" y="632"/>
                      </a:lnTo>
                      <a:lnTo>
                        <a:pt x="689" y="673"/>
                      </a:lnTo>
                      <a:lnTo>
                        <a:pt x="711" y="710"/>
                      </a:lnTo>
                      <a:lnTo>
                        <a:pt x="734" y="745"/>
                      </a:lnTo>
                      <a:lnTo>
                        <a:pt x="758" y="774"/>
                      </a:lnTo>
                      <a:lnTo>
                        <a:pt x="782" y="801"/>
                      </a:lnTo>
                      <a:lnTo>
                        <a:pt x="805" y="822"/>
                      </a:lnTo>
                      <a:lnTo>
                        <a:pt x="831" y="837"/>
                      </a:lnTo>
                      <a:lnTo>
                        <a:pt x="856" y="847"/>
                      </a:lnTo>
                      <a:lnTo>
                        <a:pt x="883" y="851"/>
                      </a:lnTo>
                      <a:lnTo>
                        <a:pt x="911" y="849"/>
                      </a:lnTo>
                      <a:lnTo>
                        <a:pt x="940" y="839"/>
                      </a:lnTo>
                      <a:lnTo>
                        <a:pt x="972" y="821"/>
                      </a:lnTo>
                      <a:lnTo>
                        <a:pt x="1005" y="795"/>
                      </a:lnTo>
                      <a:lnTo>
                        <a:pt x="1040" y="762"/>
                      </a:lnTo>
                      <a:lnTo>
                        <a:pt x="1100" y="700"/>
                      </a:lnTo>
                      <a:lnTo>
                        <a:pt x="1158" y="645"/>
                      </a:lnTo>
                      <a:lnTo>
                        <a:pt x="1212" y="599"/>
                      </a:lnTo>
                      <a:lnTo>
                        <a:pt x="1264" y="558"/>
                      </a:lnTo>
                      <a:lnTo>
                        <a:pt x="1315" y="524"/>
                      </a:lnTo>
                      <a:lnTo>
                        <a:pt x="1361" y="496"/>
                      </a:lnTo>
                      <a:lnTo>
                        <a:pt x="1405" y="474"/>
                      </a:lnTo>
                      <a:lnTo>
                        <a:pt x="1444" y="455"/>
                      </a:lnTo>
                      <a:lnTo>
                        <a:pt x="1481" y="441"/>
                      </a:lnTo>
                      <a:lnTo>
                        <a:pt x="1514" y="430"/>
                      </a:lnTo>
                      <a:lnTo>
                        <a:pt x="1542" y="423"/>
                      </a:lnTo>
                      <a:lnTo>
                        <a:pt x="1568" y="419"/>
                      </a:lnTo>
                      <a:lnTo>
                        <a:pt x="1589" y="416"/>
                      </a:lnTo>
                      <a:lnTo>
                        <a:pt x="1605" y="415"/>
                      </a:lnTo>
                      <a:lnTo>
                        <a:pt x="1617" y="413"/>
                      </a:lnTo>
                      <a:lnTo>
                        <a:pt x="1624" y="415"/>
                      </a:lnTo>
                      <a:lnTo>
                        <a:pt x="1627" y="415"/>
                      </a:lnTo>
                      <a:lnTo>
                        <a:pt x="1547" y="471"/>
                      </a:lnTo>
                      <a:lnTo>
                        <a:pt x="1475" y="528"/>
                      </a:lnTo>
                      <a:lnTo>
                        <a:pt x="1410" y="589"/>
                      </a:lnTo>
                      <a:lnTo>
                        <a:pt x="1353" y="651"/>
                      </a:lnTo>
                      <a:lnTo>
                        <a:pt x="1302" y="715"/>
                      </a:lnTo>
                      <a:lnTo>
                        <a:pt x="1257" y="780"/>
                      </a:lnTo>
                      <a:lnTo>
                        <a:pt x="1219" y="846"/>
                      </a:lnTo>
                      <a:lnTo>
                        <a:pt x="1187" y="913"/>
                      </a:lnTo>
                      <a:lnTo>
                        <a:pt x="1161" y="981"/>
                      </a:lnTo>
                      <a:lnTo>
                        <a:pt x="1138" y="1049"/>
                      </a:lnTo>
                      <a:lnTo>
                        <a:pt x="1121" y="1117"/>
                      </a:lnTo>
                      <a:lnTo>
                        <a:pt x="1107" y="1186"/>
                      </a:lnTo>
                      <a:lnTo>
                        <a:pt x="1099" y="1252"/>
                      </a:lnTo>
                      <a:lnTo>
                        <a:pt x="1093" y="1319"/>
                      </a:lnTo>
                      <a:lnTo>
                        <a:pt x="1092" y="1385"/>
                      </a:lnTo>
                      <a:lnTo>
                        <a:pt x="1093" y="1448"/>
                      </a:lnTo>
                      <a:lnTo>
                        <a:pt x="1097" y="1512"/>
                      </a:lnTo>
                      <a:lnTo>
                        <a:pt x="1103" y="1572"/>
                      </a:lnTo>
                      <a:lnTo>
                        <a:pt x="1111" y="1631"/>
                      </a:lnTo>
                      <a:lnTo>
                        <a:pt x="1121" y="1688"/>
                      </a:lnTo>
                      <a:lnTo>
                        <a:pt x="1132" y="1742"/>
                      </a:lnTo>
                      <a:lnTo>
                        <a:pt x="1145" y="1794"/>
                      </a:lnTo>
                      <a:lnTo>
                        <a:pt x="1159" y="1842"/>
                      </a:lnTo>
                      <a:lnTo>
                        <a:pt x="1172" y="1886"/>
                      </a:lnTo>
                      <a:lnTo>
                        <a:pt x="1186" y="1927"/>
                      </a:lnTo>
                      <a:lnTo>
                        <a:pt x="1198" y="1965"/>
                      </a:lnTo>
                      <a:lnTo>
                        <a:pt x="1211" y="1999"/>
                      </a:lnTo>
                      <a:lnTo>
                        <a:pt x="1222" y="2027"/>
                      </a:lnTo>
                      <a:lnTo>
                        <a:pt x="1232" y="2051"/>
                      </a:lnTo>
                      <a:lnTo>
                        <a:pt x="1241" y="2070"/>
                      </a:lnTo>
                      <a:lnTo>
                        <a:pt x="1248" y="2085"/>
                      </a:lnTo>
                      <a:lnTo>
                        <a:pt x="1252" y="2093"/>
                      </a:lnTo>
                      <a:lnTo>
                        <a:pt x="1253" y="2096"/>
                      </a:lnTo>
                      <a:lnTo>
                        <a:pt x="1277" y="2135"/>
                      </a:lnTo>
                      <a:lnTo>
                        <a:pt x="1297" y="2167"/>
                      </a:lnTo>
                      <a:lnTo>
                        <a:pt x="1312" y="2195"/>
                      </a:lnTo>
                      <a:lnTo>
                        <a:pt x="1325" y="2217"/>
                      </a:lnTo>
                      <a:lnTo>
                        <a:pt x="1333" y="2232"/>
                      </a:lnTo>
                      <a:lnTo>
                        <a:pt x="1337" y="2245"/>
                      </a:lnTo>
                      <a:lnTo>
                        <a:pt x="1339" y="2252"/>
                      </a:lnTo>
                      <a:lnTo>
                        <a:pt x="1336" y="2254"/>
                      </a:lnTo>
                      <a:lnTo>
                        <a:pt x="1330" y="2254"/>
                      </a:lnTo>
                      <a:lnTo>
                        <a:pt x="1321" y="2250"/>
                      </a:lnTo>
                      <a:lnTo>
                        <a:pt x="1308" y="2243"/>
                      </a:lnTo>
                      <a:lnTo>
                        <a:pt x="1292" y="2233"/>
                      </a:lnTo>
                      <a:lnTo>
                        <a:pt x="1274" y="2222"/>
                      </a:lnTo>
                      <a:lnTo>
                        <a:pt x="1253" y="2210"/>
                      </a:lnTo>
                      <a:lnTo>
                        <a:pt x="1229" y="2194"/>
                      </a:lnTo>
                      <a:lnTo>
                        <a:pt x="1203" y="2179"/>
                      </a:lnTo>
                      <a:lnTo>
                        <a:pt x="1173" y="2163"/>
                      </a:lnTo>
                      <a:lnTo>
                        <a:pt x="1139" y="2139"/>
                      </a:lnTo>
                      <a:lnTo>
                        <a:pt x="1107" y="2108"/>
                      </a:lnTo>
                      <a:lnTo>
                        <a:pt x="1076" y="2070"/>
                      </a:lnTo>
                      <a:lnTo>
                        <a:pt x="1047" y="2028"/>
                      </a:lnTo>
                      <a:lnTo>
                        <a:pt x="1020" y="1982"/>
                      </a:lnTo>
                      <a:lnTo>
                        <a:pt x="993" y="1931"/>
                      </a:lnTo>
                      <a:lnTo>
                        <a:pt x="968" y="1881"/>
                      </a:lnTo>
                      <a:lnTo>
                        <a:pt x="944" y="1830"/>
                      </a:lnTo>
                      <a:lnTo>
                        <a:pt x="922" y="1781"/>
                      </a:lnTo>
                      <a:lnTo>
                        <a:pt x="899" y="1735"/>
                      </a:lnTo>
                      <a:lnTo>
                        <a:pt x="878" y="1693"/>
                      </a:lnTo>
                      <a:lnTo>
                        <a:pt x="857" y="1655"/>
                      </a:lnTo>
                      <a:lnTo>
                        <a:pt x="838" y="1624"/>
                      </a:lnTo>
                      <a:lnTo>
                        <a:pt x="818" y="1601"/>
                      </a:lnTo>
                      <a:lnTo>
                        <a:pt x="800" y="1589"/>
                      </a:lnTo>
                      <a:lnTo>
                        <a:pt x="779" y="1583"/>
                      </a:lnTo>
                      <a:lnTo>
                        <a:pt x="760" y="1586"/>
                      </a:lnTo>
                      <a:lnTo>
                        <a:pt x="742" y="1597"/>
                      </a:lnTo>
                      <a:lnTo>
                        <a:pt x="725" y="1614"/>
                      </a:lnTo>
                      <a:lnTo>
                        <a:pt x="707" y="1637"/>
                      </a:lnTo>
                      <a:lnTo>
                        <a:pt x="688" y="1666"/>
                      </a:lnTo>
                      <a:lnTo>
                        <a:pt x="668" y="1700"/>
                      </a:lnTo>
                      <a:lnTo>
                        <a:pt x="644" y="1738"/>
                      </a:lnTo>
                      <a:lnTo>
                        <a:pt x="617" y="1780"/>
                      </a:lnTo>
                      <a:lnTo>
                        <a:pt x="586" y="1826"/>
                      </a:lnTo>
                      <a:lnTo>
                        <a:pt x="553" y="1874"/>
                      </a:lnTo>
                      <a:lnTo>
                        <a:pt x="512" y="1924"/>
                      </a:lnTo>
                      <a:lnTo>
                        <a:pt x="466" y="1976"/>
                      </a:lnTo>
                      <a:lnTo>
                        <a:pt x="417" y="2024"/>
                      </a:lnTo>
                      <a:lnTo>
                        <a:pt x="366" y="2065"/>
                      </a:lnTo>
                      <a:lnTo>
                        <a:pt x="316" y="2097"/>
                      </a:lnTo>
                      <a:lnTo>
                        <a:pt x="266" y="2124"/>
                      </a:lnTo>
                      <a:lnTo>
                        <a:pt x="219" y="2145"/>
                      </a:lnTo>
                      <a:lnTo>
                        <a:pt x="174" y="2162"/>
                      </a:lnTo>
                      <a:lnTo>
                        <a:pt x="132" y="2173"/>
                      </a:lnTo>
                      <a:lnTo>
                        <a:pt x="95" y="2181"/>
                      </a:lnTo>
                      <a:lnTo>
                        <a:pt x="63" y="2186"/>
                      </a:lnTo>
                      <a:lnTo>
                        <a:pt x="36" y="2188"/>
                      </a:lnTo>
                      <a:lnTo>
                        <a:pt x="17" y="2190"/>
                      </a:lnTo>
                      <a:lnTo>
                        <a:pt x="4" y="2190"/>
                      </a:lnTo>
                      <a:lnTo>
                        <a:pt x="0" y="2190"/>
                      </a:lnTo>
                      <a:lnTo>
                        <a:pt x="3" y="2187"/>
                      </a:lnTo>
                      <a:lnTo>
                        <a:pt x="11" y="2180"/>
                      </a:lnTo>
                      <a:lnTo>
                        <a:pt x="25" y="2170"/>
                      </a:lnTo>
                      <a:lnTo>
                        <a:pt x="43" y="2155"/>
                      </a:lnTo>
                      <a:lnTo>
                        <a:pt x="66" y="2136"/>
                      </a:lnTo>
                      <a:lnTo>
                        <a:pt x="92" y="2114"/>
                      </a:lnTo>
                      <a:lnTo>
                        <a:pt x="122" y="2087"/>
                      </a:lnTo>
                      <a:lnTo>
                        <a:pt x="154" y="2059"/>
                      </a:lnTo>
                      <a:lnTo>
                        <a:pt x="188" y="2026"/>
                      </a:lnTo>
                      <a:lnTo>
                        <a:pt x="224" y="1990"/>
                      </a:lnTo>
                      <a:lnTo>
                        <a:pt x="262" y="1951"/>
                      </a:lnTo>
                      <a:lnTo>
                        <a:pt x="300" y="1910"/>
                      </a:lnTo>
                      <a:lnTo>
                        <a:pt x="338" y="1865"/>
                      </a:lnTo>
                      <a:lnTo>
                        <a:pt x="376" y="1819"/>
                      </a:lnTo>
                      <a:lnTo>
                        <a:pt x="412" y="1770"/>
                      </a:lnTo>
                      <a:lnTo>
                        <a:pt x="449" y="1719"/>
                      </a:lnTo>
                      <a:lnTo>
                        <a:pt x="483" y="1666"/>
                      </a:lnTo>
                      <a:lnTo>
                        <a:pt x="513" y="1611"/>
                      </a:lnTo>
                      <a:lnTo>
                        <a:pt x="543" y="1554"/>
                      </a:lnTo>
                      <a:lnTo>
                        <a:pt x="568" y="1496"/>
                      </a:lnTo>
                      <a:lnTo>
                        <a:pt x="591" y="1436"/>
                      </a:lnTo>
                      <a:lnTo>
                        <a:pt x="609" y="1375"/>
                      </a:lnTo>
                      <a:lnTo>
                        <a:pt x="622" y="1313"/>
                      </a:lnTo>
                      <a:lnTo>
                        <a:pt x="629" y="1250"/>
                      </a:lnTo>
                      <a:lnTo>
                        <a:pt x="630" y="1186"/>
                      </a:lnTo>
                      <a:lnTo>
                        <a:pt x="626" y="1121"/>
                      </a:lnTo>
                      <a:lnTo>
                        <a:pt x="616" y="1048"/>
                      </a:lnTo>
                      <a:lnTo>
                        <a:pt x="602" y="976"/>
                      </a:lnTo>
                      <a:lnTo>
                        <a:pt x="586" y="903"/>
                      </a:lnTo>
                      <a:lnTo>
                        <a:pt x="568" y="832"/>
                      </a:lnTo>
                      <a:lnTo>
                        <a:pt x="547" y="762"/>
                      </a:lnTo>
                      <a:lnTo>
                        <a:pt x="526" y="693"/>
                      </a:lnTo>
                      <a:lnTo>
                        <a:pt x="502" y="625"/>
                      </a:lnTo>
                      <a:lnTo>
                        <a:pt x="477" y="561"/>
                      </a:lnTo>
                      <a:lnTo>
                        <a:pt x="452" y="498"/>
                      </a:lnTo>
                      <a:lnTo>
                        <a:pt x="426" y="437"/>
                      </a:lnTo>
                      <a:lnTo>
                        <a:pt x="401" y="378"/>
                      </a:lnTo>
                      <a:lnTo>
                        <a:pt x="374" y="323"/>
                      </a:lnTo>
                      <a:lnTo>
                        <a:pt x="349" y="273"/>
                      </a:lnTo>
                      <a:lnTo>
                        <a:pt x="325" y="225"/>
                      </a:lnTo>
                      <a:lnTo>
                        <a:pt x="303" y="180"/>
                      </a:lnTo>
                      <a:lnTo>
                        <a:pt x="280" y="141"/>
                      </a:lnTo>
                      <a:lnTo>
                        <a:pt x="261" y="106"/>
                      </a:lnTo>
                      <a:lnTo>
                        <a:pt x="244" y="75"/>
                      </a:lnTo>
                      <a:lnTo>
                        <a:pt x="229" y="48"/>
                      </a:lnTo>
                      <a:lnTo>
                        <a:pt x="216" y="28"/>
                      </a:lnTo>
                      <a:lnTo>
                        <a:pt x="207" y="13"/>
                      </a:lnTo>
                      <a:lnTo>
                        <a:pt x="202" y="3"/>
                      </a:lnTo>
                      <a:lnTo>
                        <a:pt x="199" y="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 w="0">
                  <a:noFill/>
                  <a:prstDash val="solid"/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5" name="Oval 85"/>
              <p:cNvSpPr/>
              <p:nvPr/>
            </p:nvSpPr>
            <p:spPr>
              <a:xfrm>
                <a:off x="5825356" y="3532352"/>
                <a:ext cx="483645" cy="485055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9435287" y="4536568"/>
              <a:ext cx="3609505" cy="1491905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342900" indent="-342900" algn="l" fontAlgn="auto">
                <a:lnSpc>
                  <a:spcPct val="100000"/>
                </a:lnSpc>
                <a:buAutoNum type="arabicPeriod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了解了版权保护的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重要性，</a:t>
              </a:r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提高了版权意识，保护好版权就是保护了自己的网页著作权利益</a:t>
              </a:r>
              <a:endPara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marL="342900" indent="-342900" algn="l" fontAlgn="auto">
                <a:lnSpc>
                  <a:spcPct val="100000"/>
                </a:lnSpc>
                <a:buAutoNum type="arabicPeriod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规范网站版权的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标准格式</a:t>
              </a:r>
              <a:endParaRPr lang="en-US" altLang="zh-CN" sz="1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marL="342900" indent="-342900" algn="l" fontAlgn="auto">
                <a:lnSpc>
                  <a:spcPct val="100000"/>
                </a:lnSpc>
                <a:buAutoNum type="arabicPeriod"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通过标注网站版权，可以保护自己的原创网站，防止盗版网站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9215732" y="1685177"/>
              <a:ext cx="2168646" cy="4752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五：网站作者上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523803" y="2245543"/>
              <a:ext cx="3668535" cy="1023797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1.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在团队合作制作代码的过程中“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代码注释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”是十分重要的。既便利自己后期改动，也便利后期代码整合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  <a:p>
              <a:pPr algn="l" fontAlgn="auto">
                <a:lnSpc>
                  <a:spcPct val="10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2.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注意</a:t>
              </a:r>
              <a:r>
                <a:rPr lang="en-US" altLang="zh-CN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meta</a:t>
              </a:r>
              <a:r>
                <a:rPr lang="zh-CN" altLang="en-US" sz="1600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属性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是否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+mn-lt"/>
                </a:rPr>
                <a:t>写明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9215732" y="4012670"/>
              <a:ext cx="2024308" cy="4752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六：网站版权上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淘宝网Chenying0907出品 20"/>
          <p:cNvSpPr txBox="1">
            <a:spLocks noChangeArrowheads="1"/>
          </p:cNvSpPr>
          <p:nvPr/>
        </p:nvSpPr>
        <p:spPr bwMode="auto">
          <a:xfrm>
            <a:off x="4126233" y="4359493"/>
            <a:ext cx="3939533" cy="10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6400" dirty="0">
                <a:solidFill>
                  <a:schemeClr val="tx1">
                    <a:lumMod val="75000"/>
                    <a:lumOff val="25000"/>
                    <a:alpha val="9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谢谢观看</a:t>
            </a:r>
            <a:endParaRPr lang="zh-CN" altLang="en-US" sz="6400" dirty="0">
              <a:solidFill>
                <a:schemeClr val="tx1">
                  <a:lumMod val="75000"/>
                  <a:lumOff val="25000"/>
                  <a:alpha val="9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" name="淘宝网Chenying0907出品 2"/>
          <p:cNvSpPr>
            <a:spLocks noChangeAspect="1"/>
          </p:cNvSpPr>
          <p:nvPr/>
        </p:nvSpPr>
        <p:spPr>
          <a:xfrm>
            <a:off x="1615220" y="1800293"/>
            <a:ext cx="383948" cy="383948"/>
          </a:xfrm>
          <a:prstGeom prst="ellipse">
            <a:avLst/>
          </a:prstGeom>
          <a:solidFill>
            <a:srgbClr val="FFB850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4" name="淘宝网Chenying0907出品 3"/>
          <p:cNvSpPr>
            <a:spLocks noChangeAspect="1"/>
          </p:cNvSpPr>
          <p:nvPr/>
        </p:nvSpPr>
        <p:spPr>
          <a:xfrm>
            <a:off x="2383201" y="2222025"/>
            <a:ext cx="575922" cy="575922"/>
          </a:xfrm>
          <a:prstGeom prst="ellipse">
            <a:avLst/>
          </a:prstGeom>
          <a:solidFill>
            <a:srgbClr val="E86F7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5" name="淘宝网Chenying0907出品 4"/>
          <p:cNvSpPr>
            <a:spLocks noChangeAspect="1"/>
          </p:cNvSpPr>
          <p:nvPr/>
        </p:nvSpPr>
        <p:spPr>
          <a:xfrm>
            <a:off x="3247181" y="1320357"/>
            <a:ext cx="671910" cy="671910"/>
          </a:xfrm>
          <a:prstGeom prst="ellipse">
            <a:avLst/>
          </a:prstGeom>
          <a:solidFill>
            <a:srgbClr val="21AB82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6" name="淘宝网Chenying0907出品 5"/>
          <p:cNvSpPr>
            <a:spLocks noChangeAspect="1"/>
          </p:cNvSpPr>
          <p:nvPr/>
        </p:nvSpPr>
        <p:spPr>
          <a:xfrm>
            <a:off x="4111159" y="1152380"/>
            <a:ext cx="335955" cy="335955"/>
          </a:xfrm>
          <a:prstGeom prst="ellipse">
            <a:avLst/>
          </a:prstGeom>
          <a:solidFill>
            <a:srgbClr val="663C77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7" name="淘宝网Chenying0907出品 6"/>
          <p:cNvSpPr>
            <a:spLocks noChangeAspect="1"/>
          </p:cNvSpPr>
          <p:nvPr/>
        </p:nvSpPr>
        <p:spPr>
          <a:xfrm>
            <a:off x="3624435" y="2184242"/>
            <a:ext cx="335955" cy="335955"/>
          </a:xfrm>
          <a:prstGeom prst="ellipse">
            <a:avLst/>
          </a:prstGeom>
          <a:solidFill>
            <a:srgbClr val="C65885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8" name="淘宝网Chenying0907出品 7"/>
          <p:cNvSpPr>
            <a:spLocks noChangeAspect="1"/>
          </p:cNvSpPr>
          <p:nvPr/>
        </p:nvSpPr>
        <p:spPr>
          <a:xfrm>
            <a:off x="4003794" y="3048261"/>
            <a:ext cx="287962" cy="287962"/>
          </a:xfrm>
          <a:prstGeom prst="ellipse">
            <a:avLst/>
          </a:prstGeom>
          <a:solidFill>
            <a:srgbClr val="FFB85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9" name="淘宝网Chenying0907出品 8"/>
          <p:cNvSpPr>
            <a:spLocks noChangeAspect="1"/>
          </p:cNvSpPr>
          <p:nvPr/>
        </p:nvSpPr>
        <p:spPr>
          <a:xfrm>
            <a:off x="2527182" y="3280268"/>
            <a:ext cx="191974" cy="19197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2" name="淘宝网Chenying0907出品 11"/>
          <p:cNvSpPr>
            <a:spLocks noChangeAspect="1"/>
          </p:cNvSpPr>
          <p:nvPr/>
        </p:nvSpPr>
        <p:spPr>
          <a:xfrm flipH="1">
            <a:off x="10192832" y="1800293"/>
            <a:ext cx="383948" cy="383948"/>
          </a:xfrm>
          <a:prstGeom prst="ellipse">
            <a:avLst/>
          </a:prstGeom>
          <a:solidFill>
            <a:srgbClr val="E86F7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3" name="淘宝网Chenying0907出品 12"/>
          <p:cNvSpPr>
            <a:spLocks noChangeAspect="1"/>
          </p:cNvSpPr>
          <p:nvPr/>
        </p:nvSpPr>
        <p:spPr>
          <a:xfrm flipH="1">
            <a:off x="9232878" y="2222025"/>
            <a:ext cx="575922" cy="575922"/>
          </a:xfrm>
          <a:prstGeom prst="ellipse">
            <a:avLst/>
          </a:prstGeom>
          <a:solidFill>
            <a:srgbClr val="21AB82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4" name="淘宝网Chenying0907出品 13"/>
          <p:cNvSpPr>
            <a:spLocks noChangeAspect="1"/>
          </p:cNvSpPr>
          <p:nvPr/>
        </p:nvSpPr>
        <p:spPr>
          <a:xfrm flipH="1">
            <a:off x="8272909" y="1320357"/>
            <a:ext cx="671910" cy="671910"/>
          </a:xfrm>
          <a:prstGeom prst="ellipse">
            <a:avLst/>
          </a:prstGeom>
          <a:solidFill>
            <a:srgbClr val="663C77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5" name="淘宝网Chenying0907出品 14"/>
          <p:cNvSpPr>
            <a:spLocks noChangeAspect="1"/>
          </p:cNvSpPr>
          <p:nvPr/>
        </p:nvSpPr>
        <p:spPr>
          <a:xfrm flipH="1">
            <a:off x="7744886" y="1152380"/>
            <a:ext cx="335955" cy="335955"/>
          </a:xfrm>
          <a:prstGeom prst="ellipse">
            <a:avLst/>
          </a:prstGeom>
          <a:solidFill>
            <a:srgbClr val="01ACBE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6" name="淘宝网Chenying0907出品 15"/>
          <p:cNvSpPr>
            <a:spLocks noChangeAspect="1"/>
          </p:cNvSpPr>
          <p:nvPr/>
        </p:nvSpPr>
        <p:spPr>
          <a:xfrm flipH="1">
            <a:off x="8231610" y="2184242"/>
            <a:ext cx="335955" cy="335955"/>
          </a:xfrm>
          <a:prstGeom prst="ellipse">
            <a:avLst/>
          </a:prstGeom>
          <a:solidFill>
            <a:srgbClr val="FFB85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7" name="淘宝网Chenying0907出品 16"/>
          <p:cNvSpPr>
            <a:spLocks noChangeAspect="1"/>
          </p:cNvSpPr>
          <p:nvPr/>
        </p:nvSpPr>
        <p:spPr>
          <a:xfrm flipH="1">
            <a:off x="7900244" y="3048261"/>
            <a:ext cx="287962" cy="287962"/>
          </a:xfrm>
          <a:prstGeom prst="ellipse">
            <a:avLst/>
          </a:prstGeom>
          <a:solidFill>
            <a:srgbClr val="C65885"/>
          </a:solidFill>
          <a:ln w="1270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8" name="淘宝网Chenying0907出品 17"/>
          <p:cNvSpPr>
            <a:spLocks noChangeAspect="1"/>
          </p:cNvSpPr>
          <p:nvPr/>
        </p:nvSpPr>
        <p:spPr>
          <a:xfrm flipH="1">
            <a:off x="9472845" y="3280268"/>
            <a:ext cx="191974" cy="191974"/>
          </a:xfrm>
          <a:prstGeom prst="ellipse">
            <a:avLst/>
          </a:prstGeom>
          <a:solidFill>
            <a:srgbClr val="00B0F0"/>
          </a:solidFill>
          <a:ln w="6350">
            <a:noFill/>
          </a:ln>
          <a:effectLst>
            <a:outerShdw blurRad="254000" dist="1270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19" name="淘宝网Chenying0907出品 18"/>
          <p:cNvSpPr>
            <a:spLocks noChangeAspect="1"/>
          </p:cNvSpPr>
          <p:nvPr/>
        </p:nvSpPr>
        <p:spPr>
          <a:xfrm>
            <a:off x="4744088" y="1231320"/>
            <a:ext cx="2639644" cy="2639644"/>
          </a:xfrm>
          <a:prstGeom prst="ellipse">
            <a:avLst/>
          </a:prstGeom>
          <a:solidFill>
            <a:srgbClr val="E86F70"/>
          </a:solidFill>
          <a:ln w="12700">
            <a:noFill/>
          </a:ln>
          <a:effectLst>
            <a:outerShdw blurRad="1905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1" tIns="34285" rIns="68571" bIns="34285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5">
              <a:solidFill>
                <a:schemeClr val="accent1"/>
              </a:solidFill>
            </a:endParaRPr>
          </a:p>
        </p:txBody>
      </p:sp>
      <p:sp>
        <p:nvSpPr>
          <p:cNvPr id="20" name="淘宝网Chenying0907出品 19"/>
          <p:cNvSpPr>
            <a:spLocks noChangeAspect="1"/>
          </p:cNvSpPr>
          <p:nvPr/>
        </p:nvSpPr>
        <p:spPr>
          <a:xfrm>
            <a:off x="4504120" y="991352"/>
            <a:ext cx="3119579" cy="3119579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alpha val="6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3" name="淘宝网Chenying0907出品 22"/>
          <p:cNvSpPr txBox="1">
            <a:spLocks noChangeArrowheads="1"/>
          </p:cNvSpPr>
          <p:nvPr/>
        </p:nvSpPr>
        <p:spPr bwMode="auto">
          <a:xfrm>
            <a:off x="4483825" y="1803395"/>
            <a:ext cx="3166496" cy="1446102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en-US" altLang="zh-CN" sz="8795" dirty="0">
                <a:solidFill>
                  <a:schemeClr val="bg1"/>
                </a:solidFill>
                <a:latin typeface="Agency FB" panose="020B0503020202020204" pitchFamily="34" charset="0"/>
                <a:ea typeface="Source Han Sans Light" panose="020B0300000000000000" pitchFamily="34" charset="-122"/>
              </a:rPr>
              <a:t>2022</a:t>
            </a:r>
            <a:endParaRPr lang="en-US" altLang="zh-CN" sz="8795" dirty="0">
              <a:solidFill>
                <a:schemeClr val="bg1"/>
              </a:solidFill>
              <a:latin typeface="Agency FB" panose="020B0503020202020204" pitchFamily="34" charset="0"/>
              <a:ea typeface="Source Han Sans Light" panose="020B0300000000000000" pitchFamily="34" charset="-122"/>
            </a:endParaRPr>
          </a:p>
        </p:txBody>
      </p:sp>
      <p:sp>
        <p:nvSpPr>
          <p:cNvPr id="60" name="淘宝网Chenying0907出品 59"/>
          <p:cNvSpPr/>
          <p:nvPr/>
        </p:nvSpPr>
        <p:spPr>
          <a:xfrm>
            <a:off x="2959123" y="5553636"/>
            <a:ext cx="6374257" cy="37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团队介绍</a:t>
            </a:r>
            <a:r>
              <a:rPr lang="en-US" altLang="zh-CN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| </a:t>
            </a:r>
            <a:r>
              <a:rPr lang="zh-CN" altLang="en-US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项目汇报</a:t>
            </a:r>
            <a:r>
              <a:rPr lang="en-US" altLang="zh-CN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| </a:t>
            </a:r>
            <a:r>
              <a:rPr lang="zh-CN" altLang="en-US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收获成长</a:t>
            </a:r>
            <a:r>
              <a:rPr lang="en-US" altLang="zh-CN" sz="1865" spc="133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| </a:t>
            </a:r>
            <a:endParaRPr lang="zh-CN" altLang="en-US" sz="1865" spc="133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22" name="淘宝网Chenying0907出品 59"/>
          <p:cNvSpPr/>
          <p:nvPr/>
        </p:nvSpPr>
        <p:spPr>
          <a:xfrm>
            <a:off x="2959122" y="5901971"/>
            <a:ext cx="6374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组长：吴思宇     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en-US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组员：宁子宣 李佳芩 寻春莲 王双凤</a:t>
            </a:r>
            <a:endParaRPr lang="zh-CN" altLang="en-US" spc="133" dirty="0">
              <a:solidFill>
                <a:schemeClr val="tx1">
                  <a:lumMod val="75000"/>
                  <a:lumOff val="2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84846E-6 -3.16878E-6 L 0.14719 0.17495 " pathEditMode="relative" rAng="0" ptsTypes="AA">
                                          <p:cBhvr>
                                            <p:cTn id="60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60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-2.59156E-6 -2.1012E-6 L 0.20622 0.12712 " pathEditMode="relative" rAng="0" ptsTypes="AA">
                                          <p:cBhvr>
                                            <p:cTn id="62" dur="2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3.52717E-6 4.56649E-6 L 0.18903 0.0256 " pathEditMode="relative" rAng="0" ptsTypes="AA">
                                          <p:cBhvr>
                                            <p:cTn id="64" dur="20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43" y="1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1.28797E-6 2.96205E-6 L 0.15813 -0.09781 " pathEditMode="relative" rAng="0" ptsTypes="AA">
                                          <p:cBhvr>
                                            <p:cTn id="66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98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8.08887E-7 3.56063E-6 L 0.28085 0.00061 " pathEditMode="relative" rAng="0" ptsTypes="AA">
                                          <p:cBhvr>
                                            <p:cTn id="68" dur="2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7132E-6 -2.05801E-6 L 0.28484 -0.12558 " pathEditMode="relative" rAng="0" ptsTypes="AA">
                                          <p:cBhvr>
                                            <p:cTn id="70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34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4.57212E-6 -2.48689E-6 L 0.35203 0.07806 " pathEditMode="relative" rAng="0" ptsTypes="AA">
                                          <p:cBhvr>
                                            <p:cTn id="72" dur="20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01" y="38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7.32512E-7 -3.16878E-6 L -0.15102 0.17495 " pathEditMode="relative" rAng="0" ptsTypes="AA">
                                          <p:cBhvr>
                                            <p:cTn id="74" dur="200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51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2.59156E-6 -2.1012E-6 L -0.20604 0.12712 " pathEditMode="relative" rAng="0" ptsTypes="AA">
                                          <p:cBhvr>
                                            <p:cTn id="76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2.89186E-6 4.56649E-6 L -0.18885 0.02715 " pathEditMode="relative" rAng="0" ptsTypes="AA">
                                          <p:cBhvr>
                                            <p:cTn id="78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43" y="13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1.28797E-6 2.96205E-6 L -0.16143 -0.09781 " pathEditMode="relative" rAng="0" ptsTypes="AA">
                                          <p:cBhvr>
                                            <p:cTn id="80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72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8.08887E-7 3.56063E-6 L -0.28085 0.00061 " pathEditMode="relative" rAng="0" ptsTypes="AA">
                                          <p:cBhvr>
                                            <p:cTn id="82" dur="20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09651E-7 -2.05801E-6 L -0.28641 -0.12558 " pathEditMode="relative" rAng="0" ptsTypes="AA">
                                          <p:cBhvr>
                                            <p:cTn id="84" dur="2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20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1.8469E-6 -2.48689E-6 L -0.35167 0.07621 " pathEditMode="relative" rAng="0" ptsTypes="AA">
                                          <p:cBhvr>
                                            <p:cTn id="86" dur="2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84" y="37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5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8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1" dur="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1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5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10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50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10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50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10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50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20" grpId="0" animBg="1"/>
          <p:bldP spid="23" grpId="0" bldLvl="0" animBg="1"/>
          <p:bldP spid="60" grpId="0"/>
          <p:bldP spid="2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1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0" presetClass="entr" presetSubtype="0" decel="10000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84846E-6 -3.16878E-6 L 0.14719 0.17495 " pathEditMode="relative" rAng="0" ptsTypes="AA">
                                          <p:cBhvr>
                                            <p:cTn id="60" dur="200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60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-2.59156E-6 -2.1012E-6 L 0.20622 0.12712 " pathEditMode="relative" rAng="0" ptsTypes="AA">
                                          <p:cBhvr>
                                            <p:cTn id="62" dur="2000" spd="-100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3.52717E-6 4.56649E-6 L 0.18903 0.0256 " pathEditMode="relative" rAng="0" ptsTypes="AA">
                                          <p:cBhvr>
                                            <p:cTn id="64" dur="2000" spd="-100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9443" y="12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1.28797E-6 2.96205E-6 L 0.15813 -0.09781 " pathEditMode="relative" rAng="0" ptsTypes="AA">
                                          <p:cBhvr>
                                            <p:cTn id="66" dur="2000" spd="-100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898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8.08887E-7 3.56063E-6 L 0.28085 0.00061 " pathEditMode="relative" rAng="0" ptsTypes="AA">
                                          <p:cBhvr>
                                            <p:cTn id="68" dur="2000" spd="-10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3.17132E-6 -2.05801E-6 L 0.28484 -0.12558 " pathEditMode="relative" rAng="0" ptsTypes="AA">
                                          <p:cBhvr>
                                            <p:cTn id="70" dur="20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234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4.57212E-6 -2.48689E-6 L 0.35203 0.07806 " pathEditMode="relative" rAng="0" ptsTypes="AA">
                                          <p:cBhvr>
                                            <p:cTn id="72" dur="2000" spd="-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601" y="388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7.32512E-7 -3.16878E-6 L -0.15102 0.17495 " pathEditMode="relative" rAng="0" ptsTypes="AA">
                                          <p:cBhvr>
                                            <p:cTn id="74" dur="2000" spd="-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551" y="873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grpId="1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Motion origin="layout" path="M 2.59156E-6 -2.1012E-6 L -0.20604 0.12712 " pathEditMode="relative" rAng="0" ptsTypes="AA">
                                          <p:cBhvr>
                                            <p:cTn id="76" dur="2000" spd="-100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311" y="63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grpId="1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Motion origin="layout" path="M -2.89186E-6 4.56649E-6 L -0.18885 0.02715 " pathEditMode="relative" rAng="0" ptsTypes="AA">
                                          <p:cBhvr>
                                            <p:cTn id="78" dur="2000" spd="-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443" y="13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Motion origin="layout" path="M -1.28797E-6 2.96205E-6 L -0.16143 -0.09781 " pathEditMode="relative" rAng="0" ptsTypes="AA">
                                          <p:cBhvr>
                                            <p:cTn id="80" dur="2000" spd="-100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72" y="-490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Motion origin="layout" path="M -8.08887E-7 3.56063E-6 L -0.28085 0.00061 " pathEditMode="relative" rAng="0" ptsTypes="AA">
                                          <p:cBhvr>
                                            <p:cTn id="82" dur="2000" spd="-10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043" y="3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Motion origin="layout" path="M 4.09651E-7 -2.05801E-6 L -0.28641 -0.12558 " pathEditMode="relative" rAng="0" ptsTypes="AA">
                                          <p:cBhvr>
                                            <p:cTn id="84" dur="20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320" y="-62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accel="50000" decel="50000" fill="hold" grpId="1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Motion origin="layout" path="M -1.8469E-6 -2.48689E-6 L -0.35167 0.07621 " pathEditMode="relative" rAng="0" ptsTypes="AA">
                                          <p:cBhvr>
                                            <p:cTn id="86" dur="200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84" y="37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 tmFilter="0, 0; .2, .5; .8, .5; 1, 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9" dur="500" autoRev="1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0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10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2" dur="50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 tmFilter="0, 0; .2, .5; .8, .5; 1, 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5" dur="500" autoRev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6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10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8" dur="50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1" dur="50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10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4" dur="50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5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10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7" dur="50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8" presetID="26" presetClass="emph" presetSubtype="0" repeatCount="2000" fill="hold" grpId="2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10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0" dur="50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1" presetID="26" presetClass="emph" presetSubtype="0" repeatCount="2000" fill="hold" grpId="2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10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3" dur="50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4" presetID="26" presetClass="emph" presetSubtype="0" repeatCount="2000" fill="hold" grpId="2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1000" tmFilter="0, 0; .2, .5; .8, .5; 1, 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6" dur="500" autoRev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7" presetID="26" presetClass="emph" presetSubtype="0" repeatCount="2000" fill="hold" grpId="2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10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19" dur="50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0" presetID="26" presetClass="emph" presetSubtype="0" repeatCount="2000" fill="hold" grpId="2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10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2" dur="50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3" presetID="26" presetClass="emph" presetSubtype="0" repeatCount="2000" fill="hold" grpId="2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10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5" dur="50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6" presetID="26" presetClass="emph" presetSubtype="0" repeatCount="2000" fill="hold" grpId="2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10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28" dur="50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9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1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4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3" grpId="0" animBg="1"/>
          <p:bldP spid="3" grpId="1" animBg="1"/>
          <p:bldP spid="3" grpId="2" animBg="1"/>
          <p:bldP spid="4" grpId="0" animBg="1"/>
          <p:bldP spid="4" grpId="1" animBg="1"/>
          <p:bldP spid="4" grpId="2" animBg="1"/>
          <p:bldP spid="5" grpId="0" animBg="1"/>
          <p:bldP spid="5" grpId="1" animBg="1"/>
          <p:bldP spid="5" grpId="2" animBg="1"/>
          <p:bldP spid="6" grpId="0" animBg="1"/>
          <p:bldP spid="6" grpId="1" animBg="1"/>
          <p:bldP spid="6" grpId="2" animBg="1"/>
          <p:bldP spid="7" grpId="0" animBg="1"/>
          <p:bldP spid="7" grpId="1" animBg="1"/>
          <p:bldP spid="7" grpId="2" animBg="1"/>
          <p:bldP spid="8" grpId="0" animBg="1"/>
          <p:bldP spid="8" grpId="1" animBg="1"/>
          <p:bldP spid="8" grpId="2" animBg="1"/>
          <p:bldP spid="9" grpId="0" animBg="1"/>
          <p:bldP spid="9" grpId="1" animBg="1"/>
          <p:bldP spid="9" grpId="2" animBg="1"/>
          <p:bldP spid="12" grpId="0" animBg="1"/>
          <p:bldP spid="12" grpId="1" animBg="1"/>
          <p:bldP spid="12" grpId="2" animBg="1"/>
          <p:bldP spid="13" grpId="0" animBg="1"/>
          <p:bldP spid="13" grpId="1" animBg="1"/>
          <p:bldP spid="13" grpId="2" animBg="1"/>
          <p:bldP spid="14" grpId="0" animBg="1"/>
          <p:bldP spid="14" grpId="1" animBg="1"/>
          <p:bldP spid="14" grpId="2" animBg="1"/>
          <p:bldP spid="15" grpId="0" animBg="1"/>
          <p:bldP spid="15" grpId="1" animBg="1"/>
          <p:bldP spid="15" grpId="2" animBg="1"/>
          <p:bldP spid="16" grpId="0" animBg="1"/>
          <p:bldP spid="16" grpId="1" animBg="1"/>
          <p:bldP spid="16" grpId="2" animBg="1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20" grpId="0" animBg="1"/>
          <p:bldP spid="23" grpId="0" bldLvl="0" animBg="1"/>
          <p:bldP spid="60" grpId="0"/>
          <p:bldP spid="2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淘宝网Chenying0907出品 3" descr="C:\Users\admin\Desktop\团队素材\banner\7FDCB066CF30523AE641474CE6E1601F.png7FDCB066CF30523AE641474CE6E1601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47580" y="1395905"/>
            <a:ext cx="4356449" cy="326747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淘宝网Chenying0907出品 2" descr="C:\Users\admin\Desktop\团队素材\banner\banner2.jpgbann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730" y="4534193"/>
            <a:ext cx="2947184" cy="145412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淘宝网Chenying0907出品 68"/>
          <p:cNvSpPr/>
          <p:nvPr/>
        </p:nvSpPr>
        <p:spPr>
          <a:xfrm>
            <a:off x="1607116" y="1395905"/>
            <a:ext cx="3623036" cy="124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3730" dirty="0">
                <a:solidFill>
                  <a:srgbClr val="663A77"/>
                </a:solidFill>
                <a:latin typeface="Agency FB" panose="020B0503020202020204" pitchFamily="34" charset="0"/>
              </a:rPr>
              <a:t>织诚</a:t>
            </a:r>
            <a:r>
              <a:rPr lang="en-US" altLang="zh-CN" sz="3730" dirty="0">
                <a:solidFill>
                  <a:srgbClr val="663A77"/>
                </a:solidFill>
                <a:latin typeface="Agency FB" panose="020B0503020202020204" pitchFamily="34" charset="0"/>
              </a:rPr>
              <a:t>ITeam</a:t>
            </a:r>
            <a:endParaRPr lang="en-US" altLang="zh-CN" sz="3730" dirty="0">
              <a:solidFill>
                <a:srgbClr val="663A77"/>
              </a:solidFill>
              <a:latin typeface="Agency FB" panose="020B0503020202020204" pitchFamily="34" charset="0"/>
            </a:endParaRPr>
          </a:p>
          <a:p>
            <a:pPr algn="l"/>
            <a:r>
              <a:rPr lang="en-US" altLang="zh-CN" sz="3730" dirty="0">
                <a:solidFill>
                  <a:srgbClr val="663A77"/>
                </a:solidFill>
                <a:latin typeface="Agency FB" panose="020B0503020202020204" pitchFamily="34" charset="0"/>
              </a:rPr>
              <a:t>           </a:t>
            </a:r>
            <a:endParaRPr lang="zh-CN" altLang="en-US" sz="3730" dirty="0">
              <a:solidFill>
                <a:srgbClr val="663A77"/>
              </a:solidFill>
              <a:latin typeface="Agency FB" panose="020B0503020202020204" pitchFamily="34" charset="0"/>
            </a:endParaRPr>
          </a:p>
        </p:txBody>
      </p:sp>
      <p:sp>
        <p:nvSpPr>
          <p:cNvPr id="70" name="淘宝网Chenying0907出品 69"/>
          <p:cNvSpPr/>
          <p:nvPr/>
        </p:nvSpPr>
        <p:spPr>
          <a:xfrm>
            <a:off x="1606003" y="2183767"/>
            <a:ext cx="128112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35" dirty="0">
                <a:solidFill>
                  <a:srgbClr val="00AF92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团队介绍</a:t>
            </a:r>
            <a:endParaRPr lang="zh-CN" altLang="en-US" sz="2135" dirty="0">
              <a:solidFill>
                <a:srgbClr val="00AF92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1" name="淘宝网Chenying0907出品 70"/>
          <p:cNvSpPr/>
          <p:nvPr/>
        </p:nvSpPr>
        <p:spPr>
          <a:xfrm>
            <a:off x="1626995" y="2718127"/>
            <a:ext cx="3821966" cy="1525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织诚lTeam团队,成立于2022年5月,由湖南工程职业技术学院计算机应用技术（网媒方向）专业的五位女生组成,是一家从事于网页设计,摄影等专业团队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2" name="淘宝网Chenying0907出品 71"/>
          <p:cNvSpPr/>
          <p:nvPr/>
        </p:nvSpPr>
        <p:spPr>
          <a:xfrm>
            <a:off x="1728176" y="5015674"/>
            <a:ext cx="6189100" cy="41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>
              <a:lnSpc>
                <a:spcPct val="150000"/>
              </a:lnSpc>
            </a:pPr>
            <a:r>
              <a:rPr lang="zh-CN" altLang="en-US" sz="1600" dirty="0">
                <a:solidFill>
                  <a:srgbClr val="C55884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团队秉承“承载信任、助力成功”的服务理念，重质量、讲诚信。</a:t>
            </a:r>
            <a:endParaRPr lang="zh-CN" altLang="en-US" sz="1600" dirty="0">
              <a:solidFill>
                <a:srgbClr val="C55884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47" name="淘宝网Chenying0907出品 3"/>
          <p:cNvSpPr>
            <a:spLocks noChangeArrowheads="1"/>
          </p:cNvSpPr>
          <p:nvPr/>
        </p:nvSpPr>
        <p:spPr bwMode="auto">
          <a:xfrm>
            <a:off x="5193848" y="419682"/>
            <a:ext cx="1550372" cy="5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zh-CN" altLang="en-US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团队介绍</a:t>
            </a:r>
            <a:endParaRPr lang="zh-CN" altLang="en-US" sz="26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0" grpId="0"/>
          <p:bldP spid="71" grpId="0"/>
          <p:bldP spid="7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10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2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799"/>
                                </p:stCondLst>
                                <p:childTnLst>
                                  <p:par>
                                    <p:cTn id="2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4" dur="10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6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0" grpId="0"/>
          <p:bldP spid="71" grpId="0"/>
          <p:bldP spid="7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淘宝网Chenying0907出品 1"/>
          <p:cNvSpPr/>
          <p:nvPr/>
        </p:nvSpPr>
        <p:spPr>
          <a:xfrm>
            <a:off x="5572986" y="2403994"/>
            <a:ext cx="6353182" cy="2688361"/>
          </a:xfrm>
          <a:custGeom>
            <a:avLst/>
            <a:gdLst>
              <a:gd name="connsiteX0" fmla="*/ 238128 w 4486009"/>
              <a:gd name="connsiteY0" fmla="*/ 0 h 914400"/>
              <a:gd name="connsiteX1" fmla="*/ 1053311 w 4486009"/>
              <a:gd name="connsiteY1" fmla="*/ 0 h 914400"/>
              <a:gd name="connsiteX2" fmla="*/ 4247881 w 4486009"/>
              <a:gd name="connsiteY2" fmla="*/ 0 h 914400"/>
              <a:gd name="connsiteX3" fmla="*/ 4486009 w 4486009"/>
              <a:gd name="connsiteY3" fmla="*/ 457200 h 914400"/>
              <a:gd name="connsiteX4" fmla="*/ 4247881 w 4486009"/>
              <a:gd name="connsiteY4" fmla="*/ 914400 h 914400"/>
              <a:gd name="connsiteX5" fmla="*/ 1053311 w 4486009"/>
              <a:gd name="connsiteY5" fmla="*/ 914400 h 914400"/>
              <a:gd name="connsiteX6" fmla="*/ 238128 w 4486009"/>
              <a:gd name="connsiteY6" fmla="*/ 914400 h 914400"/>
              <a:gd name="connsiteX7" fmla="*/ 0 w 4486009"/>
              <a:gd name="connsiteY7" fmla="*/ 457200 h 914400"/>
              <a:gd name="connsiteX0-1" fmla="*/ 238128 w 4247881"/>
              <a:gd name="connsiteY0-2" fmla="*/ 0 h 914400"/>
              <a:gd name="connsiteX1-3" fmla="*/ 1053311 w 4247881"/>
              <a:gd name="connsiteY1-4" fmla="*/ 0 h 914400"/>
              <a:gd name="connsiteX2-5" fmla="*/ 4247881 w 4247881"/>
              <a:gd name="connsiteY2-6" fmla="*/ 0 h 914400"/>
              <a:gd name="connsiteX3-7" fmla="*/ 4247881 w 4247881"/>
              <a:gd name="connsiteY3-8" fmla="*/ 914400 h 914400"/>
              <a:gd name="connsiteX4-9" fmla="*/ 1053311 w 4247881"/>
              <a:gd name="connsiteY4-10" fmla="*/ 914400 h 914400"/>
              <a:gd name="connsiteX5-11" fmla="*/ 238128 w 4247881"/>
              <a:gd name="connsiteY5-12" fmla="*/ 914400 h 914400"/>
              <a:gd name="connsiteX6-13" fmla="*/ 0 w 4247881"/>
              <a:gd name="connsiteY6-14" fmla="*/ 457200 h 914400"/>
              <a:gd name="connsiteX7-15" fmla="*/ 238128 w 4247881"/>
              <a:gd name="connsiteY7-16" fmla="*/ 0 h 914400"/>
              <a:gd name="connsiteX0-17" fmla="*/ 0 w 4009753"/>
              <a:gd name="connsiteY0-18" fmla="*/ 0 h 914400"/>
              <a:gd name="connsiteX1-19" fmla="*/ 815183 w 4009753"/>
              <a:gd name="connsiteY1-20" fmla="*/ 0 h 914400"/>
              <a:gd name="connsiteX2-21" fmla="*/ 4009753 w 4009753"/>
              <a:gd name="connsiteY2-22" fmla="*/ 0 h 914400"/>
              <a:gd name="connsiteX3-23" fmla="*/ 4009753 w 4009753"/>
              <a:gd name="connsiteY3-24" fmla="*/ 914400 h 914400"/>
              <a:gd name="connsiteX4-25" fmla="*/ 815183 w 4009753"/>
              <a:gd name="connsiteY4-26" fmla="*/ 914400 h 914400"/>
              <a:gd name="connsiteX5-27" fmla="*/ 0 w 4009753"/>
              <a:gd name="connsiteY5-28" fmla="*/ 914400 h 914400"/>
              <a:gd name="connsiteX6-29" fmla="*/ 362905 w 4009753"/>
              <a:gd name="connsiteY6-30" fmla="*/ 457200 h 914400"/>
              <a:gd name="connsiteX7-31" fmla="*/ 0 w 4009753"/>
              <a:gd name="connsiteY7-32" fmla="*/ 0 h 914400"/>
              <a:gd name="connsiteX0-33" fmla="*/ 0 w 4009753"/>
              <a:gd name="connsiteY0-34" fmla="*/ 0 h 914400"/>
              <a:gd name="connsiteX1-35" fmla="*/ 815183 w 4009753"/>
              <a:gd name="connsiteY1-36" fmla="*/ 0 h 914400"/>
              <a:gd name="connsiteX2-37" fmla="*/ 4009753 w 4009753"/>
              <a:gd name="connsiteY2-38" fmla="*/ 0 h 914400"/>
              <a:gd name="connsiteX3-39" fmla="*/ 4009753 w 4009753"/>
              <a:gd name="connsiteY3-40" fmla="*/ 914400 h 914400"/>
              <a:gd name="connsiteX4-41" fmla="*/ 815183 w 4009753"/>
              <a:gd name="connsiteY4-42" fmla="*/ 914400 h 914400"/>
              <a:gd name="connsiteX5-43" fmla="*/ 0 w 4009753"/>
              <a:gd name="connsiteY5-44" fmla="*/ 914400 h 914400"/>
              <a:gd name="connsiteX6-45" fmla="*/ 446125 w 4009753"/>
              <a:gd name="connsiteY6-46" fmla="*/ 462136 h 914400"/>
              <a:gd name="connsiteX7-47" fmla="*/ 0 w 4009753"/>
              <a:gd name="connsiteY7-48" fmla="*/ 0 h 914400"/>
              <a:gd name="connsiteX0-49" fmla="*/ 0 w 4009753"/>
              <a:gd name="connsiteY0-50" fmla="*/ 0 h 914400"/>
              <a:gd name="connsiteX1-51" fmla="*/ 815183 w 4009753"/>
              <a:gd name="connsiteY1-52" fmla="*/ 0 h 914400"/>
              <a:gd name="connsiteX2-53" fmla="*/ 4009753 w 4009753"/>
              <a:gd name="connsiteY2-54" fmla="*/ 0 h 914400"/>
              <a:gd name="connsiteX3-55" fmla="*/ 4009753 w 4009753"/>
              <a:gd name="connsiteY3-56" fmla="*/ 914400 h 914400"/>
              <a:gd name="connsiteX4-57" fmla="*/ 815183 w 4009753"/>
              <a:gd name="connsiteY4-58" fmla="*/ 914400 h 914400"/>
              <a:gd name="connsiteX5-59" fmla="*/ 0 w 4009753"/>
              <a:gd name="connsiteY5-60" fmla="*/ 914400 h 914400"/>
              <a:gd name="connsiteX6-61" fmla="*/ 402602 w 4009753"/>
              <a:gd name="connsiteY6-62" fmla="*/ 462136 h 914400"/>
              <a:gd name="connsiteX7-63" fmla="*/ 0 w 4009753"/>
              <a:gd name="connsiteY7-64" fmla="*/ 0 h 914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009753" h="914400">
                <a:moveTo>
                  <a:pt x="0" y="0"/>
                </a:moveTo>
                <a:lnTo>
                  <a:pt x="815183" y="0"/>
                </a:lnTo>
                <a:lnTo>
                  <a:pt x="4009753" y="0"/>
                </a:lnTo>
                <a:lnTo>
                  <a:pt x="4009753" y="914400"/>
                </a:lnTo>
                <a:lnTo>
                  <a:pt x="815183" y="914400"/>
                </a:lnTo>
                <a:lnTo>
                  <a:pt x="0" y="914400"/>
                </a:lnTo>
                <a:lnTo>
                  <a:pt x="402602" y="46213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3" name="淘宝网Chenying0907出品 2"/>
          <p:cNvGrpSpPr/>
          <p:nvPr/>
        </p:nvGrpSpPr>
        <p:grpSpPr>
          <a:xfrm>
            <a:off x="2910282" y="2403995"/>
            <a:ext cx="3118496" cy="2688361"/>
            <a:chOff x="820710" y="1591861"/>
            <a:chExt cx="2532090" cy="2182838"/>
          </a:xfrm>
        </p:grpSpPr>
        <p:sp>
          <p:nvSpPr>
            <p:cNvPr id="4" name="六边形 3"/>
            <p:cNvSpPr/>
            <p:nvPr/>
          </p:nvSpPr>
          <p:spPr>
            <a:xfrm>
              <a:off x="820710" y="1591861"/>
              <a:ext cx="2532090" cy="2182838"/>
            </a:xfrm>
            <a:prstGeom prst="hexagon">
              <a:avLst/>
            </a:prstGeom>
            <a:solidFill>
              <a:srgbClr val="00AF92"/>
            </a:solidFill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" name="六边形 4"/>
            <p:cNvSpPr/>
            <p:nvPr/>
          </p:nvSpPr>
          <p:spPr>
            <a:xfrm>
              <a:off x="976155" y="1733431"/>
              <a:ext cx="2221201" cy="1914830"/>
            </a:xfrm>
            <a:prstGeom prst="hexagon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6" name="淘宝网Chenying0907出品 5"/>
          <p:cNvGrpSpPr/>
          <p:nvPr/>
        </p:nvGrpSpPr>
        <p:grpSpPr>
          <a:xfrm>
            <a:off x="787198" y="1669269"/>
            <a:ext cx="2411529" cy="2078906"/>
            <a:chOff x="979199" y="1599428"/>
            <a:chExt cx="2532090" cy="2182838"/>
          </a:xfrm>
        </p:grpSpPr>
        <p:sp>
          <p:nvSpPr>
            <p:cNvPr id="7" name="六边形 6"/>
            <p:cNvSpPr/>
            <p:nvPr/>
          </p:nvSpPr>
          <p:spPr>
            <a:xfrm>
              <a:off x="979199" y="1599428"/>
              <a:ext cx="2532090" cy="2182838"/>
            </a:xfrm>
            <a:prstGeom prst="hexagon">
              <a:avLst/>
            </a:prstGeom>
            <a:solidFill>
              <a:srgbClr val="E87071"/>
            </a:solidFill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六边形 7"/>
            <p:cNvSpPr/>
            <p:nvPr/>
          </p:nvSpPr>
          <p:spPr>
            <a:xfrm>
              <a:off x="1131599" y="1734086"/>
              <a:ext cx="2221201" cy="1914830"/>
            </a:xfrm>
            <a:prstGeom prst="hexagon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grpSp>
        <p:nvGrpSpPr>
          <p:cNvPr id="9" name="淘宝网Chenying0907出品 8"/>
          <p:cNvGrpSpPr/>
          <p:nvPr/>
        </p:nvGrpSpPr>
        <p:grpSpPr>
          <a:xfrm>
            <a:off x="826052" y="3840571"/>
            <a:ext cx="2411529" cy="2078906"/>
            <a:chOff x="607160" y="1587516"/>
            <a:chExt cx="2532090" cy="2182838"/>
          </a:xfrm>
        </p:grpSpPr>
        <p:sp>
          <p:nvSpPr>
            <p:cNvPr id="10" name="六边形 9"/>
            <p:cNvSpPr/>
            <p:nvPr/>
          </p:nvSpPr>
          <p:spPr>
            <a:xfrm>
              <a:off x="607160" y="1587516"/>
              <a:ext cx="2532090" cy="2182838"/>
            </a:xfrm>
            <a:prstGeom prst="hexagon">
              <a:avLst/>
            </a:prstGeom>
            <a:solidFill>
              <a:srgbClr val="663A77"/>
            </a:solidFill>
            <a:ln w="22225">
              <a:noFill/>
            </a:ln>
            <a:effectLst>
              <a:outerShdw blurRad="292100" sx="109000" sy="109000" algn="c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11" name="六边形 10"/>
            <p:cNvSpPr/>
            <p:nvPr/>
          </p:nvSpPr>
          <p:spPr>
            <a:xfrm>
              <a:off x="805430" y="1727762"/>
              <a:ext cx="2221201" cy="1914830"/>
            </a:xfrm>
            <a:prstGeom prst="hexagon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439639" y="1775935"/>
            <a:ext cx="2082540" cy="49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altLang="en-US" sz="2400" kern="0" dirty="0">
                <a:solidFill>
                  <a:srgbClr val="C55884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专业的团队</a:t>
            </a:r>
            <a:endParaRPr lang="zh-CN" altLang="en-US" sz="2400" kern="0" dirty="0">
              <a:solidFill>
                <a:srgbClr val="C55884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9639" y="2578351"/>
            <a:ext cx="5075667" cy="2263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latinLnBrk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我们是一支专业的团队，团队成员能够熟练运用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PS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AI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JS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python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DW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等软件，综合完成网站建设，实现业务一条龙服务。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  <a:p>
            <a:pPr algn="l" latinLnBrk="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我们是一支年轻有活力且潜力无限的的团队，我们的平均年龄仅有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岁，除了在做事情沉稳、仔细、踏实外，更多的是有年轻人朝气和创新精神。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15" name="淘宝网Chenying0907出品 3"/>
          <p:cNvSpPr>
            <a:spLocks noChangeArrowheads="1"/>
          </p:cNvSpPr>
          <p:nvPr/>
        </p:nvSpPr>
        <p:spPr bwMode="auto">
          <a:xfrm>
            <a:off x="5319504" y="483204"/>
            <a:ext cx="1550372" cy="5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zh-CN" altLang="en-US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团队介绍</a:t>
            </a:r>
            <a:endParaRPr lang="zh-CN" altLang="en-US" sz="26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4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2" grpId="0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2654304" y="4790719"/>
            <a:ext cx="2048024" cy="2348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335" dirty="0">
                <a:solidFill>
                  <a:schemeClr val="bg2">
                    <a:lumMod val="25000"/>
                  </a:schemeClr>
                </a:solidFill>
              </a:rPr>
              <a:t>热爱生活和猫咪，现任织诚</a:t>
            </a:r>
            <a:r>
              <a:rPr lang="en-US" altLang="zh-CN" sz="1335" dirty="0" err="1">
                <a:solidFill>
                  <a:schemeClr val="bg2">
                    <a:lumMod val="25000"/>
                  </a:schemeClr>
                </a:solidFill>
              </a:rPr>
              <a:t>ITeam</a:t>
            </a:r>
            <a:r>
              <a:rPr lang="zh-CN" altLang="en-US" sz="1335" dirty="0">
                <a:solidFill>
                  <a:schemeClr val="bg2">
                    <a:lumMod val="25000"/>
                  </a:schemeClr>
                </a:solidFill>
              </a:rPr>
              <a:t>团队组员，性格时而开朗时而自闭，大多时候喜欢哈哈“没有比人更高的山，没有比脚更长的路“。不惧困难，勇敢向前</a:t>
            </a:r>
            <a:endParaRPr lang="en-US" altLang="zh-CN" sz="1335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r>
              <a:rPr lang="zh-CN" altLang="en-US" sz="1335" kern="0" dirty="0">
                <a:solidFill>
                  <a:schemeClr val="bg2">
                    <a:lumMod val="25000"/>
                  </a:schemeClr>
                </a:solidFill>
                <a:sym typeface="+mn-ea"/>
              </a:rPr>
              <a:t>在组内负责听组长的安排，发扬织诚精神。</a:t>
            </a:r>
            <a:endParaRPr lang="zh-CN" altLang="en-US" sz="1335" kern="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defRPr/>
            </a:pPr>
            <a:br>
              <a:rPr lang="zh-CN" altLang="en-US" sz="1335" dirty="0">
                <a:solidFill>
                  <a:schemeClr val="bg2">
                    <a:lumMod val="25000"/>
                  </a:schemeClr>
                </a:solidFill>
                <a:ea typeface="方正正纤黑简体" panose="02000000000000000000"/>
              </a:rPr>
            </a:br>
            <a:endParaRPr lang="zh-CN" altLang="en-US" sz="1335" kern="0" dirty="0">
              <a:solidFill>
                <a:schemeClr val="bg2">
                  <a:lumMod val="25000"/>
                </a:schemeClr>
              </a:solidFill>
              <a:latin typeface="方正正纤黑简体" panose="02000000000000000000" pitchFamily="2" charset="-122"/>
              <a:ea typeface="方正正纤黑简体" panose="0200000000000000000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71988" y="4790719"/>
            <a:ext cx="2048024" cy="17332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133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喜欢吃喝玩乐，喜欢画画吃东西，干活这方面一切能省则省，能忽悠她的只有吃，没错，只有吃！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在组内负责听组长的安排，发扬织诚精神。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zh-CN" altLang="en-US" sz="1335" kern="0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554077" y="4790719"/>
            <a:ext cx="2048024" cy="15281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</a:t>
            </a:r>
            <a:r>
              <a:rPr lang="en-US" altLang="zh-CN" sz="1335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喜欢绘画摸鱼，擅长排版设计，生性活脱，舌战群儒。钱能够解决的问题，她被钱解决。甚至连##也##，难以幸免。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zh-CN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在组内负责听组长的安排，发扬织诚精神。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143976" y="4790719"/>
            <a:ext cx="2048024" cy="15281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1335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有时候喜欢喝点“鸡汤”，调养生息。喜欢猫猫狗狗是忠实的猫猫一族，喜欢美食！喜欢跑步！时间把控大师。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altLang="zh-CN" sz="1335" kern="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 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在组内负责听组长的安排，发扬织诚精神。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9" name="淘宝网Chenying0907出品 3"/>
          <p:cNvSpPr>
            <a:spLocks noChangeArrowheads="1"/>
          </p:cNvSpPr>
          <p:nvPr/>
        </p:nvSpPr>
        <p:spPr bwMode="auto">
          <a:xfrm>
            <a:off x="5283451" y="431866"/>
            <a:ext cx="1550372" cy="5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zh-CN" altLang="en-US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核心成员</a:t>
            </a:r>
            <a:endParaRPr lang="zh-CN" altLang="en-US" sz="26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  <p:grpSp>
        <p:nvGrpSpPr>
          <p:cNvPr id="115" name="淘宝网Chenying0907出品 114"/>
          <p:cNvGrpSpPr/>
          <p:nvPr/>
        </p:nvGrpSpPr>
        <p:grpSpPr>
          <a:xfrm>
            <a:off x="2599989" y="3979164"/>
            <a:ext cx="1932025" cy="638287"/>
            <a:chOff x="939104" y="4267247"/>
            <a:chExt cx="1932035" cy="638521"/>
          </a:xfrm>
          <a:solidFill>
            <a:schemeClr val="accent2">
              <a:lumMod val="75000"/>
            </a:schemeClr>
          </a:solidFill>
        </p:grpSpPr>
        <p:sp>
          <p:nvSpPr>
            <p:cNvPr id="116" name="淘宝网Chenying0907出品 556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18" name="淘宝网Chenying0907出品 146"/>
            <p:cNvSpPr txBox="1"/>
            <p:nvPr/>
          </p:nvSpPr>
          <p:spPr>
            <a:xfrm>
              <a:off x="939104" y="4323745"/>
              <a:ext cx="1903962" cy="37960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宁子宣</a:t>
              </a:r>
              <a:r>
                <a:rPr lang="en-US" altLang="zh-CN" sz="1865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</a:t>
              </a:r>
              <a:r>
                <a: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组员</a:t>
              </a:r>
              <a:endParaRPr lang="zh-CN" altLang="en-US" sz="1335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119" name="淘宝网Chenying0907出品 118"/>
          <p:cNvGrpSpPr/>
          <p:nvPr/>
        </p:nvGrpSpPr>
        <p:grpSpPr>
          <a:xfrm>
            <a:off x="5043999" y="3979164"/>
            <a:ext cx="1930391" cy="638287"/>
            <a:chOff x="940739" y="4267247"/>
            <a:chExt cx="1930400" cy="638521"/>
          </a:xfrm>
        </p:grpSpPr>
        <p:sp>
          <p:nvSpPr>
            <p:cNvPr id="120" name="淘宝网Chenying0907出品 560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01B7CA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22" name="淘宝网Chenying0907出品 146"/>
            <p:cNvSpPr txBox="1"/>
            <p:nvPr/>
          </p:nvSpPr>
          <p:spPr>
            <a:xfrm>
              <a:off x="1005802" y="4323745"/>
              <a:ext cx="1793875" cy="37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王双凤</a:t>
              </a:r>
              <a:r>
                <a: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组员</a:t>
              </a:r>
              <a:endParaRPr lang="zh-CN" altLang="en-US" sz="1335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123" name="淘宝网Chenying0907出品 122"/>
          <p:cNvGrpSpPr/>
          <p:nvPr/>
        </p:nvGrpSpPr>
        <p:grpSpPr>
          <a:xfrm>
            <a:off x="7587544" y="3979163"/>
            <a:ext cx="1930391" cy="638287"/>
            <a:chOff x="940739" y="4267246"/>
            <a:chExt cx="1930400" cy="638521"/>
          </a:xfrm>
        </p:grpSpPr>
        <p:sp>
          <p:nvSpPr>
            <p:cNvPr id="124" name="淘宝网Chenying0907出品 564"/>
            <p:cNvSpPr/>
            <p:nvPr/>
          </p:nvSpPr>
          <p:spPr>
            <a:xfrm>
              <a:off x="940739" y="4267246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F6AD4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26" name="淘宝网Chenying0907出品 146"/>
            <p:cNvSpPr txBox="1"/>
            <p:nvPr/>
          </p:nvSpPr>
          <p:spPr>
            <a:xfrm>
              <a:off x="1009001" y="4323745"/>
              <a:ext cx="1793875" cy="37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李佳芩</a:t>
              </a:r>
              <a:r>
                <a: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组员</a:t>
              </a:r>
              <a:endParaRPr lang="zh-CN" altLang="en-US" sz="1335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127" name="淘宝网Chenying0907出品 126"/>
          <p:cNvGrpSpPr/>
          <p:nvPr/>
        </p:nvGrpSpPr>
        <p:grpSpPr>
          <a:xfrm>
            <a:off x="10094983" y="3979164"/>
            <a:ext cx="1930391" cy="638287"/>
            <a:chOff x="940739" y="4267247"/>
            <a:chExt cx="1930400" cy="638521"/>
          </a:xfrm>
        </p:grpSpPr>
        <p:sp>
          <p:nvSpPr>
            <p:cNvPr id="128" name="淘宝网Chenying0907出品 568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35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130" name="淘宝网Chenying0907出品 146"/>
            <p:cNvSpPr txBox="1"/>
            <p:nvPr/>
          </p:nvSpPr>
          <p:spPr>
            <a:xfrm>
              <a:off x="1009001" y="4323745"/>
              <a:ext cx="1793875" cy="379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寻春莲</a:t>
              </a:r>
              <a:r>
                <a: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组员</a:t>
              </a:r>
              <a:endParaRPr lang="zh-CN" altLang="en-US" sz="1335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grpSp>
        <p:nvGrpSpPr>
          <p:cNvPr id="20" name="淘宝网Chenying0907出品 114"/>
          <p:cNvGrpSpPr/>
          <p:nvPr/>
        </p:nvGrpSpPr>
        <p:grpSpPr>
          <a:xfrm>
            <a:off x="279934" y="3991860"/>
            <a:ext cx="1930391" cy="638287"/>
            <a:chOff x="940739" y="4267247"/>
            <a:chExt cx="1930401" cy="638521"/>
          </a:xfrm>
        </p:grpSpPr>
        <p:sp>
          <p:nvSpPr>
            <p:cNvPr id="21" name="淘宝网Chenying0907出品 556"/>
            <p:cNvSpPr/>
            <p:nvPr/>
          </p:nvSpPr>
          <p:spPr>
            <a:xfrm>
              <a:off x="940739" y="4267247"/>
              <a:ext cx="1930400" cy="638521"/>
            </a:xfrm>
            <a:custGeom>
              <a:avLst/>
              <a:gdLst>
                <a:gd name="connsiteX0" fmla="*/ 50498 w 1930400"/>
                <a:gd name="connsiteY0" fmla="*/ 0 h 638521"/>
                <a:gd name="connsiteX1" fmla="*/ 1879902 w 1930400"/>
                <a:gd name="connsiteY1" fmla="*/ 0 h 638521"/>
                <a:gd name="connsiteX2" fmla="*/ 1930400 w 1930400"/>
                <a:gd name="connsiteY2" fmla="*/ 50498 h 638521"/>
                <a:gd name="connsiteX3" fmla="*/ 1930400 w 1930400"/>
                <a:gd name="connsiteY3" fmla="*/ 442988 h 638521"/>
                <a:gd name="connsiteX4" fmla="*/ 1879902 w 1930400"/>
                <a:gd name="connsiteY4" fmla="*/ 493486 h 638521"/>
                <a:gd name="connsiteX5" fmla="*/ 1124527 w 1930400"/>
                <a:gd name="connsiteY5" fmla="*/ 493486 h 638521"/>
                <a:gd name="connsiteX6" fmla="*/ 965200 w 1930400"/>
                <a:gd name="connsiteY6" fmla="*/ 638521 h 638521"/>
                <a:gd name="connsiteX7" fmla="*/ 805872 w 1930400"/>
                <a:gd name="connsiteY7" fmla="*/ 493486 h 638521"/>
                <a:gd name="connsiteX8" fmla="*/ 50498 w 1930400"/>
                <a:gd name="connsiteY8" fmla="*/ 493486 h 638521"/>
                <a:gd name="connsiteX9" fmla="*/ 0 w 1930400"/>
                <a:gd name="connsiteY9" fmla="*/ 442988 h 638521"/>
                <a:gd name="connsiteX10" fmla="*/ 0 w 1930400"/>
                <a:gd name="connsiteY10" fmla="*/ 50498 h 638521"/>
                <a:gd name="connsiteX11" fmla="*/ 50498 w 1930400"/>
                <a:gd name="connsiteY11" fmla="*/ 0 h 638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0400" h="638521">
                  <a:moveTo>
                    <a:pt x="50498" y="0"/>
                  </a:moveTo>
                  <a:lnTo>
                    <a:pt x="1879902" y="0"/>
                  </a:lnTo>
                  <a:cubicBezTo>
                    <a:pt x="1907791" y="0"/>
                    <a:pt x="1930400" y="22609"/>
                    <a:pt x="1930400" y="50498"/>
                  </a:cubicBezTo>
                  <a:lnTo>
                    <a:pt x="1930400" y="442988"/>
                  </a:lnTo>
                  <a:cubicBezTo>
                    <a:pt x="1930400" y="470877"/>
                    <a:pt x="1907791" y="493486"/>
                    <a:pt x="1879902" y="493486"/>
                  </a:cubicBezTo>
                  <a:lnTo>
                    <a:pt x="1124527" y="493486"/>
                  </a:lnTo>
                  <a:lnTo>
                    <a:pt x="965200" y="638521"/>
                  </a:lnTo>
                  <a:lnTo>
                    <a:pt x="805872" y="493486"/>
                  </a:lnTo>
                  <a:lnTo>
                    <a:pt x="50498" y="493486"/>
                  </a:lnTo>
                  <a:cubicBezTo>
                    <a:pt x="22609" y="493486"/>
                    <a:pt x="0" y="470877"/>
                    <a:pt x="0" y="442988"/>
                  </a:cubicBezTo>
                  <a:lnTo>
                    <a:pt x="0" y="50498"/>
                  </a:lnTo>
                  <a:cubicBezTo>
                    <a:pt x="0" y="22609"/>
                    <a:pt x="22609" y="0"/>
                    <a:pt x="50498" y="0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  <a:effectLst>
              <a:outerShdw blurRad="101600"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  <p:sp>
          <p:nvSpPr>
            <p:cNvPr id="22" name="淘宝网Chenying0907出品 146"/>
            <p:cNvSpPr txBox="1"/>
            <p:nvPr/>
          </p:nvSpPr>
          <p:spPr>
            <a:xfrm>
              <a:off x="967178" y="4270478"/>
              <a:ext cx="1903962" cy="461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65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吴思宇</a:t>
              </a:r>
              <a:r>
                <a:rPr lang="zh-CN" altLang="en-US" sz="2400" b="1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 </a:t>
              </a:r>
              <a:r>
                <a: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rPr>
                <a:t>组长</a:t>
              </a:r>
              <a:endParaRPr lang="zh-CN" altLang="en-US" sz="1335" dirty="0">
                <a:solidFill>
                  <a:schemeClr val="bg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endParaRPr>
            </a:p>
          </p:txBody>
        </p:sp>
      </p:grpSp>
      <p:sp>
        <p:nvSpPr>
          <p:cNvPr id="23" name="TextBox 78"/>
          <p:cNvSpPr txBox="1"/>
          <p:nvPr/>
        </p:nvSpPr>
        <p:spPr>
          <a:xfrm>
            <a:off x="279934" y="4790719"/>
            <a:ext cx="2048024" cy="17332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buFont typeface="Arial" panose="020B0604020202020204" pitchFamily="34" charset="0"/>
              <a:buNone/>
              <a:defRPr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en-US" altLang="zh-CN" sz="1335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 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在外闯荡多年，练就一身生存技能，性格开朗，喜欢安静，衷情自由，老老实实，天生怕死，是个好人。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zh-CN" altLang="en-US" sz="1335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在组内主要负责发布任务，以及协调各方面工作内容。</a:t>
            </a:r>
            <a:endParaRPr lang="zh-CN" altLang="en-US" sz="1335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图片 23" descr="BD43263A3CB376EA82BE4A8410E7A89E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80137" y="1541304"/>
            <a:ext cx="1946732" cy="1946732"/>
          </a:xfrm>
          <a:prstGeom prst="rect">
            <a:avLst/>
          </a:prstGeom>
        </p:spPr>
      </p:pic>
      <p:pic>
        <p:nvPicPr>
          <p:cNvPr id="25" name="图片 24" descr=")L~58MZCPX2]@Q`VG[V{M1K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54304" y="1528608"/>
            <a:ext cx="1946732" cy="1946732"/>
          </a:xfrm>
          <a:prstGeom prst="rect">
            <a:avLst/>
          </a:prstGeom>
        </p:spPr>
      </p:pic>
      <p:pic>
        <p:nvPicPr>
          <p:cNvPr id="26" name="图片 25" descr="0D2C2446692953399068E7220A944F8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30040" y="1528608"/>
            <a:ext cx="1945886" cy="1955197"/>
          </a:xfrm>
          <a:prstGeom prst="rect">
            <a:avLst/>
          </a:prstGeom>
        </p:spPr>
      </p:pic>
      <p:pic>
        <p:nvPicPr>
          <p:cNvPr id="27" name="图片 26" descr="6FR01%`J]OBMJA7AMPXFL4X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54991" y="1600553"/>
            <a:ext cx="1946732" cy="1946732"/>
          </a:xfrm>
          <a:prstGeom prst="rect">
            <a:avLst/>
          </a:prstGeom>
        </p:spPr>
      </p:pic>
      <p:pic>
        <p:nvPicPr>
          <p:cNvPr id="28" name="图片 27" descr="7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11260" y="1624252"/>
            <a:ext cx="1977203" cy="1977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85" grpId="0"/>
      <p:bldP spid="8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淘宝网Chenying0907出品 16"/>
          <p:cNvCxnSpPr>
            <a:stCxn id="6" idx="6"/>
            <a:endCxn id="7" idx="2"/>
          </p:cNvCxnSpPr>
          <p:nvPr/>
        </p:nvCxnSpPr>
        <p:spPr>
          <a:xfrm>
            <a:off x="796030" y="5607102"/>
            <a:ext cx="10701508" cy="0"/>
          </a:xfrm>
          <a:prstGeom prst="line">
            <a:avLst/>
          </a:prstGeom>
          <a:ln w="444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淘宝网Chenying0907出品 5"/>
          <p:cNvSpPr/>
          <p:nvPr/>
        </p:nvSpPr>
        <p:spPr>
          <a:xfrm>
            <a:off x="408155" y="5413165"/>
            <a:ext cx="387875" cy="387875"/>
          </a:xfrm>
          <a:prstGeom prst="ellipse">
            <a:avLst/>
          </a:prstGeom>
          <a:solidFill>
            <a:srgbClr val="E8707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淘宝网Chenying0907出品 6"/>
          <p:cNvSpPr/>
          <p:nvPr/>
        </p:nvSpPr>
        <p:spPr>
          <a:xfrm>
            <a:off x="11497538" y="5413165"/>
            <a:ext cx="387875" cy="387875"/>
          </a:xfrm>
          <a:prstGeom prst="ellipse">
            <a:avLst/>
          </a:prstGeom>
          <a:solidFill>
            <a:srgbClr val="00AF92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淘宝网Chenying0907出品 8"/>
          <p:cNvSpPr/>
          <p:nvPr/>
        </p:nvSpPr>
        <p:spPr>
          <a:xfrm>
            <a:off x="3276629" y="5251604"/>
            <a:ext cx="705228" cy="705228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0" name="淘宝网Chenying0907出品 9"/>
          <p:cNvSpPr/>
          <p:nvPr/>
        </p:nvSpPr>
        <p:spPr>
          <a:xfrm>
            <a:off x="5008213" y="5251604"/>
            <a:ext cx="705228" cy="705228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淘宝网Chenying0907出品 10"/>
          <p:cNvSpPr/>
          <p:nvPr/>
        </p:nvSpPr>
        <p:spPr>
          <a:xfrm>
            <a:off x="6739797" y="5251604"/>
            <a:ext cx="705228" cy="705228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淘宝网Chenying0907出品 11"/>
          <p:cNvSpPr/>
          <p:nvPr/>
        </p:nvSpPr>
        <p:spPr>
          <a:xfrm>
            <a:off x="8471381" y="5251604"/>
            <a:ext cx="705228" cy="705228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淘宝网Chenying0907出品 7"/>
          <p:cNvSpPr/>
          <p:nvPr/>
        </p:nvSpPr>
        <p:spPr>
          <a:xfrm>
            <a:off x="1545044" y="5251604"/>
            <a:ext cx="705228" cy="705228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8" name="淘宝网Chenying0907出品 17"/>
          <p:cNvGrpSpPr/>
          <p:nvPr/>
        </p:nvGrpSpPr>
        <p:grpSpPr>
          <a:xfrm>
            <a:off x="980351" y="3107294"/>
            <a:ext cx="1855323" cy="2715868"/>
            <a:chOff x="1714934" y="2859600"/>
            <a:chExt cx="1855573" cy="2716235"/>
          </a:xfrm>
        </p:grpSpPr>
        <p:sp>
          <p:nvSpPr>
            <p:cNvPr id="27" name="淘宝网Chenying0907出品 26"/>
            <p:cNvSpPr/>
            <p:nvPr/>
          </p:nvSpPr>
          <p:spPr>
            <a:xfrm>
              <a:off x="1777316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00AF92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B850"/>
                </a:solidFill>
              </a:endParaRPr>
            </a:p>
          </p:txBody>
        </p:sp>
        <p:sp>
          <p:nvSpPr>
            <p:cNvPr id="38" name="淘宝网Chenying0907出品 37"/>
            <p:cNvSpPr/>
            <p:nvPr/>
          </p:nvSpPr>
          <p:spPr bwMode="auto">
            <a:xfrm>
              <a:off x="2473066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44" name="同侧圆角淘宝网Chenying0907出品 43"/>
            <p:cNvSpPr/>
            <p:nvPr/>
          </p:nvSpPr>
          <p:spPr>
            <a:xfrm rot="5400000">
              <a:off x="1697417" y="3404124"/>
              <a:ext cx="601806" cy="442010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1" name="淘宝网Chenying0907出品 50"/>
            <p:cNvSpPr txBox="1"/>
            <p:nvPr/>
          </p:nvSpPr>
          <p:spPr>
            <a:xfrm>
              <a:off x="1714934" y="3349278"/>
              <a:ext cx="554122" cy="4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1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55" name="淘宝网Chenying0907出品 54"/>
            <p:cNvGrpSpPr/>
            <p:nvPr/>
          </p:nvGrpSpPr>
          <p:grpSpPr>
            <a:xfrm>
              <a:off x="1832603" y="2966144"/>
              <a:ext cx="1737904" cy="1464480"/>
              <a:chOff x="-150090" y="2202772"/>
              <a:chExt cx="1737904" cy="1464480"/>
            </a:xfrm>
          </p:grpSpPr>
          <p:sp>
            <p:nvSpPr>
              <p:cNvPr id="56" name="淘宝网Chenying0907出品 55"/>
              <p:cNvSpPr txBox="1"/>
              <p:nvPr/>
            </p:nvSpPr>
            <p:spPr>
              <a:xfrm>
                <a:off x="-150090" y="2202772"/>
                <a:ext cx="1737904" cy="29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成立织诚</a:t>
                </a:r>
                <a:r>
                  <a:rPr lang="en-US" altLang="zh-CN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ITeam</a:t>
                </a:r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团队</a:t>
                </a:r>
                <a:endPara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57" name="淘宝网Chenying0907出品 56"/>
              <p:cNvSpPr txBox="1"/>
              <p:nvPr/>
            </p:nvSpPr>
            <p:spPr>
              <a:xfrm>
                <a:off x="216752" y="2373581"/>
                <a:ext cx="1220931" cy="1293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2022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年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4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月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27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日，在湖南工程职业技术学院崇美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501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正式成立小组。</a:t>
                </a:r>
                <a:endParaRPr lang="zh-CN" altLang="en-US" sz="10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</p:grpSp>
      <p:grpSp>
        <p:nvGrpSpPr>
          <p:cNvPr id="13" name="淘宝网Chenying0907出品 12"/>
          <p:cNvGrpSpPr/>
          <p:nvPr/>
        </p:nvGrpSpPr>
        <p:grpSpPr>
          <a:xfrm>
            <a:off x="2706718" y="1522547"/>
            <a:ext cx="1942538" cy="4290388"/>
            <a:chOff x="3441534" y="1274639"/>
            <a:chExt cx="1942800" cy="4290967"/>
          </a:xfrm>
        </p:grpSpPr>
        <p:sp>
          <p:nvSpPr>
            <p:cNvPr id="36" name="淘宝网Chenying0907出品 35"/>
            <p:cNvSpPr/>
            <p:nvPr/>
          </p:nvSpPr>
          <p:spPr>
            <a:xfrm>
              <a:off x="3509136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663A77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0" name="淘宝网Chenying0907出品 39"/>
            <p:cNvSpPr/>
            <p:nvPr/>
          </p:nvSpPr>
          <p:spPr bwMode="auto">
            <a:xfrm>
              <a:off x="4200198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112" name="同侧圆角淘宝网Chenying0907出品 111"/>
            <p:cNvSpPr/>
            <p:nvPr/>
          </p:nvSpPr>
          <p:spPr>
            <a:xfrm rot="5400000">
              <a:off x="3426626" y="1817332"/>
              <a:ext cx="601806" cy="436792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7" name="淘宝网Chenying0907出品 116"/>
            <p:cNvSpPr txBox="1"/>
            <p:nvPr/>
          </p:nvSpPr>
          <p:spPr>
            <a:xfrm>
              <a:off x="3441534" y="1759876"/>
              <a:ext cx="554122" cy="4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14" name="淘宝网Chenying0907出品 113"/>
            <p:cNvGrpSpPr/>
            <p:nvPr/>
          </p:nvGrpSpPr>
          <p:grpSpPr>
            <a:xfrm>
              <a:off x="3653251" y="1372770"/>
              <a:ext cx="1731083" cy="1349820"/>
              <a:chOff x="-56043" y="2198799"/>
              <a:chExt cx="1731083" cy="1349820"/>
            </a:xfrm>
          </p:grpSpPr>
          <p:sp>
            <p:nvSpPr>
              <p:cNvPr id="115" name="淘宝网Chenying0907出品 114"/>
              <p:cNvSpPr txBox="1"/>
              <p:nvPr/>
            </p:nvSpPr>
            <p:spPr>
              <a:xfrm>
                <a:off x="-56043" y="2198799"/>
                <a:ext cx="1731083" cy="29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第一次开小组会议</a:t>
                </a:r>
                <a:endPara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116" name="淘宝网Chenying0907出品 115"/>
              <p:cNvSpPr txBox="1"/>
              <p:nvPr/>
            </p:nvSpPr>
            <p:spPr>
              <a:xfrm>
                <a:off x="218659" y="2410909"/>
                <a:ext cx="1254174" cy="11377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2022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年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4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月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28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日，在三食堂，小组成员汇聚在一起，讨论需求文档的修改与完善。</a:t>
                </a:r>
                <a:endParaRPr lang="zh-CN" altLang="en-US" sz="10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</p:grpSp>
      <p:grpSp>
        <p:nvGrpSpPr>
          <p:cNvPr id="14" name="淘宝网Chenying0907出品 13"/>
          <p:cNvGrpSpPr/>
          <p:nvPr/>
        </p:nvGrpSpPr>
        <p:grpSpPr>
          <a:xfrm>
            <a:off x="4442478" y="3107294"/>
            <a:ext cx="1795005" cy="2715868"/>
            <a:chOff x="5177526" y="2859600"/>
            <a:chExt cx="1795246" cy="2716235"/>
          </a:xfrm>
        </p:grpSpPr>
        <p:sp>
          <p:nvSpPr>
            <p:cNvPr id="28" name="淘宝网Chenying0907出品 27"/>
            <p:cNvSpPr/>
            <p:nvPr/>
          </p:nvSpPr>
          <p:spPr>
            <a:xfrm>
              <a:off x="5240953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E87071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1" name="淘宝网Chenying0907出品 40"/>
            <p:cNvSpPr/>
            <p:nvPr/>
          </p:nvSpPr>
          <p:spPr bwMode="auto">
            <a:xfrm>
              <a:off x="5937439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60" name="同侧圆角淘宝网Chenying0907出品 59"/>
            <p:cNvSpPr/>
            <p:nvPr/>
          </p:nvSpPr>
          <p:spPr>
            <a:xfrm rot="5400000">
              <a:off x="5160532" y="3404647"/>
              <a:ext cx="601806" cy="440965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5" name="淘宝网Chenying0907出品 64"/>
            <p:cNvSpPr txBox="1"/>
            <p:nvPr/>
          </p:nvSpPr>
          <p:spPr>
            <a:xfrm>
              <a:off x="5177526" y="3349278"/>
              <a:ext cx="554122" cy="4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62" name="淘宝网Chenying0907出品 61"/>
            <p:cNvGrpSpPr/>
            <p:nvPr/>
          </p:nvGrpSpPr>
          <p:grpSpPr>
            <a:xfrm>
              <a:off x="5279536" y="2958087"/>
              <a:ext cx="1693236" cy="1021804"/>
              <a:chOff x="-165749" y="2194715"/>
              <a:chExt cx="1693236" cy="1021804"/>
            </a:xfrm>
          </p:grpSpPr>
          <p:sp>
            <p:nvSpPr>
              <p:cNvPr id="63" name="淘宝网Chenying0907出品 62"/>
              <p:cNvSpPr txBox="1"/>
              <p:nvPr/>
            </p:nvSpPr>
            <p:spPr>
              <a:xfrm>
                <a:off x="-165749" y="2194715"/>
                <a:ext cx="1693236" cy="29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首页设计定稿</a:t>
                </a:r>
                <a:endPara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64" name="淘宝网Chenying0907出品 63"/>
              <p:cNvSpPr txBox="1"/>
              <p:nvPr/>
            </p:nvSpPr>
            <p:spPr>
              <a:xfrm>
                <a:off x="218979" y="2505266"/>
                <a:ext cx="1254172" cy="71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2022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年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5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月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10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日，小组迎来网站的首页定稿！！！</a:t>
                </a:r>
                <a:endParaRPr lang="zh-CN" altLang="en-US" sz="10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</p:grpSp>
      <p:grpSp>
        <p:nvGrpSpPr>
          <p:cNvPr id="15" name="淘宝网Chenying0907出品 14"/>
          <p:cNvGrpSpPr/>
          <p:nvPr/>
        </p:nvGrpSpPr>
        <p:grpSpPr>
          <a:xfrm>
            <a:off x="6102442" y="1522547"/>
            <a:ext cx="1947343" cy="4290388"/>
            <a:chOff x="6837716" y="1274639"/>
            <a:chExt cx="1947605" cy="4290967"/>
          </a:xfrm>
        </p:grpSpPr>
        <p:sp>
          <p:nvSpPr>
            <p:cNvPr id="37" name="淘宝网Chenying0907出品 36"/>
            <p:cNvSpPr/>
            <p:nvPr/>
          </p:nvSpPr>
          <p:spPr>
            <a:xfrm>
              <a:off x="6956471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01B7CA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2" name="淘宝网Chenying0907出品 41"/>
            <p:cNvSpPr/>
            <p:nvPr/>
          </p:nvSpPr>
          <p:spPr bwMode="auto">
            <a:xfrm>
              <a:off x="7653280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104" name="同侧圆角淘宝网Chenying0907出品 103"/>
            <p:cNvSpPr/>
            <p:nvPr/>
          </p:nvSpPr>
          <p:spPr>
            <a:xfrm rot="5400000">
              <a:off x="6874701" y="1811174"/>
              <a:ext cx="601806" cy="449107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9" name="淘宝网Chenying0907出品 108"/>
            <p:cNvSpPr txBox="1"/>
            <p:nvPr/>
          </p:nvSpPr>
          <p:spPr>
            <a:xfrm>
              <a:off x="6895765" y="1759876"/>
              <a:ext cx="554122" cy="4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4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06" name="淘宝网Chenying0907出品 105"/>
            <p:cNvGrpSpPr/>
            <p:nvPr/>
          </p:nvGrpSpPr>
          <p:grpSpPr>
            <a:xfrm>
              <a:off x="6837716" y="1372770"/>
              <a:ext cx="1947605" cy="997926"/>
              <a:chOff x="-325808" y="2198799"/>
              <a:chExt cx="1947605" cy="997926"/>
            </a:xfrm>
          </p:grpSpPr>
          <p:sp>
            <p:nvSpPr>
              <p:cNvPr id="107" name="淘宝网Chenying0907出品 106"/>
              <p:cNvSpPr txBox="1"/>
              <p:nvPr/>
            </p:nvSpPr>
            <p:spPr>
              <a:xfrm>
                <a:off x="-325808" y="2198799"/>
                <a:ext cx="1947605" cy="29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网站代码初稿</a:t>
                </a:r>
                <a:endPara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108" name="淘宝网Chenying0907出品 107"/>
              <p:cNvSpPr txBox="1"/>
              <p:nvPr/>
            </p:nvSpPr>
            <p:spPr>
              <a:xfrm>
                <a:off x="224274" y="2485472"/>
                <a:ext cx="1254172" cy="71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2022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年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5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月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17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日，小组迎来了首个网页代码。</a:t>
                </a:r>
                <a:endParaRPr lang="zh-CN" altLang="en-US" sz="10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</p:grpSp>
      <p:grpSp>
        <p:nvGrpSpPr>
          <p:cNvPr id="16" name="淘宝网Chenying0907出品 15"/>
          <p:cNvGrpSpPr/>
          <p:nvPr/>
        </p:nvGrpSpPr>
        <p:grpSpPr>
          <a:xfrm>
            <a:off x="7906450" y="3107294"/>
            <a:ext cx="1772484" cy="2715868"/>
            <a:chOff x="8641963" y="2859600"/>
            <a:chExt cx="1772722" cy="2716235"/>
          </a:xfrm>
        </p:grpSpPr>
        <p:sp>
          <p:nvSpPr>
            <p:cNvPr id="29" name="淘宝网Chenying0907出品 28"/>
            <p:cNvSpPr/>
            <p:nvPr/>
          </p:nvSpPr>
          <p:spPr>
            <a:xfrm>
              <a:off x="8704589" y="2859600"/>
              <a:ext cx="1710096" cy="2716235"/>
            </a:xfrm>
            <a:custGeom>
              <a:avLst/>
              <a:gdLst>
                <a:gd name="connsiteX0" fmla="*/ 261702 w 1710096"/>
                <a:gd name="connsiteY0" fmla="*/ 0 h 2716235"/>
                <a:gd name="connsiteX1" fmla="*/ 1448394 w 1710096"/>
                <a:gd name="connsiteY1" fmla="*/ 0 h 2716235"/>
                <a:gd name="connsiteX2" fmla="*/ 1710096 w 1710096"/>
                <a:gd name="connsiteY2" fmla="*/ 261702 h 2716235"/>
                <a:gd name="connsiteX3" fmla="*/ 1710096 w 1710096"/>
                <a:gd name="connsiteY3" fmla="*/ 1308476 h 2716235"/>
                <a:gd name="connsiteX4" fmla="*/ 1448394 w 1710096"/>
                <a:gd name="connsiteY4" fmla="*/ 1570178 h 2716235"/>
                <a:gd name="connsiteX5" fmla="*/ 904405 w 1710096"/>
                <a:gd name="connsiteY5" fmla="*/ 1570178 h 2716235"/>
                <a:gd name="connsiteX6" fmla="*/ 904405 w 1710096"/>
                <a:gd name="connsiteY6" fmla="*/ 2288250 h 2716235"/>
                <a:gd name="connsiteX7" fmla="*/ 940283 w 1710096"/>
                <a:gd name="connsiteY7" fmla="*/ 2295493 h 2716235"/>
                <a:gd name="connsiteX8" fmla="*/ 1074023 w 1710096"/>
                <a:gd name="connsiteY8" fmla="*/ 2497260 h 2716235"/>
                <a:gd name="connsiteX9" fmla="*/ 855048 w 1710096"/>
                <a:gd name="connsiteY9" fmla="*/ 2716235 h 2716235"/>
                <a:gd name="connsiteX10" fmla="*/ 636073 w 1710096"/>
                <a:gd name="connsiteY10" fmla="*/ 2497260 h 2716235"/>
                <a:gd name="connsiteX11" fmla="*/ 769813 w 1710096"/>
                <a:gd name="connsiteY11" fmla="*/ 2295493 h 2716235"/>
                <a:gd name="connsiteX12" fmla="*/ 805691 w 1710096"/>
                <a:gd name="connsiteY12" fmla="*/ 2288250 h 2716235"/>
                <a:gd name="connsiteX13" fmla="*/ 805691 w 1710096"/>
                <a:gd name="connsiteY13" fmla="*/ 1570178 h 2716235"/>
                <a:gd name="connsiteX14" fmla="*/ 261702 w 1710096"/>
                <a:gd name="connsiteY14" fmla="*/ 1570178 h 2716235"/>
                <a:gd name="connsiteX15" fmla="*/ 0 w 1710096"/>
                <a:gd name="connsiteY15" fmla="*/ 1308476 h 2716235"/>
                <a:gd name="connsiteX16" fmla="*/ 0 w 1710096"/>
                <a:gd name="connsiteY16" fmla="*/ 261702 h 2716235"/>
                <a:gd name="connsiteX17" fmla="*/ 261702 w 1710096"/>
                <a:gd name="connsiteY17" fmla="*/ 0 h 271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2716235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4405" y="1570178"/>
                  </a:lnTo>
                  <a:lnTo>
                    <a:pt x="904405" y="2288250"/>
                  </a:lnTo>
                  <a:lnTo>
                    <a:pt x="940283" y="2295493"/>
                  </a:lnTo>
                  <a:cubicBezTo>
                    <a:pt x="1018877" y="2328735"/>
                    <a:pt x="1074023" y="2406558"/>
                    <a:pt x="1074023" y="2497260"/>
                  </a:cubicBezTo>
                  <a:cubicBezTo>
                    <a:pt x="1074023" y="2618197"/>
                    <a:pt x="975985" y="2716235"/>
                    <a:pt x="855048" y="2716235"/>
                  </a:cubicBezTo>
                  <a:cubicBezTo>
                    <a:pt x="734111" y="2716235"/>
                    <a:pt x="636073" y="2618197"/>
                    <a:pt x="636073" y="2497260"/>
                  </a:cubicBezTo>
                  <a:cubicBezTo>
                    <a:pt x="636073" y="2406558"/>
                    <a:pt x="691220" y="2328735"/>
                    <a:pt x="769813" y="2295493"/>
                  </a:cubicBezTo>
                  <a:lnTo>
                    <a:pt x="805691" y="2288250"/>
                  </a:lnTo>
                  <a:lnTo>
                    <a:pt x="805691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C55884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3" name="淘宝网Chenying0907出品 42"/>
            <p:cNvSpPr/>
            <p:nvPr/>
          </p:nvSpPr>
          <p:spPr bwMode="auto">
            <a:xfrm>
              <a:off x="9400338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00" kern="0">
                <a:solidFill>
                  <a:prstClr val="black"/>
                </a:solidFill>
              </a:endParaRPr>
            </a:p>
          </p:txBody>
        </p:sp>
        <p:sp>
          <p:nvSpPr>
            <p:cNvPr id="77" name="同侧圆角淘宝网Chenying0907出品 76"/>
            <p:cNvSpPr/>
            <p:nvPr/>
          </p:nvSpPr>
          <p:spPr>
            <a:xfrm rot="5400000">
              <a:off x="8624569" y="3404247"/>
              <a:ext cx="601806" cy="441766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2" name="淘宝网Chenying0907出品 81"/>
            <p:cNvSpPr txBox="1"/>
            <p:nvPr/>
          </p:nvSpPr>
          <p:spPr>
            <a:xfrm>
              <a:off x="8641963" y="3349278"/>
              <a:ext cx="554122" cy="4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5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79" name="淘宝网Chenying0907出品 78"/>
            <p:cNvGrpSpPr/>
            <p:nvPr/>
          </p:nvGrpSpPr>
          <p:grpSpPr>
            <a:xfrm>
              <a:off x="8882105" y="2936878"/>
              <a:ext cx="1519502" cy="1218392"/>
              <a:chOff x="-27617" y="2173506"/>
              <a:chExt cx="1519502" cy="1218392"/>
            </a:xfrm>
          </p:grpSpPr>
          <p:sp>
            <p:nvSpPr>
              <p:cNvPr id="80" name="淘宝网Chenying0907出品 79"/>
              <p:cNvSpPr txBox="1"/>
              <p:nvPr/>
            </p:nvSpPr>
            <p:spPr>
              <a:xfrm>
                <a:off x="-27617" y="2173506"/>
                <a:ext cx="1519502" cy="29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分页设计及代码</a:t>
                </a:r>
                <a:endPara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81" name="淘宝网Chenying0907出品 80"/>
              <p:cNvSpPr txBox="1"/>
              <p:nvPr/>
            </p:nvSpPr>
            <p:spPr>
              <a:xfrm>
                <a:off x="221536" y="2467417"/>
                <a:ext cx="1254172" cy="924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2022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年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5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月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26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日，所有成员完成分页设计，并实现代码。</a:t>
                </a:r>
                <a:endParaRPr lang="zh-CN" altLang="en-US" sz="10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</p:grpSp>
      <p:sp>
        <p:nvSpPr>
          <p:cNvPr id="84" name="淘宝网Chenying0907出品 83"/>
          <p:cNvSpPr/>
          <p:nvPr/>
        </p:nvSpPr>
        <p:spPr>
          <a:xfrm>
            <a:off x="10229002" y="5251604"/>
            <a:ext cx="705228" cy="705228"/>
          </a:xfrm>
          <a:prstGeom prst="ellipse">
            <a:avLst/>
          </a:prstGeom>
          <a:solidFill>
            <a:schemeClr val="bg1"/>
          </a:solidFill>
          <a:ln w="19050"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1"/>
            </a:gradFill>
          </a:ln>
          <a:effectLst>
            <a:innerShdw blurRad="889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85" name="淘宝网Chenying0907出品 84"/>
          <p:cNvGrpSpPr/>
          <p:nvPr/>
        </p:nvGrpSpPr>
        <p:grpSpPr>
          <a:xfrm>
            <a:off x="9649679" y="1522547"/>
            <a:ext cx="1964419" cy="4290388"/>
            <a:chOff x="6895765" y="1274639"/>
            <a:chExt cx="1964685" cy="4290967"/>
          </a:xfrm>
        </p:grpSpPr>
        <p:sp>
          <p:nvSpPr>
            <p:cNvPr id="86" name="淘宝网Chenying0907出品 36"/>
            <p:cNvSpPr/>
            <p:nvPr/>
          </p:nvSpPr>
          <p:spPr>
            <a:xfrm>
              <a:off x="6956471" y="1274639"/>
              <a:ext cx="1710096" cy="4290967"/>
            </a:xfrm>
            <a:custGeom>
              <a:avLst/>
              <a:gdLst>
                <a:gd name="connsiteX0" fmla="*/ 261702 w 1710096"/>
                <a:gd name="connsiteY0" fmla="*/ 0 h 4290967"/>
                <a:gd name="connsiteX1" fmla="*/ 1448394 w 1710096"/>
                <a:gd name="connsiteY1" fmla="*/ 0 h 4290967"/>
                <a:gd name="connsiteX2" fmla="*/ 1710096 w 1710096"/>
                <a:gd name="connsiteY2" fmla="*/ 261702 h 4290967"/>
                <a:gd name="connsiteX3" fmla="*/ 1710096 w 1710096"/>
                <a:gd name="connsiteY3" fmla="*/ 1308476 h 4290967"/>
                <a:gd name="connsiteX4" fmla="*/ 1448394 w 1710096"/>
                <a:gd name="connsiteY4" fmla="*/ 1570178 h 4290967"/>
                <a:gd name="connsiteX5" fmla="*/ 908591 w 1710096"/>
                <a:gd name="connsiteY5" fmla="*/ 1570178 h 4290967"/>
                <a:gd name="connsiteX6" fmla="*/ 908591 w 1710096"/>
                <a:gd name="connsiteY6" fmla="*/ 3884895 h 4290967"/>
                <a:gd name="connsiteX7" fmla="*/ 933282 w 1710096"/>
                <a:gd name="connsiteY7" fmla="*/ 3889880 h 4290967"/>
                <a:gd name="connsiteX8" fmla="*/ 1060774 w 1710096"/>
                <a:gd name="connsiteY8" fmla="*/ 4082221 h 4290967"/>
                <a:gd name="connsiteX9" fmla="*/ 852028 w 1710096"/>
                <a:gd name="connsiteY9" fmla="*/ 4290967 h 4290967"/>
                <a:gd name="connsiteX10" fmla="*/ 643282 w 1710096"/>
                <a:gd name="connsiteY10" fmla="*/ 4082221 h 4290967"/>
                <a:gd name="connsiteX11" fmla="*/ 770775 w 1710096"/>
                <a:gd name="connsiteY11" fmla="*/ 3889880 h 4290967"/>
                <a:gd name="connsiteX12" fmla="*/ 811893 w 1710096"/>
                <a:gd name="connsiteY12" fmla="*/ 3881578 h 4290967"/>
                <a:gd name="connsiteX13" fmla="*/ 811893 w 1710096"/>
                <a:gd name="connsiteY13" fmla="*/ 1570178 h 4290967"/>
                <a:gd name="connsiteX14" fmla="*/ 261702 w 1710096"/>
                <a:gd name="connsiteY14" fmla="*/ 1570178 h 4290967"/>
                <a:gd name="connsiteX15" fmla="*/ 0 w 1710096"/>
                <a:gd name="connsiteY15" fmla="*/ 1308476 h 4290967"/>
                <a:gd name="connsiteX16" fmla="*/ 0 w 1710096"/>
                <a:gd name="connsiteY16" fmla="*/ 261702 h 4290967"/>
                <a:gd name="connsiteX17" fmla="*/ 261702 w 1710096"/>
                <a:gd name="connsiteY17" fmla="*/ 0 h 42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0096" h="4290967">
                  <a:moveTo>
                    <a:pt x="261702" y="0"/>
                  </a:moveTo>
                  <a:lnTo>
                    <a:pt x="1448394" y="0"/>
                  </a:lnTo>
                  <a:cubicBezTo>
                    <a:pt x="1592928" y="0"/>
                    <a:pt x="1710096" y="117168"/>
                    <a:pt x="1710096" y="261702"/>
                  </a:cubicBezTo>
                  <a:lnTo>
                    <a:pt x="1710096" y="1308476"/>
                  </a:lnTo>
                  <a:cubicBezTo>
                    <a:pt x="1710096" y="1453010"/>
                    <a:pt x="1592928" y="1570178"/>
                    <a:pt x="1448394" y="1570178"/>
                  </a:cubicBezTo>
                  <a:lnTo>
                    <a:pt x="908591" y="1570178"/>
                  </a:lnTo>
                  <a:lnTo>
                    <a:pt x="908591" y="3884895"/>
                  </a:lnTo>
                  <a:lnTo>
                    <a:pt x="933282" y="3889880"/>
                  </a:lnTo>
                  <a:cubicBezTo>
                    <a:pt x="1008204" y="3921569"/>
                    <a:pt x="1060774" y="3995756"/>
                    <a:pt x="1060774" y="4082221"/>
                  </a:cubicBezTo>
                  <a:cubicBezTo>
                    <a:pt x="1060774" y="4197508"/>
                    <a:pt x="967315" y="4290967"/>
                    <a:pt x="852028" y="4290967"/>
                  </a:cubicBezTo>
                  <a:cubicBezTo>
                    <a:pt x="736741" y="4290967"/>
                    <a:pt x="643282" y="4197508"/>
                    <a:pt x="643282" y="4082221"/>
                  </a:cubicBezTo>
                  <a:cubicBezTo>
                    <a:pt x="643282" y="3995756"/>
                    <a:pt x="695853" y="3921569"/>
                    <a:pt x="770775" y="3889880"/>
                  </a:cubicBezTo>
                  <a:lnTo>
                    <a:pt x="811893" y="3881578"/>
                  </a:lnTo>
                  <a:lnTo>
                    <a:pt x="811893" y="1570178"/>
                  </a:lnTo>
                  <a:lnTo>
                    <a:pt x="261702" y="1570178"/>
                  </a:lnTo>
                  <a:cubicBezTo>
                    <a:pt x="117168" y="1570178"/>
                    <a:pt x="0" y="1453010"/>
                    <a:pt x="0" y="1308476"/>
                  </a:cubicBezTo>
                  <a:lnTo>
                    <a:pt x="0" y="261702"/>
                  </a:lnTo>
                  <a:cubicBezTo>
                    <a:pt x="0" y="117168"/>
                    <a:pt x="117168" y="0"/>
                    <a:pt x="261702" y="0"/>
                  </a:cubicBezTo>
                  <a:close/>
                </a:path>
              </a:pathLst>
            </a:custGeom>
            <a:solidFill>
              <a:srgbClr val="F6AD41"/>
            </a:solidFill>
            <a:ln>
              <a:noFill/>
            </a:ln>
            <a:effectLst>
              <a:outerShdw blurRad="127000" dist="50800" dir="2700000" algn="tl" rotWithShape="0">
                <a:prstClr val="black">
                  <a:alpha val="3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25400" h="127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7" name="淘宝网Chenying0907出品 41"/>
            <p:cNvSpPr/>
            <p:nvPr/>
          </p:nvSpPr>
          <p:spPr bwMode="auto">
            <a:xfrm>
              <a:off x="7653280" y="5262044"/>
              <a:ext cx="318595" cy="189632"/>
            </a:xfrm>
            <a:custGeom>
              <a:avLst/>
              <a:gdLst>
                <a:gd name="connsiteX0" fmla="*/ 2389719 w 3268922"/>
                <a:gd name="connsiteY0" fmla="*/ 97 h 1945710"/>
                <a:gd name="connsiteX1" fmla="*/ 2489590 w 3268922"/>
                <a:gd name="connsiteY1" fmla="*/ 73289 h 1945710"/>
                <a:gd name="connsiteX2" fmla="*/ 3193503 w 3268922"/>
                <a:gd name="connsiteY2" fmla="*/ 771568 h 1945710"/>
                <a:gd name="connsiteX3" fmla="*/ 3193503 w 3268922"/>
                <a:gd name="connsiteY3" fmla="*/ 1159501 h 1945710"/>
                <a:gd name="connsiteX4" fmla="*/ 2489590 w 3268922"/>
                <a:gd name="connsiteY4" fmla="*/ 1883641 h 1945710"/>
                <a:gd name="connsiteX5" fmla="*/ 2313612 w 3268922"/>
                <a:gd name="connsiteY5" fmla="*/ 1806055 h 1945710"/>
                <a:gd name="connsiteX6" fmla="*/ 2037075 w 3268922"/>
                <a:gd name="connsiteY6" fmla="*/ 1521571 h 1945710"/>
                <a:gd name="connsiteX7" fmla="*/ 1374210 w 3268922"/>
                <a:gd name="connsiteY7" fmla="*/ 1521571 h 1945710"/>
                <a:gd name="connsiteX8" fmla="*/ 1283452 w 3268922"/>
                <a:gd name="connsiteY8" fmla="*/ 1521571 h 1945710"/>
                <a:gd name="connsiteX9" fmla="*/ 1283452 w 3268922"/>
                <a:gd name="connsiteY9" fmla="*/ 1521571 h 1945710"/>
                <a:gd name="connsiteX10" fmla="*/ 1275261 w 3268922"/>
                <a:gd name="connsiteY10" fmla="*/ 1521571 h 1945710"/>
                <a:gd name="connsiteX11" fmla="*/ 1108752 w 3268922"/>
                <a:gd name="connsiteY11" fmla="*/ 1521571 h 1945710"/>
                <a:gd name="connsiteX12" fmla="*/ 956065 w 3268922"/>
                <a:gd name="connsiteY12" fmla="*/ 1521571 h 1945710"/>
                <a:gd name="connsiteX13" fmla="*/ 947874 w 3268922"/>
                <a:gd name="connsiteY13" fmla="*/ 1521571 h 1945710"/>
                <a:gd name="connsiteX14" fmla="*/ 903970 w 3268922"/>
                <a:gd name="connsiteY14" fmla="*/ 1521571 h 1945710"/>
                <a:gd name="connsiteX15" fmla="*/ 781365 w 3268922"/>
                <a:gd name="connsiteY15" fmla="*/ 1521571 h 1945710"/>
                <a:gd name="connsiteX16" fmla="*/ 654774 w 3268922"/>
                <a:gd name="connsiteY16" fmla="*/ 1521571 h 1945710"/>
                <a:gd name="connsiteX17" fmla="*/ 646583 w 3268922"/>
                <a:gd name="connsiteY17" fmla="*/ 1521571 h 1945710"/>
                <a:gd name="connsiteX18" fmla="*/ 576583 w 3268922"/>
                <a:gd name="connsiteY18" fmla="*/ 1521571 h 1945710"/>
                <a:gd name="connsiteX19" fmla="*/ 480074 w 3268922"/>
                <a:gd name="connsiteY19" fmla="*/ 1521571 h 1945710"/>
                <a:gd name="connsiteX20" fmla="*/ 275292 w 3268922"/>
                <a:gd name="connsiteY20" fmla="*/ 1521571 h 1945710"/>
                <a:gd name="connsiteX21" fmla="*/ 0 w 3268922"/>
                <a:gd name="connsiteY21" fmla="*/ 1237087 h 1945710"/>
                <a:gd name="connsiteX22" fmla="*/ 0 w 3268922"/>
                <a:gd name="connsiteY22" fmla="*/ 693981 h 1945710"/>
                <a:gd name="connsiteX23" fmla="*/ 275292 w 3268922"/>
                <a:gd name="connsiteY23" fmla="*/ 409497 h 1945710"/>
                <a:gd name="connsiteX24" fmla="*/ 501631 w 3268922"/>
                <a:gd name="connsiteY24" fmla="*/ 409497 h 1945710"/>
                <a:gd name="connsiteX25" fmla="*/ 576583 w 3268922"/>
                <a:gd name="connsiteY25" fmla="*/ 409497 h 1945710"/>
                <a:gd name="connsiteX26" fmla="*/ 604876 w 3268922"/>
                <a:gd name="connsiteY26" fmla="*/ 409497 h 1945710"/>
                <a:gd name="connsiteX27" fmla="*/ 613150 w 3268922"/>
                <a:gd name="connsiteY27" fmla="*/ 409497 h 1945710"/>
                <a:gd name="connsiteX28" fmla="*/ 631842 w 3268922"/>
                <a:gd name="connsiteY28" fmla="*/ 409497 h 1945710"/>
                <a:gd name="connsiteX29" fmla="*/ 654774 w 3268922"/>
                <a:gd name="connsiteY29" fmla="*/ 409497 h 1945710"/>
                <a:gd name="connsiteX30" fmla="*/ 672070 w 3268922"/>
                <a:gd name="connsiteY30" fmla="*/ 409497 h 1945710"/>
                <a:gd name="connsiteX31" fmla="*/ 802922 w 3268922"/>
                <a:gd name="connsiteY31" fmla="*/ 409497 h 1945710"/>
                <a:gd name="connsiteX32" fmla="*/ 903970 w 3268922"/>
                <a:gd name="connsiteY32" fmla="*/ 409497 h 1945710"/>
                <a:gd name="connsiteX33" fmla="*/ 909249 w 3268922"/>
                <a:gd name="connsiteY33" fmla="*/ 409497 h 1945710"/>
                <a:gd name="connsiteX34" fmla="*/ 914441 w 3268922"/>
                <a:gd name="connsiteY34" fmla="*/ 409497 h 1945710"/>
                <a:gd name="connsiteX35" fmla="*/ 921787 w 3268922"/>
                <a:gd name="connsiteY35" fmla="*/ 409497 h 1945710"/>
                <a:gd name="connsiteX36" fmla="*/ 946202 w 3268922"/>
                <a:gd name="connsiteY36" fmla="*/ 409497 h 1945710"/>
                <a:gd name="connsiteX37" fmla="*/ 956065 w 3268922"/>
                <a:gd name="connsiteY37" fmla="*/ 409497 h 1945710"/>
                <a:gd name="connsiteX38" fmla="*/ 986455 w 3268922"/>
                <a:gd name="connsiteY38" fmla="*/ 409497 h 1945710"/>
                <a:gd name="connsiteX39" fmla="*/ 1241828 w 3268922"/>
                <a:gd name="connsiteY39" fmla="*/ 409497 h 1945710"/>
                <a:gd name="connsiteX40" fmla="*/ 1283452 w 3268922"/>
                <a:gd name="connsiteY40" fmla="*/ 409497 h 1945710"/>
                <a:gd name="connsiteX41" fmla="*/ 1283452 w 3268922"/>
                <a:gd name="connsiteY41" fmla="*/ 409497 h 1945710"/>
                <a:gd name="connsiteX42" fmla="*/ 1333161 w 3268922"/>
                <a:gd name="connsiteY42" fmla="*/ 409497 h 1945710"/>
                <a:gd name="connsiteX43" fmla="*/ 2037075 w 3268922"/>
                <a:gd name="connsiteY43" fmla="*/ 409497 h 1945710"/>
                <a:gd name="connsiteX44" fmla="*/ 2313612 w 3268922"/>
                <a:gd name="connsiteY44" fmla="*/ 150875 h 1945710"/>
                <a:gd name="connsiteX45" fmla="*/ 2389719 w 3268922"/>
                <a:gd name="connsiteY45" fmla="*/ 97 h 194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68922" h="1945710">
                  <a:moveTo>
                    <a:pt x="2389719" y="97"/>
                  </a:moveTo>
                  <a:cubicBezTo>
                    <a:pt x="2417706" y="1764"/>
                    <a:pt x="2451881" y="24797"/>
                    <a:pt x="2489590" y="73289"/>
                  </a:cubicBezTo>
                  <a:cubicBezTo>
                    <a:pt x="2489590" y="73289"/>
                    <a:pt x="2489590" y="73289"/>
                    <a:pt x="3193503" y="771568"/>
                  </a:cubicBezTo>
                  <a:cubicBezTo>
                    <a:pt x="3294062" y="875016"/>
                    <a:pt x="3294062" y="1056052"/>
                    <a:pt x="3193503" y="1159501"/>
                  </a:cubicBezTo>
                  <a:lnTo>
                    <a:pt x="2489590" y="1883641"/>
                  </a:lnTo>
                  <a:cubicBezTo>
                    <a:pt x="2389031" y="1987090"/>
                    <a:pt x="2313612" y="1961228"/>
                    <a:pt x="2313612" y="1806055"/>
                  </a:cubicBezTo>
                  <a:cubicBezTo>
                    <a:pt x="2313612" y="1650882"/>
                    <a:pt x="2187913" y="1521571"/>
                    <a:pt x="2037075" y="1521571"/>
                  </a:cubicBezTo>
                  <a:cubicBezTo>
                    <a:pt x="2037075" y="1521571"/>
                    <a:pt x="2037075" y="1521571"/>
                    <a:pt x="1374210" y="1521571"/>
                  </a:cubicBezTo>
                  <a:lnTo>
                    <a:pt x="1283452" y="1521571"/>
                  </a:lnTo>
                  <a:lnTo>
                    <a:pt x="1283452" y="1521571"/>
                  </a:lnTo>
                  <a:lnTo>
                    <a:pt x="1275261" y="1521571"/>
                  </a:lnTo>
                  <a:cubicBezTo>
                    <a:pt x="1225697" y="1521571"/>
                    <a:pt x="1170414" y="1521571"/>
                    <a:pt x="1108752" y="1521571"/>
                  </a:cubicBezTo>
                  <a:lnTo>
                    <a:pt x="956065" y="1521571"/>
                  </a:lnTo>
                  <a:lnTo>
                    <a:pt x="947874" y="1521571"/>
                  </a:lnTo>
                  <a:lnTo>
                    <a:pt x="903970" y="1521571"/>
                  </a:lnTo>
                  <a:lnTo>
                    <a:pt x="781365" y="1521571"/>
                  </a:lnTo>
                  <a:lnTo>
                    <a:pt x="654774" y="1521571"/>
                  </a:lnTo>
                  <a:lnTo>
                    <a:pt x="646583" y="1521571"/>
                  </a:lnTo>
                  <a:lnTo>
                    <a:pt x="576583" y="1521571"/>
                  </a:lnTo>
                  <a:lnTo>
                    <a:pt x="480074" y="1521571"/>
                  </a:lnTo>
                  <a:cubicBezTo>
                    <a:pt x="418412" y="1521571"/>
                    <a:pt x="350372" y="1521571"/>
                    <a:pt x="275292" y="1521571"/>
                  </a:cubicBezTo>
                  <a:cubicBezTo>
                    <a:pt x="125133" y="1521571"/>
                    <a:pt x="0" y="1392260"/>
                    <a:pt x="0" y="1237087"/>
                  </a:cubicBezTo>
                  <a:cubicBezTo>
                    <a:pt x="0" y="1237087"/>
                    <a:pt x="0" y="1237087"/>
                    <a:pt x="0" y="693981"/>
                  </a:cubicBezTo>
                  <a:cubicBezTo>
                    <a:pt x="0" y="538808"/>
                    <a:pt x="125133" y="409497"/>
                    <a:pt x="275292" y="409497"/>
                  </a:cubicBezTo>
                  <a:cubicBezTo>
                    <a:pt x="275292" y="409497"/>
                    <a:pt x="275292" y="409497"/>
                    <a:pt x="501631" y="409497"/>
                  </a:cubicBezTo>
                  <a:lnTo>
                    <a:pt x="576583" y="409497"/>
                  </a:lnTo>
                  <a:cubicBezTo>
                    <a:pt x="576583" y="409497"/>
                    <a:pt x="576583" y="409497"/>
                    <a:pt x="604876" y="409497"/>
                  </a:cubicBezTo>
                  <a:lnTo>
                    <a:pt x="613150" y="409497"/>
                  </a:lnTo>
                  <a:lnTo>
                    <a:pt x="631842" y="409497"/>
                  </a:lnTo>
                  <a:lnTo>
                    <a:pt x="654774" y="409497"/>
                  </a:lnTo>
                  <a:lnTo>
                    <a:pt x="672070" y="409497"/>
                  </a:lnTo>
                  <a:cubicBezTo>
                    <a:pt x="703899" y="409497"/>
                    <a:pt x="746337" y="409497"/>
                    <a:pt x="802922" y="409497"/>
                  </a:cubicBezTo>
                  <a:lnTo>
                    <a:pt x="903970" y="409497"/>
                  </a:lnTo>
                  <a:lnTo>
                    <a:pt x="909249" y="409497"/>
                  </a:lnTo>
                  <a:lnTo>
                    <a:pt x="914441" y="409497"/>
                  </a:lnTo>
                  <a:lnTo>
                    <a:pt x="921787" y="409497"/>
                  </a:lnTo>
                  <a:lnTo>
                    <a:pt x="946202" y="409497"/>
                  </a:lnTo>
                  <a:lnTo>
                    <a:pt x="956065" y="409497"/>
                  </a:lnTo>
                  <a:lnTo>
                    <a:pt x="986455" y="409497"/>
                  </a:lnTo>
                  <a:cubicBezTo>
                    <a:pt x="1035946" y="409497"/>
                    <a:pt x="1115131" y="409497"/>
                    <a:pt x="1241828" y="409497"/>
                  </a:cubicBezTo>
                  <a:lnTo>
                    <a:pt x="1283452" y="409497"/>
                  </a:lnTo>
                  <a:lnTo>
                    <a:pt x="1283452" y="409497"/>
                  </a:lnTo>
                  <a:lnTo>
                    <a:pt x="1333161" y="409497"/>
                  </a:lnTo>
                  <a:cubicBezTo>
                    <a:pt x="1433721" y="409497"/>
                    <a:pt x="1634839" y="409497"/>
                    <a:pt x="2037075" y="409497"/>
                  </a:cubicBezTo>
                  <a:cubicBezTo>
                    <a:pt x="2187913" y="409497"/>
                    <a:pt x="2313612" y="306048"/>
                    <a:pt x="2313612" y="150875"/>
                  </a:cubicBezTo>
                  <a:cubicBezTo>
                    <a:pt x="2313612" y="53892"/>
                    <a:pt x="2343073" y="-2681"/>
                    <a:pt x="2389719" y="9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txBody>
            <a:bodyPr vert="horz" wrap="square" lIns="91428" tIns="45714" rIns="91428" bIns="45714" numCol="1" anchor="t" anchorCtr="0" compatLnSpc="1">
              <a:noAutofit/>
            </a:bodyPr>
            <a:lstStyle/>
            <a:p>
              <a:pPr defTabSz="914400">
                <a:defRPr/>
              </a:pPr>
              <a:endParaRPr lang="zh-CN" altLang="en-US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88" name="同侧圆角淘宝网Chenying0907出品 103"/>
            <p:cNvSpPr/>
            <p:nvPr/>
          </p:nvSpPr>
          <p:spPr>
            <a:xfrm rot="5400000">
              <a:off x="6877410" y="1813884"/>
              <a:ext cx="601806" cy="443687"/>
            </a:xfrm>
            <a:prstGeom prst="round2SameRect">
              <a:avLst>
                <a:gd name="adj1" fmla="val 19083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>
              <a:innerShdw blurRad="50800" dist="25400" dir="13500000">
                <a:prstClr val="black">
                  <a:alpha val="3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9" name="淘宝网Chenying0907出品 88"/>
            <p:cNvSpPr txBox="1"/>
            <p:nvPr/>
          </p:nvSpPr>
          <p:spPr>
            <a:xfrm>
              <a:off x="6895765" y="1759876"/>
              <a:ext cx="554122" cy="46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</a:rPr>
                <a:t>6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90" name="淘宝网Chenying0907出品 89"/>
            <p:cNvGrpSpPr/>
            <p:nvPr/>
          </p:nvGrpSpPr>
          <p:grpSpPr>
            <a:xfrm>
              <a:off x="6976751" y="1413234"/>
              <a:ext cx="1883699" cy="1193340"/>
              <a:chOff x="-186773" y="2239263"/>
              <a:chExt cx="1883699" cy="1193340"/>
            </a:xfrm>
          </p:grpSpPr>
          <p:sp>
            <p:nvSpPr>
              <p:cNvPr id="91" name="淘宝网Chenying0907出品 90"/>
              <p:cNvSpPr txBox="1"/>
              <p:nvPr/>
            </p:nvSpPr>
            <p:spPr>
              <a:xfrm>
                <a:off x="-186773" y="2239263"/>
                <a:ext cx="1883699" cy="29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33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完成团队网站的建设</a:t>
                </a:r>
                <a:endParaRPr lang="zh-CN" altLang="en-US" sz="133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  <p:sp>
            <p:nvSpPr>
              <p:cNvPr id="92" name="淘宝网Chenying0907出品 91"/>
              <p:cNvSpPr txBox="1"/>
              <p:nvPr/>
            </p:nvSpPr>
            <p:spPr>
              <a:xfrm>
                <a:off x="192752" y="2508122"/>
                <a:ext cx="1321638" cy="924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2022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年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6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月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4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日，完成最后的整合，织诚</a:t>
                </a:r>
                <a:r>
                  <a:rPr lang="en-US" altLang="zh-CN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ITeam</a:t>
                </a:r>
                <a:r>
                  <a:rPr lang="zh-CN" altLang="en-US" sz="1065" dirty="0">
                    <a:solidFill>
                      <a:schemeClr val="bg1"/>
                    </a:solidFill>
                    <a:latin typeface="方正正纤黑简体" panose="02000000000000000000" pitchFamily="2" charset="-122"/>
                    <a:ea typeface="方正正纤黑简体" panose="02000000000000000000" pitchFamily="2" charset="-122"/>
                  </a:rPr>
                  <a:t>的团队网站正式建立完成。</a:t>
                </a:r>
                <a:endParaRPr lang="zh-CN" altLang="en-US" sz="1065" dirty="0">
                  <a:solidFill>
                    <a:schemeClr val="bg1"/>
                  </a:solidFill>
                  <a:latin typeface="方正正纤黑简体" panose="02000000000000000000" pitchFamily="2" charset="-122"/>
                  <a:ea typeface="方正正纤黑简体" panose="02000000000000000000" pitchFamily="2" charset="-122"/>
                </a:endParaRPr>
              </a:p>
            </p:txBody>
          </p:sp>
        </p:grpSp>
      </p:grpSp>
      <p:sp>
        <p:nvSpPr>
          <p:cNvPr id="93" name="淘宝网Chenying0907出品 3"/>
          <p:cNvSpPr>
            <a:spLocks noChangeArrowheads="1"/>
          </p:cNvSpPr>
          <p:nvPr/>
        </p:nvSpPr>
        <p:spPr bwMode="auto">
          <a:xfrm>
            <a:off x="5160393" y="443548"/>
            <a:ext cx="1891812" cy="50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14" tIns="45709" rIns="91414" bIns="45709">
            <a:spAutoFit/>
          </a:bodyPr>
          <a:lstStyle/>
          <a:p>
            <a:r>
              <a:rPr lang="zh-CN" altLang="en-US" sz="2665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  <a:sym typeface="Arial" panose="020B0604020202020204" pitchFamily="34" charset="0"/>
              </a:rPr>
              <a:t>团队大事记</a:t>
            </a:r>
            <a:endParaRPr lang="zh-CN" altLang="en-US" sz="2665" dirty="0">
              <a:solidFill>
                <a:schemeClr val="tx1">
                  <a:lumMod val="75000"/>
                  <a:lumOff val="25000"/>
                </a:schemeClr>
              </a:solidFill>
              <a:latin typeface="方正正纤黑简体" panose="02000000000000000000" pitchFamily="2" charset="-122"/>
              <a:ea typeface="方正正纤黑简体" panose="02000000000000000000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8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9609" y="11012"/>
            <a:ext cx="12326294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96966" y="1256044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194062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96966" y="1984202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8240" y="4526403"/>
            <a:ext cx="2374759" cy="2334637"/>
          </a:xfrm>
          <a:prstGeom prst="rect">
            <a:avLst/>
          </a:prstGeom>
        </p:spPr>
      </p:pic>
      <p:pic>
        <p:nvPicPr>
          <p:cNvPr id="14" name="图片 1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028397" y="3733131"/>
            <a:ext cx="2113969" cy="3124869"/>
          </a:xfrm>
          <a:prstGeom prst="rect">
            <a:avLst/>
          </a:prstGeom>
        </p:spPr>
      </p:pic>
      <p:pic>
        <p:nvPicPr>
          <p:cNvPr id="16" name="图片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3217" y="3123496"/>
            <a:ext cx="2204925" cy="372866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235753" y="412309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2885967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342900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9609" y="14916601"/>
            <a:ext cx="12200239" cy="685800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-129610" y="7284615"/>
            <a:ext cx="12200240" cy="7101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0771094" y="5647764"/>
            <a:ext cx="1420905" cy="233463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077238" y="603759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-636192" y="-1733036"/>
            <a:ext cx="12968673" cy="8087436"/>
            <a:chOff x="371993" y="-1568546"/>
            <a:chExt cx="12968673" cy="8087436"/>
          </a:xfrm>
        </p:grpSpPr>
        <p:sp>
          <p:nvSpPr>
            <p:cNvPr id="26" name="流程图: 接点 12"/>
            <p:cNvSpPr/>
            <p:nvPr/>
          </p:nvSpPr>
          <p:spPr>
            <a:xfrm>
              <a:off x="9666052" y="1864305"/>
              <a:ext cx="3509521" cy="3509521"/>
            </a:xfrm>
            <a:prstGeom prst="flowChartConnector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流程图: 接点 4"/>
            <p:cNvSpPr/>
            <p:nvPr/>
          </p:nvSpPr>
          <p:spPr>
            <a:xfrm>
              <a:off x="10719386" y="-1568546"/>
              <a:ext cx="2621280" cy="2621280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流程图: 接点 5"/>
            <p:cNvSpPr/>
            <p:nvPr/>
          </p:nvSpPr>
          <p:spPr>
            <a:xfrm>
              <a:off x="371993" y="6029598"/>
              <a:ext cx="489292" cy="489292"/>
            </a:xfrm>
            <a:prstGeom prst="flowChartConnector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流程图: 接点 7"/>
            <p:cNvSpPr/>
            <p:nvPr/>
          </p:nvSpPr>
          <p:spPr>
            <a:xfrm>
              <a:off x="371993" y="339110"/>
              <a:ext cx="349269" cy="34926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6364" y="2596930"/>
            <a:ext cx="3238508" cy="1686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240" y="0"/>
            <a:ext cx="12200239" cy="6858000"/>
          </a:xfrm>
          <a:prstGeom prst="rect">
            <a:avLst/>
          </a:prstGeom>
        </p:spPr>
      </p:pic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56754" y="-7287020"/>
            <a:ext cx="12200240" cy="71011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2088" y="-8567912"/>
            <a:ext cx="583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织诚</a:t>
            </a:r>
            <a:r>
              <a:rPr lang="en-US" altLang="zh-CN" sz="4000" dirty="0" err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ITeam</a:t>
            </a:r>
            <a:r>
              <a:rPr lang="zh-CN" altLang="en-US" sz="40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团队网站展示</a:t>
            </a:r>
            <a:endParaRPr lang="zh-CN" altLang="en-US" sz="40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流程图: 接点 7"/>
          <p:cNvSpPr/>
          <p:nvPr/>
        </p:nvSpPr>
        <p:spPr>
          <a:xfrm>
            <a:off x="249193" y="-9650978"/>
            <a:ext cx="580490" cy="58049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2088" y="-7860026"/>
            <a:ext cx="583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——2022</a:t>
            </a:r>
            <a:endParaRPr lang="zh-CN" altLang="en-US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-146005" y="-8311179"/>
            <a:ext cx="2374759" cy="233463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854577" y="-7398361"/>
            <a:ext cx="2113969" cy="312486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203" y="-10687739"/>
            <a:ext cx="2204925" cy="3728666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1111754" y="-3825566"/>
            <a:ext cx="869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More</a:t>
            </a:r>
            <a:endParaRPr lang="zh-CN" altLang="en-US" sz="2400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35753" y="-5721945"/>
            <a:ext cx="553998" cy="23346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01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团队首页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8142" y="-6959073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02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团队介绍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3869" y="-6416040"/>
            <a:ext cx="553998" cy="25280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03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团队作品</a:t>
            </a:r>
            <a:endParaRPr lang="en-US" altLang="zh-CN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D:\QQ图片20220607105332.jpgQQ图片202206071053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-635"/>
            <a:ext cx="12192635" cy="6859270"/>
          </a:xfrm>
          <a:prstGeom prst="rect">
            <a:avLst/>
          </a:prstGeom>
        </p:spPr>
      </p:pic>
      <p:sp>
        <p:nvSpPr>
          <p:cNvPr id="17" name="矩形 16">
            <a:hlinkClick r:id="rId5" action="ppaction://hlinksldjump"/>
          </p:cNvPr>
          <p:cNvSpPr/>
          <p:nvPr/>
        </p:nvSpPr>
        <p:spPr>
          <a:xfrm>
            <a:off x="10836089" y="-1412493"/>
            <a:ext cx="1420905" cy="15100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COMMONDATA" val="eyJoZGlkIjoiNmZiN2FkNzlkNWJjODc0OWU2MTY2MTkyMjNhZjVlYT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2256</Words>
  <Application>WPS 演示</Application>
  <PresentationFormat>宽屏</PresentationFormat>
  <Paragraphs>329</Paragraphs>
  <Slides>22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5" baseType="lpstr">
      <vt:lpstr>Arial</vt:lpstr>
      <vt:lpstr>宋体</vt:lpstr>
      <vt:lpstr>Wingdings</vt:lpstr>
      <vt:lpstr>Lao UI</vt:lpstr>
      <vt:lpstr>Segoe UI Symbol</vt:lpstr>
      <vt:lpstr>微软雅黑</vt:lpstr>
      <vt:lpstr>方正正黑简体</vt:lpstr>
      <vt:lpstr>黑体</vt:lpstr>
      <vt:lpstr>Agency FB</vt:lpstr>
      <vt:lpstr>Source Han Sans Light</vt:lpstr>
      <vt:lpstr>方正正纤黑简体</vt:lpstr>
      <vt:lpstr>微软雅黑 Light</vt:lpstr>
      <vt:lpstr>仿宋_GB2312</vt:lpstr>
      <vt:lpstr>仿宋</vt:lpstr>
      <vt:lpstr>等线</vt:lpstr>
      <vt:lpstr>Trebuchet MS</vt:lpstr>
      <vt:lpstr>方正正纤黑简体</vt:lpstr>
      <vt:lpstr>方正粗黑宋简体</vt:lpstr>
      <vt:lpstr>华文仿宋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安娜贝尔 李</dc:creator>
  <cp:lastModifiedBy>Lazy.</cp:lastModifiedBy>
  <cp:revision>53</cp:revision>
  <dcterms:created xsi:type="dcterms:W3CDTF">2022-06-04T08:57:00Z</dcterms:created>
  <dcterms:modified xsi:type="dcterms:W3CDTF">2022-06-07T09:30:28Z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80ECFB6CE45D4EB58F7D472D36A36A19</vt:lpwstr>
  </property>
  <property fmtid="{D5CDD505-2E9C-101B-9397-08002B2CF9AE}" pid="3" name="KSOProductBuildVer">
    <vt:lpwstr>2052-11.1.0.11744</vt:lpwstr>
  </property>
</Properties>
</file>