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70" r:id="rId3"/>
    <p:sldId id="371" r:id="rId4"/>
    <p:sldId id="372" r:id="rId5"/>
    <p:sldId id="377" r:id="rId6"/>
    <p:sldId id="373" r:id="rId7"/>
    <p:sldId id="384" r:id="rId8"/>
    <p:sldId id="385" r:id="rId9"/>
    <p:sldId id="386" r:id="rId10"/>
    <p:sldId id="378" r:id="rId11"/>
    <p:sldId id="376" r:id="rId12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A8BC"/>
    <a:srgbClr val="FFFFFF"/>
    <a:srgbClr val="B1C3D1"/>
    <a:srgbClr val="F2E0DE"/>
    <a:srgbClr val="FDF46B"/>
    <a:srgbClr val="259058"/>
    <a:srgbClr val="93CEB2"/>
    <a:srgbClr val="F8AC61"/>
    <a:srgbClr val="FDCE95"/>
    <a:srgbClr val="FFE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5" autoAdjust="0"/>
  </p:normalViewPr>
  <p:slideViewPr>
    <p:cSldViewPr snapToGrid="0" showGuides="1">
      <p:cViewPr varScale="1">
        <p:scale>
          <a:sx n="67" d="100"/>
          <a:sy n="67" d="100"/>
        </p:scale>
        <p:origin x="96" y="1068"/>
      </p:cViewPr>
      <p:guideLst>
        <p:guide pos="416"/>
        <p:guide pos="7256"/>
        <p:guide orient="horz" pos="629"/>
        <p:guide orient="horz" pos="786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94E86-A46E-4028-BF3B-ADB8C294A91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58544-D209-4034-9972-FBE8C1BB65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1D37-A1A4-4CAB-BE73-6F2BFAC282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B6761-6F7C-4268-ADAF-F6125C2739F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447800" y="1615440"/>
            <a:ext cx="9560560" cy="27070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500" dirty="0">
                <a:effectLst>
                  <a:outerShdw blurRad="50800" dist="76200" dir="2700000" algn="tl" rotWithShape="0">
                    <a:srgbClr val="FFE1E1"/>
                  </a:outerShdw>
                </a:effectLst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卧龙</a:t>
            </a:r>
            <a:r>
              <a:rPr lang="zh-CN" altLang="en-US" sz="8500" dirty="0">
                <a:effectLst>
                  <a:outerShdw blurRad="50800" dist="101600" dir="2700000" algn="tl" rotWithShape="0">
                    <a:srgbClr val="FFCCCC"/>
                  </a:outerShdw>
                </a:effectLst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项目验收汇报</a:t>
            </a:r>
            <a:endParaRPr lang="zh-CN" altLang="en-US" sz="8500" dirty="0">
              <a:effectLst>
                <a:outerShdw blurRad="50800" dist="101600" dir="2700000" algn="tl" rotWithShape="0">
                  <a:srgbClr val="FFCCCC"/>
                </a:outerShdw>
              </a:effectLst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  <a:p>
            <a:endParaRPr lang="zh-CN" altLang="en-US" sz="8500" b="1" dirty="0">
              <a:ln w="254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FillTx/>
              <a:cs typeface="+mn-ea"/>
              <a:sym typeface="+mn-lt"/>
            </a:endParaRPr>
          </a:p>
        </p:txBody>
      </p:sp>
      <p:sp>
        <p:nvSpPr>
          <p:cNvPr id="17" name="矩形 23"/>
          <p:cNvSpPr>
            <a:spLocks noChangeArrowheads="1"/>
          </p:cNvSpPr>
          <p:nvPr/>
        </p:nvSpPr>
        <p:spPr bwMode="auto">
          <a:xfrm>
            <a:off x="3023235" y="3014345"/>
            <a:ext cx="5901055" cy="368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ctr" eaLnBrk="1" hangingPunct="1">
              <a:lnSpc>
                <a:spcPct val="150000"/>
              </a:lnSpc>
            </a:pPr>
            <a:endParaRPr lang="zh-CN" altLang="en-US" sz="1200" kern="0" dirty="0">
              <a:cs typeface="+mn-ea"/>
              <a:sym typeface="+mn-lt"/>
            </a:endParaRPr>
          </a:p>
        </p:txBody>
      </p:sp>
      <p:sp>
        <p:nvSpPr>
          <p:cNvPr id="18" name="矩形: 圆角 9"/>
          <p:cNvSpPr/>
          <p:nvPr/>
        </p:nvSpPr>
        <p:spPr>
          <a:xfrm>
            <a:off x="4425315" y="4144010"/>
            <a:ext cx="2824480" cy="504825"/>
          </a:xfrm>
          <a:prstGeom prst="roundRect">
            <a:avLst>
              <a:gd name="adj" fmla="val 50000"/>
            </a:avLst>
          </a:prstGeom>
          <a:solidFill>
            <a:srgbClr val="8EA8B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25315" y="4144010"/>
            <a:ext cx="2681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400" dirty="0">
                <a:solidFill>
                  <a:srgbClr val="FFFFFF"/>
                </a:solidFill>
                <a:cs typeface="+mn-ea"/>
                <a:sym typeface="+mn-lt"/>
              </a:rPr>
              <a:t>汇报人：卧龙</a:t>
            </a:r>
            <a:r>
              <a:rPr lang="zh-CN" altLang="en-US" sz="2400" dirty="0">
                <a:solidFill>
                  <a:srgbClr val="FFFFFF"/>
                </a:solidFill>
                <a:cs typeface="+mn-ea"/>
                <a:sym typeface="+mn-lt"/>
              </a:rPr>
              <a:t>小组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bldLvl="0" animBg="1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056130" y="1615440"/>
            <a:ext cx="8079740" cy="1398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500" b="1" dirty="0">
                <a:ln w="2540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cs typeface="+mn-ea"/>
                <a:sym typeface="+mn-lt"/>
              </a:rPr>
              <a:t>非常感谢观看！</a:t>
            </a:r>
            <a:endParaRPr lang="zh-CN" altLang="en-US" sz="8500" b="1" dirty="0">
              <a:ln w="254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FillTx/>
              <a:cs typeface="+mn-ea"/>
              <a:sym typeface="+mn-lt"/>
            </a:endParaRPr>
          </a:p>
        </p:txBody>
      </p:sp>
      <p:sp>
        <p:nvSpPr>
          <p:cNvPr id="18" name="矩形: 圆角 9"/>
          <p:cNvSpPr/>
          <p:nvPr/>
        </p:nvSpPr>
        <p:spPr>
          <a:xfrm>
            <a:off x="4425315" y="4144010"/>
            <a:ext cx="2824480" cy="504825"/>
          </a:xfrm>
          <a:prstGeom prst="roundRect">
            <a:avLst>
              <a:gd name="adj" fmla="val 50000"/>
            </a:avLst>
          </a:prstGeom>
          <a:solidFill>
            <a:srgbClr val="8EA8B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25315" y="4144010"/>
            <a:ext cx="2681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400" dirty="0">
                <a:solidFill>
                  <a:srgbClr val="FFFFFF"/>
                </a:solidFill>
                <a:cs typeface="+mn-ea"/>
                <a:sym typeface="+mn-lt"/>
              </a:rPr>
              <a:t>汇报人：卧龙</a:t>
            </a:r>
            <a:r>
              <a:rPr lang="zh-CN" altLang="en-US" sz="2400" dirty="0">
                <a:solidFill>
                  <a:srgbClr val="FFFFFF"/>
                </a:solidFill>
                <a:cs typeface="+mn-ea"/>
                <a:sym typeface="+mn-lt"/>
              </a:rPr>
              <a:t>小组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ldLvl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882515" y="3493135"/>
            <a:ext cx="3931285" cy="920115"/>
            <a:chOff x="4655" y="4002"/>
            <a:chExt cx="6191" cy="1449"/>
          </a:xfrm>
        </p:grpSpPr>
        <p:sp>
          <p:nvSpPr>
            <p:cNvPr id="15" name="椭圆 14"/>
            <p:cNvSpPr/>
            <p:nvPr/>
          </p:nvSpPr>
          <p:spPr>
            <a:xfrm>
              <a:off x="4655" y="4211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cs typeface="+mn-ea"/>
                  <a:sym typeface="+mn-lt"/>
                </a:rPr>
                <a:t>3</a:t>
              </a:r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6083" y="4002"/>
              <a:ext cx="4763" cy="1126"/>
              <a:chOff x="8051941" y="2044839"/>
              <a:chExt cx="2271322" cy="650007"/>
            </a:xfrm>
          </p:grpSpPr>
          <p:sp>
            <p:nvSpPr>
              <p:cNvPr id="17" name="文本框 16"/>
              <p:cNvSpPr txBox="1"/>
              <p:nvPr/>
            </p:nvSpPr>
            <p:spPr>
              <a:xfrm flipH="1">
                <a:off x="8051941" y="2044839"/>
                <a:ext cx="2271322" cy="460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1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总结</a:t>
                </a:r>
                <a:endParaRPr lang="zh-CN" altLang="en-US" sz="18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flipH="1">
                <a:off x="8051941" y="2402170"/>
                <a:ext cx="1889933" cy="2926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 sz="1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4882515" y="998855"/>
            <a:ext cx="3931285" cy="922020"/>
            <a:chOff x="4655" y="4002"/>
            <a:chExt cx="6191" cy="1452"/>
          </a:xfrm>
        </p:grpSpPr>
        <p:sp>
          <p:nvSpPr>
            <p:cNvPr id="19" name="椭圆 18"/>
            <p:cNvSpPr/>
            <p:nvPr/>
          </p:nvSpPr>
          <p:spPr>
            <a:xfrm>
              <a:off x="4655" y="4211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cs typeface="+mn-ea"/>
                  <a:sym typeface="+mn-lt"/>
                </a:rPr>
                <a:t>1</a:t>
              </a:r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083" y="4002"/>
              <a:ext cx="4763" cy="1452"/>
              <a:chOff x="8051941" y="2044839"/>
              <a:chExt cx="2271322" cy="838198"/>
            </a:xfrm>
          </p:grpSpPr>
          <p:sp>
            <p:nvSpPr>
              <p:cNvPr id="21" name="文本框 20"/>
              <p:cNvSpPr txBox="1"/>
              <p:nvPr/>
            </p:nvSpPr>
            <p:spPr>
              <a:xfrm flipH="1">
                <a:off x="8051941" y="2044839"/>
                <a:ext cx="2271322" cy="83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1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准备工作</a:t>
                </a:r>
                <a:endParaRPr lang="zh-CN" altLang="en-US" sz="18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endParaRPr>
              </a:p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endParaRPr lang="zh-CN" altLang="en-US" sz="18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 flipH="1">
                <a:off x="8051941" y="2402170"/>
                <a:ext cx="1889933" cy="2926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 sz="1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4882515" y="2159635"/>
            <a:ext cx="3931285" cy="922020"/>
            <a:chOff x="4655" y="4002"/>
            <a:chExt cx="6191" cy="1452"/>
          </a:xfrm>
        </p:grpSpPr>
        <p:sp>
          <p:nvSpPr>
            <p:cNvPr id="24" name="椭圆 23"/>
            <p:cNvSpPr/>
            <p:nvPr/>
          </p:nvSpPr>
          <p:spPr>
            <a:xfrm>
              <a:off x="4655" y="4211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cs typeface="+mn-ea"/>
                  <a:sym typeface="+mn-lt"/>
                </a:rPr>
                <a:t>2</a:t>
              </a:r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6083" y="4002"/>
              <a:ext cx="4763" cy="1452"/>
              <a:chOff x="8051941" y="2044839"/>
              <a:chExt cx="2271322" cy="838198"/>
            </a:xfrm>
          </p:grpSpPr>
          <p:sp>
            <p:nvSpPr>
              <p:cNvPr id="26" name="文本框 25"/>
              <p:cNvSpPr txBox="1"/>
              <p:nvPr/>
            </p:nvSpPr>
            <p:spPr>
              <a:xfrm flipH="1">
                <a:off x="8051941" y="2044839"/>
                <a:ext cx="2271322" cy="83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1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项目验收</a:t>
                </a:r>
                <a:endParaRPr lang="zh-CN" altLang="en-US" sz="18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endParaRPr>
              </a:p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endParaRPr lang="zh-CN" altLang="en-US" sz="18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 flipH="1">
                <a:off x="8051941" y="2402170"/>
                <a:ext cx="1889933" cy="2926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 sz="1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8" name="TextBox 70"/>
          <p:cNvSpPr txBox="1"/>
          <p:nvPr/>
        </p:nvSpPr>
        <p:spPr>
          <a:xfrm>
            <a:off x="1723029" y="998939"/>
            <a:ext cx="2406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目录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4273801" y="1360428"/>
            <a:ext cx="7072998" cy="2787799"/>
            <a:chOff x="5411" y="3116"/>
            <a:chExt cx="5638" cy="2222"/>
          </a:xfrm>
        </p:grpSpPr>
        <p:sp>
          <p:nvSpPr>
            <p:cNvPr id="15" name="椭圆 14"/>
            <p:cNvSpPr/>
            <p:nvPr/>
          </p:nvSpPr>
          <p:spPr>
            <a:xfrm>
              <a:off x="7029" y="3116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6000">
                  <a:cs typeface="+mn-ea"/>
                  <a:sym typeface="+mn-lt"/>
                </a:rPr>
                <a:t>1</a:t>
              </a:r>
              <a:endParaRPr lang="en-US" altLang="zh-CN" sz="6000" dirty="0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411" y="4214"/>
              <a:ext cx="5638" cy="1124"/>
              <a:chOff x="7731417" y="2166944"/>
              <a:chExt cx="2688389" cy="648929"/>
            </a:xfrm>
          </p:grpSpPr>
          <p:sp>
            <p:nvSpPr>
              <p:cNvPr id="17" name="文本框 16"/>
              <p:cNvSpPr txBox="1"/>
              <p:nvPr/>
            </p:nvSpPr>
            <p:spPr>
              <a:xfrm flipH="1">
                <a:off x="8148484" y="2166944"/>
                <a:ext cx="2271322" cy="424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36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准备工作</a:t>
                </a:r>
                <a:endParaRPr lang="zh-CN" altLang="en-US" sz="36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flipH="1">
                <a:off x="7731417" y="2561374"/>
                <a:ext cx="1889933" cy="254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1095941" y="4710594"/>
            <a:ext cx="382785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广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5956870" y="4579783"/>
            <a:ext cx="0" cy="5760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5204203" y="3502976"/>
            <a:ext cx="14766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添加文字内容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442528" y="2415801"/>
            <a:ext cx="1000037" cy="1000037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>
            <a:off x="4763217" y="3824269"/>
            <a:ext cx="2358659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单击输入标题内容单击输入标题内容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55700" y="1064260"/>
            <a:ext cx="32759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分配任务</a:t>
            </a:r>
            <a:endParaRPr lang="zh-CN" altLang="en-US" sz="3600"/>
          </a:p>
        </p:txBody>
      </p:sp>
      <p:pic>
        <p:nvPicPr>
          <p:cNvPr id="6" name="图片 5" descr="捕获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985" y="612775"/>
            <a:ext cx="4504055" cy="58908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4273801" y="1360428"/>
            <a:ext cx="7072998" cy="2787799"/>
            <a:chOff x="5411" y="3116"/>
            <a:chExt cx="5638" cy="2222"/>
          </a:xfrm>
        </p:grpSpPr>
        <p:sp>
          <p:nvSpPr>
            <p:cNvPr id="15" name="椭圆 14"/>
            <p:cNvSpPr/>
            <p:nvPr/>
          </p:nvSpPr>
          <p:spPr>
            <a:xfrm>
              <a:off x="7029" y="3116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6000">
                  <a:cs typeface="+mn-ea"/>
                  <a:sym typeface="+mn-lt"/>
                </a:rPr>
                <a:t>2</a:t>
              </a:r>
              <a:endParaRPr lang="en-US" altLang="zh-CN" sz="6000" dirty="0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411" y="4214"/>
              <a:ext cx="5638" cy="1124"/>
              <a:chOff x="7731417" y="2166944"/>
              <a:chExt cx="2688389" cy="648929"/>
            </a:xfrm>
          </p:grpSpPr>
          <p:sp>
            <p:nvSpPr>
              <p:cNvPr id="17" name="文本框 16"/>
              <p:cNvSpPr txBox="1"/>
              <p:nvPr/>
            </p:nvSpPr>
            <p:spPr>
              <a:xfrm flipH="1">
                <a:off x="8148484" y="2166944"/>
                <a:ext cx="2271322" cy="424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36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项目验收</a:t>
                </a:r>
                <a:endParaRPr lang="zh-CN" altLang="en-US" sz="36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flipH="1">
                <a:off x="7731417" y="2561374"/>
                <a:ext cx="1889933" cy="254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226820" y="1105535"/>
            <a:ext cx="22720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问题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5182235" y="1835785"/>
            <a:ext cx="336740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1.</a:t>
            </a:r>
            <a:r>
              <a:rPr lang="zh-CN" altLang="en-US" sz="3200">
                <a:sym typeface="+mn-ea"/>
              </a:rPr>
              <a:t>工作进度缓慢</a:t>
            </a:r>
            <a:endParaRPr lang="zh-CN" altLang="en-US" sz="3200"/>
          </a:p>
          <a:p>
            <a:endParaRPr lang="zh-CN" altLang="en-US" sz="3200"/>
          </a:p>
        </p:txBody>
      </p:sp>
      <p:sp>
        <p:nvSpPr>
          <p:cNvPr id="6" name="文本框 5"/>
          <p:cNvSpPr txBox="1"/>
          <p:nvPr/>
        </p:nvSpPr>
        <p:spPr>
          <a:xfrm>
            <a:off x="5344795" y="3002280"/>
            <a:ext cx="336740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2.</a:t>
            </a:r>
            <a:r>
              <a:rPr lang="zh-CN" altLang="en-US" sz="3200">
                <a:sym typeface="+mn-ea"/>
              </a:rPr>
              <a:t>时间紧张</a:t>
            </a:r>
            <a:endParaRPr lang="zh-CN" altLang="en-US"/>
          </a:p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434965" y="3244850"/>
            <a:ext cx="309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pic>
        <p:nvPicPr>
          <p:cNvPr id="3" name="图片 2" descr="IMG202107221313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565" y="148590"/>
            <a:ext cx="5143500" cy="6858000"/>
          </a:xfrm>
          <a:prstGeom prst="rect">
            <a:avLst/>
          </a:prstGeom>
        </p:spPr>
      </p:pic>
      <p:pic>
        <p:nvPicPr>
          <p:cNvPr id="10" name="图片 9" descr="h获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1040" y="3614420"/>
            <a:ext cx="3870960" cy="32435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623050" y="1028065"/>
            <a:ext cx="5141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ym typeface="+mn-ea"/>
              </a:rPr>
              <a:t>探案馆的骑缝章没盖！！</a:t>
            </a:r>
            <a:endParaRPr lang="zh-CN" altLang="en-US" sz="320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4273801" y="1360428"/>
            <a:ext cx="7072998" cy="3130759"/>
            <a:chOff x="5411" y="3116"/>
            <a:chExt cx="5638" cy="2495"/>
          </a:xfrm>
        </p:grpSpPr>
        <p:sp>
          <p:nvSpPr>
            <p:cNvPr id="15" name="椭圆 14"/>
            <p:cNvSpPr/>
            <p:nvPr/>
          </p:nvSpPr>
          <p:spPr>
            <a:xfrm>
              <a:off x="7029" y="3116"/>
              <a:ext cx="1240" cy="1240"/>
            </a:xfrm>
            <a:prstGeom prst="ellipse">
              <a:avLst/>
            </a:prstGeom>
            <a:solidFill>
              <a:srgbClr val="8EA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6000">
                  <a:cs typeface="+mn-ea"/>
                  <a:sym typeface="+mn-lt"/>
                </a:rPr>
                <a:t>3</a:t>
              </a:r>
              <a:endParaRPr lang="en-US" altLang="zh-CN" sz="6000" dirty="0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411" y="4214"/>
              <a:ext cx="5638" cy="1397"/>
              <a:chOff x="7731417" y="2166944"/>
              <a:chExt cx="2688389" cy="806740"/>
            </a:xfrm>
          </p:grpSpPr>
          <p:sp>
            <p:nvSpPr>
              <p:cNvPr id="17" name="文本框 16"/>
              <p:cNvSpPr txBox="1"/>
              <p:nvPr/>
            </p:nvSpPr>
            <p:spPr>
              <a:xfrm flipH="1">
                <a:off x="8148484" y="2166944"/>
                <a:ext cx="2271322" cy="806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20000"/>
                  </a:lnSpc>
                  <a:defRPr sz="1400" spc="8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36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总结</a:t>
                </a:r>
                <a:endParaRPr lang="zh-CN" altLang="en-US" sz="36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pPr algn="l">
                  <a:lnSpc>
                    <a:spcPct val="150000"/>
                  </a:lnSpc>
                  <a:buClr>
                    <a:schemeClr val="accent1"/>
                  </a:buClr>
                </a:pPr>
                <a:endParaRPr lang="zh-CN" altLang="en-US" sz="3600" b="1" spc="3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flipH="1">
                <a:off x="7731417" y="2561374"/>
                <a:ext cx="1889933" cy="254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 spc="3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0d8b744e3bb63385780613f0179fe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0485" y="-635"/>
            <a:ext cx="12192000" cy="6858635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 flipH="1">
            <a:off x="7832163" y="3683360"/>
            <a:ext cx="225100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dirty="0">
                <a:sym typeface="+mn-ea"/>
              </a:rPr>
              <a:t>总结</a:t>
            </a:r>
            <a:r>
              <a:rPr lang="zh-CN" altLang="en-US" sz="2800" dirty="0">
                <a:sym typeface="+mn-ea"/>
              </a:rPr>
              <a:t>四</a:t>
            </a:r>
            <a:endParaRPr lang="zh-CN" altLang="en-US" sz="2800" dirty="0">
              <a:sym typeface="+mn-ea"/>
            </a:endParaRPr>
          </a:p>
        </p:txBody>
      </p:sp>
      <p:sp>
        <p:nvSpPr>
          <p:cNvPr id="39" name="矩形 38"/>
          <p:cNvSpPr/>
          <p:nvPr/>
        </p:nvSpPr>
        <p:spPr>
          <a:xfrm flipH="1">
            <a:off x="7568532" y="4224510"/>
            <a:ext cx="2778270" cy="119888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准备工作要充分</a:t>
            </a:r>
            <a:endParaRPr lang="zh-CN" altLang="en-US" sz="2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 flipH="1">
            <a:off x="8095794" y="1945187"/>
            <a:ext cx="225100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dirty="0">
                <a:sym typeface="+mn-ea"/>
              </a:rPr>
              <a:t>总结二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 flipH="1">
            <a:off x="7832163" y="2486337"/>
            <a:ext cx="2778270" cy="119888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队友给力很重要</a:t>
            </a:r>
            <a:endParaRPr lang="zh-CN" altLang="en-US" sz="2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419398" y="1945187"/>
            <a:ext cx="2778270" cy="1186310"/>
            <a:chOff x="1624503" y="1814377"/>
            <a:chExt cx="2778270" cy="1186310"/>
          </a:xfrm>
        </p:grpSpPr>
        <p:sp>
          <p:nvSpPr>
            <p:cNvPr id="43" name="文本框 42"/>
            <p:cNvSpPr txBox="1"/>
            <p:nvPr/>
          </p:nvSpPr>
          <p:spPr>
            <a:xfrm flipH="1">
              <a:off x="1888134" y="1814377"/>
              <a:ext cx="2251008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800" dirty="0">
                  <a:sym typeface="+mn-ea"/>
                </a:rPr>
                <a:t>总结一</a:t>
              </a:r>
              <a:endPara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 flipH="1">
              <a:off x="1624503" y="2355527"/>
              <a:ext cx="2778270" cy="645160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保持良好的心态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 flipH="1">
            <a:off x="1837281" y="3683360"/>
            <a:ext cx="225100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总结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三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矩形 45"/>
          <p:cNvSpPr/>
          <p:nvPr/>
        </p:nvSpPr>
        <p:spPr>
          <a:xfrm flipH="1">
            <a:off x="1573650" y="4224510"/>
            <a:ext cx="2778270" cy="64516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沟通很重要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379773" y="1945658"/>
            <a:ext cx="3291626" cy="32916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2000">
        <p15:prstTrans prst="origami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45" grpId="0"/>
      <p:bldP spid="46" grpId="0"/>
    </p:bldLst>
  </p:timing>
</p:sld>
</file>

<file path=ppt/tags/tag1.xml><?xml version="1.0" encoding="utf-8"?>
<p:tagLst xmlns:p="http://schemas.openxmlformats.org/presentationml/2006/main">
  <p:tag name="ISPRING_PRESENTATION_TITLE" val="1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xnxjoxc">
      <a:majorFont>
        <a:latin typeface="字魂112号-阿开童漫体"/>
        <a:ea typeface="字魂112号-阿开童漫体"/>
        <a:cs typeface=""/>
      </a:majorFont>
      <a:minorFont>
        <a:latin typeface="字魂112号-阿开童漫体"/>
        <a:ea typeface="字魂112号-阿开童漫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WPS 演示</Application>
  <PresentationFormat>宽屏</PresentationFormat>
  <Paragraphs>75</Paragraphs>
  <Slides>10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Gill Sans</vt:lpstr>
      <vt:lpstr>字魂112号-阿开童漫体</vt:lpstr>
      <vt:lpstr>Segoe Print</vt:lpstr>
      <vt:lpstr>Arial Unicode MS</vt:lpstr>
      <vt:lpstr>等线</vt:lpstr>
      <vt:lpstr>阿里巴巴普惠体 R</vt:lpstr>
      <vt:lpstr>思源黑体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</dc:title>
  <dc:creator/>
  <cp:lastModifiedBy>脏脏</cp:lastModifiedBy>
  <cp:revision>41</cp:revision>
  <dcterms:created xsi:type="dcterms:W3CDTF">2019-12-26T08:23:00Z</dcterms:created>
  <dcterms:modified xsi:type="dcterms:W3CDTF">2021-07-22T15:43:22Z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2052-11.1.0.10578</vt:lpwstr>
  </property>
  <property fmtid="{D5CDD505-2E9C-101B-9397-08002B2CF9AE}" pid="3" name="KSOTemplateUUID">
    <vt:lpwstr>v1.0_mb_15qr/sEehl0NYGHRjMfFeA==</vt:lpwstr>
  </property>
  <property fmtid="{D5CDD505-2E9C-101B-9397-08002B2CF9AE}" pid="4" name="ICV">
    <vt:lpwstr>032BC721E929461DBF5F03AA7DE8576A</vt:lpwstr>
  </property>
</Properties>
</file>