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9" r:id="rId3"/>
    <p:sldId id="290" r:id="rId4"/>
    <p:sldId id="291" r:id="rId5"/>
    <p:sldId id="313" r:id="rId6"/>
    <p:sldId id="355" r:id="rId7"/>
    <p:sldId id="317" r:id="rId8"/>
    <p:sldId id="361" r:id="rId9"/>
    <p:sldId id="360" r:id="rId10"/>
    <p:sldId id="362" r:id="rId11"/>
    <p:sldId id="364" r:id="rId12"/>
    <p:sldId id="342" r:id="rId13"/>
    <p:sldId id="343" r:id="rId14"/>
    <p:sldId id="29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84"/>
      </p:cViewPr>
      <p:guideLst>
        <p:guide orient="horz" pos="2205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BEB9E-578C-45E4-8F43-51DF6598A0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16998-3AB9-4642-B8DF-66D37B14DC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下步工作重点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前期工作亮点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主要做法经验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当前形式分析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hyperlink" Target="https://v.youku.com/v_show/id_XNTE4NDMwMzM4MA==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82267" y="1980868"/>
            <a:ext cx="8027467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验收汇报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233061" y="1843172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233061" y="3132957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3599397" y="4321165"/>
            <a:ext cx="397104" cy="397104"/>
            <a:chOff x="891974" y="4415843"/>
            <a:chExt cx="450443" cy="450443"/>
          </a:xfrm>
        </p:grpSpPr>
        <p:sp>
          <p:nvSpPr>
            <p:cNvPr id="56" name="椭圆 55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038352" y="4348733"/>
            <a:ext cx="178308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cs typeface="+mn-ea"/>
                <a:sym typeface="+mn-lt"/>
              </a:rPr>
              <a:t>汇报人：伍拾壹团队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233449" y="4338945"/>
            <a:ext cx="397104" cy="397104"/>
            <a:chOff x="891974" y="4415843"/>
            <a:chExt cx="450443" cy="450443"/>
          </a:xfrm>
        </p:grpSpPr>
        <p:sp>
          <p:nvSpPr>
            <p:cNvPr id="60" name="椭圆 59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6729554" y="4366513"/>
            <a:ext cx="158686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400" b="1" kern="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2021.7.22</a:t>
            </a:r>
            <a:endParaRPr lang="zh-CN" altLang="en-US" sz="1400" b="1" kern="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任意多边形: 形状 62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任意多边形: 形状 63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10" y="83185"/>
            <a:ext cx="3208655" cy="1666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77118" y="146685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1"/>
                </a:solidFill>
                <a:cs typeface="+mn-ea"/>
                <a:sym typeface="+mn-lt"/>
              </a:rPr>
              <a:t>项目验收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图片 1" descr="C:/Users/李江南/AppData/Local/Temp/picturecompress_20210721185008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3880" y="1476375"/>
            <a:ext cx="5816600" cy="43624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9945" y="3147060"/>
            <a:ext cx="5367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800" b="1">
                <a:sym typeface="+mn-ea"/>
              </a:rPr>
              <a:t>开心合影啦</a:t>
            </a:r>
            <a:r>
              <a:rPr lang="en-US" altLang="zh-CN" sz="4800" b="1">
                <a:sym typeface="+mn-ea"/>
              </a:rPr>
              <a:t>~~~</a:t>
            </a:r>
            <a:endParaRPr lang="en-US" altLang="zh-CN" sz="4800" b="1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38065" y="1322698"/>
            <a:ext cx="251587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PART </a:t>
            </a:r>
            <a:r>
              <a:rPr lang="en-US" altLang="zh-CN" sz="4400" b="1" i="1" dirty="0" smtClean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03</a:t>
            </a:r>
            <a:endParaRPr lang="zh-CN" altLang="en-US" sz="4400" b="1" i="1" dirty="0">
              <a:ln>
                <a:gradFill>
                  <a:gsLst>
                    <a:gs pos="0">
                      <a:schemeClr val="accent1"/>
                    </a:gs>
                    <a:gs pos="8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75660" y="1963828"/>
            <a:ext cx="54406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accent1"/>
                </a:solidFill>
                <a:cs typeface="+mn-ea"/>
                <a:sym typeface="+mn-lt"/>
              </a:rPr>
              <a:t>项目总结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482741" y="1876665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82741" y="3158987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5556000" y="429569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29568" y="146685"/>
            <a:ext cx="1313181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1"/>
                </a:solidFill>
                <a:cs typeface="+mn-ea"/>
                <a:sym typeface="+mn-lt"/>
              </a:rPr>
              <a:t>总结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48800" y="2607017"/>
            <a:ext cx="841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</a:rPr>
              <a:t>伍人拾梦，团结一心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82267" y="1980233"/>
            <a:ext cx="8027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汇报完毕 感谢观看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233061" y="1843172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233061" y="3132957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3714967" y="4338945"/>
            <a:ext cx="397104" cy="397104"/>
            <a:chOff x="891974" y="4415843"/>
            <a:chExt cx="450443" cy="450443"/>
          </a:xfrm>
        </p:grpSpPr>
        <p:sp>
          <p:nvSpPr>
            <p:cNvPr id="56" name="椭圆 55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228217" y="4374768"/>
            <a:ext cx="1783080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cs typeface="+mn-ea"/>
                <a:sym typeface="+mn-lt"/>
              </a:rPr>
              <a:t>汇报人：伍拾壹团队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252499" y="4338945"/>
            <a:ext cx="397104" cy="397104"/>
            <a:chOff x="891974" y="4415843"/>
            <a:chExt cx="450443" cy="450443"/>
          </a:xfrm>
        </p:grpSpPr>
        <p:sp>
          <p:nvSpPr>
            <p:cNvPr id="60" name="椭圆 59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6737174" y="4374768"/>
            <a:ext cx="158686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400" b="1" kern="0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2021.7.22</a:t>
            </a:r>
            <a:endParaRPr lang="zh-CN" altLang="en-US" sz="1400" b="1" kern="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任意多边形: 形状 62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任意多边形: 形状 63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85" y="304165"/>
            <a:ext cx="2418080" cy="1255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任意多边形: 形状 74"/>
          <p:cNvSpPr/>
          <p:nvPr/>
        </p:nvSpPr>
        <p:spPr>
          <a:xfrm>
            <a:off x="-2540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任意多边形: 形状 75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任意多边形: 形状 76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06772" y="460909"/>
            <a:ext cx="1978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accent1"/>
                </a:solidFill>
              </a:rPr>
              <a:t>目录</a:t>
            </a:r>
            <a:endParaRPr lang="zh-CN" altLang="en-US" sz="6000" b="1" dirty="0">
              <a:solidFill>
                <a:schemeClr val="accent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37418" y="1574959"/>
            <a:ext cx="1717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accent1"/>
                </a:solidFill>
              </a:rPr>
              <a:t>CONTENT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281463" y="1476572"/>
            <a:ext cx="1629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90544" y="2909837"/>
            <a:ext cx="4850765" cy="1200329"/>
            <a:chOff x="1463040" y="2439569"/>
            <a:chExt cx="4850765" cy="1200329"/>
          </a:xfrm>
        </p:grpSpPr>
        <p:sp>
          <p:nvSpPr>
            <p:cNvPr id="29" name="文本框 28"/>
            <p:cNvSpPr txBox="1"/>
            <p:nvPr/>
          </p:nvSpPr>
          <p:spPr>
            <a:xfrm>
              <a:off x="1463040" y="2439569"/>
              <a:ext cx="10310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7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11755" y="2734844"/>
              <a:ext cx="3702050" cy="583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accent1"/>
                  </a:solidFill>
                  <a:cs typeface="+mn-ea"/>
                  <a:sym typeface="+mn-lt"/>
                </a:rPr>
                <a:t>准备工作</a:t>
              </a:r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503617" y="2663295"/>
              <a:ext cx="0" cy="7528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7866624" y="2904044"/>
            <a:ext cx="3319487" cy="1198880"/>
            <a:chOff x="1360355" y="2439569"/>
            <a:chExt cx="3319437" cy="1188354"/>
          </a:xfrm>
        </p:grpSpPr>
        <p:sp>
          <p:nvSpPr>
            <p:cNvPr id="30" name="文本框 35"/>
            <p:cNvSpPr txBox="1"/>
            <p:nvPr/>
          </p:nvSpPr>
          <p:spPr>
            <a:xfrm>
              <a:off x="1360355" y="2439569"/>
              <a:ext cx="1322685" cy="1188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smtClean="0">
                  <a:solidFill>
                    <a:schemeClr val="accent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7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" name="文本框 38"/>
            <p:cNvSpPr txBox="1"/>
            <p:nvPr/>
          </p:nvSpPr>
          <p:spPr>
            <a:xfrm>
              <a:off x="2683653" y="2745891"/>
              <a:ext cx="1996139" cy="578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accent1"/>
                  </a:solidFill>
                  <a:cs typeface="+mn-ea"/>
                  <a:sym typeface="+mn-lt"/>
                </a:rPr>
                <a:t>项目总结</a:t>
              </a:r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2503617" y="2663295"/>
              <a:ext cx="0" cy="7528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274988" y="2904071"/>
            <a:ext cx="3591494" cy="1198880"/>
            <a:chOff x="1345631" y="2439569"/>
            <a:chExt cx="3591494" cy="1198880"/>
          </a:xfrm>
        </p:grpSpPr>
        <p:sp>
          <p:nvSpPr>
            <p:cNvPr id="3" name="文本框 2"/>
            <p:cNvSpPr txBox="1"/>
            <p:nvPr/>
          </p:nvSpPr>
          <p:spPr>
            <a:xfrm>
              <a:off x="1345631" y="2439569"/>
              <a:ext cx="1132205" cy="119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7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7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11897" y="2747796"/>
              <a:ext cx="2325228" cy="583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3200" b="1" dirty="0">
                  <a:solidFill>
                    <a:schemeClr val="accent1"/>
                  </a:solidFill>
                  <a:cs typeface="+mn-ea"/>
                  <a:sym typeface="+mn-lt"/>
                </a:rPr>
                <a:t>项目验收</a:t>
              </a:r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503617" y="2663295"/>
              <a:ext cx="0" cy="7528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25395" y="1322698"/>
            <a:ext cx="254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PART 01</a:t>
            </a:r>
            <a:endParaRPr lang="zh-CN" altLang="en-US" sz="4400" b="1" i="1" dirty="0">
              <a:ln>
                <a:gradFill>
                  <a:gsLst>
                    <a:gs pos="0">
                      <a:schemeClr val="accent1"/>
                    </a:gs>
                    <a:gs pos="8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275205" y="1964055"/>
            <a:ext cx="761301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accent1"/>
                </a:solidFill>
                <a:cs typeface="+mn-ea"/>
                <a:sym typeface="+mn-lt"/>
              </a:rPr>
              <a:t>准备工作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482741" y="1876665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82741" y="3158987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5556000" y="429569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77118" y="146685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1"/>
                </a:solidFill>
                <a:cs typeface="+mn-ea"/>
                <a:sym typeface="+mn-lt"/>
              </a:rPr>
              <a:t>准备工作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8660" y="2351405"/>
            <a:ext cx="64941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 sz="2400" b="1"/>
              <a:t>1.</a:t>
            </a:r>
            <a:r>
              <a:rPr lang="zh-CN" altLang="en-US" sz="2400" b="1"/>
              <a:t>在</a:t>
            </a:r>
            <a:r>
              <a:rPr lang="en-US" altLang="zh-CN" sz="2400" b="1"/>
              <a:t>7</a:t>
            </a:r>
            <a:r>
              <a:rPr lang="zh-CN" altLang="en-US" sz="2400" b="1"/>
              <a:t>月</a:t>
            </a:r>
            <a:r>
              <a:rPr lang="en-US" altLang="zh-CN" sz="2400" b="1"/>
              <a:t>20</a:t>
            </a:r>
            <a:r>
              <a:rPr lang="zh-CN" altLang="en-US" sz="2400" b="1"/>
              <a:t>号之前完成了代码的编写</a:t>
            </a:r>
            <a:endParaRPr lang="zh-CN" altLang="en-US" sz="2400" b="1"/>
          </a:p>
          <a:p>
            <a:pPr fontAlgn="auto">
              <a:lnSpc>
                <a:spcPct val="200000"/>
              </a:lnSpc>
            </a:pPr>
            <a:r>
              <a:rPr lang="en-US" altLang="zh-CN" sz="2400" b="1">
                <a:sym typeface="+mn-ea"/>
              </a:rPr>
              <a:t>2.</a:t>
            </a:r>
            <a:r>
              <a:rPr lang="zh-CN" altLang="en-US" sz="2400" b="1">
                <a:sym typeface="+mn-ea"/>
              </a:rPr>
              <a:t>和甲方确定好时间地点来验收我们的成果</a:t>
            </a:r>
            <a:endParaRPr lang="en-US" altLang="zh-CN" sz="2400" b="1"/>
          </a:p>
        </p:txBody>
      </p:sp>
      <p:pic>
        <p:nvPicPr>
          <p:cNvPr id="26" name="图片 25" descr="C:/Users/李江南/AppData/Local/Temp/picturecompress_20210721184955/output_1.pn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496300" y="991870"/>
            <a:ext cx="2983230" cy="5532120"/>
          </a:xfrm>
          <a:prstGeom prst="rect">
            <a:avLst/>
          </a:prstGeom>
        </p:spPr>
      </p:pic>
      <p:sp>
        <p:nvSpPr>
          <p:cNvPr id="2" name="右箭头 1"/>
          <p:cNvSpPr/>
          <p:nvPr/>
        </p:nvSpPr>
        <p:spPr>
          <a:xfrm>
            <a:off x="7091045" y="3417570"/>
            <a:ext cx="1083945" cy="40195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38065" y="1322698"/>
            <a:ext cx="251587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PART 02</a:t>
            </a:r>
            <a:endParaRPr lang="zh-CN" altLang="en-US" sz="4400" b="1" i="1" dirty="0">
              <a:ln>
                <a:gradFill>
                  <a:gsLst>
                    <a:gs pos="0">
                      <a:schemeClr val="accent1"/>
                    </a:gs>
                    <a:gs pos="8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275205" y="1964055"/>
            <a:ext cx="761301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accent1"/>
                </a:solidFill>
                <a:cs typeface="+mn-ea"/>
                <a:sym typeface="+mn-lt"/>
              </a:rPr>
              <a:t>项目验收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482741" y="1876665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82741" y="3158987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5556000" y="429569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77118" y="146685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1"/>
                </a:solidFill>
                <a:cs typeface="+mn-ea"/>
                <a:sym typeface="+mn-lt"/>
              </a:rPr>
              <a:t>项目验收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7" name="图片 6" descr="C:/Users/李江南/AppData/Local/Temp/picturecompress_20210721184950/output_1.jp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386955" y="1411605"/>
            <a:ext cx="3354705" cy="4845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68450" y="2947035"/>
            <a:ext cx="5011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验收项目啦</a:t>
            </a:r>
            <a:r>
              <a:rPr lang="en-US" altLang="zh-CN" sz="4800" b="1"/>
              <a:t>~~~</a:t>
            </a:r>
            <a:endParaRPr lang="en-US" altLang="zh-CN" sz="4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77118" y="146685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1"/>
                </a:solidFill>
                <a:cs typeface="+mn-ea"/>
                <a:sym typeface="+mn-lt"/>
              </a:rPr>
              <a:t>项目验收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5" name="图片 4" descr="C:/Users/李江南/AppData/Local/Temp/picturecompress_20210721185000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050" y="1882775"/>
            <a:ext cx="5774055" cy="32581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2630" y="2884170"/>
            <a:ext cx="4620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项目验收进行中</a:t>
            </a:r>
            <a:endParaRPr lang="zh-CN" altLang="en-US" sz="4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77118" y="146685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1"/>
                </a:solidFill>
                <a:cs typeface="+mn-ea"/>
                <a:sym typeface="+mn-lt"/>
              </a:rPr>
              <a:t>项目验收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5670" y="3013710"/>
            <a:ext cx="58153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满意！非常满意！！！</a:t>
            </a:r>
            <a:endParaRPr lang="zh-CN" altLang="en-US" sz="4800" b="1"/>
          </a:p>
        </p:txBody>
      </p:sp>
      <p:pic>
        <p:nvPicPr>
          <p:cNvPr id="5" name="图片 4" descr="C:/Users/李江南/AppData/Local/Temp/picturecompress_20210721185004/output_1.jpgoutput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05395" y="1183640"/>
            <a:ext cx="3587115" cy="529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77118" y="146685"/>
            <a:ext cx="24180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1"/>
                </a:solidFill>
                <a:cs typeface="+mn-ea"/>
                <a:sym typeface="+mn-lt"/>
              </a:rPr>
              <a:t>项目验收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97785" y="3068320"/>
            <a:ext cx="71183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hlinkClick r:id="rId1" action="ppaction://hlinkfile"/>
              </a:rPr>
              <a:t>https://v.youku.com/v_show/id_XNTE4NDMwMzM4MA==.html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6954}"/>
</p:tagLst>
</file>

<file path=ppt/theme/theme1.xml><?xml version="1.0" encoding="utf-8"?>
<a:theme xmlns:a="http://schemas.openxmlformats.org/drawingml/2006/main" name="Office Theme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3F70"/>
      </a:accent1>
      <a:accent2>
        <a:srgbClr val="F6C90A"/>
      </a:accent2>
      <a:accent3>
        <a:srgbClr val="222A35"/>
      </a:accent3>
      <a:accent4>
        <a:srgbClr val="323F4F"/>
      </a:accent4>
      <a:accent5>
        <a:srgbClr val="8496B0"/>
      </a:accent5>
      <a:accent6>
        <a:srgbClr val="ADB9CA"/>
      </a:accent6>
      <a:hlink>
        <a:srgbClr val="D6DCE4"/>
      </a:hlink>
      <a:folHlink>
        <a:srgbClr val="FFFFFF"/>
      </a:folHlink>
    </a:clrScheme>
    <a:fontScheme name="tkyus2e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273</Words>
  <Application>WPS 演示</Application>
  <PresentationFormat>自定义</PresentationFormat>
  <Paragraphs>69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Impact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李江南</cp:lastModifiedBy>
  <cp:revision>92</cp:revision>
  <dcterms:created xsi:type="dcterms:W3CDTF">2020-02-02T04:06:00Z</dcterms:created>
  <dcterms:modified xsi:type="dcterms:W3CDTF">2021-07-21T10:50:15Z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7D3C05E79C8F46A28E9D94A2C7830812</vt:lpwstr>
  </property>
  <property fmtid="{D5CDD505-2E9C-101B-9397-08002B2CF9AE}" pid="3" name="KSOProductBuildVer">
    <vt:lpwstr>2052-11.1.0.10667</vt:lpwstr>
  </property>
</Properties>
</file>