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19" r:id="rId3"/>
    <p:sldId id="262" r:id="rId5"/>
    <p:sldId id="297" r:id="rId6"/>
    <p:sldId id="317" r:id="rId7"/>
    <p:sldId id="340" r:id="rId8"/>
    <p:sldId id="362" r:id="rId9"/>
    <p:sldId id="299" r:id="rId10"/>
    <p:sldId id="261" r:id="rId11"/>
    <p:sldId id="341" r:id="rId12"/>
    <p:sldId id="342" r:id="rId13"/>
    <p:sldId id="363" r:id="rId14"/>
    <p:sldId id="343" r:id="rId15"/>
    <p:sldId id="305" r:id="rId16"/>
    <p:sldId id="298" r:id="rId17"/>
    <p:sldId id="353" r:id="rId18"/>
    <p:sldId id="312" r:id="rId19"/>
    <p:sldId id="318" r:id="rId20"/>
    <p:sldId id="314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</p:embeddedFont>
    <p:embeddedFont>
      <p:font typeface="24 LED" panose="020B0603050302020204" pitchFamily="34" charset="0"/>
      <p:regular r:id="rId26"/>
    </p:embeddedFont>
    <p:embeddedFont>
      <p:font typeface="华文楷体" panose="02010600040101010101" charset="-122"/>
      <p:regular r:id="rId27"/>
    </p:embeddedFont>
    <p:embeddedFont>
      <p:font typeface="Arial Black" panose="020B0A04020102020204" charset="0"/>
      <p:bold r:id="rId28"/>
    </p:embeddedFont>
    <p:embeddedFont>
      <p:font typeface="等线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CECEC"/>
    <a:srgbClr val="404040"/>
    <a:srgbClr val="D9D9D9"/>
    <a:srgbClr val="BFBFBF"/>
    <a:srgbClr val="F7F7F7"/>
    <a:srgbClr val="7F7F7F"/>
    <a:srgbClr val="595959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366" y="-108"/>
      </p:cViewPr>
      <p:guideLst>
        <p:guide orient="horz" pos="2198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CF60-13D2-4829-93DF-B5F5E13398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4E0-930B-4A04-9F56-81E5D8061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8970-8790-42ED-BDAA-B4F075DE2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>
            <a:stCxn id="86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2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40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2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endCxn id="41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>
            <a:endCxn id="42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4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1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61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61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9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62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9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9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59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89" idx="3"/>
            <a:endCxn id="62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42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7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42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42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90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>
            <a:endCxn id="90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92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87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87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endCxn id="152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0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90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91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93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91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90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87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9393551" y="6722264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924050" y="1167765"/>
            <a:ext cx="68707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/>
              <a:t>1376</a:t>
            </a:r>
            <a:endParaRPr lang="en-US" altLang="zh-CN" sz="9600" dirty="0"/>
          </a:p>
          <a:p>
            <a:pPr algn="ctr"/>
            <a:r>
              <a:rPr lang="zh-CN" altLang="en-US" sz="9600" dirty="0"/>
              <a:t>第二</a:t>
            </a:r>
            <a:r>
              <a:rPr lang="zh-CN" altLang="en-US" sz="9600" dirty="0"/>
              <a:t>次</a:t>
            </a:r>
            <a:r>
              <a:rPr lang="zh-CN" altLang="en-US" sz="9600" dirty="0"/>
              <a:t>外出汇报</a:t>
            </a:r>
            <a:endParaRPr lang="zh-CN" altLang="en-US" sz="9600" dirty="0"/>
          </a:p>
        </p:txBody>
      </p:sp>
      <p:sp>
        <p:nvSpPr>
          <p:cNvPr id="157" name="文本框 156"/>
          <p:cNvSpPr txBox="1"/>
          <p:nvPr/>
        </p:nvSpPr>
        <p:spPr>
          <a:xfrm>
            <a:off x="1924050" y="35814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rot="11174285" flipH="1">
            <a:off x="311114" y="3515865"/>
            <a:ext cx="190563" cy="638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rot="11174285" flipH="1">
            <a:off x="262523" y="3881807"/>
            <a:ext cx="860986" cy="331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rot="11174285">
            <a:off x="550844" y="3476915"/>
            <a:ext cx="587028" cy="4550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 rot="11174285">
            <a:off x="1067390" y="3905787"/>
            <a:ext cx="112175" cy="112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rot="11174285">
            <a:off x="189132" y="4082061"/>
            <a:ext cx="156349" cy="15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 rot="11174285">
            <a:off x="520660" y="3432549"/>
            <a:ext cx="89295" cy="8929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/>
          <p:nvPr/>
        </p:nvCxnSpPr>
        <p:spPr>
          <a:xfrm rot="7715704" flipH="1">
            <a:off x="1054829" y="2632404"/>
            <a:ext cx="82782" cy="277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rot="7715704" flipH="1">
            <a:off x="1053920" y="2643236"/>
            <a:ext cx="374020" cy="1440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67" idx="5"/>
          </p:cNvCxnSpPr>
          <p:nvPr/>
        </p:nvCxnSpPr>
        <p:spPr>
          <a:xfrm flipH="1">
            <a:off x="993390" y="2540090"/>
            <a:ext cx="291937" cy="77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椭圆 166"/>
          <p:cNvSpPr/>
          <p:nvPr/>
        </p:nvSpPr>
        <p:spPr>
          <a:xfrm rot="7715704">
            <a:off x="1285175" y="2513007"/>
            <a:ext cx="48730" cy="48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7715704">
            <a:off x="1149317" y="2863708"/>
            <a:ext cx="67919" cy="679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7715704">
            <a:off x="982518" y="2610118"/>
            <a:ext cx="38791" cy="38791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9190" y="1257935"/>
            <a:ext cx="4828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2</a:t>
            </a:r>
            <a:r>
              <a:rPr lang="zh-CN" altLang="en-US" sz="2200" dirty="0">
                <a:solidFill>
                  <a:schemeClr val="tx1"/>
                </a:solidFill>
              </a:rPr>
              <a:t>.第一家展示我们网站的</a:t>
            </a:r>
            <a:r>
              <a:rPr lang="zh-CN" altLang="en-US" sz="2200" dirty="0">
                <a:solidFill>
                  <a:schemeClr val="tx1"/>
                </a:solidFill>
              </a:rPr>
              <a:t>店铺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CA5D8C73E50DD6BA7E13DCD2384C32A7"/>
          <p:cNvPicPr>
            <a:picLocks noChangeAspect="1"/>
          </p:cNvPicPr>
          <p:nvPr/>
        </p:nvPicPr>
        <p:blipFill>
          <a:blip r:embed="rId1"/>
          <a:srcRect l="12898" t="606" r="4104" b="-606"/>
          <a:stretch>
            <a:fillRect/>
          </a:stretch>
        </p:blipFill>
        <p:spPr>
          <a:xfrm>
            <a:off x="2858770" y="2004060"/>
            <a:ext cx="6412865" cy="43459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9E1246582E2B2D10F137CCDEAD022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190" y="1501775"/>
            <a:ext cx="2651125" cy="1988185"/>
          </a:xfrm>
          <a:prstGeom prst="rect">
            <a:avLst/>
          </a:prstGeom>
        </p:spPr>
      </p:pic>
      <p:pic>
        <p:nvPicPr>
          <p:cNvPr id="13" name="图片 12" descr="DE1D978E7C8FC0B84E8EAA907D11F95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215" y="1497965"/>
            <a:ext cx="2655570" cy="1991995"/>
          </a:xfrm>
          <a:prstGeom prst="rect">
            <a:avLst/>
          </a:prstGeom>
        </p:spPr>
      </p:pic>
      <p:pic>
        <p:nvPicPr>
          <p:cNvPr id="14" name="图片 13" descr="19DBC637EB62E14AF3E025408039FB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80" y="1515745"/>
            <a:ext cx="2631440" cy="1974215"/>
          </a:xfrm>
          <a:prstGeom prst="rect">
            <a:avLst/>
          </a:prstGeom>
        </p:spPr>
      </p:pic>
      <p:pic>
        <p:nvPicPr>
          <p:cNvPr id="15" name="图片 14" descr="E0FA808EC0F972792F76DDEAC174BB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190" y="3889375"/>
            <a:ext cx="2675890" cy="2007235"/>
          </a:xfrm>
          <a:prstGeom prst="rect">
            <a:avLst/>
          </a:prstGeom>
        </p:spPr>
      </p:pic>
      <p:pic>
        <p:nvPicPr>
          <p:cNvPr id="16" name="图片 15" descr="3B127E0375E3BBEE316A7C713B0B75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0" y="3889375"/>
            <a:ext cx="3609340" cy="2030730"/>
          </a:xfrm>
          <a:prstGeom prst="rect">
            <a:avLst/>
          </a:prstGeom>
        </p:spPr>
      </p:pic>
      <p:pic>
        <p:nvPicPr>
          <p:cNvPr id="17" name="图片 16" descr="QQ图片202106302122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800" y="3947795"/>
            <a:ext cx="2598420" cy="19488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1250" y="1395095"/>
            <a:ext cx="48285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4</a:t>
            </a:r>
            <a:r>
              <a:rPr lang="zh-CN" altLang="en-US" sz="2200" dirty="0">
                <a:solidFill>
                  <a:schemeClr val="tx1"/>
                </a:solidFill>
              </a:rPr>
              <a:t>.</a:t>
            </a:r>
            <a:r>
              <a:rPr lang="en-US" altLang="zh-CN" sz="2200" dirty="0">
                <a:solidFill>
                  <a:schemeClr val="tx1"/>
                </a:solidFill>
              </a:rPr>
              <a:t>6</a:t>
            </a:r>
            <a:r>
              <a:rPr lang="zh-CN" altLang="en-US" sz="2200" dirty="0">
                <a:solidFill>
                  <a:schemeClr val="tx1"/>
                </a:solidFill>
              </a:rPr>
              <a:t>月</a:t>
            </a:r>
            <a:r>
              <a:rPr lang="en-US" altLang="zh-CN" sz="2200" dirty="0">
                <a:solidFill>
                  <a:schemeClr val="tx1"/>
                </a:solidFill>
              </a:rPr>
              <a:t>29</a:t>
            </a:r>
            <a:r>
              <a:rPr lang="zh-CN" altLang="en-US" sz="2200" dirty="0">
                <a:solidFill>
                  <a:schemeClr val="tx1"/>
                </a:solidFill>
              </a:rPr>
              <a:t>日</a:t>
            </a:r>
            <a:r>
              <a:rPr lang="zh-CN" altLang="en-US" sz="2200" dirty="0">
                <a:solidFill>
                  <a:schemeClr val="tx1"/>
                </a:solidFill>
              </a:rPr>
              <a:t>店铺</a:t>
            </a:r>
            <a:r>
              <a:rPr lang="zh-CN" altLang="en-US" sz="2200" dirty="0">
                <a:solidFill>
                  <a:schemeClr val="tx1"/>
                </a:solidFill>
              </a:rPr>
              <a:t>集合！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80640" y="2306320"/>
            <a:ext cx="692975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2"/>
                </a:solidFill>
                <a:sym typeface="+mn-ea"/>
              </a:rPr>
              <a:t>星巢悦舞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>
                <a:solidFill>
                  <a:schemeClr val="accent2"/>
                </a:solidFill>
                <a:sym typeface="+mn-ea"/>
              </a:rPr>
              <a:t>音尚蝶儿舞蹈</a:t>
            </a:r>
            <a:r>
              <a:rPr lang="zh-CN" altLang="en-US" sz="2000">
                <a:sym typeface="+mn-ea"/>
              </a:rPr>
              <a:t>、特别街舞、北京维肤佳健康管理中心、铸力拳馆、小短腿体验馆、探秘者超级密室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3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81656" y="4301190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项目寻找</a:t>
            </a:r>
            <a:r>
              <a:rPr lang="zh-CN" altLang="en-US" b="1" dirty="0">
                <a:solidFill>
                  <a:schemeClr val="bg1"/>
                </a:solidFill>
              </a:rPr>
              <a:t>花絮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990707" y="31956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项目寻找花絮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9A17615BE80AEDA3F881550260C938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0545" y="1720850"/>
            <a:ext cx="6010910" cy="4508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80305" y="1125855"/>
            <a:ext cx="436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在五一写字楼内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990707" y="31956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项目寻找花絮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98640" y="1557655"/>
            <a:ext cx="4750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项目寻找的过程中攻略过的</a:t>
            </a:r>
            <a:endParaRPr lang="zh-CN" altLang="en-US"/>
          </a:p>
        </p:txBody>
      </p:sp>
      <p:pic>
        <p:nvPicPr>
          <p:cNvPr id="3" name="图片 2" descr="365F729A4FDD2B57908AF0FE7262A5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0" y="1494155"/>
            <a:ext cx="4923155" cy="36925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4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775847" y="422887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组合 237"/>
          <p:cNvGrpSpPr/>
          <p:nvPr/>
        </p:nvGrpSpPr>
        <p:grpSpPr>
          <a:xfrm>
            <a:off x="10611088" y="5746091"/>
            <a:ext cx="990433" cy="805861"/>
            <a:chOff x="10611088" y="5746091"/>
            <a:chExt cx="990433" cy="805861"/>
          </a:xfrm>
        </p:grpSpPr>
        <p:cxnSp>
          <p:nvCxnSpPr>
            <p:cNvPr id="239" name="直接连接符 238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椭圆 241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379596" y="4826549"/>
            <a:ext cx="376265" cy="418620"/>
            <a:chOff x="11379596" y="4826549"/>
            <a:chExt cx="376265" cy="418620"/>
          </a:xfrm>
        </p:grpSpPr>
        <p:cxnSp>
          <p:nvCxnSpPr>
            <p:cNvPr id="246" name="直接连接符 245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>
              <a:stCxn id="250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椭圆 249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总结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1860" y="2053590"/>
            <a:ext cx="528828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现状：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更多商家倾向于移动端推广，对</a:t>
            </a:r>
            <a:r>
              <a:rPr lang="en-US" altLang="zh-CN" sz="2200" dirty="0">
                <a:solidFill>
                  <a:schemeClr val="tx1"/>
                </a:solidFill>
              </a:rPr>
              <a:t>pc</a:t>
            </a:r>
            <a:r>
              <a:rPr lang="zh-CN" altLang="en-US" sz="2200" dirty="0">
                <a:solidFill>
                  <a:schemeClr val="tx1"/>
                </a:solidFill>
              </a:rPr>
              <a:t>端网页需求较少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  <a:sym typeface="+mn-ea"/>
              </a:rPr>
              <a:t>改进：</a:t>
            </a:r>
            <a:endParaRPr lang="zh-CN" altLang="en-US" sz="2200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ym typeface="+mn-ea"/>
              </a:rPr>
              <a:t>1</a:t>
            </a:r>
            <a:r>
              <a:rPr lang="zh-CN" altLang="en-US" sz="2200" dirty="0">
                <a:sym typeface="+mn-ea"/>
              </a:rPr>
              <a:t>.找准可能需要官方网站的中小型企业</a:t>
            </a:r>
            <a:endParaRPr lang="zh-CN" altLang="en-US" sz="2200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ym typeface="+mn-ea"/>
              </a:rPr>
              <a:t>2.</a:t>
            </a:r>
            <a:r>
              <a:rPr lang="zh-CN" altLang="en-US" sz="2200" dirty="0">
                <a:sym typeface="+mn-ea"/>
              </a:rPr>
              <a:t>更熟练的使用开场白，提升第一印象</a:t>
            </a:r>
            <a:endParaRPr lang="zh-CN" altLang="en-US" sz="2200" dirty="0"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57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3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1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3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2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13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2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2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0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3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0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30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0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0" idx="3"/>
            <a:endCxn id="33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3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58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13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3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1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>
            <a:endCxn id="61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3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8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8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95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1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2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4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62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61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8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stCxn id="154" idx="1"/>
          </p:cNvCxnSpPr>
          <p:nvPr/>
        </p:nvCxnSpPr>
        <p:spPr>
          <a:xfrm flipV="1">
            <a:off x="3610477" y="3103518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438016" y="292880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0" idx="5"/>
          </p:cNvCxnSpPr>
          <p:nvPr/>
        </p:nvCxnSpPr>
        <p:spPr>
          <a:xfrm flipH="1">
            <a:off x="1280036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1707739" y="2645776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1663494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108" idx="0"/>
          </p:cNvCxnSpPr>
          <p:nvPr/>
        </p:nvCxnSpPr>
        <p:spPr>
          <a:xfrm>
            <a:off x="3123584" y="2262318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endCxn id="110" idx="7"/>
          </p:cNvCxnSpPr>
          <p:nvPr/>
        </p:nvCxnSpPr>
        <p:spPr>
          <a:xfrm>
            <a:off x="2286047" y="2611749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2242596" y="2568297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42615" y="3041524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flipH="1">
            <a:off x="3510776" y="29549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2148829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2557498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/>
          <p:cNvCxnSpPr>
            <a:endCxn id="109" idx="1"/>
          </p:cNvCxnSpPr>
          <p:nvPr/>
        </p:nvCxnSpPr>
        <p:spPr>
          <a:xfrm flipH="1">
            <a:off x="2362248" y="2291814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flipH="1">
            <a:off x="3040541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endCxn id="110" idx="5"/>
          </p:cNvCxnSpPr>
          <p:nvPr/>
        </p:nvCxnSpPr>
        <p:spPr>
          <a:xfrm>
            <a:off x="1294781" y="3412692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498372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955572" y="2026343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12" idx="7"/>
          </p:cNvCxnSpPr>
          <p:nvPr/>
        </p:nvCxnSpPr>
        <p:spPr>
          <a:xfrm flipH="1" flipV="1">
            <a:off x="2133599" y="1517526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9" idx="0"/>
          </p:cNvCxnSpPr>
          <p:nvPr/>
        </p:nvCxnSpPr>
        <p:spPr>
          <a:xfrm flipH="1" flipV="1">
            <a:off x="2133599" y="1498474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1866899" y="965074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1648745" y="1536574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endCxn id="129" idx="3"/>
          </p:cNvCxnSpPr>
          <p:nvPr/>
        </p:nvCxnSpPr>
        <p:spPr>
          <a:xfrm flipH="1" flipV="1">
            <a:off x="1149297" y="374371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29" idx="7"/>
          </p:cNvCxnSpPr>
          <p:nvPr/>
        </p:nvCxnSpPr>
        <p:spPr>
          <a:xfrm flipH="1" flipV="1">
            <a:off x="514349" y="-6476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27" idx="0"/>
          </p:cNvCxnSpPr>
          <p:nvPr/>
        </p:nvCxnSpPr>
        <p:spPr>
          <a:xfrm flipV="1">
            <a:off x="1070034" y="336424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1028699" y="946024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30" idx="7"/>
          </p:cNvCxnSpPr>
          <p:nvPr/>
        </p:nvCxnSpPr>
        <p:spPr>
          <a:xfrm flipH="1" flipV="1">
            <a:off x="1066799" y="1079374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1104899" y="1136524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 flipH="1">
            <a:off x="2043148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flipH="1">
            <a:off x="992666" y="1083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flipH="1">
            <a:off x="1748118" y="86414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 flipH="1">
            <a:off x="996176" y="22125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H="1">
            <a:off x="1563988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直接连接符 130"/>
          <p:cNvCxnSpPr/>
          <p:nvPr/>
        </p:nvCxnSpPr>
        <p:spPr>
          <a:xfrm flipV="1">
            <a:off x="435428" y="-6476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27" idx="6"/>
          </p:cNvCxnSpPr>
          <p:nvPr/>
        </p:nvCxnSpPr>
        <p:spPr>
          <a:xfrm flipH="1" flipV="1">
            <a:off x="438016" y="835353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-3" y="835353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endCxn id="127" idx="6"/>
          </p:cNvCxnSpPr>
          <p:nvPr/>
        </p:nvCxnSpPr>
        <p:spPr>
          <a:xfrm flipV="1">
            <a:off x="-1" y="1160684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endCxn id="127" idx="4"/>
          </p:cNvCxnSpPr>
          <p:nvPr/>
        </p:nvCxnSpPr>
        <p:spPr>
          <a:xfrm flipV="1">
            <a:off x="928913" y="1238052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-1" y="1270782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H="1">
            <a:off x="406399" y="1981982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-1" y="1894895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H="1">
            <a:off x="-1" y="2359353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62855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4113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flipH="1">
            <a:off x="420913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6241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7" idx="3"/>
            <a:endCxn id="130" idx="7"/>
          </p:cNvCxnSpPr>
          <p:nvPr/>
        </p:nvCxnSpPr>
        <p:spPr>
          <a:xfrm>
            <a:off x="975516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10" idx="3"/>
          </p:cNvCxnSpPr>
          <p:nvPr/>
        </p:nvCxnSpPr>
        <p:spPr>
          <a:xfrm>
            <a:off x="2679387" y="3768630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5" idx="1"/>
          </p:cNvCxnSpPr>
          <p:nvPr/>
        </p:nvCxnSpPr>
        <p:spPr>
          <a:xfrm flipV="1">
            <a:off x="3270138" y="3784474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endCxn id="110" idx="4"/>
          </p:cNvCxnSpPr>
          <p:nvPr/>
        </p:nvCxnSpPr>
        <p:spPr>
          <a:xfrm flipH="1" flipV="1">
            <a:off x="2628899" y="3789543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endCxn id="110" idx="4"/>
          </p:cNvCxnSpPr>
          <p:nvPr/>
        </p:nvCxnSpPr>
        <p:spPr>
          <a:xfrm flipV="1">
            <a:off x="2019299" y="3789543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 flipV="1">
            <a:off x="1257299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019299" y="4413124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58" idx="3"/>
          </p:cNvCxnSpPr>
          <p:nvPr/>
        </p:nvCxnSpPr>
        <p:spPr>
          <a:xfrm flipH="1" flipV="1">
            <a:off x="457199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1047749" y="4413124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>
            <a:off x="1066799" y="3593974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椭圆 153"/>
          <p:cNvSpPr/>
          <p:nvPr/>
        </p:nvSpPr>
        <p:spPr>
          <a:xfrm flipH="1">
            <a:off x="3397058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3117017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H="1">
            <a:off x="274673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flipH="1">
            <a:off x="843441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flipH="1">
            <a:off x="970441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 flipH="1">
            <a:off x="376273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flipH="1">
            <a:off x="1895602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438016" y="30011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flipH="1">
            <a:off x="1081562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>
            <a:endCxn id="158" idx="4"/>
          </p:cNvCxnSpPr>
          <p:nvPr/>
        </p:nvCxnSpPr>
        <p:spPr>
          <a:xfrm flipH="1" flipV="1">
            <a:off x="1047809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160" idx="4"/>
          </p:cNvCxnSpPr>
          <p:nvPr/>
        </p:nvCxnSpPr>
        <p:spPr>
          <a:xfrm flipV="1">
            <a:off x="1657349" y="4519260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55" idx="6"/>
          </p:cNvCxnSpPr>
          <p:nvPr/>
        </p:nvCxnSpPr>
        <p:spPr>
          <a:xfrm flipH="1">
            <a:off x="1638299" y="4823323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55" idx="4"/>
          </p:cNvCxnSpPr>
          <p:nvPr/>
        </p:nvCxnSpPr>
        <p:spPr>
          <a:xfrm flipH="1">
            <a:off x="2400299" y="4913019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endCxn id="192" idx="7"/>
          </p:cNvCxnSpPr>
          <p:nvPr/>
        </p:nvCxnSpPr>
        <p:spPr>
          <a:xfrm>
            <a:off x="1638299" y="5402137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8" idx="5"/>
          </p:cNvCxnSpPr>
          <p:nvPr/>
        </p:nvCxnSpPr>
        <p:spPr>
          <a:xfrm flipH="1">
            <a:off x="761999" y="4745991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781049" y="5402137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stCxn id="158" idx="6"/>
          </p:cNvCxnSpPr>
          <p:nvPr/>
        </p:nvCxnSpPr>
        <p:spPr>
          <a:xfrm flipH="1">
            <a:off x="-1" y="4691284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59" idx="5"/>
          </p:cNvCxnSpPr>
          <p:nvPr/>
        </p:nvCxnSpPr>
        <p:spPr>
          <a:xfrm flipH="1">
            <a:off x="-1" y="4149630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1" idx="6"/>
          </p:cNvCxnSpPr>
          <p:nvPr/>
        </p:nvCxnSpPr>
        <p:spPr>
          <a:xfrm flipH="1">
            <a:off x="-1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stCxn id="159" idx="7"/>
          </p:cNvCxnSpPr>
          <p:nvPr/>
        </p:nvCxnSpPr>
        <p:spPr>
          <a:xfrm flipH="1" flipV="1">
            <a:off x="-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58" idx="6"/>
          </p:cNvCxnSpPr>
          <p:nvPr/>
        </p:nvCxnSpPr>
        <p:spPr>
          <a:xfrm flipH="1">
            <a:off x="400049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 flipV="1">
            <a:off x="400049" y="5402137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 flipH="1" flipV="1">
            <a:off x="-1" y="4889374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1485899" y="5402137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2381249" y="5899024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stCxn id="155" idx="3"/>
          </p:cNvCxnSpPr>
          <p:nvPr/>
        </p:nvCxnSpPr>
        <p:spPr>
          <a:xfrm flipH="1">
            <a:off x="2724149" y="4886748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543049" y="6451474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1543049" y="5918074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781049" y="6070474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H="1">
            <a:off x="266699" y="5402137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>
            <a:off x="323849" y="6108574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flipH="1">
            <a:off x="285749" y="6432424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 flipH="1">
            <a:off x="1162049" y="6527674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 flipV="1">
            <a:off x="304799" y="6565774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-1" y="6489574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H="1" flipV="1">
            <a:off x="-1" y="5879974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椭圆 189"/>
          <p:cNvSpPr/>
          <p:nvPr/>
        </p:nvSpPr>
        <p:spPr>
          <a:xfrm flipH="1">
            <a:off x="1431092" y="637238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 flipH="1">
            <a:off x="1519712" y="5277119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 flipH="1">
            <a:off x="2300323" y="587366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 flipH="1">
            <a:off x="204823" y="643563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flipH="1">
            <a:off x="647566" y="58967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4196593" y="2848325"/>
            <a:ext cx="393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THANKS</a:t>
            </a:r>
            <a:endParaRPr lang="en-US" altLang="zh-CN" sz="7200" dirty="0"/>
          </a:p>
        </p:txBody>
      </p:sp>
      <p:pic>
        <p:nvPicPr>
          <p:cNvPr id="196" name="音频 1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</p:childTnLst>
        </p:cTn>
      </p:par>
    </p:tnLst>
    <p:bldLst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0132" y="720575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CONTENT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19050">
            <a:solidFill>
              <a:schemeClr val="bg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11174285">
            <a:off x="2098591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3470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7000792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53186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83254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9790696" y="3864650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1174285">
            <a:off x="11115394" y="378451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9" idx="3"/>
          </p:cNvCxnSpPr>
          <p:nvPr/>
        </p:nvCxnSpPr>
        <p:spPr>
          <a:xfrm flipV="1">
            <a:off x="539772" y="3547264"/>
            <a:ext cx="686767" cy="269854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8" idx="5"/>
          </p:cNvCxnSpPr>
          <p:nvPr/>
        </p:nvCxnSpPr>
        <p:spPr>
          <a:xfrm>
            <a:off x="1226539" y="3547264"/>
            <a:ext cx="902127" cy="33510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229378" y="4007798"/>
            <a:ext cx="340215" cy="66374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7"/>
            <a:endCxn id="10" idx="7"/>
          </p:cNvCxnSpPr>
          <p:nvPr/>
        </p:nvCxnSpPr>
        <p:spPr>
          <a:xfrm flipV="1">
            <a:off x="2560627" y="3968413"/>
            <a:ext cx="811371" cy="7851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2547778" y="4658694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3475027" y="3458936"/>
            <a:ext cx="1140516" cy="365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5"/>
          </p:cNvCxnSpPr>
          <p:nvPr/>
        </p:nvCxnSpPr>
        <p:spPr>
          <a:xfrm flipH="1" flipV="1">
            <a:off x="4632960" y="3463290"/>
            <a:ext cx="727612" cy="336601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543512" y="3414972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5403840" y="3910377"/>
            <a:ext cx="254010" cy="499698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</p:cNvCxnSpPr>
          <p:nvPr/>
        </p:nvCxnSpPr>
        <p:spPr>
          <a:xfrm flipH="1">
            <a:off x="5661659" y="3995438"/>
            <a:ext cx="1356848" cy="396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578556" y="4324528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7104699" y="3338513"/>
            <a:ext cx="1896428" cy="510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5"/>
          </p:cNvCxnSpPr>
          <p:nvPr/>
        </p:nvCxnSpPr>
        <p:spPr>
          <a:xfrm flipH="1" flipV="1">
            <a:off x="9029700" y="3295650"/>
            <a:ext cx="791071" cy="586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8990541" y="32037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endCxn id="13" idx="1"/>
          </p:cNvCxnSpPr>
          <p:nvPr/>
        </p:nvCxnSpPr>
        <p:spPr>
          <a:xfrm flipH="1" flipV="1">
            <a:off x="8509391" y="3985792"/>
            <a:ext cx="1277547" cy="567159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5" idx="7"/>
          </p:cNvCxnSpPr>
          <p:nvPr/>
        </p:nvCxnSpPr>
        <p:spPr>
          <a:xfrm flipH="1">
            <a:off x="9744077" y="3968412"/>
            <a:ext cx="1396225" cy="5702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8736" y="2995581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NO.1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88366" y="415634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NO.2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07136" y="3059289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NO.3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13870" y="416560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NO.4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09531" y="311894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前期</a:t>
            </a:r>
            <a:r>
              <a:rPr lang="zh-CN" altLang="en-US" b="1" dirty="0">
                <a:solidFill>
                  <a:schemeClr val="bg1"/>
                </a:solidFill>
              </a:rPr>
              <a:t>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29061" y="426824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</a:t>
            </a:r>
            <a:r>
              <a:rPr lang="zh-CN" altLang="en-US" b="1" dirty="0">
                <a:solidFill>
                  <a:schemeClr val="bg1"/>
                </a:solidFill>
              </a:rPr>
              <a:t>寻找过程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02076" y="3192480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项目寻找</a:t>
            </a:r>
            <a:r>
              <a:rPr lang="zh-CN" altLang="en-US" b="1" dirty="0">
                <a:solidFill>
                  <a:schemeClr val="bg1"/>
                </a:solidFill>
              </a:rPr>
              <a:t>花絮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16912" y="426824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1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24991" y="4194635"/>
            <a:ext cx="1224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 </a:t>
            </a:r>
            <a:r>
              <a:rPr lang="zh-CN" altLang="en-US" b="1" dirty="0">
                <a:solidFill>
                  <a:schemeClr val="bg1"/>
                </a:solidFill>
              </a:rPr>
              <a:t>前期</a:t>
            </a:r>
            <a:r>
              <a:rPr lang="zh-CN" altLang="en-US" b="1" dirty="0">
                <a:solidFill>
                  <a:schemeClr val="bg1"/>
                </a:solidFill>
              </a:rPr>
              <a:t>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-25972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</a:t>
            </a:r>
            <a:r>
              <a:rPr lang="zh-CN" altLang="en-US" sz="2000" dirty="0">
                <a:solidFill>
                  <a:schemeClr val="bg1"/>
                </a:solidFill>
              </a:rPr>
              <a:t>准备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373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200"/>
              <a:t>6</a:t>
            </a:r>
            <a:r>
              <a:rPr lang="zh-CN" altLang="en-US" sz="2200"/>
              <a:t>月</a:t>
            </a:r>
            <a:r>
              <a:rPr lang="en-US" altLang="zh-CN" sz="2200"/>
              <a:t>29</a:t>
            </a:r>
            <a:r>
              <a:rPr lang="zh-CN" altLang="en-US" sz="2200"/>
              <a:t>日外出地点：</a:t>
            </a:r>
            <a:r>
              <a:rPr lang="zh-CN" altLang="en-US" sz="2400">
                <a:solidFill>
                  <a:srgbClr val="FF0000"/>
                </a:solidFill>
              </a:rPr>
              <a:t>吾悦广场</a:t>
            </a:r>
            <a:endParaRPr lang="zh-CN" altLang="en-US" sz="2400">
              <a:solidFill>
                <a:srgbClr val="FF0000"/>
              </a:solidFill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商铺记录：星巢悦舞、音尚蝶儿舞蹈、特别街舞、北京维肤佳健康管理中心、铸力拳馆、小短腿体验馆、探秘者超级密室</a:t>
            </a:r>
            <a:endParaRPr lang="en-US" altLang="zh-CN" sz="2200"/>
          </a:p>
          <a:p>
            <a:pPr indent="457200" fontAlgn="auto">
              <a:lnSpc>
                <a:spcPct val="150000"/>
              </a:lnSpc>
            </a:pPr>
            <a:r>
              <a:rPr lang="en-US" altLang="zh-CN" sz="2200"/>
              <a:t>6</a:t>
            </a:r>
            <a:r>
              <a:rPr lang="zh-CN" altLang="en-US" sz="2200"/>
              <a:t>月</a:t>
            </a:r>
            <a:r>
              <a:rPr lang="en-US" altLang="zh-CN" sz="2200"/>
              <a:t>30</a:t>
            </a:r>
            <a:r>
              <a:rPr lang="zh-CN" altLang="en-US" sz="2200"/>
              <a:t>日</a:t>
            </a:r>
            <a:r>
              <a:rPr lang="zh-CN" altLang="en-US" sz="2200"/>
              <a:t>外出地点：</a:t>
            </a:r>
            <a:r>
              <a:rPr lang="zh-CN" altLang="en-US" sz="2400">
                <a:solidFill>
                  <a:srgbClr val="FF0000"/>
                </a:solidFill>
              </a:rPr>
              <a:t>五一广场</a:t>
            </a:r>
            <a:r>
              <a:rPr lang="zh-CN" altLang="en-US" sz="2200"/>
              <a:t>（备选：星沙）</a:t>
            </a:r>
            <a:endParaRPr lang="zh-CN" altLang="en-US" sz="2200"/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商铺记录：五一写字楼内各种商铺，包括密室逃脱，游戏体验馆，教育学校。星沙众多教育培训学校</a:t>
            </a:r>
            <a:endParaRPr lang="zh-CN" altLang="en-US" sz="2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2603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</a:t>
            </a:r>
            <a:r>
              <a:rPr lang="zh-CN" altLang="en-US" sz="2000" dirty="0">
                <a:solidFill>
                  <a:schemeClr val="bg1"/>
                </a:solidFill>
              </a:rPr>
              <a:t>准备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介绍</a:t>
            </a:r>
            <a:r>
              <a:rPr lang="zh-CN" altLang="en-US" sz="2200"/>
              <a:t>语句：您好，我们是来自湖南工程职院的在校学生，（全员轻微鞠躬，递学生证）。我们现在在做一个课程的项目，为企业店铺进行线上推广，不知道您能不能帮助一下我们（请求帮助），我们的课程要求我们找一家企业，为企业制作官方网站，同时还能进行微信公众号的运用，制作相关海报视频，不知道您能不能给我们这么一个机会，完成我们的课程。</a:t>
            </a:r>
            <a:endParaRPr lang="zh-CN" altLang="en-US" sz="2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2603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</a:t>
            </a:r>
            <a:r>
              <a:rPr lang="zh-CN" altLang="en-US" sz="2000" dirty="0">
                <a:solidFill>
                  <a:schemeClr val="bg1"/>
                </a:solidFill>
              </a:rPr>
              <a:t>准备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endParaRPr lang="zh-CN" altLang="en-US" sz="2400"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200"/>
              <a:t>要钱吗？我们是做课程实训，如果您愿意帮助我们，达到我们的课程要求，我们都是不收取费用，如果您有超过我们课程要求，或者需要拓展业务，我们收一点交通费和辛苦费就可以了。</a:t>
            </a:r>
            <a:endParaRPr lang="zh-CN" altLang="en-US" sz="2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2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28141" y="422892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项目寻找过程</a:t>
            </a:r>
            <a:endParaRPr lang="zh-CN" altLang="en-US" b="1" dirty="0">
              <a:solidFill>
                <a:schemeClr val="bg1"/>
              </a:solidFill>
            </a:endParaRPr>
          </a:p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0870" y="2161540"/>
            <a:ext cx="48285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1.吾悦广场外面扫楼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2.</a:t>
            </a:r>
            <a:r>
              <a:rPr lang="zh-CN" altLang="en-US" sz="2200" dirty="0">
                <a:solidFill>
                  <a:schemeClr val="tx1"/>
                </a:solidFill>
              </a:rPr>
              <a:t>五一广场写字楼     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</a:rPr>
              <a:t> </a:t>
            </a:r>
            <a:r>
              <a:rPr lang="en-US" altLang="zh-CN" sz="2200" dirty="0">
                <a:solidFill>
                  <a:schemeClr val="tx1"/>
                </a:solidFill>
              </a:rPr>
              <a:t>3.</a:t>
            </a:r>
            <a:r>
              <a:rPr lang="zh-CN" altLang="en-US" sz="2200" dirty="0">
                <a:solidFill>
                  <a:schemeClr val="tx1"/>
                </a:solidFill>
              </a:rPr>
              <a:t>星沙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项目寻找过程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81730" y="1257935"/>
            <a:ext cx="4828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</a:rPr>
              <a:t>1</a:t>
            </a:r>
            <a:r>
              <a:rPr lang="zh-CN" altLang="en-US" sz="2200" dirty="0">
                <a:solidFill>
                  <a:schemeClr val="tx1"/>
                </a:solidFill>
              </a:rPr>
              <a:t>.第一家提供资料的</a:t>
            </a:r>
            <a:r>
              <a:rPr lang="zh-CN" altLang="en-US" sz="2200" dirty="0">
                <a:solidFill>
                  <a:schemeClr val="tx1"/>
                </a:solidFill>
              </a:rPr>
              <a:t>店铺</a:t>
            </a:r>
            <a:endParaRPr lang="zh-CN" altLang="en-US" sz="2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20674A87E87F55DA8268B386C578E6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7705" y="1991995"/>
            <a:ext cx="5674995" cy="42564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p="http://schemas.openxmlformats.org/presentationml/2006/main">
  <p:tag name="ISPRING_RESOURCE_FOLDER" val="C:\Users\Administrator\Desktop\点与线\"/>
  <p:tag name="ISPRING_PRESENTATION_PATH" val="C:\Users\Administrator\Desktop\点与线.pptx"/>
  <p:tag name="ISPRING_PROJECT_FOLDER_UPDATED" val="1"/>
  <p:tag name="ISPRING_UUID" val="{9E835B18-4CBE-4158-BA05-AC18079C87BA}"/>
  <p:tag name="ISPRING_SCREEN_RECS_UPDATED" val="C:\Users\Administrator\Desktop\点与线\"/>
  <p:tag name="ISPRING_PRESENTATION_TITLE" val="点与线"/>
  <p:tag name="ISPRING_ULTRA_SCORM_COURSE_ID" val="EB056CF6-F6FB-419C-8F15-BF4BD319FD0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变色龙文件\点与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JVexIH9LMokMwAAAgWgAAFwAAAHVuaXZlcnNhbC91bml2ZXJzYWwucG5n7Xx7VFNX/q/Wju20KO10HIQCqS+sL56likDSDi1URVERoxKIFJQqkgghQAhJ2rEFLWBExAR5ZFrfBJIiQkggiS2VAAHiK0TNy0pCkGOCJCYh73uCtlpnutb93Tu/de+61z9YIfuc/f189/f9PftkH9m8KW7OGz5vzJgxY866zz7ZOmPGnwJmzJj1+euzwZHiDV5vgh8zMVvj/j6DMeT7APzyaubHGz+eMaOF/KY97U/g9z8f/GwnZsaMud3uv5kC9IWMGTN2tq375ONthalaeTZZm4lTElITUz9K/Whxw+Wt+5MIWy07kyLIu8peDV+15B+fZdd9sm1fXeyXX8fX/vVswF/e/jYZ/v2ft316pm3h1l3vbvvTq2d3n7orY19jM5Q/JBjMSoGvYOBUjbpNUsy7EYffKx88dQe/6TKp6Q5RcvUcxDUl8EJ3TfZc9SRNdW9QupzmmSCLM+Zeyu85cPSOP4sbET/aPz7kHptRsOBd1Xgu1X6dTNymeMs9ci9wT1mXb4BL6bKR1HOmb9LFfNhXYHkbNX2ZemkdD3gNNvUxbon7+xVCb4CFMe4W3YwvbRnUqI8tCRdcfTT7OpyfRjQBA4cfvTU/IOFY2niaweYJfo16tSA0njgWAykqSyBZb5ZUJ6/pCTaeJ1nPow2DaGJrlzaio09jtohITr0J6dRThMCENIToMhCsRxKKv+8KpCCx8sVkvATJiqJoLZewYwaEfv7ErYkwN/E8kLhzQGQfuBrkuBHEjfib/acg+09XqxKguIucaG66R6LrIc3RKpwZMQtBdEwJYETcnQ1B3G0KZ/0jUAiPh2JPF6MkuCYm0UinsKLNaaHK1hZIloEYCHuMX23mAhqeXwBJpyHq9OxmMzoyXiEwuC2AoRkq6XMgdWEH7XaRy64ea+PW3WkBhx6d3BKafs90qeAGVvAz0KFLV3/ovY8OHFXv6M7gwczdqQrkiNKkBzgT36ErjouxpcHxr4BijdQoSvp6H7XEfu1xAmZrheFx0t6pFhQF0Ds5qMiTxapFEJxB37siTILFkWw5EvoFff7sck/io0MUVp9gcE9W3k5Ks83fKtMJI8PjRx2IBpZkxTKSpoCo0V/yGGSvRAexifLVkmbpqKRLfzCFwrxjIgJJNeyEkmvG/YNarNTWpLkTPeRkj+qbtSMqLczeDSs25OgnXWaXU4m22XOlssxolG96R/RwcM1Es2MGm4dup2jw+x0WkbnP6i/EDGj1BJ5/EJ+haVAyZUQHVN0O5HxOCEoiVwlXsOXWqWRcdb7xdo48LMM2Hxcopi1yG5hOJiTnxjmP07Z8XvGxt7k9Zjj/8gA267MdsPWnWt4zD0qBfDYq8n2GVK3dAYlEZ17ZwRocUaVrHEZf/eTwDFwvJpnF9RT4BBjQy0azWjOakmmAz4PQ5WpOsc57LPSe2mo/BYBSi+SPclxWpAtQ23CRZiXvlRBJs2AnZBFFzYmiIVioTn8YGqnJGcaksO7chW5XDGlOaWptmQcGBENY9mD+rX4sW2vtwqRAFRwn1DeLOiC4TSSPSuw4kdri7NuDi1R6AkSLj4YHcLrqF2CilcYOy1o1EWiR2ICcYXM60bNRwF4P6qaFpZTiyo23LVO4hw88+tKbDO+ZRlaCojho1uVRB5CjBoqzl35ieHNbT7nHDCEnmyF679jbuyv+tKHnaxkKv1MhGqthSdIZQK4t/CPV5LB2oVkK267Dj2E6E0AxmEPtzfC1e4ulR7/21uUSShqWpA/5aHNdHjGAubjPyC7G86N0Vs8BVchwtmSkyWzIR5HqBXegkn5TSztaUBbEmxq9TRVKMP1SacgHw+9xuA8ZfhjqgFlb9M3nxEGaA8GDqIe/nM9GByajNfgv5IETmhCDo9XRemziKoLnv2g4Ykv0UJK+y9SdEZh8WnX87Q/IBFDlFbVsh1MU7F4nTKeOY4d9dADp11ZS6vE6ng2ddc0nbPiHypzdkR8E4khytCuHxRJlt5vlfL6vVWYiYyhHw+NRAjbX8UVHDx/RXr0lSJJ5baCQKkg5lBYoytY3djscoX/XwmJVTilLApoiSr8GLxXcJenYJJUWZCvLZjoubBdNQn3BtfyTxYMbsngN7GLQeGnG8kIAv1gZg4uUNE/UG6mVZsMaKdwnTtcZ62yWnSuqo6ugtokRRLurqFm6SgroiQyR1NIB8HCBOB17pQgLy3/FHVsBhbOiz/4nEnfrsvQ4VKvfY72JI7JiU9pT183zfkVCWEhmB0pJMu3rLZDgUMZDZEQ1EAb11cuGsye6l82tAuZVSaWqrOMfhzLzEORqod5WLxBJvVdICtkqKFsX0K3aCMlE23bYRI7GtFAy37V6ieHbPseeAi21W1UUqXzNe0RPDER2y03ibyqZBSg+iqVIHR6J5cGHJWyrU0irQiBBxZiUkkqBwuXU2Pv2SKJj9FHDmEFDf7bezjLPcgf/Ye6cKssGkBBzbf9Yi9/r7TGfzv5S+0VLanabf3rFXG+PXKmxRT8/68wOSQpozSG5BBAHGTOwQJTNJUE25VAH3qu2NTGRPb1doaExKbO7ECxncy9WKgtgibS5tQgK0uDElvQZ+4Ux/uByLCjlUToY+l5nOz00uIy6FBY3SOAfYNBEk4Yk9xqEkuAaoF35Luiyg5JollAKcG7DdEV1xRtZSpIlfEIDpIBrakzLdd0GHFGCKKI/3tHAIHc2jBTxLDKJYSe5Zeg1d5ghyvqCa1p2V7ySbBESe4501QMS8rqe/IdCrPfMYax0weLTm2cfwsp95g87hrFsEujlUDKfm51xbQe5SsrUFIPeFSSYf07ftnMRcgnN7Jz3LaCED/zAiu3GpihSJVetd2NLurC4Ep4xh05ucUQnHxrxiUK7jVBU4GJrnIBlVK9NVzvKK4GRTRBNoO+ImWSLrp1o6eLHshE83mt6k9VAm2gzRtdrKMDwo44DkNXduxXIbpTZwSLV0bcpJTni9LiCkgM0tD9eHsBSQmc/iRkZVBXKL516P8/icK/U/5Vu1Z9D46MPEF1gHfBl6ZVg3D88Ej1rlSS3GBYExze8132re9QMAb8Wvu5RNZ3Vr3sHuIuGL0+HubPRjBlxmdRX3Z9Hh4L/7P70rU/7i/tzzdruxe7Pg3kTVgPMZXhzug5ID/2fnVWybrqoGPuvwc7n2vVCLybPOn4VYPKJC9ZFvJkboDpwYagcmM6eM5qDiJNlXjD7L56QwbePP76Z+6Gq/MLQ0SPTs79wiJEO8ek///24InXo8PhD6nw36JcnF29MyhT8PA10efG+xrWRAdPc/XPJukTxnZCQacKr1p1q/I3OuhvbsPnx06x/tOH4ucbW9M+n2d11/IOker93ptd47fiZiy8h/mMQZwWnJal47X2LhsYvFOEVmAdHljZ0FJo7lYSt+rphgxAziBnGbfuN6I0HlK8mLp5vWC64knhSc6AuivwMfK2jATdakzuF91WxgUnmM4ybE38lHbBx9DLPB994pRY+Prnpu2ecbeLvf4Svk10uP14qSzDDn63rvJI4hpfJzoSvVzwmcpTP47QvUm53CiVB3Mc3TidzMVx9/wqK6GzR0Rx5+2nVRt152/Pg6Mjh7PpdYkw5cBmyhImH+Z1/Htyxm1Xnvnhx/4muIUde1/MwjdcDNzWPR8RKkk5njOU9E/+Dx/TYzjVtjZr5cHHF8e9uXnwOjemjvX+rsSF928Y/mmNjhK0v2fQ7JvZfLkukFx1t0XL+aBK9tvwPgM7UHv2DK76hf4DD+rf3j2T/W+jCd9fW/xuhKP4rpNOjDANhavU79Zue2XM9UfyF1/ntRt9FfqGbxv9g0Uer/i14T3tt+R9c4QF/MCdWjO1Z928ZGGk8l7P1fOJzlocMv3v1YlK0YGz8D6akjzf+wZSOTeI1F38nAzTs9ioRzGU/ndxl4D766U01aIntkKXYtc88Ms+aLeAIrm+8+yLvoKGPjJ1rfgFLmZgQbWxvmcip1BA/836BUrRZhlGPmdf0YiQjyOcnZTG5+ZOqqoST3cplQszQ7y+T47ynwJrFTJl1b1k/Jnx9Q8L/y/Hzgc7as5qXM3kD7FQHY8baJKmddoQhS8yBppjzn9cAp7MBr2OXFfBtcrQBlF1qFxhqyCjsLnWE8lPvv9IK7x8p09BIzutL0KsgmugJsFeRWk4hwqGjegTz5nNhtjNrTpU09PaeY8IvCr6Vq1+fGggTIaKMtxLJCnyWdyay8JdvhKxOeLxPQELrs4XpGPup8TTHw8ygIBE9wDCi8B7L3Ynip0ZQwRrvuLQ59L4aCnAcF1jcQOYOWSrfPyuFRu7st+FSgQ8v4v0tayy+w1hbboo/Gk87IZDNbbUJ5NBR665mPVuF2SVh5mDaHLLPCdFY1nMWVLBnPlgvlu9jR53eqRIfqoRv3Xs4+ZCiVQTFW+YD1vDg0aTDEySXLYiZzOQhJHsuC23sQLNIytYuJ7+L65IFgHRzo5X2U1+hi/wtt3EwPgrW0x4lkRUkp66rESDU6U0zQ0R75JmEAQS/X7BTosnJlVtzJqOYRl+Mw2o34MZQ9OdU1b+mvYTXXL4HiKsL61V/KIV77B1LljCHb58E+7O55xANArA5fKgdowgGtZJHrAbRctagIFltFT+OyiX0/Mgo/4Et2h8t0Go6CUTpdx/syUOI9hGa2yWaSQwtSufErMMxbMI82/NKD/12z2fC4PZqoeSHjp72bADKlh//Kphy1n4qJJDpPxDMIjV55Elto+2WcLU1/JVzYPuzOpsmxDYIimT0XTGqIvHnDROmkbPGuuHDHHTKSXI12G0tpQEckrG4kclEPed4BRKfG5zGX1ZOaKoPS2cGho43D1+hSEfnHcHVGXfYbJ8yNrCJ3Ppcef77MijlAQ6RSY2XQuRDhHZa3C7RvmgXAbhU3GT8dpBbfqqkb+SZg9yQV1ce8LkKUh6REruE5KC42R2OqZMfBzIbEMw1Mic1r58cw4SvHLUCc6vkhs8kfgGGFgloZADPWKcf73cYkLTEfswd547CfoLeV5/VI3KQT8LN17XP62Yt2E872mHOOiRrJIWRzPwo3jI5Hv7W3pUDNnZKfzBFyjSDLXAu3xFcswAzhwiPJufJ00KbITOV0AmxKSRsZSyUqCKyoWpHFE07Rf04P9oVFctAkqu3YGxt1+W/W86Wg5HWpD0P6aiqkFWHEBkHpLzcEHMffYbEKP1l1UhKDwebgmKVXD1BbiPAyJ1+b4ZZ1R8CSZVyQ6+jfaJAPanvsMEx57SYuzCXQxLMSk7fo+LIMqvJVZoaQM+Gx1x4Xi0vS8OXEC9ADIOtkfOLomNnWJSw73+jb9QLg5D2sThY0Qcff3YjQXjn2LOLux+fDSI8uI9X2hSnl/39eGCg6Ou6OeKaHL//tS7tv9zmMdRCpFN/tYBnqC+TIEmO44q776K7JkclAcjzrkmYM86C7ToiIugwXnyXjU+a/M6TMHZfQtRKAhuI1get1SJ0n6ZOxLWeOgidBrryfkwtSmHmuxxlFCSRbT+1CQp2hJRZiphJhZln1mdtJmSv8XwqFzGTaLw+cC5mbUbdwIrF9Bbdgn76UjrzbTLsiWj7fzgnrYYYnPe9+DuIBDPRxiJ1+o75X0ogjCeqJd8Kap/GGFQ/uRuOVDaDjcN3vqP+HPuOAqPx/uTeX2M1DxRyNXJELXPNWs2atBtEFGSYP/LXtLvClZppDD9qh1+gf3yU1kvugCNXP7sKGCXIIH7P5DXXCplk8pug4u/sdycLnzTbq+TZcMcasw1cWW75yHn7GjPuiRU1x9h+LR5S+qVSsHtqEwqROHV1HMV+xqG2YKNjl7CQkExXSHuzlGmaYDI4KWdthSlK6zBLYQqHPoYVGQC+E6DA7tuFfLtQwomCTv3omZrqxZYnSZJyCf6tHNQd4oBjRO3QCjov2t+tszH9yEFPxMbZh0uSvpMQlTOpA6uSVQ0E05041lTfPYpQYWgwR3FUS7VBIqZUcFuopYGli5BlAJJANoZt3q+yUrCd682THEXhSAWLUBF2NylGljGng+aya4RCFrmWhSQYxeB/6hFmyCTZNUWGpOyiAIY1KUD63q/tdyU809gNmgnPN+PR0PMxKuV9GclRGOX9xDk29r9fcz2wO6Okc8+c6qzXu3TBNVKmoFDftzSIiR+tyVR0rWTuGmCyo/ipSQyyuAgmWsHkIECOjJPteoSnVg1alFAyxZ0goCN+2tjOXCM/esyWFsosRxBGw2hs3/npc0qzbg9oJVggRA9wVkri+nvZgcpdzG8Ri8Y4UZBFhAm8slO8YqkBnYPi50fxnng2wNmzGDFLlQmz3YmjOM900YRhgefAjCcdpi81H9od+xOiAclcLhHs50Kk8NxUbGcnyjYi88bQZ+rWtndnxPY41FlUxKyM2D5sbe9H1O+CtYKfyo8s46OCkN0Z0B6TvllbyOZG0dA6luttfW0v/yqblx+l+BW8Gb6BMZmjLLqaXnIx0TtAgtnlSlUlsYQCWedGKUTjvFYK3Tb3oKRldq9x/Gdj+g1pWq5tf9949bdAdTnNrlqqzLV8EL/34YA0OevgALmE+SOGeylUohytPp6MW6I1id4nL31qFqis95pir172+9tpjjaJct42P0CyIkIi6BzPr5aeBJF+8uJtnouWtM3u9Tju/cqi0/fyqeVJxvnwOcduBu+sJneiKJV6qLOirxdzwdmkL3xq6oBpzdyqBw6w3FNLs840oVgNhuFsIRmjHBV0pEd+NDqPvAzGIJSnXcJfVTlNuKTR/DMDe2xS+bZY+bhoBdnzN+ZuS12v7dmqQLqcGYqhHyishDQqwvXhqLVFR0cVSNz7RrypNqStLTevk6GdUWOWTLGIlyMpmnkn6PvfQpAn3VtJqygJ3SqTuBLP3qhjkQbKz+1zId+GffJ7qHVZMiEpAp+sACvxH3MqiFnzNwD54t5CUF27yCFyHUPqWbC6DRIg+aJjF4VJigvt3lPSj3XZd2B3wV7hBZKlHlWWru1SQQpzfIBG12o9K7cUuDKrBWVPwpH8THkSUF0J9l+31FSwCicGKo8ey/qivItL4Fu3PNhHbVJB93H5d/m0YUMTCr6TTKhF2fp/dAR7A0lH9qU05By07e+XoW34LY5O8s1gXBJgkgs6te91FuswtBWuAX3h0wdutSchYsXR8qyfpa7Cgrvkb71fo28JjbY9bKWQW/06tjrfHGR3HbedMTr3u4j9Ai6oZuNt1jLmtqbZLGCXq0FlUuYPvM4uueLgWzr8ViXGdo8rvykvr8aVO75wOyazSarBNcH3M0K3K8Tve0Ocj0qFsNYo/6f50CxNmYv1HHQHP71oJfm1p0WYI9/LtYBaupJJbXbKcq2/3qx0wqK6jWplV9PvRvlWuKvRV07lmrkTq1zPXUE6T4eIx3qMxeOJtOWuh7l3n14QPJgFmfooghNiGJH9atg3cqwDmdDEoyiEyIv36Bu9KOi88GmjUpcKxqvcgyNFDSSn5fkLXU4LzKVRj/U8jIFYN1s0lJt7njbUqdPB7noFMAkieP2a4wlgYreqYbBHYC6naHqwv5YUKWL3jm+Z+9mn+lkNMW6l8610/X9D5ZEyvcs8na7hYCy+T3KKXH+uqylGa/BRSiDlN2rNDJeR75RcdbelZW7VkQMr8zap8ZHKEUvqxDMgrHpe0vEh/gM89zemxHuoJ/xjp/+/N8bxqLrR3TvNuW8KJW1r0fwnwfw0EBq/3nPRtHgO5qWUrHuQljHN4VGGMHhZPREGpqvA1KIHZ8umNzFvnoc5HpSBlc4GMiok8+mNAKOkj0nQZqGLlgoFosOL6je4NC47rYxcrFrkJYLaDjxAugCSY+wk4VdmUGHxe2fYb8IcN4U5i7vXzT5uPwXP576z50ofpo95I+LEREsxUi0yamAuC6tcZ8E0wDeOcryQxZPXz8J/Q/2wOwOMcIukoQ0Z7+OWpkZYqpnF6tz51UNnjY488aMOv8DzExG/LozlHWCYkKnnVdlyLSYlT7j7+FdLTK6A1FRjG6NM23EcyLVhXdiUHmr59zaB0Ga57U7h/YIqf5b7qYCwhWBb30ewhBHr4Rt9ngqOo10REHZYJaGXVHlQvOHDm6nSzDUItTi1EhjOhuNk5au894au2Xth4PUqM8ZS1NW1NVT9Ia7JOKknfkbOshgI9bBuCftJvbeGwwCj0T4bOl73Wr9HCRtlQ0NHTYCAb9gvcJD/kbkNwcwdmKKaJQ7DbcuarMPxuHJj4yCCpdgEVGfcGDk1TaSwCSvPp8YDcfSwhaPzyoB5lVJ4UKB3Qvus9T3dWqP3juHgGhuatC0SrbnUWE5hT5jEVFwXHRUUPVctQjsRBbB+rtPzS+37yD2/yvhaWuhppan6GN2YPrwsvc9aCTRrVywM61JdKl8BxHUnllAd71VJkeE8ldP7Y9aeGfU9Pg9OCM09Vmhjv1ngE8Q6XVz96wJjSvs8Fnj/xbxn8c5F/U4BI+z7jC/6/rlzzhE2insqdGSPjr9Kov6QHrUpMJncCUHrfVkQZJFvcveItZXX/1bNxHcIsGoyWX8zorl+AWGv7F0zQIZnflJu/FZg/LbXbqvMWnlEC4a9USeQlGoJN6d0j+SfAZVCzhpAnFYVdTm+YPujI2+p2NvJbC4SRZPGM6FVR5Oc8aP4fXOO1aPqPph2uzgJdiy4ZjK9okq6JcP1Rp/2n5f8ZiTq+AzhR9SWXO4bYSy503Z8X0UJAMU9DP9JpQ0/fC6KHL6LoafahPpCqaZOcJtMubHsBOy8pZWtEuXy4tqVh3LEa/Y9k+zWG/tOwM0oQZ92RSXrOW8kk7LquvafiP/f8tzo8idl/HWsd8DZ0spfdTAdazqVDt1p8+L6dIu/yFz07DE8HahYreiYGl3Nx1n2L78Xpf59KPq/v2u7BXYm3DKSDe3SXuVPebnu36fZq0i57o7Fq3BAjY9Q3rQohsxT255bcjLo6FdvJsAIk7cSE2ZmLn8xrhIepkNWlHrc61LhufRnsVUtPv4o+PdDSXPmX8GNPzc1aeRPBxs4z8V8ceHbJC3TET6EMNqGcMDvbv00o8NqYvEHa6yqpbCdTh5G8cLMkj7DXmox9eXoy9GXo//p0fzaNH06xHb77DiH6zIpnVJp19T9MnQqi+9QrSYZVguFzONko7sYpKCRxkmU3rIyAeZ4XEvu5Lpg9lLXoxtOfeL1Z2FpvLGnLDi+gQXmvITi++9QSCio8WJCtWTibPmR5KxrnQ9651/k2Jd7L5II2OMjagxbp2k9MNHqt4gFmTgm4KKfLwD3d73ercJFZlDtQS41H2FXI51qNVPiJ+PA0qVpQcyV9nqlpV64Bc31yZmDx8FYwuytxhZMLYIG6NcAesfmjkCRYEAtJbcyhHvYqGgK1nLcNpojSUcTwOjHmZJpoAW4WscICs0idKX/PoB9Oj9AJF3QrSo6O0I8CJzRvueV9XCDJZyy51pZOcHbyLPJJ1KJ5fb38xVDeyxTy1hKYnnv/I7ZN8vPSyFeSFaCJRxCmnO4clhTBf96dETtBFqGNVyVE+BJZ4aiNSZcuWxvSoNNxVanM4T6/PAiBYvxWzjfDg9P/TpN3yUfVVJlc1FVl1NTOpq+C1JLPEr3zcF6m0JVzYILPQPc8iNAjuRwDYueFioi2NCwvbsRtITZ3Q5siwLZjjyklUrJrECRYZ0FKye5co6efT5kV3ilUaPQAt8AujA9hbIg6JCCU8xdGJKeHqicWwhA8ZZJbdeuHO5fciu+FAezuSvbaQliEzvJfIfHJTzE4hTMXeaIc//Kcr0+mF0NhK5h5OTKNcu9Fxu+FXqcwPF9AsIQKJdfv1bTigq7o8i0mZK6VUk0ZQv2WWrkNE4u9KjSaANL+8q/kppZoJIBjuMg5ZfgdFURDDZc3xKCPh9uXwXEnZXcpkJGhuirDPnh8QzIPCSzceAwu8FlLVguIR8FWz4SM3cFaydzYEAKOC2FYn5Ijaa1AcnYIM15vOPfukAoM1XmLMSWXKGnvn2bu/VgCsWGFvA9CrxfhbPlPm+E+aKUSH3xdu+ZEoNwBOXi9mFtCB6q9qscOZRcS25pjO3rvUAVCF9nO4oyDg+o2UQ8rqHbWtcumrj9b/GOC+DPVR90n6CfgnEKjyrPxJejL0dfjv73jy7sXqwB0PYK/pYXC04wu+VF7J6hWfL7hxFksBxWH55ZRylmFjwXs3jGZjROvLiOXUzWPF8ThxspJAvFi2+p5e+c63NlZJVSavGn/Xd0EdjPXE6lCz9Ud7n5uTFvBs+hRWPOQS19CVBr/Uni1t/ggGNglB0Mvkh4trqY0PiG1d1nTM8Q5vZNi+0u/Ddm1i4Gc3FY/H7kS0L/3xJyl2LT20I/vRmEiDLLMJRU95aQBCF37z2UuTfNvCZwInyg+xkumYHT9Bt4fYbbCig/1YjTGPB1z7bV/Y6D1YJfaDzUoqqidKs2BHHzIuJTMw/jxy+eDxR0yZbq80v6Cy5FkWvLD0ulmSeKtW2SQKXC7N4Qup5Mzvw996zauVXeGvebeXETjjP7DgtXrMTU2jnZkW/sVSWfVjurD7OVSZJmIYtc35Inz+Ry7xLrOvZTBwQ7ma+nzFKZTN57WeRO/yCWnBjdLiLgbYmM55zJnbOlpPTQWXJsKpYKjx/Nt1TqCN4G/fIBBG2B+2E3NqXnGsL88zsJXRGBo1osDmWwG0RIxdLu3dDUQNGIipMEjdVVkSttcFH0rM8ZyaIlaKa7eOCPOk5Im8kUcltJX3ktDh8tkGVGC/4FHCxQupNLOhz0+fTQAMbMoPQUHauEW14rnQxetBtVhcTQEPz+H2rIlBY03uKzPFFXS2btiklDVdmaGT5JYf4o0kCUOTn9i/D47aJodboWpjC1n9/1e5PQXkvLrTgg8V5C16//2aPQ2xwKHdVyw19lzDyYjMXpWh3YNoVIcERcZCd4Lwh7nwHfxpiZh7cZJ+mCHZAgikbLTWS+wHZvcM13KEehAduvpbuuDVonNY7dHdlzvqR31QuEainkTRG1g3BV1W4kpv655uO8pIpvbbm1UaLiAa1WYuiXvCdBJ0PQLhmE8iw8lmaAVetqvwAJeXmmSjjW3gQ0fpVTUQJUly47fd9ntRn2Fx4X5diBVWzytulDTBTNvKNZeV37qQhIpnypmVnSFzWcf2BAO6zphAQkNgA+6wwRqNJrWsyAQUqmnt/xgkjOdWf0tJfn4pd1K4vwyB52ea63duEhuUlwRTK/BjDBFjZ8d1COtn0r0KpxXcaJ9Tpat8nhUYqzG3dIBcnqnHZRuFm0B7cJMFmw0QI7xx8Dy9/7iRw2dPEFx+ocJNljNTv/I07aqQ1mO4W3bAwO4vwLbq89lpZrQ9bzxrV2+AVj4fZ/8e6u/XmyVBS1uPgFR5XnUYtNdzKD4gTG8d7wj1KxuCKnRRMURHa7PHHA9vOL95vmVd2UMrv0/WppVvmALSFq8me1dO3gC4o0R8dDwSjilQBGATVTmH/h1oOkF3jqCa6B/KKYWzVZgS4e0RfVp77g+Db/APd7ZWWZoPPrtY/vZjG9AxK6nj0ZW+AN9nHfdWcYIeyLgaK3LLcSE1KccejQz0at2s0Xb9L/1WRdX250VvSWH5WSVugbhYlOocw7wPDG+vr8F5BjStbVF7zMDy8J/R8gdMajqo7pekxz3jyt3Pdg6ct3m15CvIR4CfES4iXES4iXEC8hXkK8hHgJ8RLiJcRLiP85CK7TCpDPvbauCB+x6Bn9IL5df5VMfHw67p2vFzsu18157mIs0nqDEsgzcyeiTy1c/OC+Pr73zuZ6b0naf8/5Bb87NsFp5pOmD2g6GP8f+53NXJ8AvqF+AmG/DnFcv4p2DKNTiu/NgnQUWh+cT9jUAG9ANmQ2oI246Vms9s4tbXeiAvX2EU/nPU/U5VXqdraIQzLeJpdFuWyyYVRUPNEBIPlT7rc29H0NjVHKqIlxg5u3e6hi9QpkxB2vFnls+9lilFjTVS2NQnXewarMj9fSXBvlhVT7lACWCv0xkaJJIUBZxiMJxfe3YuUK9/lMKcUWIZIoVZP0S0m507/nuREH1VeyUkQO3IOzFIX9Lsl6k0YUYqVKigyFl28nioa1PMsgmqfmYC1YEpJpDcv1gqRz5K/Bpn40Gbqata70fC/XIuwY/ftoT/eRVJVe38ivKtGbxKUw+y96g6I/u9HWcMiuUBjfdIELgzLo6IYCo0UWO7uBZqmhsX3xjYC5oVjfx0o5uSWMkvlqGc3GpnXasaRIXRzP5L3YEO76Bjn1zWpBXzkJMC8kOjUkZ/+WCLOQyUajWAwhraycwEZxuVz02WnmTnemQCVRROdKjVXr0PUT+DfWkgn13dcNoPg6ILivfg4TRSU6/dR122i27Vga5rhypLM4ZKCitG98XXRgo0iz2Ts39C21xCNanN0euj/p9JbUBSy/Q/odElwUKghp1vZS4G/uLR+Q2iYDF+URmfr8HpUR314yiO2043Yw/zl4jUXAjoicD0UnR0ZzxbTKGFgstNSYX9BZPASIDIQ5VYLCs0Zs6jyt2xxkZPvj7caCKkwiQZcsJgxtJDLpIsdbJX2zmiE4ru4YNS0rMjDl6ooA8lL+Upuy06PQgoXN12iN+3vKS7PmD1xhod4BRDGxfAcdYiCa8fgngIoh2s0H+Vn/lKXmS3QG8VcboLHGFlaUW0OdFBL+Byu+L6IR6moeh2oCSMouOgl9Ixi3IWtxI0Pav+JGO3MHPcMjmdk/4kziF2RRZeQ8HB6mu8pxXPJv5Tg+sKcYM1XtkBEOq7ZBmb1NSTZ/Z70Ncq+LAUEabbLS8fRZ4NLO2ndMRLg6j+PFkt10jiiin5wHB03UOwC9r+ITMTbZlvbFivRtjNXr/eFGvHnT3CrxSGma3tpI5ibJNdBtEDw4KcmhmHCk4mzABeiHoIumrNW4bm84a/U5kGSOgJMevUbaTJyD+ukp78n6ETZcHnA6w5nNH1f+TUVUC1pY6Y9MSuqAGhC0pdvQ8Si1CYj7Lt1hI7MPRA/fcLxbJadVSonlgEJX7x8As14np9otNJfl6gpmV+6j+XDCQ1BGT5fXiApbD4oR9ENdv3vXTj+xUNNkXetmJZNkyiRtJ/oxAL93A8wpZo70ApQm5QwF11zPcdSewHt3DpPyMu54xsrIxfVh15qVtfbUpsmQbiQRGerLnCycU23BzimU2lQ57YeQPVe0BNPIveHHmapj5EoYZTUucOJWsMX9ozAvpO2uxJ/Acp2BOUdggejIi1ATaMR9SaIlSZS4aek/jHyc9UMS4YBb1Y+MTJLjfRfRefEi729u89rp9FCJ/m5s65jbrVq1R7XzkCjJBIvtbIL8oqj1J3dWMbHEbWuH32IzhPM7GEL6XyVqqWtq0GeVRNsOGsInA2pL27sOvS01xb+UWB416hPJNCA4OY/bGycEvTNN43Qm1LqJ31HcWXRVtRRm6RMCuTgzrFgsUDTqMNXFdVGUbSkksXrLtFRt7vifcrRdnM2kW29PH47n6tltNB8Det8MMekT8wCr3ZGHT3FumpLyHVK0LfKG6cNkS+dIUfn40uv6HexAvo5Zuw1ZBtKqiqIUH5UKhzEDmkqzAadyrGeIJEFoNP9opWBQbYnUmaD40uJVJ6V2fFXJunuKJCW5pYR/4tAPnI2quC4WwWmgBcV1jqejtWhStW+v92y4FBi2AZL10yJt0rOb9b6cBflbp8Uq7eev2uHwU3EY+yswlsg7SeqJ0psjqolTbKKDi3KZG42J+KzHnUfGgZYkeealu0cPWSL1pktaJc2sttr9IrJd/jWVoc3MOLi5QA+seays/SD+FTPDShxwSVv758Ple9mNjh93gkLSZps5JpbUueuJmi87aV1aSYDrEG5szc4nrEyV8afK9BOQ1ZXDO/7mvZhFaU7LtRXwyg8DS3XD/6S2k1tZqVMthPDPdbX6ApAeKOpToMHWNOktzUKGT4DEWI2lFSsseJXPXvOsh1ZrPrIzRiWKNYY/mB/wFR5OgDHgH4/e05awjK5HTbk/jP7Q7KQ1TwuKL25jMInNT/zUKXhT78pXYypiSGc6p7XJyvFyzdNdhlwdps93v23Wkwk11AiFkh0UTk4299uDkX9nvJ3nKvgBaOQFgKYZIB3WFPcGewNAB4rv8ukB46SldQth49qn6qLbPTdgHZcc10dvOfi7pi2qNa8ZoCNXTP+f2Oc67L/2qXuiTls7BRvP2uWBs3Y2/RgSNNBrlP6ysnvXQ3Sr//n9kT3N8J0MfnLzLzoeMbSZI1qsxgxihBqK131EeLxOSi7LKt8ohe9GySXB3mLJmXTqAbv7DL4g948phbC3ktkrJUnmmQpQYYgk18TgdgbSdXiikZPyRBI3npMKVu3RGMjcBnkXzNwfNvLxsltJza6DQp+h4QvU0NvqpRPtpKW7KJm7pXd5PrlzTlnCzRtvwpYOX3wikWUiPEFhiWL6BLBomQ+RD1sdb+sQfC4qJN7pMj2NMetjBfY0gnvnn2iEk4z3VxNHVivuw4lqeKBzSGmJpLBCNv/UBHKq9bxOb3KFrBMbn3jfBgmHZ23bOv2/pNI1OeC68hD5KU5MX04nzwGrlHchU1de6+eTZJ/c5X2eW4F2M/3mzuHPWC5b+qmeNuMbP9lT9jvmm518BOEdsSQDXO3iZlG649ZuRQKQ1apQKpiXHJk3b5iUEsSwxMwo7bPfucAL8OtWDbH4Dm0Z32x2KtRTVNgFuEWudMiFUlU7O8G440oCmE+Azdzxs2o8oDZZ2jjQ6YSQ+eCuEmXLOjsdiQMA0pob+XUDTByJZHuSGbLdL9+qlTDUQuzp20RqubHgJwep2rZ25K6pmiJxRI4lNTL7QB9at4smMM0jPwjoVlk9L462Sz/Od31+0uYTYMg8bT2V51EViftUFeS8H3QyPWMJa5DQKHiF+L2VKHNSzrNc6Yl95ruNVhL+JOgBSeaLTa7VqDYuisv/TeEH+HstEEoX3/kanUN4YowAiwiw+vmHEPDx2Jb9VASspH54B0Vf8H3UsIKDbIKvPwc4bylA9gRu9u5CNVrlV+ZulQmDCI0aBaqYn6q0skyCwuY1JRME18BAYYNVtKwQrNcCSZ/gI6NSBUprMgm4r7TXkjCTNJeBNBpisPFdNgrskkiceyVJGbR6CwHWY3K1cfbXDZhv+yj1WWbPv8KfJNjczUxy8rOoLGnzW8pKYjU/ESpBE6mMmIL5v+P9M+erYJLnYLbeTNOqve/mWqy2dAWv30T0Hh9WZ12O3GY03m7UhfUZ7pKi9Yvk7GLu3RAJU5QWxOqTLEZPIAda/ZeSWKmUZuZEdtzdJaS/6TO/txaBjcm7FvJdlfKE7OjRSqXM9Qji7D7bxeU7Ia4RUvEk2Xkdtrw0aBMyvGdyu9gs3AgaR2X3wQrSMlfQJp7gpBGd3qR3bI8eemLI9b6MiCY6sBWLe6KOjaqsViYn5UnO/glpv4o8QfKMKBBLPgcvsm2tMFurPivHb+J2sGUT6EzNfFuBS6emn2k/nX5y1HGsWtjO6hMmuUZB0aI7/cil+w+PNDdOUGov8CAUOz8JUL7BbiynAGqgftoe2J5PMl2KLaQgSd7+JKmpyc4xcj+/rK51HPgBLGzqCPYRSBB/rmQPqER931Jl6JrY8IyrznySg+ky6vPreM+hsPT9P3s4pRDtJhwsaBVft0FLf746wiLC158bN4kFs8HadoMoyhBvMVdikghz2httdXQ7vMMTDBlXg9lp1GJq44KjrEYeEgUac9dTPiG/lVruABVIcDcdYv5qS8dF3mx3tSCG8/TV+qyD75T0VYzHsQ1otra0CdHOrYCoiV1JMb7oJAJf9nOIM2455DTolw2vgSYjF/JDdji4Kt8kmstdXj++IyK22+3o/mD25Lv8yXfVJPuo0tFJMo8ermaZJRoY0eBOYWjvzsLibU9JfuIcPDKO1wemaJRtj6LchyIKQpwNmDcaRQS33thCPlpRSI3qWUHQdWNTox+zRQRd7td3PMlVfAfLZbrKt1Ncl3y5a7LdpxgIWBUHu8Tu43X5diL7iI24j+Qf+YxfR1/Cie2kuAgvy+p5dBF+BeuiDh+oxyMIilLOZLClI/CeJAXj+hE29ZoXX7+Cv3XusWrZh+aL/m9OXbRL3zFPwrbiBmrtnX97Qqxjwiut6yajdVW9YUXcxMinwav9AyACWMZqy08EIx3JtbMClGaeuTpGpe/k2zoprL5sDG28xd0X+h/v2nzfV9AHoDZo1g6NYjhkrx9lhdRyW9FZEWGNShzj7WOY2Dgat8MAEE/Yz7se01Kdh7MYYevdvar91sjld1MEG1lnS50W5c8fd6tiJu+XBaUWPzoE6Zq2soUUNWccOt3nDvxxc/yjJ3Fz6pPuGOI+eLhiteJ95nQT3OF5Z7HSOAJxdXRNz7oHzagqllx10eAbp5tlwbFVoSlzqx64X6lM/vVo44xDCG5E/DmIYyxu+nRAYeQ0bd+FtentAlp+zqRrJqF6UVvNP7FF7vF1n276hPH33f/4H1BLAwQUAAIACADJVexIOF/j5UwAAABrAAAAGwAAAHVuaXZlcnNhbC91bml2ZXJzYWwucG5nLnhtbLOxr8jNUShLLSrOzM+zVTLUM1Cyt+PlsikoSi3LTC1XqACKAQUhQEmh0lbJxAjBLc9MKckAqjAwNEMIZqRmpmeU2CqZmyFU6gPNBABQSwECAAAUAAIACABDlFdHDcAxHsABAADaAwAADwAAAAAAAAABAAAAAAAAAAAAbm9uZS9wbGF5ZXIueG1sUEsBAgAAFAACAAgARJRXRyO0Tvv7AgAAsAgAABQAAAAAAAAAAQAAAAAA7QEAAHVuaXZlcnNhbC9wbGF5ZXIueG1sUEsBAgAAFAACAAgAyVXsSB/SzKJDMAAAIFoAABcAAAAAAAAAAAAAAAAAGgUAAHVuaXZlcnNhbC91bml2ZXJzYWwucG5nUEsBAgAAFAACAAgAyVXsSDhf4+VMAAAAawAAABsAAAAAAAAAAQAAAAAAkjUAAHVuaXZlcnNhbC91bml2ZXJzYWwucG5nLnhtbFBLBQYAAAAABAAEAA0BAAAXN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WPS 演示</Application>
  <PresentationFormat>自定义</PresentationFormat>
  <Paragraphs>103</Paragraphs>
  <Slides>18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24 LED</vt:lpstr>
      <vt:lpstr>华文楷体</vt:lpstr>
      <vt:lpstr>Arial Unicode MS</vt:lpstr>
      <vt:lpstr>Arial Black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点与线</dc:title>
  <dc:creator>X250</dc:creator>
  <cp:lastModifiedBy>知跃</cp:lastModifiedBy>
  <cp:revision>249</cp:revision>
  <dcterms:created xsi:type="dcterms:W3CDTF">2016-01-18T12:33:00Z</dcterms:created>
  <dcterms:modified xsi:type="dcterms:W3CDTF">2021-07-01T00:34:18Z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33B5909BE4B8401E8823EAB57D9AB495</vt:lpwstr>
  </property>
  <property fmtid="{D5CDD505-2E9C-101B-9397-08002B2CF9AE}" pid="3" name="KSOProductBuildVer">
    <vt:lpwstr>2052-11.1.0.9739</vt:lpwstr>
  </property>
</Properties>
</file>