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  <p:sldId id="258" r:id="rId4"/>
    <p:sldId id="259" r:id="rId5"/>
    <p:sldId id="1644" r:id="rId6"/>
    <p:sldId id="260" r:id="rId7"/>
    <p:sldId id="502" r:id="rId8"/>
    <p:sldId id="261" r:id="rId9"/>
    <p:sldId id="1373" r:id="rId10"/>
    <p:sldId id="262" r:id="rId11"/>
    <p:sldId id="25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>
        <p:scale>
          <a:sx n="66" d="100"/>
          <a:sy n="66" d="100"/>
        </p:scale>
        <p:origin x="40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A392-2278-8C41-852C-B2E8129CF00D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A392-2278-8C41-852C-B2E8129CF00D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A392-2278-8C41-852C-B2E8129CF00D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A392-2278-8C41-852C-B2E8129CF00D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A392-2278-8C41-852C-B2E8129CF00D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A392-2278-8C41-852C-B2E8129CF00D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A392-2278-8C41-852C-B2E8129CF00D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A392-2278-8C41-852C-B2E8129CF00D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A392-2278-8C41-852C-B2E8129CF00D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A392-2278-8C41-852C-B2E8129CF00D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A392-2278-8C41-852C-B2E8129CF00D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DD64-340E-694B-ACF5-B657D838E1FA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A392-2278-8C41-852C-B2E8129CF00D}" type="slidenum">
              <a:rPr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深度视觉·原创设计 https://www.docer.com/works?userid=22383862"/>
          <p:cNvSpPr/>
          <p:nvPr/>
        </p:nvSpPr>
        <p:spPr>
          <a:xfrm>
            <a:off x="4981679" y="-1"/>
            <a:ext cx="7198360" cy="6858000"/>
          </a:xfrm>
          <a:custGeom>
            <a:avLst/>
            <a:gdLst>
              <a:gd name="connsiteX0" fmla="*/ 0 w 7198621"/>
              <a:gd name="connsiteY0" fmla="*/ 0 h 6858001"/>
              <a:gd name="connsiteX1" fmla="*/ 7198621 w 7198621"/>
              <a:gd name="connsiteY1" fmla="*/ 0 h 6858001"/>
              <a:gd name="connsiteX2" fmla="*/ 7198621 w 7198621"/>
              <a:gd name="connsiteY2" fmla="*/ 6858001 h 6858001"/>
              <a:gd name="connsiteX3" fmla="*/ 4209143 w 7198621"/>
              <a:gd name="connsiteY3" fmla="*/ 6858001 h 6858001"/>
              <a:gd name="connsiteX4" fmla="*/ 0 w 7198621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8621" h="6858001">
                <a:moveTo>
                  <a:pt x="0" y="0"/>
                </a:moveTo>
                <a:lnTo>
                  <a:pt x="7198621" y="0"/>
                </a:lnTo>
                <a:lnTo>
                  <a:pt x="7198621" y="6858001"/>
                </a:lnTo>
                <a:lnTo>
                  <a:pt x="4209143" y="6858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rcRect/>
            <a:stretch>
              <a:fillRect t="-10029" b="-100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 flipV="1">
            <a:off x="4642029" y="0"/>
            <a:ext cx="3123932" cy="3557498"/>
          </a:xfrm>
          <a:prstGeom prst="parallelogram">
            <a:avLst>
              <a:gd name="adj" fmla="val 69381"/>
            </a:avLst>
          </a:prstGeom>
          <a:solidFill>
            <a:srgbClr val="FEC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 flipV="1">
            <a:off x="9251960" y="3611693"/>
            <a:ext cx="2483485" cy="3305810"/>
          </a:xfrm>
          <a:prstGeom prst="parallelogram">
            <a:avLst>
              <a:gd name="adj" fmla="val 81768"/>
            </a:avLst>
          </a:prstGeom>
          <a:solidFill>
            <a:srgbClr val="FEC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深度视觉·原创设计 https://www.docer.com/works?userid=22383862"/>
          <p:cNvSpPr txBox="1"/>
          <p:nvPr/>
        </p:nvSpPr>
        <p:spPr>
          <a:xfrm>
            <a:off x="412750" y="386715"/>
            <a:ext cx="20777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i="1" dirty="0">
                <a:solidFill>
                  <a:srgbClr val="FEC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endParaRPr lang="en-US" altLang="zh-CN" sz="4400" b="1" i="1" dirty="0">
              <a:solidFill>
                <a:srgbClr val="FEC5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深度视觉·原创设计 https://www.docer.com/works?userid=22383862"/>
          <p:cNvSpPr txBox="1"/>
          <p:nvPr/>
        </p:nvSpPr>
        <p:spPr>
          <a:xfrm>
            <a:off x="851395" y="2629436"/>
            <a:ext cx="4887187" cy="1014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zcoolwenyiti" panose="02000603000000000000" pitchFamily="2" charset="-122"/>
                <a:ea typeface="zcoolwenyiti" panose="02000603000000000000" pitchFamily="2" charset="-122"/>
                <a:cs typeface="+mn-ea"/>
                <a:sym typeface="+mn-lt"/>
              </a:rPr>
              <a:t>网站调研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zcoolwenyiti" panose="02000603000000000000" pitchFamily="2" charset="-122"/>
                <a:ea typeface="zcoolwenyiti" panose="02000603000000000000" pitchFamily="2" charset="-122"/>
                <a:cs typeface="+mn-ea"/>
                <a:sym typeface="+mn-lt"/>
              </a:rPr>
              <a:t>报告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zcoolwenyiti" panose="02000603000000000000" pitchFamily="2" charset="-122"/>
              <a:ea typeface="zcoolwenyiti" panose="02000603000000000000" pitchFamily="2" charset="-122"/>
              <a:cs typeface="+mn-ea"/>
              <a:sym typeface="+mn-lt"/>
            </a:endParaRPr>
          </a:p>
        </p:txBody>
      </p:sp>
      <p:sp>
        <p:nvSpPr>
          <p:cNvPr id="13" name="深度视觉·原创设计 https://www.docer.com/works?userid=22383862"/>
          <p:cNvSpPr txBox="1"/>
          <p:nvPr/>
        </p:nvSpPr>
        <p:spPr>
          <a:xfrm>
            <a:off x="851395" y="3683958"/>
            <a:ext cx="542971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dist">
              <a:defRPr/>
            </a:pPr>
            <a:endParaRPr lang="en-US" altLang="zh-CN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>
          <a:xfrm>
            <a:off x="922991" y="4649056"/>
            <a:ext cx="1923548" cy="443185"/>
          </a:xfrm>
          <a:prstGeom prst="round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汇报人：</a:t>
            </a:r>
            <a:r>
              <a:rPr lang="en-GB" alt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</a:t>
            </a:r>
            <a:r>
              <a:rPr lang="zh-CN" altLang="en-GB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卧龙</a:t>
            </a:r>
            <a:r>
              <a:rPr lang="zh-CN" altLang="en-GB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小组</a:t>
            </a:r>
            <a:endParaRPr lang="zh-CN" altLang="en-GB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深度视觉·原创设计 https://www.docer.com/works?userid=22383862"/>
          <p:cNvGrpSpPr/>
          <p:nvPr/>
        </p:nvGrpSpPr>
        <p:grpSpPr>
          <a:xfrm>
            <a:off x="367126" y="1588"/>
            <a:ext cx="12497295" cy="6858000"/>
            <a:chOff x="367126" y="1588"/>
            <a:chExt cx="12497295" cy="6858000"/>
          </a:xfrm>
        </p:grpSpPr>
        <p:sp>
          <p:nvSpPr>
            <p:cNvPr id="16" name="Freeform 8"/>
            <p:cNvSpPr/>
            <p:nvPr/>
          </p:nvSpPr>
          <p:spPr bwMode="auto">
            <a:xfrm>
              <a:off x="5715175" y="1588"/>
              <a:ext cx="6480000" cy="6858000"/>
            </a:xfrm>
            <a:prstGeom prst="parallelogram">
              <a:avLst>
                <a:gd name="adj" fmla="val 48222"/>
              </a:avLst>
            </a:prstGeom>
            <a:solidFill>
              <a:schemeClr val="accent1"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文本框 34"/>
            <p:cNvSpPr txBox="1"/>
            <p:nvPr/>
          </p:nvSpPr>
          <p:spPr>
            <a:xfrm>
              <a:off x="367126" y="290855"/>
              <a:ext cx="228457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心得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11519578" y="5436296"/>
              <a:ext cx="1344843" cy="1423292"/>
            </a:xfrm>
            <a:prstGeom prst="parallelogram">
              <a:avLst>
                <a:gd name="adj" fmla="val 4822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" name="深度视觉·原创设计 https://www.docer.com/works?userid=22383862"/>
          <p:cNvSpPr>
            <a:spLocks noGrp="1"/>
          </p:cNvSpPr>
          <p:nvPr>
            <p:ph type="sldNum" sz="quarter" idx="12"/>
          </p:nvPr>
        </p:nvSpPr>
        <p:spPr>
          <a:xfrm>
            <a:off x="11490251" y="6370541"/>
            <a:ext cx="415999" cy="249385"/>
          </a:xfrm>
        </p:spPr>
        <p:txBody>
          <a:bodyPr/>
          <a:lstStyle/>
          <a:p>
            <a:fld id="{DB1CA209-181F-46EF-9285-755E64EE8A8B}" type="slidenum">
              <a:rPr lang="en-US" smtClean="0">
                <a:latin typeface="Source Han Sans SC" panose="020B0500000000000000" pitchFamily="34" charset="-128"/>
                <a:ea typeface="Source Han Sans SC" panose="020B0500000000000000" pitchFamily="34" charset="-128"/>
              </a:rPr>
            </a:fld>
            <a:endParaRPr lang="en-US" dirty="0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>
            <a:off x="2416508" y="1735754"/>
            <a:ext cx="169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</a:pPr>
            <a:r>
              <a:rPr lang="en-US" sz="2000" b="1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 Light" panose="020B0306030504020204" pitchFamily="34" charset="0"/>
              </a:rPr>
              <a:t>DATA 1</a:t>
            </a:r>
            <a:endParaRPr lang="en-US" sz="2000" b="1" dirty="0">
              <a:solidFill>
                <a:schemeClr val="bg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Open Sans Light" panose="020B0306030504020204" pitchFamily="34" charset="0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>
            <a:off x="8474408" y="1735754"/>
            <a:ext cx="169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</a:pPr>
            <a:r>
              <a:rPr lang="en-US" sz="2000" b="1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 Light" panose="020B0306030504020204" pitchFamily="34" charset="0"/>
              </a:rPr>
              <a:t>DATA 2</a:t>
            </a:r>
            <a:endParaRPr lang="en-US" sz="2000" b="1" dirty="0">
              <a:solidFill>
                <a:schemeClr val="bg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Open Sans Light" panose="020B0306030504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5775" y="2546350"/>
            <a:ext cx="8413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目前一切交谈顺利，接下来的一切相信一定会一帆风顺</a:t>
            </a:r>
            <a:endParaRPr lang="zh-CN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深度视觉·原创设计 https://www.docer.com/works?userid=22383862"/>
          <p:cNvSpPr/>
          <p:nvPr/>
        </p:nvSpPr>
        <p:spPr>
          <a:xfrm>
            <a:off x="4981679" y="-1"/>
            <a:ext cx="7198360" cy="6858000"/>
          </a:xfrm>
          <a:custGeom>
            <a:avLst/>
            <a:gdLst>
              <a:gd name="connsiteX0" fmla="*/ 0 w 7198621"/>
              <a:gd name="connsiteY0" fmla="*/ 0 h 6858001"/>
              <a:gd name="connsiteX1" fmla="*/ 7198621 w 7198621"/>
              <a:gd name="connsiteY1" fmla="*/ 0 h 6858001"/>
              <a:gd name="connsiteX2" fmla="*/ 7198621 w 7198621"/>
              <a:gd name="connsiteY2" fmla="*/ 6858001 h 6858001"/>
              <a:gd name="connsiteX3" fmla="*/ 4209143 w 7198621"/>
              <a:gd name="connsiteY3" fmla="*/ 6858001 h 6858001"/>
              <a:gd name="connsiteX4" fmla="*/ 0 w 7198621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8621" h="6858001">
                <a:moveTo>
                  <a:pt x="0" y="0"/>
                </a:moveTo>
                <a:lnTo>
                  <a:pt x="7198621" y="0"/>
                </a:lnTo>
                <a:lnTo>
                  <a:pt x="7198621" y="6858001"/>
                </a:lnTo>
                <a:lnTo>
                  <a:pt x="4209143" y="6858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rcRect/>
            <a:stretch>
              <a:fillRect t="-10029" b="-100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 flipV="1">
            <a:off x="4642029" y="0"/>
            <a:ext cx="3123932" cy="3557498"/>
          </a:xfrm>
          <a:prstGeom prst="parallelogram">
            <a:avLst>
              <a:gd name="adj" fmla="val 69381"/>
            </a:avLst>
          </a:prstGeom>
          <a:solidFill>
            <a:srgbClr val="FEC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 flipV="1">
            <a:off x="9251960" y="3611693"/>
            <a:ext cx="2483485" cy="3305810"/>
          </a:xfrm>
          <a:prstGeom prst="parallelogram">
            <a:avLst>
              <a:gd name="adj" fmla="val 81768"/>
            </a:avLst>
          </a:prstGeom>
          <a:solidFill>
            <a:srgbClr val="FEC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深度视觉·原创设计 https://www.docer.com/works?userid=22383862"/>
          <p:cNvSpPr txBox="1"/>
          <p:nvPr/>
        </p:nvSpPr>
        <p:spPr>
          <a:xfrm>
            <a:off x="412750" y="386715"/>
            <a:ext cx="20777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i="1" dirty="0">
                <a:solidFill>
                  <a:srgbClr val="FEC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endParaRPr lang="en-US" altLang="zh-CN" sz="4400" b="1" i="1" dirty="0">
              <a:solidFill>
                <a:srgbClr val="FEC5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深度视觉·原创设计 https://www.docer.com/works?userid=22383862"/>
          <p:cNvSpPr txBox="1"/>
          <p:nvPr/>
        </p:nvSpPr>
        <p:spPr>
          <a:xfrm>
            <a:off x="851396" y="2629436"/>
            <a:ext cx="467364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zcoolwenyiti" panose="02000603000000000000" pitchFamily="2" charset="-122"/>
                <a:ea typeface="zcoolwenyiti" panose="02000603000000000000" pitchFamily="2" charset="-122"/>
                <a:cs typeface="+mn-ea"/>
                <a:sym typeface="+mn-lt"/>
              </a:rPr>
              <a:t>谢谢观看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zcoolwenyiti" panose="02000603000000000000" pitchFamily="2" charset="-122"/>
              <a:ea typeface="zcoolwenyiti" panose="02000603000000000000" pitchFamily="2" charset="-122"/>
              <a:cs typeface="+mn-ea"/>
              <a:sym typeface="+mn-lt"/>
            </a:endParaRPr>
          </a:p>
        </p:txBody>
      </p:sp>
      <p:sp>
        <p:nvSpPr>
          <p:cNvPr id="13" name="深度视觉·原创设计 https://www.docer.com/works?userid=22383862"/>
          <p:cNvSpPr txBox="1"/>
          <p:nvPr/>
        </p:nvSpPr>
        <p:spPr>
          <a:xfrm>
            <a:off x="851395" y="3683958"/>
            <a:ext cx="542971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dist">
              <a:defRPr/>
            </a:pPr>
            <a:endParaRPr lang="en-US" altLang="zh-CN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>
          <a:xfrm>
            <a:off x="922991" y="4649056"/>
            <a:ext cx="1923548" cy="443185"/>
          </a:xfrm>
          <a:prstGeom prst="round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汇报人：</a:t>
            </a:r>
            <a:r>
              <a:rPr lang="en-GB" alt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</a:t>
            </a:r>
            <a:r>
              <a:rPr lang="zh-CN" altLang="en-GB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卧龙</a:t>
            </a:r>
            <a:r>
              <a:rPr lang="zh-CN" altLang="en-GB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小组</a:t>
            </a:r>
            <a:endParaRPr lang="zh-CN" altLang="en-GB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深度视觉·原创设计 https://www.docer.com/works?userid=22383862"/>
          <p:cNvSpPr/>
          <p:nvPr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7838899 w 12192000"/>
              <a:gd name="connsiteY1" fmla="*/ 6858000 h 6858000"/>
              <a:gd name="connsiteX2" fmla="*/ 12192000 w 12192000"/>
              <a:gd name="connsiteY2" fmla="*/ 583804 h 6858000"/>
              <a:gd name="connsiteX3" fmla="*/ 12192000 w 12192000"/>
              <a:gd name="connsiteY3" fmla="*/ 0 h 6858000"/>
              <a:gd name="connsiteX4" fmla="*/ 4435223 w 12192000"/>
              <a:gd name="connsiteY4" fmla="*/ 0 h 6858000"/>
              <a:gd name="connsiteX5" fmla="*/ 0 w 12192000"/>
              <a:gd name="connsiteY5" fmla="*/ 63925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7838899" y="6858000"/>
                </a:lnTo>
                <a:lnTo>
                  <a:pt x="12192000" y="583804"/>
                </a:lnTo>
                <a:lnTo>
                  <a:pt x="12192000" y="0"/>
                </a:lnTo>
                <a:lnTo>
                  <a:pt x="4435223" y="0"/>
                </a:lnTo>
                <a:lnTo>
                  <a:pt x="0" y="6392560"/>
                </a:lnTo>
                <a:close/>
              </a:path>
            </a:pathLst>
          </a:custGeom>
          <a:solidFill>
            <a:schemeClr val="bg1">
              <a:lumMod val="9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深度视觉·原创设计 https://www.docer.com/works?userid=22383862"/>
          <p:cNvSpPr/>
          <p:nvPr/>
        </p:nvSpPr>
        <p:spPr>
          <a:xfrm flipV="1">
            <a:off x="-1333769" y="-1197735"/>
            <a:ext cx="3123932" cy="3557498"/>
          </a:xfrm>
          <a:prstGeom prst="parallelogram">
            <a:avLst>
              <a:gd name="adj" fmla="val 69381"/>
            </a:avLst>
          </a:prstGeom>
          <a:solidFill>
            <a:srgbClr val="FEC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深度视觉·原创设计 https://www.docer.com/works?userid=22383862"/>
          <p:cNvSpPr/>
          <p:nvPr/>
        </p:nvSpPr>
        <p:spPr>
          <a:xfrm flipV="1">
            <a:off x="10950257" y="4816010"/>
            <a:ext cx="2483485" cy="3305810"/>
          </a:xfrm>
          <a:prstGeom prst="parallelogram">
            <a:avLst>
              <a:gd name="adj" fmla="val 81768"/>
            </a:avLst>
          </a:prstGeom>
          <a:solidFill>
            <a:srgbClr val="FEC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深度视觉·原创设计 https://www.docer.com/works?userid=22383862"/>
          <p:cNvSpPr txBox="1"/>
          <p:nvPr/>
        </p:nvSpPr>
        <p:spPr>
          <a:xfrm>
            <a:off x="2165041" y="1019577"/>
            <a:ext cx="2522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zcoolwenyiti" panose="02000603000000000000" pitchFamily="2" charset="-122"/>
                <a:ea typeface="zcoolwenyiti" panose="02000603000000000000" pitchFamily="2" charset="-122"/>
                <a:cs typeface="+mn-ea"/>
                <a:sym typeface="+mn-lt"/>
              </a:rPr>
              <a:t>目录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zcoolwenyiti" panose="02000603000000000000" pitchFamily="2" charset="-122"/>
              <a:ea typeface="zcoolwenyiti" panose="02000603000000000000" pitchFamily="2" charset="-122"/>
              <a:cs typeface="+mn-ea"/>
              <a:sym typeface="+mn-lt"/>
            </a:endParaRPr>
          </a:p>
        </p:txBody>
      </p:sp>
      <p:grpSp>
        <p:nvGrpSpPr>
          <p:cNvPr id="48" name="深度视觉·原创设计 https://www.docer.com/works?userid=22383862"/>
          <p:cNvGrpSpPr/>
          <p:nvPr/>
        </p:nvGrpSpPr>
        <p:grpSpPr>
          <a:xfrm>
            <a:off x="1569061" y="3247469"/>
            <a:ext cx="5135406" cy="804124"/>
            <a:chOff x="6677336" y="1886960"/>
            <a:chExt cx="5135406" cy="804124"/>
          </a:xfrm>
        </p:grpSpPr>
        <p:sp>
          <p:nvSpPr>
            <p:cNvPr id="49" name="文本框 8"/>
            <p:cNvSpPr txBox="1"/>
            <p:nvPr/>
          </p:nvSpPr>
          <p:spPr>
            <a:xfrm>
              <a:off x="6677336" y="1886960"/>
              <a:ext cx="875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01</a:t>
              </a:r>
              <a:endParaRPr lang="zh-CN" altLang="en-US" sz="4400" dirty="0">
                <a:solidFill>
                  <a:schemeClr val="accent2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0" name="文本框 9"/>
            <p:cNvSpPr txBox="1"/>
            <p:nvPr/>
          </p:nvSpPr>
          <p:spPr>
            <a:xfrm>
              <a:off x="7480584" y="1898590"/>
              <a:ext cx="2414317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准备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1" name="文本框 10"/>
            <p:cNvSpPr txBox="1"/>
            <p:nvPr/>
          </p:nvSpPr>
          <p:spPr>
            <a:xfrm>
              <a:off x="7480585" y="2384379"/>
              <a:ext cx="4332157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4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52" name="深度视觉·原创设计 https://www.docer.com/works?userid=22383862"/>
          <p:cNvGrpSpPr/>
          <p:nvPr/>
        </p:nvGrpSpPr>
        <p:grpSpPr>
          <a:xfrm>
            <a:off x="1569061" y="4431290"/>
            <a:ext cx="5135406" cy="804125"/>
            <a:chOff x="6677336" y="1886960"/>
            <a:chExt cx="5135406" cy="804125"/>
          </a:xfrm>
        </p:grpSpPr>
        <p:sp>
          <p:nvSpPr>
            <p:cNvPr id="53" name="文本框 12"/>
            <p:cNvSpPr txBox="1"/>
            <p:nvPr/>
          </p:nvSpPr>
          <p:spPr>
            <a:xfrm>
              <a:off x="6677336" y="1886960"/>
              <a:ext cx="875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02</a:t>
              </a:r>
              <a:endParaRPr lang="zh-CN" altLang="en-US" sz="4400" dirty="0">
                <a:solidFill>
                  <a:schemeClr val="accent2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4" name="文本框 13"/>
            <p:cNvSpPr txBox="1"/>
            <p:nvPr/>
          </p:nvSpPr>
          <p:spPr>
            <a:xfrm>
              <a:off x="7480585" y="1898590"/>
              <a:ext cx="241431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defRPr>
              </a:lvl1pPr>
            </a:lstStyle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定稿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5" name="文本框 14"/>
            <p:cNvSpPr txBox="1"/>
            <p:nvPr/>
          </p:nvSpPr>
          <p:spPr>
            <a:xfrm>
              <a:off x="7480585" y="2384380"/>
              <a:ext cx="4332157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4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56" name="深度视觉·原创设计 https://www.docer.com/works?userid=22383862"/>
          <p:cNvGrpSpPr/>
          <p:nvPr/>
        </p:nvGrpSpPr>
        <p:grpSpPr>
          <a:xfrm>
            <a:off x="6359857" y="3247467"/>
            <a:ext cx="5135406" cy="804125"/>
            <a:chOff x="6677336" y="1886960"/>
            <a:chExt cx="5135406" cy="804125"/>
          </a:xfrm>
        </p:grpSpPr>
        <p:sp>
          <p:nvSpPr>
            <p:cNvPr id="57" name="文本框 16"/>
            <p:cNvSpPr txBox="1"/>
            <p:nvPr/>
          </p:nvSpPr>
          <p:spPr>
            <a:xfrm>
              <a:off x="6677336" y="1886960"/>
              <a:ext cx="875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03</a:t>
              </a:r>
              <a:endParaRPr lang="zh-CN" altLang="en-US" sz="4400" dirty="0">
                <a:solidFill>
                  <a:schemeClr val="accent2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8" name="文本框 17"/>
            <p:cNvSpPr txBox="1"/>
            <p:nvPr/>
          </p:nvSpPr>
          <p:spPr>
            <a:xfrm>
              <a:off x="7480585" y="1898590"/>
              <a:ext cx="241431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defRPr>
              </a:lvl1pPr>
            </a:lstStyle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讨论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9" name="文本框 18"/>
            <p:cNvSpPr txBox="1"/>
            <p:nvPr/>
          </p:nvSpPr>
          <p:spPr>
            <a:xfrm>
              <a:off x="7480585" y="2384380"/>
              <a:ext cx="4332157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 </a:t>
              </a:r>
              <a:endParaRPr lang="zh-CN" altLang="en-US" sz="14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60" name="深度视觉·原创设计 https://www.docer.com/works?userid=22383862"/>
          <p:cNvGrpSpPr/>
          <p:nvPr/>
        </p:nvGrpSpPr>
        <p:grpSpPr>
          <a:xfrm>
            <a:off x="6359857" y="4431290"/>
            <a:ext cx="5327114" cy="804124"/>
            <a:chOff x="6677336" y="1886960"/>
            <a:chExt cx="5327114" cy="804124"/>
          </a:xfrm>
        </p:grpSpPr>
        <p:sp>
          <p:nvSpPr>
            <p:cNvPr id="61" name="文本框 20"/>
            <p:cNvSpPr txBox="1"/>
            <p:nvPr/>
          </p:nvSpPr>
          <p:spPr>
            <a:xfrm>
              <a:off x="6677336" y="1886960"/>
              <a:ext cx="875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04</a:t>
              </a:r>
              <a:endParaRPr lang="zh-CN" altLang="en-US" sz="4400" dirty="0">
                <a:solidFill>
                  <a:schemeClr val="accent2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2" name="文本框 21"/>
            <p:cNvSpPr txBox="1"/>
            <p:nvPr/>
          </p:nvSpPr>
          <p:spPr>
            <a:xfrm>
              <a:off x="7480585" y="1898590"/>
              <a:ext cx="241431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defRPr>
              </a:lvl1pPr>
            </a:lstStyle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总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结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3" name="文本框 22"/>
            <p:cNvSpPr txBox="1"/>
            <p:nvPr/>
          </p:nvSpPr>
          <p:spPr>
            <a:xfrm>
              <a:off x="7480586" y="2384379"/>
              <a:ext cx="4523864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4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1588" y="-15376"/>
            <a:ext cx="12188825" cy="327373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5160422" y="890789"/>
            <a:ext cx="15237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zcoolwenyiti" panose="02000603000000000000" pitchFamily="2" charset="-122"/>
                <a:ea typeface="zcoolwenyiti" panose="02000603000000000000" pitchFamily="2" charset="-122"/>
                <a:cs typeface="+mn-ea"/>
                <a:sym typeface="+mn-lt"/>
              </a:rPr>
              <a:t>01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zcoolwenyiti" panose="02000603000000000000" pitchFamily="2" charset="-122"/>
              <a:ea typeface="zcoolwenyiti" panose="02000603000000000000" pitchFamily="2" charset="-122"/>
              <a:cs typeface="+mn-ea"/>
              <a:sym typeface="+mn-lt"/>
            </a:endParaRPr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3381145" y="2344556"/>
            <a:ext cx="542971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en-US" altLang="zh-CN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" name="深度视觉·原创设计 https://www.docer.com/works?userid=22383862"/>
          <p:cNvSpPr txBox="1"/>
          <p:nvPr/>
        </p:nvSpPr>
        <p:spPr>
          <a:xfrm>
            <a:off x="3553864" y="3696459"/>
            <a:ext cx="4736829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准备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/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/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3375870" y="4843916"/>
            <a:ext cx="517570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单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深度视觉·原创设计 https://www.docer.com/works?userid=22383862"/>
          <p:cNvGrpSpPr/>
          <p:nvPr/>
        </p:nvGrpSpPr>
        <p:grpSpPr>
          <a:xfrm>
            <a:off x="-57054" y="72708"/>
            <a:ext cx="12864325" cy="6858000"/>
            <a:chOff x="96" y="1588"/>
            <a:chExt cx="12864325" cy="6858000"/>
          </a:xfrm>
        </p:grpSpPr>
        <p:sp>
          <p:nvSpPr>
            <p:cNvPr id="13" name="Freeform 8"/>
            <p:cNvSpPr/>
            <p:nvPr/>
          </p:nvSpPr>
          <p:spPr bwMode="auto">
            <a:xfrm>
              <a:off x="5715175" y="1588"/>
              <a:ext cx="6480000" cy="6858000"/>
            </a:xfrm>
            <a:prstGeom prst="parallelogram">
              <a:avLst>
                <a:gd name="adj" fmla="val 48222"/>
              </a:avLst>
            </a:prstGeom>
            <a:solidFill>
              <a:schemeClr val="accent1"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" name="文本框 34"/>
            <p:cNvSpPr txBox="1"/>
            <p:nvPr/>
          </p:nvSpPr>
          <p:spPr>
            <a:xfrm>
              <a:off x="96" y="34608"/>
              <a:ext cx="223456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调研准备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1519578" y="5436296"/>
              <a:ext cx="1344843" cy="1423292"/>
            </a:xfrm>
            <a:prstGeom prst="parallelogram">
              <a:avLst>
                <a:gd name="adj" fmla="val 4822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7" name="深度视觉·原创设计 https://www.docer.com/works?userid=22383862"/>
          <p:cNvSpPr/>
          <p:nvPr/>
        </p:nvSpPr>
        <p:spPr>
          <a:xfrm>
            <a:off x="9096741" y="5924550"/>
            <a:ext cx="2460812" cy="263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>
            <a:off x="9853354" y="4034478"/>
            <a:ext cx="1704199" cy="13473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16" name="深度视觉·原创设计 https://www.docer.com/works?userid=22383862"/>
          <p:cNvSpPr txBox="1"/>
          <p:nvPr/>
        </p:nvSpPr>
        <p:spPr>
          <a:xfrm>
            <a:off x="6385738" y="1476174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  <p:pic>
        <p:nvPicPr>
          <p:cNvPr id="8" name="图片 7" descr="捕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915" y="547370"/>
            <a:ext cx="11153140" cy="637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1588" y="-15376"/>
            <a:ext cx="12188825" cy="327373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5160422" y="890789"/>
            <a:ext cx="15237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zcoolwenyiti" panose="02000603000000000000" pitchFamily="2" charset="-122"/>
                <a:ea typeface="zcoolwenyiti" panose="02000603000000000000" pitchFamily="2" charset="-122"/>
                <a:cs typeface="+mn-ea"/>
                <a:sym typeface="+mn-lt"/>
              </a:rPr>
              <a:t>02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zcoolwenyiti" panose="02000603000000000000" pitchFamily="2" charset="-122"/>
              <a:ea typeface="zcoolwenyiti" panose="02000603000000000000" pitchFamily="2" charset="-122"/>
              <a:cs typeface="+mn-ea"/>
              <a:sym typeface="+mn-lt"/>
            </a:endParaRPr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3381145" y="2344556"/>
            <a:ext cx="542971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en-US" altLang="zh-CN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" name="深度视觉·原创设计 https://www.docer.com/works?userid=22383862"/>
          <p:cNvSpPr txBox="1"/>
          <p:nvPr/>
        </p:nvSpPr>
        <p:spPr>
          <a:xfrm>
            <a:off x="3553864" y="3696459"/>
            <a:ext cx="473682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定稿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3375870" y="4843916"/>
            <a:ext cx="517570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深度视觉·原创设计 https://www.docer.com/works?userid=22383862"/>
          <p:cNvGrpSpPr/>
          <p:nvPr/>
        </p:nvGrpSpPr>
        <p:grpSpPr>
          <a:xfrm>
            <a:off x="367126" y="1588"/>
            <a:ext cx="12497295" cy="6858000"/>
            <a:chOff x="367126" y="1588"/>
            <a:chExt cx="12497295" cy="6858000"/>
          </a:xfrm>
        </p:grpSpPr>
        <p:sp>
          <p:nvSpPr>
            <p:cNvPr id="18" name="Freeform 8"/>
            <p:cNvSpPr/>
            <p:nvPr/>
          </p:nvSpPr>
          <p:spPr bwMode="auto">
            <a:xfrm>
              <a:off x="5715175" y="1588"/>
              <a:ext cx="6480000" cy="6858000"/>
            </a:xfrm>
            <a:prstGeom prst="parallelogram">
              <a:avLst>
                <a:gd name="adj" fmla="val 48222"/>
              </a:avLst>
            </a:prstGeom>
            <a:solidFill>
              <a:schemeClr val="accent1"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9" name="文本框 34"/>
            <p:cNvSpPr txBox="1"/>
            <p:nvPr/>
          </p:nvSpPr>
          <p:spPr>
            <a:xfrm>
              <a:off x="367126" y="290855"/>
              <a:ext cx="22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此处添加标题</a:t>
              </a:r>
              <a:endParaRPr lang="en-US" altLang="zh-CN" sz="24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Add the title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11519578" y="5436296"/>
              <a:ext cx="1344843" cy="1423292"/>
            </a:xfrm>
            <a:prstGeom prst="parallelogram">
              <a:avLst>
                <a:gd name="adj" fmla="val 4822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" name="深度视觉·原创设计 https://www.docer.com/works?userid=22383862"/>
          <p:cNvSpPr/>
          <p:nvPr/>
        </p:nvSpPr>
        <p:spPr>
          <a:xfrm>
            <a:off x="84138" y="12700"/>
            <a:ext cx="4486184" cy="6858000"/>
          </a:xfrm>
          <a:prstGeom prst="rect">
            <a:avLst/>
          </a:prstGeom>
          <a:solidFill>
            <a:schemeClr val="bg1"/>
          </a:solidFill>
          <a:ln w="127000">
            <a:noFill/>
          </a:ln>
          <a:effectLst>
            <a:outerShdw blurRad="9779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50"/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4972668" y="4447388"/>
            <a:ext cx="2462107" cy="400091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endParaRPr lang="id-ID" sz="1750" b="1">
              <a:latin typeface="Source Han Sans CN" panose="020B0500000000000000" pitchFamily="34" charset="-128"/>
              <a:ea typeface="Source Han Sans CN" panose="020B0500000000000000" pitchFamily="34" charset="-128"/>
              <a:cs typeface="Roboto"/>
              <a:sym typeface="Roboto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4972669" y="2059935"/>
            <a:ext cx="2072458" cy="400091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endParaRPr lang="id-ID" sz="1750" b="1">
              <a:latin typeface="Source Han Sans CN" panose="020B0500000000000000" pitchFamily="34" charset="-128"/>
              <a:ea typeface="Source Han Sans CN" panose="020B0500000000000000" pitchFamily="34" charset="-128"/>
              <a:cs typeface="Roboto"/>
              <a:sym typeface="Roboto"/>
            </a:endParaRPr>
          </a:p>
        </p:txBody>
      </p:sp>
      <p:sp>
        <p:nvSpPr>
          <p:cNvPr id="10" name="深度视觉·原创设计 https://www.docer.com/works?userid=22383862"/>
          <p:cNvSpPr/>
          <p:nvPr/>
        </p:nvSpPr>
        <p:spPr>
          <a:xfrm>
            <a:off x="4406226" y="3373834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13" tIns="22850" rIns="45713" bIns="22850" anchor="ctr" anchorCtr="0">
            <a:noAutofit/>
          </a:bodyPr>
          <a:lstStyle/>
          <a:p>
            <a:endParaRPr sz="1800">
              <a:solidFill>
                <a:schemeClr val="bg2">
                  <a:lumMod val="50000"/>
                </a:schemeClr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11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4396691" y="2234837"/>
            <a:ext cx="174258" cy="171758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50"/>
          </a:p>
        </p:txBody>
      </p:sp>
      <p:sp>
        <p:nvSpPr>
          <p:cNvPr id="13" name="深度视觉·原创设计 https://www.docer.com/works?userid=22383862"/>
          <p:cNvSpPr txBox="1"/>
          <p:nvPr/>
        </p:nvSpPr>
        <p:spPr>
          <a:xfrm>
            <a:off x="652557" y="2701740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bg1">
                  <a:lumMod val="50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Lato"/>
              <a:sym typeface="Lato"/>
            </a:endParaRPr>
          </a:p>
        </p:txBody>
      </p:sp>
      <p:pic>
        <p:nvPicPr>
          <p:cNvPr id="21" name="图片 20" descr="Screenshot_2021-07-07-21-14-44-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675" y="0"/>
            <a:ext cx="3086100" cy="6858000"/>
          </a:xfrm>
          <a:prstGeom prst="rect">
            <a:avLst/>
          </a:prstGeom>
        </p:spPr>
      </p:pic>
      <p:pic>
        <p:nvPicPr>
          <p:cNvPr id="22" name="图片 21" descr="Screenshot_2021-07-07-21-14-56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075" y="30480"/>
            <a:ext cx="30861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1588" y="-15376"/>
            <a:ext cx="12188825" cy="327373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5160422" y="890789"/>
            <a:ext cx="15237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zcoolwenyiti" panose="02000603000000000000" pitchFamily="2" charset="-122"/>
                <a:ea typeface="zcoolwenyiti" panose="02000603000000000000" pitchFamily="2" charset="-122"/>
                <a:cs typeface="+mn-ea"/>
                <a:sym typeface="+mn-lt"/>
              </a:rPr>
              <a:t>03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zcoolwenyiti" panose="02000603000000000000" pitchFamily="2" charset="-122"/>
              <a:ea typeface="zcoolwenyiti" panose="02000603000000000000" pitchFamily="2" charset="-122"/>
              <a:cs typeface="+mn-ea"/>
              <a:sym typeface="+mn-lt"/>
            </a:endParaRPr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3381145" y="2344556"/>
            <a:ext cx="542971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200" dirty="0">
                <a:solidFill>
                  <a:schemeClr val="accent2"/>
                </a:solidFill>
                <a:cs typeface="+mn-ea"/>
                <a:sym typeface="+mn-lt"/>
              </a:rPr>
              <a:t>讨论</a:t>
            </a:r>
            <a:endParaRPr lang="zh-CN" altLang="en-US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深度视觉·原创设计 https://www.docer.com/works?userid=22383862"/>
          <p:cNvGrpSpPr/>
          <p:nvPr/>
        </p:nvGrpSpPr>
        <p:grpSpPr>
          <a:xfrm>
            <a:off x="367126" y="1588"/>
            <a:ext cx="12497295" cy="6858000"/>
            <a:chOff x="367126" y="1588"/>
            <a:chExt cx="12497295" cy="6858000"/>
          </a:xfrm>
        </p:grpSpPr>
        <p:sp>
          <p:nvSpPr>
            <p:cNvPr id="165" name="Freeform 8"/>
            <p:cNvSpPr/>
            <p:nvPr/>
          </p:nvSpPr>
          <p:spPr bwMode="auto">
            <a:xfrm>
              <a:off x="5715175" y="1588"/>
              <a:ext cx="6480000" cy="6858000"/>
            </a:xfrm>
            <a:prstGeom prst="parallelogram">
              <a:avLst>
                <a:gd name="adj" fmla="val 48222"/>
              </a:avLst>
            </a:prstGeom>
            <a:solidFill>
              <a:schemeClr val="accent1"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6" name="文本框 34"/>
            <p:cNvSpPr txBox="1"/>
            <p:nvPr/>
          </p:nvSpPr>
          <p:spPr>
            <a:xfrm>
              <a:off x="367126" y="290855"/>
              <a:ext cx="228457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167" name="Freeform 8"/>
            <p:cNvSpPr/>
            <p:nvPr/>
          </p:nvSpPr>
          <p:spPr bwMode="auto">
            <a:xfrm>
              <a:off x="11519578" y="5436296"/>
              <a:ext cx="1344843" cy="1423292"/>
            </a:xfrm>
            <a:prstGeom prst="parallelogram">
              <a:avLst>
                <a:gd name="adj" fmla="val 4822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7" name="深度视觉·原创设计 https://www.docer.com/works?userid=22383862"/>
          <p:cNvSpPr/>
          <p:nvPr/>
        </p:nvSpPr>
        <p:spPr>
          <a:xfrm>
            <a:off x="142766" y="6155222"/>
            <a:ext cx="543034" cy="5430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深度视觉·原创设计 https://www.docer.com/works?userid=22383862"/>
          <p:cNvGrpSpPr/>
          <p:nvPr/>
        </p:nvGrpSpPr>
        <p:grpSpPr>
          <a:xfrm rot="10800000">
            <a:off x="10321522" y="5099480"/>
            <a:ext cx="1048556" cy="891580"/>
            <a:chOff x="5471657" y="1262289"/>
            <a:chExt cx="2097877" cy="1753961"/>
          </a:xfrm>
          <a:solidFill>
            <a:schemeClr val="bg1">
              <a:lumMod val="95000"/>
            </a:schemeClr>
          </a:solidFill>
        </p:grpSpPr>
        <p:sp>
          <p:nvSpPr>
            <p:cNvPr id="9" name="Freeform 8"/>
            <p:cNvSpPr/>
            <p:nvPr/>
          </p:nvSpPr>
          <p:spPr bwMode="auto">
            <a:xfrm>
              <a:off x="5471657" y="1262289"/>
              <a:ext cx="1028304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541230" y="1262289"/>
              <a:ext cx="1028304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62" name="深度视觉·原创设计 https://www.docer.com/works?userid=22383862"/>
          <p:cNvSpPr txBox="1"/>
          <p:nvPr/>
        </p:nvSpPr>
        <p:spPr>
          <a:xfrm>
            <a:off x="1460549" y="4211355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  <p:pic>
        <p:nvPicPr>
          <p:cNvPr id="3" name="图片 2" descr="2598d84131649ab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690" y="566420"/>
            <a:ext cx="5077460" cy="35312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3925" y="5143500"/>
            <a:ext cx="3235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根据客户的需求进行</a:t>
            </a:r>
            <a:r>
              <a:rPr lang="zh-CN" altLang="en-US"/>
              <a:t>调研中</a:t>
            </a:r>
            <a:endParaRPr lang="zh-CN" altLang="en-US"/>
          </a:p>
        </p:txBody>
      </p:sp>
      <p:pic>
        <p:nvPicPr>
          <p:cNvPr id="14" name="图片 13" descr="捕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75" y="566420"/>
            <a:ext cx="5225415" cy="494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1588" y="-15376"/>
            <a:ext cx="12188825" cy="327373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5160422" y="890789"/>
            <a:ext cx="15237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zcoolwenyiti" panose="02000603000000000000" pitchFamily="2" charset="-122"/>
                <a:ea typeface="zcoolwenyiti" panose="02000603000000000000" pitchFamily="2" charset="-122"/>
                <a:cs typeface="+mn-ea"/>
                <a:sym typeface="+mn-lt"/>
              </a:rPr>
              <a:t>04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zcoolwenyiti" panose="02000603000000000000" pitchFamily="2" charset="-122"/>
              <a:ea typeface="zcoolwenyiti" panose="02000603000000000000" pitchFamily="2" charset="-122"/>
              <a:cs typeface="+mn-ea"/>
              <a:sym typeface="+mn-lt"/>
            </a:endParaRPr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3381145" y="2344556"/>
            <a:ext cx="542971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200" dirty="0">
                <a:solidFill>
                  <a:schemeClr val="accent2"/>
                </a:solidFill>
                <a:cs typeface="+mn-ea"/>
                <a:sym typeface="+mn-lt"/>
              </a:rPr>
              <a:t>总</a:t>
            </a:r>
            <a:r>
              <a:rPr lang="zh-CN" altLang="en-US" sz="3200" dirty="0">
                <a:solidFill>
                  <a:schemeClr val="accent2"/>
                </a:solidFill>
                <a:cs typeface="+mn-ea"/>
                <a:sym typeface="+mn-lt"/>
              </a:rPr>
              <a:t>结</a:t>
            </a:r>
            <a:endParaRPr lang="zh-CN" altLang="en-US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" name="深度视觉·原创设计 https://www.docer.com/works?userid=22383862"/>
          <p:cNvSpPr txBox="1"/>
          <p:nvPr/>
        </p:nvSpPr>
        <p:spPr>
          <a:xfrm>
            <a:off x="3553864" y="3696459"/>
            <a:ext cx="473682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3375870" y="4843916"/>
            <a:ext cx="517570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3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DC544"/>
      </a:accent1>
      <a:accent2>
        <a:srgbClr val="FDC54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演示</Application>
  <PresentationFormat>宽屏</PresentationFormat>
  <Paragraphs>71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zcoolwenyiti</vt:lpstr>
      <vt:lpstr>思源黑体</vt:lpstr>
      <vt:lpstr>庞门正道标题体</vt:lpstr>
      <vt:lpstr>思源黑体 CN Normal</vt:lpstr>
      <vt:lpstr>黑体</vt:lpstr>
      <vt:lpstr>Source Han Sans SC</vt:lpstr>
      <vt:lpstr>FZHei-B01S</vt:lpstr>
      <vt:lpstr>Lato</vt:lpstr>
      <vt:lpstr>Source Han Sans CN</vt:lpstr>
      <vt:lpstr>Roboto</vt:lpstr>
      <vt:lpstr>Open Sans Light</vt:lpstr>
      <vt:lpstr>Calibri</vt:lpstr>
      <vt:lpstr>Calibri Light</vt:lpstr>
      <vt:lpstr>等线</vt:lpstr>
      <vt:lpstr>Yu Gothic UI</vt:lpstr>
      <vt:lpstr>Segoe Print</vt:lpstr>
      <vt:lpstr>Yu Gothic UI Light</vt:lpstr>
      <vt:lpstr>Arial Unicode MS</vt:lpstr>
      <vt:lpstr>等线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脏脏</cp:lastModifiedBy>
  <cp:revision>9</cp:revision>
  <dcterms:created xsi:type="dcterms:W3CDTF">2020-11-03T06:50:00Z</dcterms:created>
  <dcterms:modified xsi:type="dcterms:W3CDTF">2021-07-09T08:46:29Z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KSOTemplateUUID">
    <vt:lpwstr>v1.0_mb_6LcPOIOSQg3kx9GC1ufGNw==</vt:lpwstr>
  </property>
  <property fmtid="{D5CDD505-2E9C-101B-9397-08002B2CF9AE}" pid="4" name="ICV">
    <vt:lpwstr>6CDA396836E54EC9ABA72DFEAD065D99</vt:lpwstr>
  </property>
</Properties>
</file>