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19" r:id="rId3"/>
    <p:sldId id="262" r:id="rId5"/>
    <p:sldId id="297" r:id="rId6"/>
    <p:sldId id="317" r:id="rId7"/>
    <p:sldId id="340" r:id="rId8"/>
    <p:sldId id="299" r:id="rId9"/>
    <p:sldId id="261" r:id="rId10"/>
    <p:sldId id="341" r:id="rId11"/>
    <p:sldId id="342" r:id="rId12"/>
    <p:sldId id="343" r:id="rId13"/>
    <p:sldId id="354" r:id="rId14"/>
    <p:sldId id="305" r:id="rId15"/>
    <p:sldId id="298" r:id="rId16"/>
    <p:sldId id="353" r:id="rId17"/>
    <p:sldId id="312" r:id="rId18"/>
    <p:sldId id="318" r:id="rId19"/>
    <p:sldId id="345" r:id="rId20"/>
    <p:sldId id="314" r:id="rId21"/>
  </p:sldIdLst>
  <p:sldSz cx="12192000" cy="6858000"/>
  <p:notesSz cx="6858000" cy="9144000"/>
  <p:embeddedFontLst>
    <p:embeddedFont>
      <p:font typeface="微软雅黑" panose="020B0503020204020204" pitchFamily="34" charset="-122"/>
      <p:regular r:id="rId25"/>
    </p:embeddedFont>
    <p:embeddedFont>
      <p:font typeface="24 LED" panose="020B0603050302020204" pitchFamily="34" charset="0"/>
      <p:regular r:id="rId26"/>
    </p:embeddedFont>
    <p:embeddedFont>
      <p:font typeface="华文楷体" panose="02010600040101010101" charset="-122"/>
      <p:regular r:id="rId27"/>
    </p:embeddedFont>
    <p:embeddedFont>
      <p:font typeface="Arial Black" panose="020B0A04020102020204" charset="0"/>
      <p:bold r:id="rId28"/>
    </p:embeddedFont>
    <p:embeddedFont>
      <p:font typeface="等线" panose="02010600030101010101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ECECEC"/>
    <a:srgbClr val="404040"/>
    <a:srgbClr val="D9D9D9"/>
    <a:srgbClr val="BFBFBF"/>
    <a:srgbClr val="F7F7F7"/>
    <a:srgbClr val="7F7F7F"/>
    <a:srgbClr val="595959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366" y="-108"/>
      </p:cViewPr>
      <p:guideLst>
        <p:guide orient="horz" pos="2208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8CF60-13D2-4829-93DF-B5F5E13398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>
            <a:stCxn id="86" idx="1"/>
          </p:cNvCxnSpPr>
          <p:nvPr/>
        </p:nvCxnSpPr>
        <p:spPr>
          <a:xfrm flipH="1" flipV="1">
            <a:off x="8543130" y="3109994"/>
            <a:ext cx="38392" cy="680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11116131" y="299356"/>
            <a:ext cx="637852" cy="54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62" idx="5"/>
          </p:cNvCxnSpPr>
          <p:nvPr/>
        </p:nvCxnSpPr>
        <p:spPr>
          <a:xfrm>
            <a:off x="10601740" y="2701567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571705" y="2652252"/>
            <a:ext cx="912555" cy="1060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9903314" y="2542640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40" idx="0"/>
          </p:cNvCxnSpPr>
          <p:nvPr/>
        </p:nvCxnSpPr>
        <p:spPr>
          <a:xfrm flipH="1">
            <a:off x="8591527" y="2268794"/>
            <a:ext cx="476888" cy="6926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42" idx="7"/>
          </p:cNvCxnSpPr>
          <p:nvPr/>
        </p:nvCxnSpPr>
        <p:spPr>
          <a:xfrm flipH="1">
            <a:off x="9613588" y="2618225"/>
            <a:ext cx="292364" cy="1055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8572500" y="2574773"/>
            <a:ext cx="1376903" cy="5303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8610600" y="3048000"/>
            <a:ext cx="938784" cy="7277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8501831" y="29614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9793134" y="246195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9491699" y="36532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/>
          <p:cNvCxnSpPr>
            <a:endCxn id="41" idx="1"/>
          </p:cNvCxnSpPr>
          <p:nvPr/>
        </p:nvCxnSpPr>
        <p:spPr>
          <a:xfrm>
            <a:off x="9083163" y="2298290"/>
            <a:ext cx="746588" cy="200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8996722" y="22327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连接符 44"/>
          <p:cNvCxnSpPr>
            <a:endCxn id="42" idx="5"/>
          </p:cNvCxnSpPr>
          <p:nvPr/>
        </p:nvCxnSpPr>
        <p:spPr>
          <a:xfrm flipH="1">
            <a:off x="9613588" y="3419168"/>
            <a:ext cx="1283630" cy="3559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 flipV="1">
            <a:off x="10926195" y="3421143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11000453" y="2032819"/>
            <a:ext cx="235974" cy="1356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44" idx="7"/>
          </p:cNvCxnSpPr>
          <p:nvPr/>
        </p:nvCxnSpPr>
        <p:spPr>
          <a:xfrm flipV="1">
            <a:off x="9128797" y="1524002"/>
            <a:ext cx="929603" cy="7314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41" idx="0"/>
          </p:cNvCxnSpPr>
          <p:nvPr/>
        </p:nvCxnSpPr>
        <p:spPr>
          <a:xfrm flipV="1">
            <a:off x="9918152" y="1504950"/>
            <a:ext cx="140248" cy="9570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10028903" y="971550"/>
            <a:ext cx="296197" cy="608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 flipV="1">
            <a:off x="10058400" y="1543050"/>
            <a:ext cx="484854" cy="10655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endCxn id="61" idx="3"/>
          </p:cNvCxnSpPr>
          <p:nvPr/>
        </p:nvCxnSpPr>
        <p:spPr>
          <a:xfrm flipV="1">
            <a:off x="10295603" y="380847"/>
            <a:ext cx="747099" cy="6085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61" idx="7"/>
          </p:cNvCxnSpPr>
          <p:nvPr/>
        </p:nvCxnSpPr>
        <p:spPr>
          <a:xfrm flipV="1">
            <a:off x="11169552" y="0"/>
            <a:ext cx="508098" cy="2539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59" idx="0"/>
          </p:cNvCxnSpPr>
          <p:nvPr/>
        </p:nvCxnSpPr>
        <p:spPr>
          <a:xfrm flipH="1" flipV="1">
            <a:off x="11087100" y="342900"/>
            <a:ext cx="34865" cy="7468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 flipV="1">
            <a:off x="10363200" y="952500"/>
            <a:ext cx="80010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62" idx="7"/>
          </p:cNvCxnSpPr>
          <p:nvPr/>
        </p:nvCxnSpPr>
        <p:spPr>
          <a:xfrm flipV="1">
            <a:off x="10601740" y="1085850"/>
            <a:ext cx="523460" cy="14888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10134600" y="1143000"/>
            <a:ext cx="95250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10006049" y="14815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1044597" y="10897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0269384" y="87061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11016431" y="227726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0448619" y="2548446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/>
          <p:nvPr/>
        </p:nvCxnSpPr>
        <p:spPr>
          <a:xfrm flipH="1" flipV="1">
            <a:off x="11742057" y="0"/>
            <a:ext cx="14514" cy="8418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9" idx="6"/>
          </p:cNvCxnSpPr>
          <p:nvPr/>
        </p:nvCxnSpPr>
        <p:spPr>
          <a:xfrm flipV="1">
            <a:off x="11199333" y="841829"/>
            <a:ext cx="554650" cy="3253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11753983" y="841829"/>
            <a:ext cx="438019" cy="3338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endCxn id="59" idx="6"/>
          </p:cNvCxnSpPr>
          <p:nvPr/>
        </p:nvCxnSpPr>
        <p:spPr>
          <a:xfrm flipH="1" flipV="1">
            <a:off x="11199333" y="1167160"/>
            <a:ext cx="992667" cy="3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59" idx="4"/>
          </p:cNvCxnSpPr>
          <p:nvPr/>
        </p:nvCxnSpPr>
        <p:spPr>
          <a:xfrm flipH="1" flipV="1">
            <a:off x="11121965" y="1244528"/>
            <a:ext cx="141121" cy="8019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11205029" y="1277258"/>
            <a:ext cx="986971" cy="711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11219543" y="1988458"/>
            <a:ext cx="566057" cy="3773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>
            <a:off x="11829144" y="1901371"/>
            <a:ext cx="362856" cy="4499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1814629" y="2365829"/>
            <a:ext cx="377371" cy="8563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>
            <a:off x="11640457" y="2380343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10972801" y="3077029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11611429" y="3149600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11292114" y="2061029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89" idx="3"/>
            <a:endCxn id="62" idx="7"/>
          </p:cNvCxnSpPr>
          <p:nvPr/>
        </p:nvCxnSpPr>
        <p:spPr>
          <a:xfrm flipH="1">
            <a:off x="10601740" y="2047367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42" idx="3"/>
          </p:cNvCxnSpPr>
          <p:nvPr/>
        </p:nvCxnSpPr>
        <p:spPr>
          <a:xfrm flipH="1">
            <a:off x="8667750" y="3775106"/>
            <a:ext cx="844862" cy="158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stCxn id="87" idx="1"/>
          </p:cNvCxnSpPr>
          <p:nvPr/>
        </p:nvCxnSpPr>
        <p:spPr>
          <a:xfrm flipH="1" flipV="1">
            <a:off x="8610600" y="3790950"/>
            <a:ext cx="311261" cy="9754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endCxn id="42" idx="4"/>
          </p:cNvCxnSpPr>
          <p:nvPr/>
        </p:nvCxnSpPr>
        <p:spPr>
          <a:xfrm flipV="1">
            <a:off x="8991600" y="3796019"/>
            <a:ext cx="571500" cy="1080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endCxn id="42" idx="4"/>
          </p:cNvCxnSpPr>
          <p:nvPr/>
        </p:nvCxnSpPr>
        <p:spPr>
          <a:xfrm flipH="1" flipV="1">
            <a:off x="9563100" y="3796019"/>
            <a:ext cx="609600" cy="6235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V="1">
            <a:off x="10191750" y="3451534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9029700" y="4419600"/>
            <a:ext cx="1143000" cy="4000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stCxn id="90" idx="3"/>
          </p:cNvCxnSpPr>
          <p:nvPr/>
        </p:nvCxnSpPr>
        <p:spPr>
          <a:xfrm flipV="1">
            <a:off x="11089483" y="4133850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10248900" y="4419600"/>
            <a:ext cx="895350" cy="24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10972800" y="3600450"/>
            <a:ext cx="152400" cy="1047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椭圆 85"/>
          <p:cNvSpPr/>
          <p:nvPr/>
        </p:nvSpPr>
        <p:spPr>
          <a:xfrm>
            <a:off x="8544905" y="375372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8895590" y="4740103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11774524" y="22816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11193822" y="19152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11066822" y="46203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11672924" y="40342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10121900" y="435123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11503947" y="300764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10860401" y="33407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6" name="直接连接符 95"/>
          <p:cNvCxnSpPr>
            <a:endCxn id="90" idx="4"/>
          </p:cNvCxnSpPr>
          <p:nvPr/>
        </p:nvCxnSpPr>
        <p:spPr>
          <a:xfrm flipV="1">
            <a:off x="10553700" y="4775128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endCxn id="92" idx="4"/>
          </p:cNvCxnSpPr>
          <p:nvPr/>
        </p:nvCxnSpPr>
        <p:spPr>
          <a:xfrm flipH="1" flipV="1">
            <a:off x="10209149" y="4525736"/>
            <a:ext cx="325501" cy="8828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87" idx="6"/>
          </p:cNvCxnSpPr>
          <p:nvPr/>
        </p:nvCxnSpPr>
        <p:spPr>
          <a:xfrm>
            <a:off x="9074982" y="4829799"/>
            <a:ext cx="1478718" cy="578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87" idx="4"/>
          </p:cNvCxnSpPr>
          <p:nvPr/>
        </p:nvCxnSpPr>
        <p:spPr>
          <a:xfrm>
            <a:off x="8985286" y="4919495"/>
            <a:ext cx="806414" cy="9669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>
            <a:endCxn id="152" idx="7"/>
          </p:cNvCxnSpPr>
          <p:nvPr/>
        </p:nvCxnSpPr>
        <p:spPr>
          <a:xfrm flipH="1">
            <a:off x="9870763" y="5408613"/>
            <a:ext cx="682937" cy="492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90" idx="5"/>
          </p:cNvCxnSpPr>
          <p:nvPr/>
        </p:nvCxnSpPr>
        <p:spPr>
          <a:xfrm>
            <a:off x="11198897" y="4752467"/>
            <a:ext cx="231103" cy="1248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10648950" y="5408613"/>
            <a:ext cx="762000" cy="630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90" idx="6"/>
          </p:cNvCxnSpPr>
          <p:nvPr/>
        </p:nvCxnSpPr>
        <p:spPr>
          <a:xfrm>
            <a:off x="11221558" y="4697760"/>
            <a:ext cx="970442" cy="2171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>
            <a:stCxn id="91" idx="5"/>
          </p:cNvCxnSpPr>
          <p:nvPr/>
        </p:nvCxnSpPr>
        <p:spPr>
          <a:xfrm>
            <a:off x="11794813" y="4156106"/>
            <a:ext cx="397187" cy="815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>
            <a:stCxn id="93" idx="6"/>
          </p:cNvCxnSpPr>
          <p:nvPr/>
        </p:nvCxnSpPr>
        <p:spPr>
          <a:xfrm>
            <a:off x="11753983" y="3132664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91" idx="7"/>
          </p:cNvCxnSpPr>
          <p:nvPr/>
        </p:nvCxnSpPr>
        <p:spPr>
          <a:xfrm flipV="1">
            <a:off x="11794813" y="3352802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>
            <a:stCxn id="90" idx="6"/>
          </p:cNvCxnSpPr>
          <p:nvPr/>
        </p:nvCxnSpPr>
        <p:spPr>
          <a:xfrm>
            <a:off x="11221558" y="4697760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 flipV="1">
            <a:off x="11449050" y="5408613"/>
            <a:ext cx="342900" cy="5730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 flipV="1">
            <a:off x="11791950" y="4895850"/>
            <a:ext cx="400050" cy="512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10591800" y="5408613"/>
            <a:ext cx="11430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 flipH="1">
            <a:off x="9486900" y="5905500"/>
            <a:ext cx="323850" cy="952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87" idx="3"/>
          </p:cNvCxnSpPr>
          <p:nvPr/>
        </p:nvCxnSpPr>
        <p:spPr>
          <a:xfrm>
            <a:off x="8921861" y="4893224"/>
            <a:ext cx="545989" cy="19647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H="1">
            <a:off x="9525000" y="6457950"/>
            <a:ext cx="11239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 flipH="1" flipV="1">
            <a:off x="9810750" y="5924550"/>
            <a:ext cx="838200" cy="514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 flipH="1">
            <a:off x="10687050" y="6076950"/>
            <a:ext cx="723900" cy="35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11791950" y="5408613"/>
            <a:ext cx="13335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11468100" y="6115050"/>
            <a:ext cx="4000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10706100" y="6438900"/>
            <a:ext cx="1200150" cy="114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10668000" y="6534150"/>
            <a:ext cx="361950" cy="323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 flipV="1">
            <a:off x="11144250" y="6572250"/>
            <a:ext cx="742950" cy="285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11906250" y="6496050"/>
            <a:ext cx="285750" cy="361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11906250" y="5886450"/>
            <a:ext cx="285750" cy="609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椭圆 147"/>
          <p:cNvSpPr/>
          <p:nvPr/>
        </p:nvSpPr>
        <p:spPr>
          <a:xfrm>
            <a:off x="10581515" y="637885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10422251" y="5283595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>
            <a:off x="9748874" y="588013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>
            <a:off x="11844374" y="6442112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>
            <a:off x="11294397" y="590324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>
            <a:off x="9393551" y="6722264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文本框 155"/>
          <p:cNvSpPr txBox="1"/>
          <p:nvPr/>
        </p:nvSpPr>
        <p:spPr>
          <a:xfrm>
            <a:off x="1924050" y="1167765"/>
            <a:ext cx="68707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/>
              <a:t>1376</a:t>
            </a:r>
            <a:endParaRPr lang="en-US" altLang="zh-CN" sz="9600" dirty="0"/>
          </a:p>
          <a:p>
            <a:pPr algn="ctr"/>
            <a:r>
              <a:rPr lang="zh-CN" altLang="en-US" sz="9600" dirty="0"/>
              <a:t>第一次</a:t>
            </a:r>
            <a:r>
              <a:rPr lang="zh-CN" altLang="en-US" sz="9600" dirty="0"/>
              <a:t>外出汇报</a:t>
            </a:r>
            <a:endParaRPr lang="zh-CN" altLang="en-US" sz="9600" dirty="0"/>
          </a:p>
        </p:txBody>
      </p:sp>
      <p:sp>
        <p:nvSpPr>
          <p:cNvPr id="157" name="文本框 156"/>
          <p:cNvSpPr txBox="1"/>
          <p:nvPr/>
        </p:nvSpPr>
        <p:spPr>
          <a:xfrm>
            <a:off x="1924050" y="358140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8" name="直接连接符 157"/>
          <p:cNvCxnSpPr/>
          <p:nvPr/>
        </p:nvCxnSpPr>
        <p:spPr>
          <a:xfrm rot="11174285" flipH="1">
            <a:off x="311114" y="3515865"/>
            <a:ext cx="190563" cy="6380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/>
        </p:nvCxnSpPr>
        <p:spPr>
          <a:xfrm rot="11174285" flipH="1">
            <a:off x="262523" y="3881807"/>
            <a:ext cx="860986" cy="3316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 rot="11174285">
            <a:off x="550844" y="3476915"/>
            <a:ext cx="587028" cy="4550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椭圆 160"/>
          <p:cNvSpPr/>
          <p:nvPr/>
        </p:nvSpPr>
        <p:spPr>
          <a:xfrm rot="11174285">
            <a:off x="1067390" y="3905787"/>
            <a:ext cx="112175" cy="112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 rot="11174285">
            <a:off x="189132" y="4082061"/>
            <a:ext cx="156349" cy="15634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 rot="11174285">
            <a:off x="520660" y="3432549"/>
            <a:ext cx="89295" cy="89295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4" name="直接连接符 163"/>
          <p:cNvCxnSpPr/>
          <p:nvPr/>
        </p:nvCxnSpPr>
        <p:spPr>
          <a:xfrm rot="7715704" flipH="1">
            <a:off x="1054829" y="2632404"/>
            <a:ext cx="82782" cy="2771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rot="7715704" flipH="1">
            <a:off x="1053920" y="2643236"/>
            <a:ext cx="374020" cy="1440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>
            <a:stCxn id="167" idx="5"/>
          </p:cNvCxnSpPr>
          <p:nvPr/>
        </p:nvCxnSpPr>
        <p:spPr>
          <a:xfrm flipH="1">
            <a:off x="993390" y="2540090"/>
            <a:ext cx="291937" cy="77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椭圆 166"/>
          <p:cNvSpPr/>
          <p:nvPr/>
        </p:nvSpPr>
        <p:spPr>
          <a:xfrm rot="7715704">
            <a:off x="1285175" y="2513007"/>
            <a:ext cx="48730" cy="487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 rot="7715704">
            <a:off x="1149317" y="2863708"/>
            <a:ext cx="67919" cy="679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 rot="7715704">
            <a:off x="982518" y="2610118"/>
            <a:ext cx="38791" cy="38791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2045" y="438785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项目寻找过程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79190" y="1257935"/>
            <a:ext cx="482854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200" dirty="0">
                <a:solidFill>
                  <a:schemeClr val="tx1"/>
                </a:solidFill>
              </a:rPr>
              <a:t>4</a:t>
            </a:r>
            <a:r>
              <a:rPr lang="zh-CN" altLang="en-US" sz="2200" dirty="0">
                <a:solidFill>
                  <a:schemeClr val="tx1"/>
                </a:solidFill>
              </a:rPr>
              <a:t>.上午店铺</a:t>
            </a:r>
            <a:r>
              <a:rPr lang="zh-CN" altLang="en-US" sz="2200" dirty="0">
                <a:solidFill>
                  <a:schemeClr val="tx1"/>
                </a:solidFill>
              </a:rPr>
              <a:t>集合！</a:t>
            </a:r>
            <a:endParaRPr lang="zh-CN" altLang="en-US" sz="2200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084831" y="3104075"/>
            <a:ext cx="990433" cy="805861"/>
            <a:chOff x="10611088" y="5746091"/>
            <a:chExt cx="990433" cy="805861"/>
          </a:xfrm>
        </p:grpSpPr>
        <p:cxnSp>
          <p:nvCxnSpPr>
            <p:cNvPr id="6" name="直接连接符 5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1009" y="5162213"/>
            <a:ext cx="376265" cy="418620"/>
            <a:chOff x="11379596" y="4826549"/>
            <a:chExt cx="376265" cy="418620"/>
          </a:xfrm>
        </p:grpSpPr>
        <p:cxnSp>
          <p:nvCxnSpPr>
            <p:cNvPr id="20" name="直接连接符 19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3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68077" y="5320622"/>
            <a:ext cx="990433" cy="805861"/>
            <a:chOff x="10611088" y="5746091"/>
            <a:chExt cx="990433" cy="805861"/>
          </a:xfrm>
        </p:grpSpPr>
        <p:cxnSp>
          <p:nvCxnSpPr>
            <p:cNvPr id="27" name="直接连接符 26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966400" y="703014"/>
            <a:ext cx="376265" cy="418620"/>
            <a:chOff x="11379596" y="4826549"/>
            <a:chExt cx="376265" cy="418620"/>
          </a:xfrm>
        </p:grpSpPr>
        <p:cxnSp>
          <p:nvCxnSpPr>
            <p:cNvPr id="34" name="直接连接符 33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7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2265" y="500750"/>
            <a:ext cx="376265" cy="418620"/>
            <a:chOff x="11379596" y="4826549"/>
            <a:chExt cx="376265" cy="418620"/>
          </a:xfrm>
        </p:grpSpPr>
        <p:cxnSp>
          <p:nvCxnSpPr>
            <p:cNvPr id="41" name="直接连接符 40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4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39802" y="2147493"/>
            <a:ext cx="990433" cy="805861"/>
            <a:chOff x="10611088" y="5746091"/>
            <a:chExt cx="990433" cy="805861"/>
          </a:xfrm>
        </p:grpSpPr>
        <p:cxnSp>
          <p:nvCxnSpPr>
            <p:cNvPr id="48" name="直接连接符 47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600960" y="2131060"/>
            <a:ext cx="692975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钻石行星</a:t>
            </a:r>
            <a:r>
              <a:rPr lang="zh-CN" altLang="en-US"/>
              <a:t>、铸力拳馆、来电健身、</a:t>
            </a:r>
            <a:r>
              <a:rPr lang="en-US" altLang="zh-CN" sz="2000">
                <a:solidFill>
                  <a:srgbClr val="FF0000"/>
                </a:solidFill>
              </a:rPr>
              <a:t>Monachin</a:t>
            </a:r>
            <a:r>
              <a:rPr lang="zh-CN" altLang="en-US" sz="2000">
                <a:solidFill>
                  <a:srgbClr val="FF0000"/>
                </a:solidFill>
              </a:rPr>
              <a:t>萌奈崎萌宠咖</a:t>
            </a:r>
            <a:r>
              <a:rPr lang="zh-CN" altLang="en-US"/>
              <a:t>、清川咖啡馆、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Runleg·小短腿体验馆·柯基狗咖·猫咖·萌兔、子阳健身、小蜜蜂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艺术馆、M&amp;Y ART BAR油画·咖啡·红酒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2045" y="438785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项目寻找过程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79190" y="1257935"/>
            <a:ext cx="482854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200" dirty="0">
                <a:solidFill>
                  <a:schemeClr val="tx1"/>
                </a:solidFill>
              </a:rPr>
              <a:t>5</a:t>
            </a:r>
            <a:r>
              <a:rPr lang="zh-CN" altLang="en-US" sz="2200" dirty="0">
                <a:solidFill>
                  <a:schemeClr val="tx1"/>
                </a:solidFill>
              </a:rPr>
              <a:t>下午继续</a:t>
            </a:r>
            <a:r>
              <a:rPr lang="zh-CN" altLang="en-US" sz="2200" dirty="0">
                <a:solidFill>
                  <a:schemeClr val="tx1"/>
                </a:solidFill>
              </a:rPr>
              <a:t>战斗！</a:t>
            </a:r>
            <a:endParaRPr lang="zh-CN" altLang="en-US" sz="2200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084831" y="3104075"/>
            <a:ext cx="990433" cy="805861"/>
            <a:chOff x="10611088" y="5746091"/>
            <a:chExt cx="990433" cy="805861"/>
          </a:xfrm>
        </p:grpSpPr>
        <p:cxnSp>
          <p:nvCxnSpPr>
            <p:cNvPr id="6" name="直接连接符 5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1009" y="5162213"/>
            <a:ext cx="376265" cy="418620"/>
            <a:chOff x="11379596" y="4826549"/>
            <a:chExt cx="376265" cy="418620"/>
          </a:xfrm>
        </p:grpSpPr>
        <p:cxnSp>
          <p:nvCxnSpPr>
            <p:cNvPr id="20" name="直接连接符 19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3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68077" y="5320622"/>
            <a:ext cx="990433" cy="805861"/>
            <a:chOff x="10611088" y="5746091"/>
            <a:chExt cx="990433" cy="805861"/>
          </a:xfrm>
        </p:grpSpPr>
        <p:cxnSp>
          <p:nvCxnSpPr>
            <p:cNvPr id="27" name="直接连接符 26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966400" y="703014"/>
            <a:ext cx="376265" cy="418620"/>
            <a:chOff x="11379596" y="4826549"/>
            <a:chExt cx="376265" cy="418620"/>
          </a:xfrm>
        </p:grpSpPr>
        <p:cxnSp>
          <p:nvCxnSpPr>
            <p:cNvPr id="34" name="直接连接符 33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7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2265" y="500750"/>
            <a:ext cx="376265" cy="418620"/>
            <a:chOff x="11379596" y="4826549"/>
            <a:chExt cx="376265" cy="418620"/>
          </a:xfrm>
        </p:grpSpPr>
        <p:cxnSp>
          <p:nvCxnSpPr>
            <p:cNvPr id="41" name="直接连接符 40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4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39802" y="2147493"/>
            <a:ext cx="990433" cy="805861"/>
            <a:chOff x="10611088" y="5746091"/>
            <a:chExt cx="990433" cy="805861"/>
          </a:xfrm>
        </p:grpSpPr>
        <p:cxnSp>
          <p:nvCxnSpPr>
            <p:cNvPr id="48" name="直接连接符 47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 descr="QQ图片202106282309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0520" y="1979295"/>
            <a:ext cx="5956300" cy="44361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2478134" y="365817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576303" y="372476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6996125" y="386883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4720540" y="497562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6246397" y="483213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5600708" y="433276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608921" y="3801326"/>
            <a:ext cx="937290" cy="12108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3589079" y="3950281"/>
            <a:ext cx="88029" cy="10493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3524396" y="49993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  <a:endCxn id="49" idx="1"/>
          </p:cNvCxnSpPr>
          <p:nvPr/>
        </p:nvCxnSpPr>
        <p:spPr>
          <a:xfrm flipV="1">
            <a:off x="3777583" y="333382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4894907" y="415804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897735" y="3242736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5165977" y="411833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5743855" y="4065851"/>
            <a:ext cx="1278955" cy="29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012937" y="403325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endCxn id="55" idx="3"/>
          </p:cNvCxnSpPr>
          <p:nvPr/>
        </p:nvCxnSpPr>
        <p:spPr>
          <a:xfrm flipH="1">
            <a:off x="5149527" y="3295650"/>
            <a:ext cx="992492" cy="7662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6"/>
          </p:cNvCxnSpPr>
          <p:nvPr/>
        </p:nvCxnSpPr>
        <p:spPr>
          <a:xfrm flipH="1" flipV="1">
            <a:off x="6252562" y="3320550"/>
            <a:ext cx="744280" cy="656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6104356" y="3223209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6371780" y="4110438"/>
            <a:ext cx="732340" cy="722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96" idx="1"/>
          </p:cNvCxnSpPr>
          <p:nvPr/>
        </p:nvCxnSpPr>
        <p:spPr>
          <a:xfrm flipH="1" flipV="1">
            <a:off x="7719890" y="3032972"/>
            <a:ext cx="568233" cy="1395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3640737" y="5062956"/>
            <a:ext cx="1080383" cy="1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 rot="11174285">
            <a:off x="5772281" y="38794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74285">
            <a:off x="8260633" y="4412009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8774000" y="5220869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>
            <a:off x="6149326" y="175258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9219352" y="385623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4894907" y="446355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9" idx="3"/>
            <a:endCxn id="61" idx="5"/>
          </p:cNvCxnSpPr>
          <p:nvPr/>
        </p:nvCxnSpPr>
        <p:spPr>
          <a:xfrm flipV="1">
            <a:off x="4988826" y="3247900"/>
            <a:ext cx="1157448" cy="13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9" idx="1"/>
            <a:endCxn id="55" idx="5"/>
          </p:cNvCxnSpPr>
          <p:nvPr/>
        </p:nvCxnSpPr>
        <p:spPr>
          <a:xfrm>
            <a:off x="4980961" y="333382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6303874" y="2519859"/>
            <a:ext cx="540013" cy="745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18" idx="1"/>
            <a:endCxn id="54" idx="4"/>
          </p:cNvCxnSpPr>
          <p:nvPr/>
        </p:nvCxnSpPr>
        <p:spPr>
          <a:xfrm flipH="1">
            <a:off x="8342141" y="2653249"/>
            <a:ext cx="309453" cy="1759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8880406" y="4016625"/>
            <a:ext cx="410637" cy="12048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8407236" y="4493517"/>
            <a:ext cx="387903" cy="8834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2738260" y="1951989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3789202" y="137331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>
            <a:off x="7158527" y="908376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7537599" y="28334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>
            <a:off x="6818979" y="23359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>
            <a:off x="5547942" y="2519998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>
            <a:off x="8015271" y="150806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2935753" y="2168145"/>
            <a:ext cx="653373" cy="589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 flipV="1">
            <a:off x="3990482" y="888102"/>
            <a:ext cx="725554" cy="527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 flipV="1">
            <a:off x="7002880" y="2537238"/>
            <a:ext cx="576637" cy="320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4715733" y="842481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5232884" y="1999605"/>
            <a:ext cx="345133" cy="538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5079844" y="1914519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5216434" y="613459"/>
            <a:ext cx="656652" cy="132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5997799" y="513324"/>
            <a:ext cx="1161488" cy="509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>
            <a:off x="3588462" y="265750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6944362" y="1164410"/>
            <a:ext cx="328610" cy="1172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7414561" y="1050725"/>
            <a:ext cx="726093" cy="458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2872910" y="1557215"/>
            <a:ext cx="941200" cy="3954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3884421" y="600253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11174285">
            <a:off x="8532046" y="2522403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7357670" y="602477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9156635" y="1770386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5708328" y="2609169"/>
            <a:ext cx="520313" cy="614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4806824" y="488746"/>
            <a:ext cx="966127" cy="3728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>
            <a:off x="4798959" y="933572"/>
            <a:ext cx="309582" cy="997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99" idx="3"/>
            <a:endCxn id="121" idx="5"/>
          </p:cNvCxnSpPr>
          <p:nvPr/>
        </p:nvCxnSpPr>
        <p:spPr>
          <a:xfrm>
            <a:off x="8216551" y="1550355"/>
            <a:ext cx="970159" cy="237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18" idx="3"/>
            <a:endCxn id="121" idx="7"/>
          </p:cNvCxnSpPr>
          <p:nvPr/>
        </p:nvCxnSpPr>
        <p:spPr>
          <a:xfrm flipV="1">
            <a:off x="8662892" y="1901173"/>
            <a:ext cx="511458" cy="64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99" idx="0"/>
            <a:endCxn id="118" idx="4"/>
          </p:cNvCxnSpPr>
          <p:nvPr/>
        </p:nvCxnSpPr>
        <p:spPr>
          <a:xfrm>
            <a:off x="8116076" y="1733586"/>
            <a:ext cx="497478" cy="789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60" idx="7"/>
            <a:endCxn id="54" idx="3"/>
          </p:cNvCxnSpPr>
          <p:nvPr/>
        </p:nvCxnSpPr>
        <p:spPr>
          <a:xfrm flipH="1">
            <a:off x="8391479" y="3987026"/>
            <a:ext cx="845588" cy="45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 rot="11174285">
            <a:off x="5576810" y="59902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7638830" y="529189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4109939" y="6090177"/>
            <a:ext cx="1467535" cy="37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4009804" y="5134941"/>
            <a:ext cx="732315" cy="868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3619267" y="5103147"/>
            <a:ext cx="307441" cy="924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7193141" y="4084470"/>
            <a:ext cx="534860" cy="1207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7237728" y="4003160"/>
            <a:ext cx="1023340" cy="474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7781977" y="4531557"/>
            <a:ext cx="494848" cy="790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>
            <a:off x="7799216" y="5376936"/>
            <a:ext cx="995923" cy="4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7481955" y="5435044"/>
            <a:ext cx="287662" cy="590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5731495" y="447591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4915906" y="493294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6347202" y="505765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6643971" y="542268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6430298" y="503341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4879852" y="5149996"/>
            <a:ext cx="697622" cy="940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3801821" y="385014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>
            <a:off x="2621281" y="3688254"/>
            <a:ext cx="955692" cy="1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112" idx="0"/>
            <a:endCxn id="10" idx="4"/>
          </p:cNvCxnSpPr>
          <p:nvPr/>
        </p:nvCxnSpPr>
        <p:spPr>
          <a:xfrm>
            <a:off x="3688385" y="2881053"/>
            <a:ext cx="13301" cy="844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770753" y="2857026"/>
            <a:ext cx="1146120" cy="396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4" idx="1"/>
            <a:endCxn id="112" idx="4"/>
          </p:cNvCxnSpPr>
          <p:nvPr/>
        </p:nvCxnSpPr>
        <p:spPr>
          <a:xfrm flipH="1">
            <a:off x="3712747" y="1574594"/>
            <a:ext cx="260356" cy="1083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94" idx="1"/>
            <a:endCxn id="109" idx="0"/>
          </p:cNvCxnSpPr>
          <p:nvPr/>
        </p:nvCxnSpPr>
        <p:spPr>
          <a:xfrm>
            <a:off x="3973103" y="1574594"/>
            <a:ext cx="1175149" cy="492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112" idx="6"/>
          </p:cNvCxnSpPr>
          <p:nvPr/>
        </p:nvCxnSpPr>
        <p:spPr>
          <a:xfrm flipV="1">
            <a:off x="2621281" y="2757431"/>
            <a:ext cx="967845" cy="930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812007" y="2067559"/>
            <a:ext cx="1336245" cy="714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812007" y="2650785"/>
            <a:ext cx="1753650" cy="131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4988826" y="2680384"/>
            <a:ext cx="630807" cy="581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>
            <a:off x="6348844" y="1117160"/>
            <a:ext cx="837962" cy="6773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5956182" y="589221"/>
            <a:ext cx="235062" cy="118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5232884" y="1934874"/>
            <a:ext cx="941133" cy="6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 flipV="1">
            <a:off x="5708328" y="2436763"/>
            <a:ext cx="1111321" cy="1724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5691089" y="1976128"/>
            <a:ext cx="558160" cy="573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6331617" y="1952101"/>
            <a:ext cx="529649" cy="408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7020259" y="1691969"/>
            <a:ext cx="1019920" cy="686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stCxn id="118" idx="6"/>
            <a:endCxn id="96" idx="3"/>
          </p:cNvCxnSpPr>
          <p:nvPr/>
        </p:nvCxnSpPr>
        <p:spPr>
          <a:xfrm flipH="1">
            <a:off x="7737117" y="2587933"/>
            <a:ext cx="795364" cy="28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7661884" y="1733586"/>
            <a:ext cx="454192" cy="1100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endCxn id="11" idx="4"/>
          </p:cNvCxnSpPr>
          <p:nvPr/>
        </p:nvCxnSpPr>
        <p:spPr>
          <a:xfrm flipH="1">
            <a:off x="7130450" y="3027127"/>
            <a:ext cx="461520" cy="84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6327901" y="2933377"/>
            <a:ext cx="1210362" cy="41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6541910" y="566346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5701095" y="5016036"/>
            <a:ext cx="570210" cy="9748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5800355" y="5765528"/>
            <a:ext cx="787176" cy="349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6625136" y="5754558"/>
            <a:ext cx="733198" cy="370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3640737" y="4101658"/>
            <a:ext cx="1372654" cy="962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118" idx="2"/>
            <a:endCxn id="60" idx="5"/>
          </p:cNvCxnSpPr>
          <p:nvPr/>
        </p:nvCxnSpPr>
        <p:spPr>
          <a:xfrm>
            <a:off x="8678649" y="2603911"/>
            <a:ext cx="570778" cy="12700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椭圆 670"/>
          <p:cNvSpPr/>
          <p:nvPr/>
        </p:nvSpPr>
        <p:spPr>
          <a:xfrm>
            <a:off x="4780844" y="2224637"/>
            <a:ext cx="2630311" cy="2630311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dirty="0">
                <a:latin typeface="24 LED" panose="020B0603050302020204" pitchFamily="34" charset="0"/>
              </a:rPr>
              <a:t>3</a:t>
            </a:r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381656" y="4301190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项目寻找</a:t>
            </a:r>
            <a:r>
              <a:rPr lang="zh-CN" altLang="en-US" b="1" dirty="0">
                <a:solidFill>
                  <a:schemeClr val="bg1"/>
                </a:solidFill>
              </a:rPr>
              <a:t>花絮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 rot="11174285" flipH="1" flipV="1">
            <a:off x="2009140" y="-871220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 rot="11174285">
            <a:off x="-361950" y="617855"/>
            <a:ext cx="118745" cy="21717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 flipH="1" flipV="1">
            <a:off x="-225425" y="-377825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8" name="组合 227"/>
          <p:cNvGrpSpPr/>
          <p:nvPr/>
        </p:nvGrpSpPr>
        <p:grpSpPr>
          <a:xfrm>
            <a:off x="10459720" y="5860415"/>
            <a:ext cx="1732280" cy="860425"/>
            <a:chOff x="8443146" y="4859296"/>
            <a:chExt cx="3748854" cy="1861544"/>
          </a:xfrm>
        </p:grpSpPr>
        <p:sp>
          <p:nvSpPr>
            <p:cNvPr id="11" name="椭圆 10"/>
            <p:cNvSpPr/>
            <p:nvPr/>
          </p:nvSpPr>
          <p:spPr>
            <a:xfrm rot="11174285">
              <a:off x="11026669" y="4949625"/>
              <a:ext cx="180325" cy="18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11174285">
              <a:off x="9333269" y="5773257"/>
              <a:ext cx="145815" cy="1458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11174285">
              <a:off x="10468751" y="5666475"/>
              <a:ext cx="168320" cy="16832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11174285">
              <a:off x="10270657" y="5100235"/>
              <a:ext cx="119707" cy="1197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8443146" y="5790880"/>
              <a:ext cx="86833" cy="868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连接符 43"/>
            <p:cNvCxnSpPr>
              <a:stCxn id="12" idx="3"/>
              <a:endCxn id="55" idx="7"/>
            </p:cNvCxnSpPr>
            <p:nvPr/>
          </p:nvCxnSpPr>
          <p:spPr>
            <a:xfrm flipV="1">
              <a:off x="9463026" y="4952165"/>
              <a:ext cx="246834" cy="84835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55" idx="2"/>
              <a:endCxn id="14" idx="6"/>
            </p:cNvCxnSpPr>
            <p:nvPr/>
          </p:nvCxnSpPr>
          <p:spPr>
            <a:xfrm>
              <a:off x="9811167" y="4922614"/>
              <a:ext cx="459845" cy="2309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11" idx="7"/>
              <a:endCxn id="14" idx="3"/>
            </p:cNvCxnSpPr>
            <p:nvPr/>
          </p:nvCxnSpPr>
          <p:spPr>
            <a:xfrm flipH="1">
              <a:off x="10377182" y="5096237"/>
              <a:ext cx="669346" cy="2637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/>
            <p:cNvSpPr/>
            <p:nvPr/>
          </p:nvSpPr>
          <p:spPr>
            <a:xfrm rot="11174285">
              <a:off x="9697280" y="4859296"/>
              <a:ext cx="114224" cy="114224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/>
            <p:cNvCxnSpPr>
              <a:stCxn id="11" idx="0"/>
              <a:endCxn id="13" idx="4"/>
            </p:cNvCxnSpPr>
            <p:nvPr/>
          </p:nvCxnSpPr>
          <p:spPr>
            <a:xfrm flipH="1">
              <a:off x="10562056" y="5129417"/>
              <a:ext cx="544978" cy="5375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32" idx="2"/>
              <a:endCxn id="12" idx="6"/>
            </p:cNvCxnSpPr>
            <p:nvPr/>
          </p:nvCxnSpPr>
          <p:spPr>
            <a:xfrm flipV="1">
              <a:off x="8529722" y="5838243"/>
              <a:ext cx="803978" cy="77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 rot="11174285">
              <a:off x="11967666" y="5353834"/>
              <a:ext cx="109420" cy="1094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rot="11174285">
              <a:off x="12049155" y="6210887"/>
              <a:ext cx="142845" cy="14284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连接符 62"/>
            <p:cNvCxnSpPr>
              <a:stCxn id="14" idx="7"/>
              <a:endCxn id="12" idx="3"/>
            </p:cNvCxnSpPr>
            <p:nvPr/>
          </p:nvCxnSpPr>
          <p:spPr>
            <a:xfrm flipH="1">
              <a:off x="9463026" y="5197562"/>
              <a:ext cx="820814" cy="6029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stCxn id="57" idx="7"/>
              <a:endCxn id="54" idx="2"/>
            </p:cNvCxnSpPr>
            <p:nvPr/>
          </p:nvCxnSpPr>
          <p:spPr>
            <a:xfrm flipV="1">
              <a:off x="12064886" y="5414489"/>
              <a:ext cx="11876" cy="91253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椭圆 115"/>
            <p:cNvSpPr/>
            <p:nvPr/>
          </p:nvSpPr>
          <p:spPr>
            <a:xfrm rot="11174285">
              <a:off x="8711062" y="6537442"/>
              <a:ext cx="168320" cy="16832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 rot="11174285">
              <a:off x="11295717" y="6553993"/>
              <a:ext cx="166847" cy="1668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1174285">
              <a:off x="9970471" y="6528301"/>
              <a:ext cx="166847" cy="1668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11174285">
              <a:off x="11504945" y="6008612"/>
              <a:ext cx="119707" cy="1197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2" name="直接连接符 211"/>
            <p:cNvCxnSpPr>
              <a:stCxn id="116" idx="2"/>
              <a:endCxn id="175" idx="6"/>
            </p:cNvCxnSpPr>
            <p:nvPr/>
          </p:nvCxnSpPr>
          <p:spPr>
            <a:xfrm flipV="1">
              <a:off x="8878884" y="6602660"/>
              <a:ext cx="1092081" cy="280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>
              <a:stCxn id="116" idx="4"/>
              <a:endCxn id="12" idx="7"/>
            </p:cNvCxnSpPr>
            <p:nvPr/>
          </p:nvCxnSpPr>
          <p:spPr>
            <a:xfrm flipV="1">
              <a:off x="8804367" y="5891811"/>
              <a:ext cx="544960" cy="64613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>
              <a:stCxn id="116" idx="5"/>
              <a:endCxn id="32" idx="1"/>
            </p:cNvCxnSpPr>
            <p:nvPr/>
          </p:nvCxnSpPr>
          <p:spPr>
            <a:xfrm flipH="1" flipV="1">
              <a:off x="8513745" y="5868151"/>
              <a:ext cx="228785" cy="6878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>
              <a:stCxn id="11" idx="1"/>
              <a:endCxn id="176" idx="4"/>
            </p:cNvCxnSpPr>
            <p:nvPr/>
          </p:nvCxnSpPr>
          <p:spPr>
            <a:xfrm>
              <a:off x="11173281" y="5110092"/>
              <a:ext cx="398022" cy="89887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>
              <a:stCxn id="11" idx="2"/>
              <a:endCxn id="54" idx="6"/>
            </p:cNvCxnSpPr>
            <p:nvPr/>
          </p:nvCxnSpPr>
          <p:spPr>
            <a:xfrm>
              <a:off x="11206461" y="5049585"/>
              <a:ext cx="761529" cy="35301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>
              <a:stCxn id="54" idx="7"/>
              <a:endCxn id="176" idx="3"/>
            </p:cNvCxnSpPr>
            <p:nvPr/>
          </p:nvCxnSpPr>
          <p:spPr>
            <a:xfrm flipH="1">
              <a:off x="11611469" y="5442797"/>
              <a:ext cx="368246" cy="58819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>
              <a:stCxn id="57" idx="7"/>
              <a:endCxn id="176" idx="2"/>
            </p:cNvCxnSpPr>
            <p:nvPr/>
          </p:nvCxnSpPr>
          <p:spPr>
            <a:xfrm flipH="1" flipV="1">
              <a:off x="11624298" y="6074969"/>
              <a:ext cx="440588" cy="2520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>
              <a:stCxn id="120" idx="4"/>
              <a:endCxn id="176" idx="1"/>
            </p:cNvCxnSpPr>
            <p:nvPr/>
          </p:nvCxnSpPr>
          <p:spPr>
            <a:xfrm flipV="1">
              <a:off x="11388205" y="6115136"/>
              <a:ext cx="214067" cy="4393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>
              <a:stCxn id="14" idx="1"/>
              <a:endCxn id="13" idx="5"/>
            </p:cNvCxnSpPr>
            <p:nvPr/>
          </p:nvCxnSpPr>
          <p:spPr>
            <a:xfrm>
              <a:off x="10367984" y="5206759"/>
              <a:ext cx="132236" cy="4782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>
              <a:stCxn id="12" idx="2"/>
              <a:endCxn id="13" idx="6"/>
            </p:cNvCxnSpPr>
            <p:nvPr/>
          </p:nvCxnSpPr>
          <p:spPr>
            <a:xfrm flipV="1">
              <a:off x="9478653" y="5741490"/>
              <a:ext cx="990597" cy="1125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>
              <a:stCxn id="362" idx="4"/>
              <a:endCxn id="13" idx="0"/>
            </p:cNvCxnSpPr>
            <p:nvPr/>
          </p:nvCxnSpPr>
          <p:spPr>
            <a:xfrm flipH="1" flipV="1">
              <a:off x="10543767" y="5834296"/>
              <a:ext cx="187120" cy="4510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>
              <a:stCxn id="362" idx="2"/>
              <a:endCxn id="176" idx="7"/>
            </p:cNvCxnSpPr>
            <p:nvPr/>
          </p:nvCxnSpPr>
          <p:spPr>
            <a:xfrm flipV="1">
              <a:off x="10764610" y="6105938"/>
              <a:ext cx="753517" cy="22140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>
              <a:endCxn id="176" idx="6"/>
            </p:cNvCxnSpPr>
            <p:nvPr/>
          </p:nvCxnSpPr>
          <p:spPr>
            <a:xfrm>
              <a:off x="10592158" y="5762088"/>
              <a:ext cx="913141" cy="29987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>
              <a:stCxn id="175" idx="6"/>
              <a:endCxn id="12" idx="1"/>
            </p:cNvCxnSpPr>
            <p:nvPr/>
          </p:nvCxnSpPr>
          <p:spPr>
            <a:xfrm flipH="1" flipV="1">
              <a:off x="9451823" y="5903014"/>
              <a:ext cx="519143" cy="6996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椭圆 361"/>
            <p:cNvSpPr/>
            <p:nvPr/>
          </p:nvSpPr>
          <p:spPr>
            <a:xfrm rot="11174285">
              <a:off x="10688661" y="6285119"/>
              <a:ext cx="76175" cy="761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4" name="直接连接符 363"/>
            <p:cNvCxnSpPr>
              <a:stCxn id="175" idx="4"/>
              <a:endCxn id="13" idx="7"/>
            </p:cNvCxnSpPr>
            <p:nvPr/>
          </p:nvCxnSpPr>
          <p:spPr>
            <a:xfrm flipV="1">
              <a:off x="10062959" y="5803327"/>
              <a:ext cx="424328" cy="7254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>
              <a:stCxn id="175" idx="2"/>
              <a:endCxn id="362" idx="0"/>
            </p:cNvCxnSpPr>
            <p:nvPr/>
          </p:nvCxnSpPr>
          <p:spPr>
            <a:xfrm flipV="1">
              <a:off x="10136825" y="6361069"/>
              <a:ext cx="585785" cy="2597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>
              <a:stCxn id="362" idx="1"/>
              <a:endCxn id="120" idx="6"/>
            </p:cNvCxnSpPr>
            <p:nvPr/>
          </p:nvCxnSpPr>
          <p:spPr>
            <a:xfrm>
              <a:off x="10750594" y="6352906"/>
              <a:ext cx="545617" cy="27544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接连接符 377"/>
            <p:cNvCxnSpPr>
              <a:stCxn id="55" idx="6"/>
              <a:endCxn id="32" idx="2"/>
            </p:cNvCxnSpPr>
            <p:nvPr/>
          </p:nvCxnSpPr>
          <p:spPr>
            <a:xfrm flipH="1">
              <a:off x="8529722" y="4910203"/>
              <a:ext cx="1167896" cy="9288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椭圆 180"/>
          <p:cNvSpPr/>
          <p:nvPr/>
        </p:nvSpPr>
        <p:spPr>
          <a:xfrm>
            <a:off x="2868771" y="4895416"/>
            <a:ext cx="722026" cy="722026"/>
          </a:xfrm>
          <a:prstGeom prst="ellipse">
            <a:avLst/>
          </a:prstGeom>
          <a:noFill/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990707" y="319561"/>
            <a:ext cx="521334" cy="521334"/>
          </a:xfrm>
          <a:prstGeom prst="ellipse">
            <a:avLst/>
          </a:prstGeom>
          <a:solidFill>
            <a:srgbClr val="BFBFB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5933686" y="2311076"/>
            <a:ext cx="455962" cy="455962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5309217" y="2210715"/>
            <a:ext cx="355602" cy="355602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6666706" y="1494233"/>
            <a:ext cx="431990" cy="431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4481067" y="4449307"/>
            <a:ext cx="334566" cy="3345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5064125" y="452120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/>
                </a:solidFill>
              </a:rPr>
              <a:t>项目寻找花絮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图片 8" descr="QQ图片20210628231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1740" y="1040765"/>
            <a:ext cx="7084060" cy="53130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 rot="11174285" flipH="1" flipV="1">
            <a:off x="2009140" y="-871220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 rot="11174285">
            <a:off x="-361950" y="617855"/>
            <a:ext cx="118745" cy="21717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 flipH="1" flipV="1">
            <a:off x="-225425" y="-377825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8" name="组合 227"/>
          <p:cNvGrpSpPr/>
          <p:nvPr/>
        </p:nvGrpSpPr>
        <p:grpSpPr>
          <a:xfrm>
            <a:off x="10459720" y="5860415"/>
            <a:ext cx="1732280" cy="860425"/>
            <a:chOff x="8443146" y="4859296"/>
            <a:chExt cx="3748854" cy="1861544"/>
          </a:xfrm>
        </p:grpSpPr>
        <p:sp>
          <p:nvSpPr>
            <p:cNvPr id="11" name="椭圆 10"/>
            <p:cNvSpPr/>
            <p:nvPr/>
          </p:nvSpPr>
          <p:spPr>
            <a:xfrm rot="11174285">
              <a:off x="11026669" y="4949625"/>
              <a:ext cx="180325" cy="18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11174285">
              <a:off x="9333269" y="5773257"/>
              <a:ext cx="145815" cy="1458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11174285">
              <a:off x="10468751" y="5666475"/>
              <a:ext cx="168320" cy="16832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11174285">
              <a:off x="10270657" y="5100235"/>
              <a:ext cx="119707" cy="1197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8443146" y="5790880"/>
              <a:ext cx="86833" cy="868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连接符 43"/>
            <p:cNvCxnSpPr>
              <a:stCxn id="12" idx="3"/>
              <a:endCxn id="55" idx="7"/>
            </p:cNvCxnSpPr>
            <p:nvPr/>
          </p:nvCxnSpPr>
          <p:spPr>
            <a:xfrm flipV="1">
              <a:off x="9463026" y="4952165"/>
              <a:ext cx="246834" cy="84835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55" idx="2"/>
              <a:endCxn id="14" idx="6"/>
            </p:cNvCxnSpPr>
            <p:nvPr/>
          </p:nvCxnSpPr>
          <p:spPr>
            <a:xfrm>
              <a:off x="9811167" y="4922614"/>
              <a:ext cx="459845" cy="2309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11" idx="7"/>
              <a:endCxn id="14" idx="3"/>
            </p:cNvCxnSpPr>
            <p:nvPr/>
          </p:nvCxnSpPr>
          <p:spPr>
            <a:xfrm flipH="1">
              <a:off x="10377182" y="5096237"/>
              <a:ext cx="669346" cy="2637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/>
            <p:cNvSpPr/>
            <p:nvPr/>
          </p:nvSpPr>
          <p:spPr>
            <a:xfrm rot="11174285">
              <a:off x="9697280" y="4859296"/>
              <a:ext cx="114224" cy="114224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/>
            <p:cNvCxnSpPr>
              <a:stCxn id="11" idx="0"/>
              <a:endCxn id="13" idx="4"/>
            </p:cNvCxnSpPr>
            <p:nvPr/>
          </p:nvCxnSpPr>
          <p:spPr>
            <a:xfrm flipH="1">
              <a:off x="10562056" y="5129417"/>
              <a:ext cx="544978" cy="5375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32" idx="2"/>
              <a:endCxn id="12" idx="6"/>
            </p:cNvCxnSpPr>
            <p:nvPr/>
          </p:nvCxnSpPr>
          <p:spPr>
            <a:xfrm flipV="1">
              <a:off x="8529722" y="5838243"/>
              <a:ext cx="803978" cy="77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 rot="11174285">
              <a:off x="11967666" y="5353834"/>
              <a:ext cx="109420" cy="1094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rot="11174285">
              <a:off x="12049155" y="6210887"/>
              <a:ext cx="142845" cy="14284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连接符 62"/>
            <p:cNvCxnSpPr>
              <a:stCxn id="14" idx="7"/>
              <a:endCxn id="12" idx="3"/>
            </p:cNvCxnSpPr>
            <p:nvPr/>
          </p:nvCxnSpPr>
          <p:spPr>
            <a:xfrm flipH="1">
              <a:off x="9463026" y="5197562"/>
              <a:ext cx="820814" cy="6029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stCxn id="57" idx="7"/>
              <a:endCxn id="54" idx="2"/>
            </p:cNvCxnSpPr>
            <p:nvPr/>
          </p:nvCxnSpPr>
          <p:spPr>
            <a:xfrm flipV="1">
              <a:off x="12064886" y="5414489"/>
              <a:ext cx="11876" cy="91253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椭圆 115"/>
            <p:cNvSpPr/>
            <p:nvPr/>
          </p:nvSpPr>
          <p:spPr>
            <a:xfrm rot="11174285">
              <a:off x="8711062" y="6537442"/>
              <a:ext cx="168320" cy="16832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 rot="11174285">
              <a:off x="11295717" y="6553993"/>
              <a:ext cx="166847" cy="1668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1174285">
              <a:off x="9970471" y="6528301"/>
              <a:ext cx="166847" cy="1668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11174285">
              <a:off x="11504945" y="6008612"/>
              <a:ext cx="119707" cy="1197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2" name="直接连接符 211"/>
            <p:cNvCxnSpPr>
              <a:stCxn id="116" idx="2"/>
              <a:endCxn id="175" idx="6"/>
            </p:cNvCxnSpPr>
            <p:nvPr/>
          </p:nvCxnSpPr>
          <p:spPr>
            <a:xfrm flipV="1">
              <a:off x="8878884" y="6602660"/>
              <a:ext cx="1092081" cy="280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>
              <a:stCxn id="116" idx="4"/>
              <a:endCxn id="12" idx="7"/>
            </p:cNvCxnSpPr>
            <p:nvPr/>
          </p:nvCxnSpPr>
          <p:spPr>
            <a:xfrm flipV="1">
              <a:off x="8804367" y="5891811"/>
              <a:ext cx="544960" cy="64613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>
              <a:stCxn id="116" idx="5"/>
              <a:endCxn id="32" idx="1"/>
            </p:cNvCxnSpPr>
            <p:nvPr/>
          </p:nvCxnSpPr>
          <p:spPr>
            <a:xfrm flipH="1" flipV="1">
              <a:off x="8513745" y="5868151"/>
              <a:ext cx="228785" cy="6878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>
              <a:stCxn id="11" idx="1"/>
              <a:endCxn id="176" idx="4"/>
            </p:cNvCxnSpPr>
            <p:nvPr/>
          </p:nvCxnSpPr>
          <p:spPr>
            <a:xfrm>
              <a:off x="11173281" y="5110092"/>
              <a:ext cx="398022" cy="89887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>
              <a:stCxn id="11" idx="2"/>
              <a:endCxn id="54" idx="6"/>
            </p:cNvCxnSpPr>
            <p:nvPr/>
          </p:nvCxnSpPr>
          <p:spPr>
            <a:xfrm>
              <a:off x="11206461" y="5049585"/>
              <a:ext cx="761529" cy="35301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>
              <a:stCxn id="54" idx="7"/>
              <a:endCxn id="176" idx="3"/>
            </p:cNvCxnSpPr>
            <p:nvPr/>
          </p:nvCxnSpPr>
          <p:spPr>
            <a:xfrm flipH="1">
              <a:off x="11611469" y="5442797"/>
              <a:ext cx="368246" cy="58819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>
              <a:stCxn id="57" idx="7"/>
              <a:endCxn id="176" idx="2"/>
            </p:cNvCxnSpPr>
            <p:nvPr/>
          </p:nvCxnSpPr>
          <p:spPr>
            <a:xfrm flipH="1" flipV="1">
              <a:off x="11624298" y="6074969"/>
              <a:ext cx="440588" cy="2520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>
              <a:stCxn id="120" idx="4"/>
              <a:endCxn id="176" idx="1"/>
            </p:cNvCxnSpPr>
            <p:nvPr/>
          </p:nvCxnSpPr>
          <p:spPr>
            <a:xfrm flipV="1">
              <a:off x="11388205" y="6115136"/>
              <a:ext cx="214067" cy="4393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>
              <a:stCxn id="14" idx="1"/>
              <a:endCxn id="13" idx="5"/>
            </p:cNvCxnSpPr>
            <p:nvPr/>
          </p:nvCxnSpPr>
          <p:spPr>
            <a:xfrm>
              <a:off x="10367984" y="5206759"/>
              <a:ext cx="132236" cy="4782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>
              <a:stCxn id="12" idx="2"/>
              <a:endCxn id="13" idx="6"/>
            </p:cNvCxnSpPr>
            <p:nvPr/>
          </p:nvCxnSpPr>
          <p:spPr>
            <a:xfrm flipV="1">
              <a:off x="9478653" y="5741490"/>
              <a:ext cx="990597" cy="1125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>
              <a:stCxn id="362" idx="4"/>
              <a:endCxn id="13" idx="0"/>
            </p:cNvCxnSpPr>
            <p:nvPr/>
          </p:nvCxnSpPr>
          <p:spPr>
            <a:xfrm flipH="1" flipV="1">
              <a:off x="10543767" y="5834296"/>
              <a:ext cx="187120" cy="4510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>
              <a:stCxn id="362" idx="2"/>
              <a:endCxn id="176" idx="7"/>
            </p:cNvCxnSpPr>
            <p:nvPr/>
          </p:nvCxnSpPr>
          <p:spPr>
            <a:xfrm flipV="1">
              <a:off x="10764610" y="6105938"/>
              <a:ext cx="753517" cy="22140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>
              <a:endCxn id="176" idx="6"/>
            </p:cNvCxnSpPr>
            <p:nvPr/>
          </p:nvCxnSpPr>
          <p:spPr>
            <a:xfrm>
              <a:off x="10592158" y="5762088"/>
              <a:ext cx="913141" cy="29987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>
              <a:stCxn id="175" idx="6"/>
              <a:endCxn id="12" idx="1"/>
            </p:cNvCxnSpPr>
            <p:nvPr/>
          </p:nvCxnSpPr>
          <p:spPr>
            <a:xfrm flipH="1" flipV="1">
              <a:off x="9451823" y="5903014"/>
              <a:ext cx="519143" cy="6996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椭圆 361"/>
            <p:cNvSpPr/>
            <p:nvPr/>
          </p:nvSpPr>
          <p:spPr>
            <a:xfrm rot="11174285">
              <a:off x="10688661" y="6285119"/>
              <a:ext cx="76175" cy="761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4" name="直接连接符 363"/>
            <p:cNvCxnSpPr>
              <a:stCxn id="175" idx="4"/>
              <a:endCxn id="13" idx="7"/>
            </p:cNvCxnSpPr>
            <p:nvPr/>
          </p:nvCxnSpPr>
          <p:spPr>
            <a:xfrm flipV="1">
              <a:off x="10062959" y="5803327"/>
              <a:ext cx="424328" cy="7254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>
              <a:stCxn id="175" idx="2"/>
              <a:endCxn id="362" idx="0"/>
            </p:cNvCxnSpPr>
            <p:nvPr/>
          </p:nvCxnSpPr>
          <p:spPr>
            <a:xfrm flipV="1">
              <a:off x="10136825" y="6361069"/>
              <a:ext cx="585785" cy="2597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>
              <a:stCxn id="362" idx="1"/>
              <a:endCxn id="120" idx="6"/>
            </p:cNvCxnSpPr>
            <p:nvPr/>
          </p:nvCxnSpPr>
          <p:spPr>
            <a:xfrm>
              <a:off x="10750594" y="6352906"/>
              <a:ext cx="545617" cy="27544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接连接符 377"/>
            <p:cNvCxnSpPr>
              <a:stCxn id="55" idx="6"/>
              <a:endCxn id="32" idx="2"/>
            </p:cNvCxnSpPr>
            <p:nvPr/>
          </p:nvCxnSpPr>
          <p:spPr>
            <a:xfrm flipH="1">
              <a:off x="8529722" y="4910203"/>
              <a:ext cx="1167896" cy="9288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椭圆 180"/>
          <p:cNvSpPr/>
          <p:nvPr/>
        </p:nvSpPr>
        <p:spPr>
          <a:xfrm>
            <a:off x="2868771" y="4895416"/>
            <a:ext cx="722026" cy="722026"/>
          </a:xfrm>
          <a:prstGeom prst="ellipse">
            <a:avLst/>
          </a:prstGeom>
          <a:noFill/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990707" y="319561"/>
            <a:ext cx="521334" cy="521334"/>
          </a:xfrm>
          <a:prstGeom prst="ellipse">
            <a:avLst/>
          </a:prstGeom>
          <a:solidFill>
            <a:srgbClr val="BFBFB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5933686" y="2311076"/>
            <a:ext cx="455962" cy="455962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5309217" y="2210715"/>
            <a:ext cx="355602" cy="355602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6666706" y="1494233"/>
            <a:ext cx="431990" cy="431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4481067" y="4449307"/>
            <a:ext cx="334566" cy="3345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5064125" y="452120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/>
                </a:solidFill>
              </a:rPr>
              <a:t>项目寻找花絮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图片 8" descr="C:\Users\chuan\Desktop\QQ图片20210628231941.jpgQQ图片2021062823194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06413" y="1029970"/>
            <a:ext cx="6160135" cy="53130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90715" y="1261110"/>
            <a:ext cx="4750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项目寻找的过程中，步数瞬间破万</a:t>
            </a:r>
            <a:r>
              <a:rPr lang="en-US" altLang="zh-CN"/>
              <a:t>~~</a:t>
            </a:r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2478134" y="365817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576303" y="372476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6996125" y="386883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4720540" y="497562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6246397" y="483213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5600708" y="433276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608921" y="3801326"/>
            <a:ext cx="937290" cy="12108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3589079" y="3950281"/>
            <a:ext cx="88029" cy="10493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3524396" y="49993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  <a:endCxn id="49" idx="1"/>
          </p:cNvCxnSpPr>
          <p:nvPr/>
        </p:nvCxnSpPr>
        <p:spPr>
          <a:xfrm flipV="1">
            <a:off x="3777583" y="333382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4894907" y="415804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897735" y="3242736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5165977" y="411833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5743855" y="4065851"/>
            <a:ext cx="1278955" cy="29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012937" y="403325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endCxn id="55" idx="3"/>
          </p:cNvCxnSpPr>
          <p:nvPr/>
        </p:nvCxnSpPr>
        <p:spPr>
          <a:xfrm flipH="1">
            <a:off x="5149527" y="3295650"/>
            <a:ext cx="992492" cy="7662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6"/>
          </p:cNvCxnSpPr>
          <p:nvPr/>
        </p:nvCxnSpPr>
        <p:spPr>
          <a:xfrm flipH="1" flipV="1">
            <a:off x="6252562" y="3320550"/>
            <a:ext cx="744280" cy="656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6104356" y="3223209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6371780" y="4110438"/>
            <a:ext cx="732340" cy="722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96" idx="1"/>
          </p:cNvCxnSpPr>
          <p:nvPr/>
        </p:nvCxnSpPr>
        <p:spPr>
          <a:xfrm flipH="1" flipV="1">
            <a:off x="7719890" y="3032972"/>
            <a:ext cx="568233" cy="1395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3640737" y="5062956"/>
            <a:ext cx="1080383" cy="1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 rot="11174285">
            <a:off x="5772281" y="38794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74285">
            <a:off x="8260633" y="4412009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8774000" y="5220869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>
            <a:off x="6149326" y="175258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9219352" y="385623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4894907" y="446355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9" idx="3"/>
            <a:endCxn id="61" idx="5"/>
          </p:cNvCxnSpPr>
          <p:nvPr/>
        </p:nvCxnSpPr>
        <p:spPr>
          <a:xfrm flipV="1">
            <a:off x="4988826" y="3247900"/>
            <a:ext cx="1157448" cy="13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9" idx="1"/>
            <a:endCxn id="55" idx="5"/>
          </p:cNvCxnSpPr>
          <p:nvPr/>
        </p:nvCxnSpPr>
        <p:spPr>
          <a:xfrm>
            <a:off x="4980961" y="333382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6303874" y="2519859"/>
            <a:ext cx="540013" cy="745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18" idx="1"/>
            <a:endCxn id="54" idx="4"/>
          </p:cNvCxnSpPr>
          <p:nvPr/>
        </p:nvCxnSpPr>
        <p:spPr>
          <a:xfrm flipH="1">
            <a:off x="8342141" y="2653249"/>
            <a:ext cx="309453" cy="1759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8880406" y="4016625"/>
            <a:ext cx="410637" cy="12048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8407236" y="4493517"/>
            <a:ext cx="387903" cy="8834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2738260" y="1951989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3789202" y="137331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>
            <a:off x="7158527" y="908376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7537599" y="28334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>
            <a:off x="6818979" y="23359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>
            <a:off x="5547942" y="2519998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>
            <a:off x="8015271" y="150806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2935753" y="2168145"/>
            <a:ext cx="653373" cy="589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 flipV="1">
            <a:off x="3990482" y="888102"/>
            <a:ext cx="725554" cy="527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 flipV="1">
            <a:off x="7002880" y="2537238"/>
            <a:ext cx="576637" cy="320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4715733" y="842481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5232884" y="1999605"/>
            <a:ext cx="345133" cy="538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5079844" y="1914519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5216434" y="613459"/>
            <a:ext cx="656652" cy="132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5997799" y="513324"/>
            <a:ext cx="1161488" cy="509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>
            <a:off x="3588462" y="265750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6944362" y="1164410"/>
            <a:ext cx="328610" cy="1172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7414561" y="1050725"/>
            <a:ext cx="726093" cy="458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2872910" y="1557215"/>
            <a:ext cx="941200" cy="3954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3884421" y="600253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11174285">
            <a:off x="8532046" y="2522403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7357670" y="602477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9156635" y="1770386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5708328" y="2609169"/>
            <a:ext cx="520313" cy="614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4806824" y="488746"/>
            <a:ext cx="966127" cy="3728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>
            <a:off x="4798959" y="933572"/>
            <a:ext cx="309582" cy="997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99" idx="3"/>
            <a:endCxn id="121" idx="5"/>
          </p:cNvCxnSpPr>
          <p:nvPr/>
        </p:nvCxnSpPr>
        <p:spPr>
          <a:xfrm>
            <a:off x="8216551" y="1550355"/>
            <a:ext cx="970159" cy="237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18" idx="3"/>
            <a:endCxn id="121" idx="7"/>
          </p:cNvCxnSpPr>
          <p:nvPr/>
        </p:nvCxnSpPr>
        <p:spPr>
          <a:xfrm flipV="1">
            <a:off x="8662892" y="1901173"/>
            <a:ext cx="511458" cy="64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99" idx="0"/>
            <a:endCxn id="118" idx="4"/>
          </p:cNvCxnSpPr>
          <p:nvPr/>
        </p:nvCxnSpPr>
        <p:spPr>
          <a:xfrm>
            <a:off x="8116076" y="1733586"/>
            <a:ext cx="497478" cy="789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60" idx="7"/>
            <a:endCxn id="54" idx="3"/>
          </p:cNvCxnSpPr>
          <p:nvPr/>
        </p:nvCxnSpPr>
        <p:spPr>
          <a:xfrm flipH="1">
            <a:off x="8391479" y="3987026"/>
            <a:ext cx="845588" cy="45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 rot="11174285">
            <a:off x="5576810" y="59902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7638830" y="529189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4109939" y="6090177"/>
            <a:ext cx="1467535" cy="37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4009804" y="5134941"/>
            <a:ext cx="732315" cy="868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3619267" y="5103147"/>
            <a:ext cx="307441" cy="924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7193141" y="4084470"/>
            <a:ext cx="534860" cy="1207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7237728" y="4003160"/>
            <a:ext cx="1023340" cy="474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7781977" y="4531557"/>
            <a:ext cx="494848" cy="790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>
            <a:off x="7799216" y="5376936"/>
            <a:ext cx="995923" cy="4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7481955" y="5435044"/>
            <a:ext cx="287662" cy="590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5731495" y="447591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4915906" y="493294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6347202" y="505765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6643971" y="542268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6430298" y="503341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4879852" y="5149996"/>
            <a:ext cx="697622" cy="940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3801821" y="385014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>
            <a:off x="2621281" y="3688254"/>
            <a:ext cx="955692" cy="1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112" idx="0"/>
            <a:endCxn id="10" idx="4"/>
          </p:cNvCxnSpPr>
          <p:nvPr/>
        </p:nvCxnSpPr>
        <p:spPr>
          <a:xfrm>
            <a:off x="3688385" y="2881053"/>
            <a:ext cx="13301" cy="844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770753" y="2857026"/>
            <a:ext cx="1146120" cy="396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4" idx="1"/>
            <a:endCxn id="112" idx="4"/>
          </p:cNvCxnSpPr>
          <p:nvPr/>
        </p:nvCxnSpPr>
        <p:spPr>
          <a:xfrm flipH="1">
            <a:off x="3712747" y="1574594"/>
            <a:ext cx="260356" cy="1083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94" idx="1"/>
            <a:endCxn id="109" idx="0"/>
          </p:cNvCxnSpPr>
          <p:nvPr/>
        </p:nvCxnSpPr>
        <p:spPr>
          <a:xfrm>
            <a:off x="3973103" y="1574594"/>
            <a:ext cx="1175149" cy="492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112" idx="6"/>
          </p:cNvCxnSpPr>
          <p:nvPr/>
        </p:nvCxnSpPr>
        <p:spPr>
          <a:xfrm flipV="1">
            <a:off x="2621281" y="2757431"/>
            <a:ext cx="967845" cy="930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812007" y="2067559"/>
            <a:ext cx="1336245" cy="714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812007" y="2650785"/>
            <a:ext cx="1753650" cy="131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4988826" y="2680384"/>
            <a:ext cx="630807" cy="581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>
            <a:off x="6348844" y="1117160"/>
            <a:ext cx="837962" cy="6773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5956182" y="589221"/>
            <a:ext cx="235062" cy="118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5232884" y="1934874"/>
            <a:ext cx="941133" cy="6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 flipV="1">
            <a:off x="5708328" y="2436763"/>
            <a:ext cx="1111321" cy="1724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5691089" y="1976128"/>
            <a:ext cx="558160" cy="573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6331617" y="1952101"/>
            <a:ext cx="529649" cy="408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7020259" y="1691969"/>
            <a:ext cx="1019920" cy="686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stCxn id="118" idx="6"/>
            <a:endCxn id="96" idx="3"/>
          </p:cNvCxnSpPr>
          <p:nvPr/>
        </p:nvCxnSpPr>
        <p:spPr>
          <a:xfrm flipH="1">
            <a:off x="7737117" y="2587933"/>
            <a:ext cx="795364" cy="28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7661884" y="1733586"/>
            <a:ext cx="454192" cy="1100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endCxn id="11" idx="4"/>
          </p:cNvCxnSpPr>
          <p:nvPr/>
        </p:nvCxnSpPr>
        <p:spPr>
          <a:xfrm flipH="1">
            <a:off x="7130450" y="3027127"/>
            <a:ext cx="461520" cy="84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6327901" y="2933377"/>
            <a:ext cx="1210362" cy="41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6541910" y="566346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5701095" y="5016036"/>
            <a:ext cx="570210" cy="9748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5800355" y="5765528"/>
            <a:ext cx="787176" cy="349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6625136" y="5754558"/>
            <a:ext cx="733198" cy="370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3640737" y="4101658"/>
            <a:ext cx="1372654" cy="962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118" idx="2"/>
            <a:endCxn id="60" idx="5"/>
          </p:cNvCxnSpPr>
          <p:nvPr/>
        </p:nvCxnSpPr>
        <p:spPr>
          <a:xfrm>
            <a:off x="8678649" y="2603911"/>
            <a:ext cx="570778" cy="12700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椭圆 670"/>
          <p:cNvSpPr/>
          <p:nvPr/>
        </p:nvSpPr>
        <p:spPr>
          <a:xfrm>
            <a:off x="4780844" y="2224637"/>
            <a:ext cx="2630311" cy="2630311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dirty="0">
                <a:latin typeface="24 LED" panose="020B0603050302020204" pitchFamily="34" charset="0"/>
              </a:rPr>
              <a:t>4</a:t>
            </a:r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775847" y="4228875"/>
            <a:ext cx="640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总结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组合 237"/>
          <p:cNvGrpSpPr/>
          <p:nvPr/>
        </p:nvGrpSpPr>
        <p:grpSpPr>
          <a:xfrm>
            <a:off x="10611088" y="5746091"/>
            <a:ext cx="990433" cy="805861"/>
            <a:chOff x="10611088" y="5746091"/>
            <a:chExt cx="990433" cy="805861"/>
          </a:xfrm>
        </p:grpSpPr>
        <p:cxnSp>
          <p:nvCxnSpPr>
            <p:cNvPr id="239" name="直接连接符 238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椭圆 241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椭圆 242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椭圆 243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11379596" y="4826549"/>
            <a:ext cx="376265" cy="418620"/>
            <a:chOff x="11379596" y="4826549"/>
            <a:chExt cx="376265" cy="418620"/>
          </a:xfrm>
        </p:grpSpPr>
        <p:cxnSp>
          <p:nvCxnSpPr>
            <p:cNvPr id="246" name="直接连接符 245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>
              <a:stCxn id="250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椭圆 249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982063" y="439665"/>
            <a:ext cx="206369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/>
                </a:solidFill>
              </a:rPr>
              <a:t>总结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51860" y="2053590"/>
            <a:ext cx="5288280" cy="2722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200" dirty="0">
                <a:solidFill>
                  <a:schemeClr val="tx1"/>
                </a:solidFill>
              </a:rPr>
              <a:t>现状：</a:t>
            </a:r>
            <a:endParaRPr lang="zh-CN" altLang="en-US" sz="2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200" dirty="0">
                <a:solidFill>
                  <a:schemeClr val="tx1"/>
                </a:solidFill>
              </a:rPr>
              <a:t>1.</a:t>
            </a:r>
            <a:r>
              <a:rPr lang="zh-CN" altLang="en-US" sz="2200" dirty="0">
                <a:solidFill>
                  <a:schemeClr val="tx1"/>
                </a:solidFill>
              </a:rPr>
              <a:t>商家觉得我们的网站代码太过于繁琐，更倾向于在线上购买</a:t>
            </a:r>
            <a:r>
              <a:rPr lang="zh-CN" altLang="en-US" sz="2400" dirty="0">
                <a:solidFill>
                  <a:srgbClr val="FF0000"/>
                </a:solidFill>
              </a:rPr>
              <a:t>模板</a:t>
            </a:r>
            <a:r>
              <a:rPr lang="zh-CN" altLang="en-US" sz="2200" dirty="0">
                <a:solidFill>
                  <a:schemeClr val="tx1"/>
                </a:solidFill>
              </a:rPr>
              <a:t>直接</a:t>
            </a:r>
            <a:r>
              <a:rPr lang="zh-CN" altLang="en-US" sz="2200" dirty="0">
                <a:solidFill>
                  <a:schemeClr val="tx1"/>
                </a:solidFill>
              </a:rPr>
              <a:t>更换</a:t>
            </a:r>
            <a:endParaRPr lang="zh-CN" altLang="en-US" sz="2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200" dirty="0">
                <a:solidFill>
                  <a:schemeClr val="tx1"/>
                </a:solidFill>
              </a:rPr>
              <a:t>2.</a:t>
            </a:r>
            <a:r>
              <a:rPr lang="zh-CN" altLang="en-US" sz="2200" dirty="0">
                <a:solidFill>
                  <a:schemeClr val="tx1"/>
                </a:solidFill>
              </a:rPr>
              <a:t>大多商家更加倾向于</a:t>
            </a:r>
            <a:r>
              <a:rPr lang="zh-CN" altLang="en-US" sz="2400" dirty="0">
                <a:solidFill>
                  <a:srgbClr val="FF0000"/>
                </a:solidFill>
              </a:rPr>
              <a:t>移动端</a:t>
            </a:r>
            <a:r>
              <a:rPr lang="zh-CN" altLang="en-US" sz="2200" dirty="0">
                <a:solidFill>
                  <a:schemeClr val="tx1"/>
                </a:solidFill>
              </a:rPr>
              <a:t>，对</a:t>
            </a:r>
            <a:r>
              <a:rPr lang="en-US" altLang="zh-CN" sz="2200" dirty="0">
                <a:solidFill>
                  <a:schemeClr val="tx1"/>
                </a:solidFill>
              </a:rPr>
              <a:t>Pc</a:t>
            </a:r>
            <a:r>
              <a:rPr lang="zh-CN" altLang="en-US" sz="2200" dirty="0">
                <a:solidFill>
                  <a:schemeClr val="tx1"/>
                </a:solidFill>
              </a:rPr>
              <a:t>端的需求</a:t>
            </a:r>
            <a:r>
              <a:rPr lang="zh-CN" altLang="en-US" sz="2200" dirty="0">
                <a:solidFill>
                  <a:schemeClr val="tx1"/>
                </a:solidFill>
              </a:rPr>
              <a:t>不大</a:t>
            </a:r>
            <a:endParaRPr lang="zh-CN" alt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组合 237"/>
          <p:cNvGrpSpPr/>
          <p:nvPr/>
        </p:nvGrpSpPr>
        <p:grpSpPr>
          <a:xfrm>
            <a:off x="10611088" y="5746091"/>
            <a:ext cx="990433" cy="805861"/>
            <a:chOff x="10611088" y="5746091"/>
            <a:chExt cx="990433" cy="805861"/>
          </a:xfrm>
        </p:grpSpPr>
        <p:cxnSp>
          <p:nvCxnSpPr>
            <p:cNvPr id="239" name="直接连接符 238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椭圆 241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椭圆 242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椭圆 243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11379596" y="4826549"/>
            <a:ext cx="376265" cy="418620"/>
            <a:chOff x="11379596" y="4826549"/>
            <a:chExt cx="376265" cy="418620"/>
          </a:xfrm>
        </p:grpSpPr>
        <p:cxnSp>
          <p:nvCxnSpPr>
            <p:cNvPr id="246" name="直接连接符 245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>
              <a:stCxn id="250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椭圆 249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982063" y="439665"/>
            <a:ext cx="206369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/>
                </a:solidFill>
              </a:rPr>
              <a:t>总结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51860" y="2303145"/>
            <a:ext cx="5288280" cy="2261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200" dirty="0">
                <a:solidFill>
                  <a:schemeClr val="tx1"/>
                </a:solidFill>
              </a:rPr>
              <a:t>改进：</a:t>
            </a:r>
            <a:endParaRPr lang="zh-CN" altLang="en-US" sz="2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200" dirty="0">
                <a:sym typeface="+mn-ea"/>
              </a:rPr>
              <a:t>1</a:t>
            </a:r>
            <a:r>
              <a:rPr lang="zh-CN" altLang="en-US" sz="2200" dirty="0">
                <a:sym typeface="+mn-ea"/>
              </a:rPr>
              <a:t>.后期我们会着重于找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中小型</a:t>
            </a:r>
            <a:r>
              <a:rPr lang="zh-CN" altLang="en-US" sz="2200" dirty="0">
                <a:sym typeface="+mn-ea"/>
              </a:rPr>
              <a:t>企业，店铺</a:t>
            </a:r>
            <a:endParaRPr lang="zh-CN" altLang="en-US" sz="2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200" dirty="0">
                <a:sym typeface="+mn-ea"/>
              </a:rPr>
              <a:t>2.</a:t>
            </a:r>
            <a:r>
              <a:rPr lang="zh-CN" altLang="en-US" sz="2200" dirty="0">
                <a:sym typeface="+mn-ea"/>
              </a:rPr>
              <a:t>可能增加一些网站之外的服务（比如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抖音</a:t>
            </a:r>
            <a:r>
              <a:rPr lang="zh-CN" altLang="en-US" sz="2200" dirty="0">
                <a:sym typeface="+mn-ea"/>
              </a:rPr>
              <a:t>视频剪辑又以及</a:t>
            </a:r>
            <a:r>
              <a:rPr lang="en-US" altLang="zh-CN" sz="2400" dirty="0">
                <a:solidFill>
                  <a:srgbClr val="FF0000"/>
                </a:solidFill>
                <a:sym typeface="+mn-ea"/>
              </a:rPr>
              <a:t>H5</a:t>
            </a:r>
            <a:r>
              <a:rPr lang="zh-CN" altLang="en-US" sz="2200" dirty="0">
                <a:sym typeface="+mn-ea"/>
              </a:rPr>
              <a:t>的制作）</a:t>
            </a:r>
            <a:endParaRPr lang="zh-CN" alt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stCxn id="57" idx="1"/>
          </p:cNvCxnSpPr>
          <p:nvPr/>
        </p:nvCxnSpPr>
        <p:spPr>
          <a:xfrm flipH="1" flipV="1">
            <a:off x="8543130" y="3109994"/>
            <a:ext cx="38392" cy="680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 flipV="1">
            <a:off x="11116131" y="299356"/>
            <a:ext cx="637852" cy="54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>
            <a:stCxn id="33" idx="5"/>
          </p:cNvCxnSpPr>
          <p:nvPr/>
        </p:nvCxnSpPr>
        <p:spPr>
          <a:xfrm>
            <a:off x="10601740" y="2701567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9571705" y="2652252"/>
            <a:ext cx="912555" cy="1060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9903314" y="2542640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endCxn id="11" idx="0"/>
          </p:cNvCxnSpPr>
          <p:nvPr/>
        </p:nvCxnSpPr>
        <p:spPr>
          <a:xfrm flipH="1">
            <a:off x="8591527" y="2268794"/>
            <a:ext cx="476888" cy="6926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13" idx="7"/>
          </p:cNvCxnSpPr>
          <p:nvPr/>
        </p:nvCxnSpPr>
        <p:spPr>
          <a:xfrm flipH="1">
            <a:off x="9613588" y="2618225"/>
            <a:ext cx="292364" cy="1055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8572500" y="2574773"/>
            <a:ext cx="1376903" cy="5303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610600" y="3048000"/>
            <a:ext cx="938784" cy="7277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8501831" y="29614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793134" y="246195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491699" y="36532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endCxn id="12" idx="1"/>
          </p:cNvCxnSpPr>
          <p:nvPr/>
        </p:nvCxnSpPr>
        <p:spPr>
          <a:xfrm>
            <a:off x="9083163" y="2298290"/>
            <a:ext cx="746588" cy="200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996722" y="22327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endCxn id="13" idx="5"/>
          </p:cNvCxnSpPr>
          <p:nvPr/>
        </p:nvCxnSpPr>
        <p:spPr>
          <a:xfrm flipH="1">
            <a:off x="9613588" y="3419168"/>
            <a:ext cx="1283630" cy="3559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10926195" y="3421143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1000453" y="2032819"/>
            <a:ext cx="235974" cy="1356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5" idx="7"/>
          </p:cNvCxnSpPr>
          <p:nvPr/>
        </p:nvCxnSpPr>
        <p:spPr>
          <a:xfrm flipV="1">
            <a:off x="9128797" y="1524002"/>
            <a:ext cx="929603" cy="7314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2" idx="0"/>
          </p:cNvCxnSpPr>
          <p:nvPr/>
        </p:nvCxnSpPr>
        <p:spPr>
          <a:xfrm flipV="1">
            <a:off x="9918152" y="1504950"/>
            <a:ext cx="140248" cy="9570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10028903" y="971550"/>
            <a:ext cx="296197" cy="608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10058400" y="1543050"/>
            <a:ext cx="484854" cy="10655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32" idx="3"/>
          </p:cNvCxnSpPr>
          <p:nvPr/>
        </p:nvCxnSpPr>
        <p:spPr>
          <a:xfrm flipV="1">
            <a:off x="10295603" y="380847"/>
            <a:ext cx="747099" cy="6085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32" idx="7"/>
          </p:cNvCxnSpPr>
          <p:nvPr/>
        </p:nvCxnSpPr>
        <p:spPr>
          <a:xfrm flipV="1">
            <a:off x="11169552" y="0"/>
            <a:ext cx="508098" cy="2539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30" idx="0"/>
          </p:cNvCxnSpPr>
          <p:nvPr/>
        </p:nvCxnSpPr>
        <p:spPr>
          <a:xfrm flipH="1" flipV="1">
            <a:off x="11087100" y="342900"/>
            <a:ext cx="34865" cy="7468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10363200" y="952500"/>
            <a:ext cx="80010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33" idx="7"/>
          </p:cNvCxnSpPr>
          <p:nvPr/>
        </p:nvCxnSpPr>
        <p:spPr>
          <a:xfrm flipV="1">
            <a:off x="10601740" y="1085850"/>
            <a:ext cx="523460" cy="14888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10134600" y="1143000"/>
            <a:ext cx="95250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10006049" y="14815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044597" y="10897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269384" y="87061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16431" y="227726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0448619" y="2548446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 flipH="1" flipV="1">
            <a:off x="11742057" y="0"/>
            <a:ext cx="14514" cy="8418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30" idx="6"/>
          </p:cNvCxnSpPr>
          <p:nvPr/>
        </p:nvCxnSpPr>
        <p:spPr>
          <a:xfrm flipV="1">
            <a:off x="11199333" y="841829"/>
            <a:ext cx="554650" cy="3253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 flipV="1">
            <a:off x="11753983" y="841829"/>
            <a:ext cx="438019" cy="3338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30" idx="6"/>
          </p:cNvCxnSpPr>
          <p:nvPr/>
        </p:nvCxnSpPr>
        <p:spPr>
          <a:xfrm flipH="1" flipV="1">
            <a:off x="11199333" y="1167160"/>
            <a:ext cx="992667" cy="3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endCxn id="30" idx="4"/>
          </p:cNvCxnSpPr>
          <p:nvPr/>
        </p:nvCxnSpPr>
        <p:spPr>
          <a:xfrm flipH="1" flipV="1">
            <a:off x="11121965" y="1244528"/>
            <a:ext cx="141121" cy="8019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11205029" y="1277258"/>
            <a:ext cx="986971" cy="711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1219543" y="1988458"/>
            <a:ext cx="566057" cy="3773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11829144" y="1901371"/>
            <a:ext cx="362856" cy="4499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1814629" y="2365829"/>
            <a:ext cx="377371" cy="8563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11640457" y="2380343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10972801" y="3077029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1611429" y="3149600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1292114" y="2061029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60" idx="3"/>
            <a:endCxn id="33" idx="7"/>
          </p:cNvCxnSpPr>
          <p:nvPr/>
        </p:nvCxnSpPr>
        <p:spPr>
          <a:xfrm flipH="1">
            <a:off x="10601740" y="2047367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13" idx="3"/>
          </p:cNvCxnSpPr>
          <p:nvPr/>
        </p:nvCxnSpPr>
        <p:spPr>
          <a:xfrm flipH="1">
            <a:off x="8667750" y="3775106"/>
            <a:ext cx="844862" cy="158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58" idx="1"/>
          </p:cNvCxnSpPr>
          <p:nvPr/>
        </p:nvCxnSpPr>
        <p:spPr>
          <a:xfrm flipH="1" flipV="1">
            <a:off x="8610600" y="3790950"/>
            <a:ext cx="311261" cy="9754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endCxn id="13" idx="4"/>
          </p:cNvCxnSpPr>
          <p:nvPr/>
        </p:nvCxnSpPr>
        <p:spPr>
          <a:xfrm flipV="1">
            <a:off x="8991600" y="3796019"/>
            <a:ext cx="571500" cy="1080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endCxn id="13" idx="4"/>
          </p:cNvCxnSpPr>
          <p:nvPr/>
        </p:nvCxnSpPr>
        <p:spPr>
          <a:xfrm flipH="1" flipV="1">
            <a:off x="9563100" y="3796019"/>
            <a:ext cx="609600" cy="6235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10191750" y="3451534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9029700" y="4419600"/>
            <a:ext cx="1143000" cy="4000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61" idx="3"/>
          </p:cNvCxnSpPr>
          <p:nvPr/>
        </p:nvCxnSpPr>
        <p:spPr>
          <a:xfrm flipV="1">
            <a:off x="11089483" y="4133850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0248900" y="4419600"/>
            <a:ext cx="895350" cy="24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10972800" y="3600450"/>
            <a:ext cx="152400" cy="1047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/>
          <p:nvPr/>
        </p:nvSpPr>
        <p:spPr>
          <a:xfrm>
            <a:off x="8544905" y="375372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8895590" y="4740103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1774524" y="22816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1193822" y="19152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11066822" y="46203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1672924" y="40342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10121900" y="435123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11503947" y="300764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10860401" y="33407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直接连接符 65"/>
          <p:cNvCxnSpPr>
            <a:endCxn id="61" idx="4"/>
          </p:cNvCxnSpPr>
          <p:nvPr/>
        </p:nvCxnSpPr>
        <p:spPr>
          <a:xfrm flipV="1">
            <a:off x="10553700" y="4775128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63" idx="4"/>
          </p:cNvCxnSpPr>
          <p:nvPr/>
        </p:nvCxnSpPr>
        <p:spPr>
          <a:xfrm flipH="1" flipV="1">
            <a:off x="10209149" y="4525736"/>
            <a:ext cx="325501" cy="8828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58" idx="6"/>
          </p:cNvCxnSpPr>
          <p:nvPr/>
        </p:nvCxnSpPr>
        <p:spPr>
          <a:xfrm>
            <a:off x="9074982" y="4829799"/>
            <a:ext cx="1478718" cy="578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58" idx="4"/>
          </p:cNvCxnSpPr>
          <p:nvPr/>
        </p:nvCxnSpPr>
        <p:spPr>
          <a:xfrm>
            <a:off x="8985286" y="4919495"/>
            <a:ext cx="806414" cy="9669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endCxn id="95" idx="7"/>
          </p:cNvCxnSpPr>
          <p:nvPr/>
        </p:nvCxnSpPr>
        <p:spPr>
          <a:xfrm flipH="1">
            <a:off x="9870763" y="5408613"/>
            <a:ext cx="682937" cy="492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5"/>
          </p:cNvCxnSpPr>
          <p:nvPr/>
        </p:nvCxnSpPr>
        <p:spPr>
          <a:xfrm>
            <a:off x="11198897" y="4752467"/>
            <a:ext cx="231103" cy="1248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10648950" y="5408613"/>
            <a:ext cx="762000" cy="630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61" idx="6"/>
          </p:cNvCxnSpPr>
          <p:nvPr/>
        </p:nvCxnSpPr>
        <p:spPr>
          <a:xfrm>
            <a:off x="11221558" y="4697760"/>
            <a:ext cx="970442" cy="2171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62" idx="5"/>
          </p:cNvCxnSpPr>
          <p:nvPr/>
        </p:nvCxnSpPr>
        <p:spPr>
          <a:xfrm>
            <a:off x="11794813" y="4156106"/>
            <a:ext cx="397187" cy="815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64" idx="6"/>
          </p:cNvCxnSpPr>
          <p:nvPr/>
        </p:nvCxnSpPr>
        <p:spPr>
          <a:xfrm>
            <a:off x="11753983" y="3132664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62" idx="7"/>
          </p:cNvCxnSpPr>
          <p:nvPr/>
        </p:nvCxnSpPr>
        <p:spPr>
          <a:xfrm flipV="1">
            <a:off x="11794813" y="3352802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61" idx="6"/>
          </p:cNvCxnSpPr>
          <p:nvPr/>
        </p:nvCxnSpPr>
        <p:spPr>
          <a:xfrm>
            <a:off x="11221558" y="4697760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V="1">
            <a:off x="11449050" y="5408613"/>
            <a:ext cx="342900" cy="5730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11791950" y="4895850"/>
            <a:ext cx="400050" cy="512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10591800" y="5408613"/>
            <a:ext cx="11430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9486900" y="5905500"/>
            <a:ext cx="323850" cy="952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58" idx="3"/>
          </p:cNvCxnSpPr>
          <p:nvPr/>
        </p:nvCxnSpPr>
        <p:spPr>
          <a:xfrm>
            <a:off x="8921861" y="4893224"/>
            <a:ext cx="545989" cy="19647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>
            <a:off x="9525000" y="6457950"/>
            <a:ext cx="11239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 flipV="1">
            <a:off x="9810750" y="5924550"/>
            <a:ext cx="838200" cy="514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10687050" y="6076950"/>
            <a:ext cx="723900" cy="35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11791950" y="5408613"/>
            <a:ext cx="13335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11468100" y="6115050"/>
            <a:ext cx="4000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0706100" y="6438900"/>
            <a:ext cx="1200150" cy="114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10668000" y="6534150"/>
            <a:ext cx="361950" cy="323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11144250" y="6572250"/>
            <a:ext cx="742950" cy="285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11906250" y="6496050"/>
            <a:ext cx="285750" cy="361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11906250" y="5886450"/>
            <a:ext cx="285750" cy="609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椭圆 92"/>
          <p:cNvSpPr/>
          <p:nvPr/>
        </p:nvSpPr>
        <p:spPr>
          <a:xfrm>
            <a:off x="10581515" y="637885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10422251" y="5283595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9748874" y="588013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844374" y="6442112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11294397" y="590324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连接符 98"/>
          <p:cNvCxnSpPr>
            <a:stCxn id="154" idx="1"/>
          </p:cNvCxnSpPr>
          <p:nvPr/>
        </p:nvCxnSpPr>
        <p:spPr>
          <a:xfrm flipV="1">
            <a:off x="3610477" y="3103518"/>
            <a:ext cx="38392" cy="680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V="1">
            <a:off x="438016" y="292880"/>
            <a:ext cx="637852" cy="54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130" idx="5"/>
          </p:cNvCxnSpPr>
          <p:nvPr/>
        </p:nvCxnSpPr>
        <p:spPr>
          <a:xfrm flipH="1">
            <a:off x="1280036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1707739" y="2645776"/>
            <a:ext cx="912555" cy="1060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flipH="1">
            <a:off x="1663494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>
            <a:endCxn id="108" idx="0"/>
          </p:cNvCxnSpPr>
          <p:nvPr/>
        </p:nvCxnSpPr>
        <p:spPr>
          <a:xfrm>
            <a:off x="3123584" y="2262318"/>
            <a:ext cx="476888" cy="6926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endCxn id="110" idx="7"/>
          </p:cNvCxnSpPr>
          <p:nvPr/>
        </p:nvCxnSpPr>
        <p:spPr>
          <a:xfrm>
            <a:off x="2286047" y="2611749"/>
            <a:ext cx="292364" cy="1055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2242596" y="2568297"/>
            <a:ext cx="1376903" cy="5303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H="1">
            <a:off x="2642615" y="3041524"/>
            <a:ext cx="938784" cy="7277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椭圆 107"/>
          <p:cNvSpPr/>
          <p:nvPr/>
        </p:nvSpPr>
        <p:spPr>
          <a:xfrm flipH="1">
            <a:off x="3510776" y="2954925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 flipH="1">
            <a:off x="2148829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 flipH="1">
            <a:off x="2557498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1" name="直接连接符 110"/>
          <p:cNvCxnSpPr>
            <a:endCxn id="109" idx="1"/>
          </p:cNvCxnSpPr>
          <p:nvPr/>
        </p:nvCxnSpPr>
        <p:spPr>
          <a:xfrm flipH="1">
            <a:off x="2362248" y="2291814"/>
            <a:ext cx="746588" cy="200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flipH="1">
            <a:off x="3040541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endCxn id="110" idx="5"/>
          </p:cNvCxnSpPr>
          <p:nvPr/>
        </p:nvCxnSpPr>
        <p:spPr>
          <a:xfrm>
            <a:off x="1294781" y="3412692"/>
            <a:ext cx="1283630" cy="3559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 flipV="1">
            <a:off x="498372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flipH="1" flipV="1">
            <a:off x="955572" y="2026343"/>
            <a:ext cx="235974" cy="1356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>
            <a:stCxn id="112" idx="7"/>
          </p:cNvCxnSpPr>
          <p:nvPr/>
        </p:nvCxnSpPr>
        <p:spPr>
          <a:xfrm flipH="1" flipV="1">
            <a:off x="2133599" y="1517526"/>
            <a:ext cx="929603" cy="7314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109" idx="0"/>
          </p:cNvCxnSpPr>
          <p:nvPr/>
        </p:nvCxnSpPr>
        <p:spPr>
          <a:xfrm flipH="1" flipV="1">
            <a:off x="2133599" y="1498474"/>
            <a:ext cx="140248" cy="9570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H="1" flipV="1">
            <a:off x="1866899" y="965074"/>
            <a:ext cx="296197" cy="608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flipV="1">
            <a:off x="1648745" y="1536574"/>
            <a:ext cx="484854" cy="10655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>
            <a:endCxn id="129" idx="3"/>
          </p:cNvCxnSpPr>
          <p:nvPr/>
        </p:nvCxnSpPr>
        <p:spPr>
          <a:xfrm flipH="1" flipV="1">
            <a:off x="1149297" y="374371"/>
            <a:ext cx="747099" cy="6085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>
            <a:stCxn id="129" idx="7"/>
          </p:cNvCxnSpPr>
          <p:nvPr/>
        </p:nvCxnSpPr>
        <p:spPr>
          <a:xfrm flipH="1" flipV="1">
            <a:off x="514349" y="-6476"/>
            <a:ext cx="508098" cy="2539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stCxn id="127" idx="0"/>
          </p:cNvCxnSpPr>
          <p:nvPr/>
        </p:nvCxnSpPr>
        <p:spPr>
          <a:xfrm flipV="1">
            <a:off x="1070034" y="336424"/>
            <a:ext cx="34865" cy="7468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 flipV="1">
            <a:off x="1028699" y="946024"/>
            <a:ext cx="80010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30" idx="7"/>
          </p:cNvCxnSpPr>
          <p:nvPr/>
        </p:nvCxnSpPr>
        <p:spPr>
          <a:xfrm flipH="1" flipV="1">
            <a:off x="1066799" y="1079374"/>
            <a:ext cx="523460" cy="14888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 flipH="1" flipV="1">
            <a:off x="1104899" y="1136524"/>
            <a:ext cx="95250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椭圆 125"/>
          <p:cNvSpPr/>
          <p:nvPr/>
        </p:nvSpPr>
        <p:spPr>
          <a:xfrm flipH="1">
            <a:off x="2043148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 flipH="1">
            <a:off x="992666" y="1083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 flipH="1">
            <a:off x="1748118" y="86414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 flipH="1">
            <a:off x="996176" y="22125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 flipH="1">
            <a:off x="1563988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1" name="直接连接符 130"/>
          <p:cNvCxnSpPr/>
          <p:nvPr/>
        </p:nvCxnSpPr>
        <p:spPr>
          <a:xfrm flipV="1">
            <a:off x="435428" y="-6476"/>
            <a:ext cx="14514" cy="8418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>
            <a:stCxn id="127" idx="6"/>
          </p:cNvCxnSpPr>
          <p:nvPr/>
        </p:nvCxnSpPr>
        <p:spPr>
          <a:xfrm flipH="1" flipV="1">
            <a:off x="438016" y="835353"/>
            <a:ext cx="554650" cy="3253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 flipV="1">
            <a:off x="-3" y="835353"/>
            <a:ext cx="438019" cy="3338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endCxn id="127" idx="6"/>
          </p:cNvCxnSpPr>
          <p:nvPr/>
        </p:nvCxnSpPr>
        <p:spPr>
          <a:xfrm flipV="1">
            <a:off x="-1" y="1160684"/>
            <a:ext cx="992667" cy="3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>
            <a:endCxn id="127" idx="4"/>
          </p:cNvCxnSpPr>
          <p:nvPr/>
        </p:nvCxnSpPr>
        <p:spPr>
          <a:xfrm flipV="1">
            <a:off x="928913" y="1238052"/>
            <a:ext cx="141121" cy="8019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 flipH="1" flipV="1">
            <a:off x="-1" y="1270782"/>
            <a:ext cx="986971" cy="711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 flipH="1">
            <a:off x="406399" y="1981982"/>
            <a:ext cx="566057" cy="3773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-1" y="1894895"/>
            <a:ext cx="362856" cy="4499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 flipH="1">
            <a:off x="-1" y="2359353"/>
            <a:ext cx="377371" cy="8563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362855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624113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 flipH="1">
            <a:off x="420913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 flipH="1">
            <a:off x="624112" y="2054553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>
            <a:stCxn id="157" idx="3"/>
            <a:endCxn id="130" idx="7"/>
          </p:cNvCxnSpPr>
          <p:nvPr/>
        </p:nvCxnSpPr>
        <p:spPr>
          <a:xfrm>
            <a:off x="975516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stCxn id="110" idx="3"/>
          </p:cNvCxnSpPr>
          <p:nvPr/>
        </p:nvCxnSpPr>
        <p:spPr>
          <a:xfrm>
            <a:off x="2679387" y="3768630"/>
            <a:ext cx="844862" cy="158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155" idx="1"/>
          </p:cNvCxnSpPr>
          <p:nvPr/>
        </p:nvCxnSpPr>
        <p:spPr>
          <a:xfrm flipV="1">
            <a:off x="3270138" y="3784474"/>
            <a:ext cx="311261" cy="9754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>
            <a:endCxn id="110" idx="4"/>
          </p:cNvCxnSpPr>
          <p:nvPr/>
        </p:nvCxnSpPr>
        <p:spPr>
          <a:xfrm flipH="1" flipV="1">
            <a:off x="2628899" y="3789543"/>
            <a:ext cx="571500" cy="1080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>
            <a:endCxn id="110" idx="4"/>
          </p:cNvCxnSpPr>
          <p:nvPr/>
        </p:nvCxnSpPr>
        <p:spPr>
          <a:xfrm flipV="1">
            <a:off x="2019299" y="3789543"/>
            <a:ext cx="609600" cy="6235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H="1" flipV="1">
            <a:off x="1257299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2019299" y="4413124"/>
            <a:ext cx="1143000" cy="4000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>
            <a:stCxn id="158" idx="3"/>
          </p:cNvCxnSpPr>
          <p:nvPr/>
        </p:nvCxnSpPr>
        <p:spPr>
          <a:xfrm flipH="1" flipV="1">
            <a:off x="457199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 flipH="1">
            <a:off x="1047749" y="4413124"/>
            <a:ext cx="895350" cy="24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 flipH="1">
            <a:off x="1066799" y="3593974"/>
            <a:ext cx="152400" cy="1047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椭圆 153"/>
          <p:cNvSpPr/>
          <p:nvPr/>
        </p:nvSpPr>
        <p:spPr>
          <a:xfrm flipH="1">
            <a:off x="3397058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 flipH="1">
            <a:off x="3117017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/>
          <p:cNvSpPr/>
          <p:nvPr/>
        </p:nvSpPr>
        <p:spPr>
          <a:xfrm flipH="1">
            <a:off x="274673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椭圆 156"/>
          <p:cNvSpPr/>
          <p:nvPr/>
        </p:nvSpPr>
        <p:spPr>
          <a:xfrm flipH="1">
            <a:off x="843441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椭圆 157"/>
          <p:cNvSpPr/>
          <p:nvPr/>
        </p:nvSpPr>
        <p:spPr>
          <a:xfrm flipH="1">
            <a:off x="970441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椭圆 158"/>
          <p:cNvSpPr/>
          <p:nvPr/>
        </p:nvSpPr>
        <p:spPr>
          <a:xfrm flipH="1">
            <a:off x="376273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 flipH="1">
            <a:off x="1895602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 flipH="1">
            <a:off x="438016" y="300117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 flipH="1">
            <a:off x="1081562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3" name="直接连接符 162"/>
          <p:cNvCxnSpPr>
            <a:endCxn id="158" idx="4"/>
          </p:cNvCxnSpPr>
          <p:nvPr/>
        </p:nvCxnSpPr>
        <p:spPr>
          <a:xfrm flipH="1" flipV="1">
            <a:off x="1047809" y="4768652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>
            <a:endCxn id="160" idx="4"/>
          </p:cNvCxnSpPr>
          <p:nvPr/>
        </p:nvCxnSpPr>
        <p:spPr>
          <a:xfrm flipV="1">
            <a:off x="1657349" y="4519260"/>
            <a:ext cx="325501" cy="8828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>
            <a:stCxn id="155" idx="6"/>
          </p:cNvCxnSpPr>
          <p:nvPr/>
        </p:nvCxnSpPr>
        <p:spPr>
          <a:xfrm flipH="1">
            <a:off x="1638299" y="4823323"/>
            <a:ext cx="1478718" cy="578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>
            <a:stCxn id="155" idx="4"/>
          </p:cNvCxnSpPr>
          <p:nvPr/>
        </p:nvCxnSpPr>
        <p:spPr>
          <a:xfrm flipH="1">
            <a:off x="2400299" y="4913019"/>
            <a:ext cx="806414" cy="9669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>
            <a:endCxn id="192" idx="7"/>
          </p:cNvCxnSpPr>
          <p:nvPr/>
        </p:nvCxnSpPr>
        <p:spPr>
          <a:xfrm>
            <a:off x="1638299" y="5402137"/>
            <a:ext cx="682937" cy="492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stCxn id="158" idx="5"/>
          </p:cNvCxnSpPr>
          <p:nvPr/>
        </p:nvCxnSpPr>
        <p:spPr>
          <a:xfrm flipH="1">
            <a:off x="761999" y="4745991"/>
            <a:ext cx="231103" cy="1248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 flipH="1">
            <a:off x="781049" y="5402137"/>
            <a:ext cx="762000" cy="630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>
            <a:stCxn id="158" idx="6"/>
          </p:cNvCxnSpPr>
          <p:nvPr/>
        </p:nvCxnSpPr>
        <p:spPr>
          <a:xfrm flipH="1">
            <a:off x="-1" y="4691284"/>
            <a:ext cx="970442" cy="2171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>
            <a:stCxn id="159" idx="5"/>
          </p:cNvCxnSpPr>
          <p:nvPr/>
        </p:nvCxnSpPr>
        <p:spPr>
          <a:xfrm flipH="1">
            <a:off x="-1" y="4149630"/>
            <a:ext cx="397187" cy="815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>
            <a:stCxn id="161" idx="6"/>
          </p:cNvCxnSpPr>
          <p:nvPr/>
        </p:nvCxnSpPr>
        <p:spPr>
          <a:xfrm flipH="1">
            <a:off x="-1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>
            <a:stCxn id="159" idx="7"/>
          </p:cNvCxnSpPr>
          <p:nvPr/>
        </p:nvCxnSpPr>
        <p:spPr>
          <a:xfrm flipH="1" flipV="1">
            <a:off x="-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>
            <a:stCxn id="158" idx="6"/>
          </p:cNvCxnSpPr>
          <p:nvPr/>
        </p:nvCxnSpPr>
        <p:spPr>
          <a:xfrm flipH="1">
            <a:off x="400049" y="4691284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/>
          <p:nvPr/>
        </p:nvCxnSpPr>
        <p:spPr>
          <a:xfrm flipH="1" flipV="1">
            <a:off x="400049" y="5402137"/>
            <a:ext cx="342900" cy="5730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/>
          <p:nvPr/>
        </p:nvCxnSpPr>
        <p:spPr>
          <a:xfrm flipH="1" flipV="1">
            <a:off x="-1" y="4889374"/>
            <a:ext cx="400050" cy="512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 flipH="1">
            <a:off x="1485899" y="5402137"/>
            <a:ext cx="11430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2381249" y="5899024"/>
            <a:ext cx="323850" cy="952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>
            <a:stCxn id="155" idx="3"/>
          </p:cNvCxnSpPr>
          <p:nvPr/>
        </p:nvCxnSpPr>
        <p:spPr>
          <a:xfrm flipH="1">
            <a:off x="2724149" y="4886748"/>
            <a:ext cx="545989" cy="19647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>
            <a:off x="1543049" y="6451474"/>
            <a:ext cx="11239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 flipV="1">
            <a:off x="1543049" y="5918074"/>
            <a:ext cx="838200" cy="514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781049" y="6070474"/>
            <a:ext cx="723900" cy="35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 flipH="1">
            <a:off x="266699" y="5402137"/>
            <a:ext cx="13335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/>
        </p:nvCxnSpPr>
        <p:spPr>
          <a:xfrm flipH="1">
            <a:off x="323849" y="6108574"/>
            <a:ext cx="4000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 flipH="1">
            <a:off x="285749" y="6432424"/>
            <a:ext cx="1200150" cy="114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/>
          <p:nvPr/>
        </p:nvCxnSpPr>
        <p:spPr>
          <a:xfrm flipH="1">
            <a:off x="1162049" y="6527674"/>
            <a:ext cx="361950" cy="323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 flipH="1" flipV="1">
            <a:off x="304799" y="6565774"/>
            <a:ext cx="742950" cy="285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 flipH="1">
            <a:off x="-1" y="6489574"/>
            <a:ext cx="285750" cy="361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 flipH="1" flipV="1">
            <a:off x="-1" y="5879974"/>
            <a:ext cx="285750" cy="609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椭圆 189"/>
          <p:cNvSpPr/>
          <p:nvPr/>
        </p:nvSpPr>
        <p:spPr>
          <a:xfrm flipH="1">
            <a:off x="1431092" y="637238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椭圆 190"/>
          <p:cNvSpPr/>
          <p:nvPr/>
        </p:nvSpPr>
        <p:spPr>
          <a:xfrm flipH="1">
            <a:off x="1519712" y="5277119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椭圆 191"/>
          <p:cNvSpPr/>
          <p:nvPr/>
        </p:nvSpPr>
        <p:spPr>
          <a:xfrm flipH="1">
            <a:off x="2300323" y="587366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/>
          <p:cNvSpPr/>
          <p:nvPr/>
        </p:nvSpPr>
        <p:spPr>
          <a:xfrm flipH="1">
            <a:off x="204823" y="6435636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椭圆 193"/>
          <p:cNvSpPr/>
          <p:nvPr/>
        </p:nvSpPr>
        <p:spPr>
          <a:xfrm flipH="1">
            <a:off x="647566" y="589677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文本框 194"/>
          <p:cNvSpPr txBox="1"/>
          <p:nvPr/>
        </p:nvSpPr>
        <p:spPr>
          <a:xfrm>
            <a:off x="4196593" y="2848325"/>
            <a:ext cx="3933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/>
              <a:t>THANKS</a:t>
            </a:r>
            <a:endParaRPr lang="en-US" altLang="zh-CN" sz="7200" dirty="0"/>
          </a:p>
        </p:txBody>
      </p:sp>
      <p:pic>
        <p:nvPicPr>
          <p:cNvPr id="196" name="音频 19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"/>
                </p:tgtEl>
              </p:cMediaNode>
            </p:audio>
          </p:childTnLst>
        </p:cTn>
      </p:par>
    </p:tnLst>
    <p:bldLst>
      <p:bldP spid="1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30132" y="720575"/>
            <a:ext cx="3531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CONTENT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3924300"/>
            <a:ext cx="12192000" cy="0"/>
          </a:xfrm>
          <a:prstGeom prst="line">
            <a:avLst/>
          </a:prstGeom>
          <a:ln w="19050">
            <a:solidFill>
              <a:schemeClr val="bg1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 rot="11174285">
            <a:off x="2098591" y="3864651"/>
            <a:ext cx="160862" cy="160862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1174285">
            <a:off x="340254" y="3775200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347090" y="3784512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7000792" y="3864651"/>
            <a:ext cx="160862" cy="160862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5318654" y="3775200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8325490" y="3784512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9790696" y="3864650"/>
            <a:ext cx="160862" cy="160862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1174285">
            <a:off x="11115394" y="378451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>
            <a:stCxn id="9" idx="3"/>
          </p:cNvCxnSpPr>
          <p:nvPr/>
        </p:nvCxnSpPr>
        <p:spPr>
          <a:xfrm flipV="1">
            <a:off x="539772" y="3547264"/>
            <a:ext cx="686767" cy="269854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8" idx="5"/>
          </p:cNvCxnSpPr>
          <p:nvPr/>
        </p:nvCxnSpPr>
        <p:spPr>
          <a:xfrm>
            <a:off x="1226539" y="3547264"/>
            <a:ext cx="902127" cy="335102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229378" y="4007798"/>
            <a:ext cx="340215" cy="663745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7"/>
            <a:endCxn id="10" idx="7"/>
          </p:cNvCxnSpPr>
          <p:nvPr/>
        </p:nvCxnSpPr>
        <p:spPr>
          <a:xfrm flipV="1">
            <a:off x="2560627" y="3968413"/>
            <a:ext cx="811371" cy="785152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2547778" y="4658694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3475027" y="3458936"/>
            <a:ext cx="1140516" cy="365715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5"/>
          </p:cNvCxnSpPr>
          <p:nvPr/>
        </p:nvCxnSpPr>
        <p:spPr>
          <a:xfrm flipH="1" flipV="1">
            <a:off x="4632960" y="3463290"/>
            <a:ext cx="727612" cy="336601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543512" y="3414972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/>
          <p:nvPr/>
        </p:nvCxnSpPr>
        <p:spPr>
          <a:xfrm>
            <a:off x="5403840" y="3910377"/>
            <a:ext cx="254010" cy="499698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</p:cNvCxnSpPr>
          <p:nvPr/>
        </p:nvCxnSpPr>
        <p:spPr>
          <a:xfrm flipH="1">
            <a:off x="5661659" y="3995438"/>
            <a:ext cx="1356848" cy="396540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578556" y="4324528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 flipH="1">
            <a:off x="7104699" y="3338513"/>
            <a:ext cx="1896428" cy="510540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4" idx="5"/>
          </p:cNvCxnSpPr>
          <p:nvPr/>
        </p:nvCxnSpPr>
        <p:spPr>
          <a:xfrm flipH="1" flipV="1">
            <a:off x="9029700" y="3295650"/>
            <a:ext cx="791071" cy="586715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8990541" y="3203700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endCxn id="13" idx="1"/>
          </p:cNvCxnSpPr>
          <p:nvPr/>
        </p:nvCxnSpPr>
        <p:spPr>
          <a:xfrm flipH="1" flipV="1">
            <a:off x="8509391" y="3985792"/>
            <a:ext cx="1277547" cy="567159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15" idx="7"/>
          </p:cNvCxnSpPr>
          <p:nvPr/>
        </p:nvCxnSpPr>
        <p:spPr>
          <a:xfrm flipH="1">
            <a:off x="9744077" y="3968412"/>
            <a:ext cx="1396225" cy="570252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28736" y="2995581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24 LED" panose="020B0603050302020204" pitchFamily="34" charset="0"/>
              </a:rPr>
              <a:t>NO.1</a:t>
            </a:r>
            <a:endParaRPr lang="zh-CN" altLang="en-US" sz="3200" dirty="0">
              <a:solidFill>
                <a:schemeClr val="bg1"/>
              </a:solidFill>
              <a:latin typeface="24 LED" panose="020B06030503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188366" y="4156340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24 LED" panose="020B0603050302020204" pitchFamily="34" charset="0"/>
              </a:rPr>
              <a:t>NO.2</a:t>
            </a:r>
            <a:endParaRPr lang="zh-CN" altLang="en-US" sz="3200" dirty="0">
              <a:solidFill>
                <a:schemeClr val="bg1"/>
              </a:solidFill>
              <a:latin typeface="24 LED" panose="020B06030503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307136" y="3059289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24 LED" panose="020B0603050302020204" pitchFamily="34" charset="0"/>
              </a:rPr>
              <a:t>NO.3</a:t>
            </a:r>
            <a:endParaRPr lang="zh-CN" altLang="en-US" sz="3200" dirty="0">
              <a:solidFill>
                <a:schemeClr val="bg1"/>
              </a:solidFill>
              <a:latin typeface="24 LED" panose="020B06030503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313870" y="4165600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24 LED" panose="020B0603050302020204" pitchFamily="34" charset="0"/>
              </a:rPr>
              <a:t>NO.4</a:t>
            </a:r>
            <a:endParaRPr lang="zh-CN" altLang="en-US" sz="3200" dirty="0">
              <a:solidFill>
                <a:schemeClr val="bg1"/>
              </a:solidFill>
              <a:latin typeface="24 LED" panose="020B06030503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09531" y="3118945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前期</a:t>
            </a:r>
            <a:r>
              <a:rPr lang="zh-CN" altLang="en-US" b="1" dirty="0">
                <a:solidFill>
                  <a:schemeClr val="bg1"/>
                </a:solidFill>
              </a:rPr>
              <a:t>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129061" y="4268245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项目</a:t>
            </a:r>
            <a:r>
              <a:rPr lang="zh-CN" altLang="en-US" b="1" dirty="0">
                <a:solidFill>
                  <a:schemeClr val="bg1"/>
                </a:solidFill>
              </a:rPr>
              <a:t>寻找过程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202076" y="3192480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项目寻找</a:t>
            </a:r>
            <a:r>
              <a:rPr lang="zh-CN" altLang="en-US" b="1" dirty="0">
                <a:solidFill>
                  <a:schemeClr val="bg1"/>
                </a:solidFill>
              </a:rPr>
              <a:t>花絮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216912" y="4268245"/>
            <a:ext cx="640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总结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2478134" y="365817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576303" y="372476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6996125" y="386883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4720540" y="497562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6246397" y="483213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5600708" y="433276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608921" y="3801326"/>
            <a:ext cx="937290" cy="12108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3589079" y="3950281"/>
            <a:ext cx="88029" cy="10493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3524396" y="49993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  <a:endCxn id="49" idx="1"/>
          </p:cNvCxnSpPr>
          <p:nvPr/>
        </p:nvCxnSpPr>
        <p:spPr>
          <a:xfrm flipV="1">
            <a:off x="3777583" y="333382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4894907" y="415804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897735" y="3242736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5165977" y="411833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5743855" y="4065851"/>
            <a:ext cx="1278955" cy="29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012937" y="403325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endCxn id="55" idx="3"/>
          </p:cNvCxnSpPr>
          <p:nvPr/>
        </p:nvCxnSpPr>
        <p:spPr>
          <a:xfrm flipH="1">
            <a:off x="5149527" y="3295650"/>
            <a:ext cx="992492" cy="7662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6"/>
          </p:cNvCxnSpPr>
          <p:nvPr/>
        </p:nvCxnSpPr>
        <p:spPr>
          <a:xfrm flipH="1" flipV="1">
            <a:off x="6252562" y="3320550"/>
            <a:ext cx="744280" cy="656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6104356" y="3223209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6371780" y="4110438"/>
            <a:ext cx="732340" cy="722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96" idx="1"/>
          </p:cNvCxnSpPr>
          <p:nvPr/>
        </p:nvCxnSpPr>
        <p:spPr>
          <a:xfrm flipH="1" flipV="1">
            <a:off x="7719890" y="3032972"/>
            <a:ext cx="568233" cy="1395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3640737" y="5062956"/>
            <a:ext cx="1080383" cy="1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 rot="11174285">
            <a:off x="5772281" y="38794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74285">
            <a:off x="8260633" y="4412009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8774000" y="5220869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>
            <a:off x="6149326" y="175258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9219352" y="385623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4894907" y="446355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9" idx="3"/>
            <a:endCxn id="61" idx="5"/>
          </p:cNvCxnSpPr>
          <p:nvPr/>
        </p:nvCxnSpPr>
        <p:spPr>
          <a:xfrm flipV="1">
            <a:off x="4988826" y="3247900"/>
            <a:ext cx="1157448" cy="13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9" idx="1"/>
            <a:endCxn id="55" idx="5"/>
          </p:cNvCxnSpPr>
          <p:nvPr/>
        </p:nvCxnSpPr>
        <p:spPr>
          <a:xfrm>
            <a:off x="4980961" y="333382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6303874" y="2519859"/>
            <a:ext cx="540013" cy="745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18" idx="1"/>
            <a:endCxn id="54" idx="4"/>
          </p:cNvCxnSpPr>
          <p:nvPr/>
        </p:nvCxnSpPr>
        <p:spPr>
          <a:xfrm flipH="1">
            <a:off x="8342141" y="2653249"/>
            <a:ext cx="309453" cy="1759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8880406" y="4016625"/>
            <a:ext cx="410637" cy="12048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8407236" y="4493517"/>
            <a:ext cx="387903" cy="8834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2738260" y="1951989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3789202" y="137331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>
            <a:off x="7158527" y="908376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7537599" y="28334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>
            <a:off x="6818979" y="23359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>
            <a:off x="5547942" y="2519998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>
            <a:off x="8015271" y="150806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2935753" y="2168145"/>
            <a:ext cx="653373" cy="589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 flipV="1">
            <a:off x="3990482" y="888102"/>
            <a:ext cx="725554" cy="527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 flipV="1">
            <a:off x="7002880" y="2537238"/>
            <a:ext cx="576637" cy="320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4715733" y="842481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5232884" y="1999605"/>
            <a:ext cx="345133" cy="538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5079844" y="1914519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5216434" y="613459"/>
            <a:ext cx="656652" cy="132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5997799" y="513324"/>
            <a:ext cx="1161488" cy="509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>
            <a:off x="3588462" y="265750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6944362" y="1164410"/>
            <a:ext cx="328610" cy="1172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7414561" y="1050725"/>
            <a:ext cx="726093" cy="458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2872910" y="1557215"/>
            <a:ext cx="941200" cy="3954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3884421" y="600253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11174285">
            <a:off x="8532046" y="2522403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7357670" y="602477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9156635" y="1770386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5708328" y="2609169"/>
            <a:ext cx="520313" cy="614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4806824" y="488746"/>
            <a:ext cx="966127" cy="3728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>
            <a:off x="4798959" y="933572"/>
            <a:ext cx="309582" cy="997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99" idx="3"/>
            <a:endCxn id="121" idx="5"/>
          </p:cNvCxnSpPr>
          <p:nvPr/>
        </p:nvCxnSpPr>
        <p:spPr>
          <a:xfrm>
            <a:off x="8216551" y="1550355"/>
            <a:ext cx="970159" cy="237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18" idx="3"/>
            <a:endCxn id="121" idx="7"/>
          </p:cNvCxnSpPr>
          <p:nvPr/>
        </p:nvCxnSpPr>
        <p:spPr>
          <a:xfrm flipV="1">
            <a:off x="8662892" y="1901173"/>
            <a:ext cx="511458" cy="64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99" idx="0"/>
            <a:endCxn id="118" idx="4"/>
          </p:cNvCxnSpPr>
          <p:nvPr/>
        </p:nvCxnSpPr>
        <p:spPr>
          <a:xfrm>
            <a:off x="8116076" y="1733586"/>
            <a:ext cx="497478" cy="789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60" idx="7"/>
            <a:endCxn id="54" idx="3"/>
          </p:cNvCxnSpPr>
          <p:nvPr/>
        </p:nvCxnSpPr>
        <p:spPr>
          <a:xfrm flipH="1">
            <a:off x="8391479" y="3987026"/>
            <a:ext cx="845588" cy="45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 rot="11174285">
            <a:off x="5576810" y="59902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7638830" y="529189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4109939" y="6090177"/>
            <a:ext cx="1467535" cy="37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4009804" y="5134941"/>
            <a:ext cx="732315" cy="868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3619267" y="5103147"/>
            <a:ext cx="307441" cy="924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7193141" y="4084470"/>
            <a:ext cx="534860" cy="1207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7237728" y="4003160"/>
            <a:ext cx="1023340" cy="474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7781977" y="4531557"/>
            <a:ext cx="494848" cy="790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>
            <a:off x="7799216" y="5376936"/>
            <a:ext cx="995923" cy="4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7481955" y="5435044"/>
            <a:ext cx="287662" cy="590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5731495" y="447591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4915906" y="493294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6347202" y="505765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6643971" y="542268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6430298" y="503341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4879852" y="5149996"/>
            <a:ext cx="697622" cy="940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3801821" y="385014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>
            <a:off x="2621281" y="3688254"/>
            <a:ext cx="955692" cy="1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112" idx="0"/>
            <a:endCxn id="10" idx="4"/>
          </p:cNvCxnSpPr>
          <p:nvPr/>
        </p:nvCxnSpPr>
        <p:spPr>
          <a:xfrm>
            <a:off x="3688385" y="2881053"/>
            <a:ext cx="13301" cy="844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770753" y="2857026"/>
            <a:ext cx="1146120" cy="396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4" idx="1"/>
            <a:endCxn id="112" idx="4"/>
          </p:cNvCxnSpPr>
          <p:nvPr/>
        </p:nvCxnSpPr>
        <p:spPr>
          <a:xfrm flipH="1">
            <a:off x="3712747" y="1574594"/>
            <a:ext cx="260356" cy="1083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94" idx="1"/>
            <a:endCxn id="109" idx="0"/>
          </p:cNvCxnSpPr>
          <p:nvPr/>
        </p:nvCxnSpPr>
        <p:spPr>
          <a:xfrm>
            <a:off x="3973103" y="1574594"/>
            <a:ext cx="1175149" cy="492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112" idx="6"/>
          </p:cNvCxnSpPr>
          <p:nvPr/>
        </p:nvCxnSpPr>
        <p:spPr>
          <a:xfrm flipV="1">
            <a:off x="2621281" y="2757431"/>
            <a:ext cx="967845" cy="930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812007" y="2067559"/>
            <a:ext cx="1336245" cy="714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812007" y="2650785"/>
            <a:ext cx="1753650" cy="131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4988826" y="2680384"/>
            <a:ext cx="630807" cy="581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>
            <a:off x="6348844" y="1117160"/>
            <a:ext cx="837962" cy="6773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5956182" y="589221"/>
            <a:ext cx="235062" cy="118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5232884" y="1934874"/>
            <a:ext cx="941133" cy="6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 flipV="1">
            <a:off x="5708328" y="2436763"/>
            <a:ext cx="1111321" cy="1724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5691089" y="1976128"/>
            <a:ext cx="558160" cy="573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6331617" y="1952101"/>
            <a:ext cx="529649" cy="408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7020259" y="1691969"/>
            <a:ext cx="1019920" cy="686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stCxn id="118" idx="6"/>
            <a:endCxn id="96" idx="3"/>
          </p:cNvCxnSpPr>
          <p:nvPr/>
        </p:nvCxnSpPr>
        <p:spPr>
          <a:xfrm flipH="1">
            <a:off x="7737117" y="2587933"/>
            <a:ext cx="795364" cy="28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7661884" y="1733586"/>
            <a:ext cx="454192" cy="1100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endCxn id="11" idx="4"/>
          </p:cNvCxnSpPr>
          <p:nvPr/>
        </p:nvCxnSpPr>
        <p:spPr>
          <a:xfrm flipH="1">
            <a:off x="7130450" y="3027127"/>
            <a:ext cx="461520" cy="84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6327901" y="2933377"/>
            <a:ext cx="1210362" cy="41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6541910" y="566346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5701095" y="5016036"/>
            <a:ext cx="570210" cy="9748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5800355" y="5765528"/>
            <a:ext cx="787176" cy="349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6625136" y="5754558"/>
            <a:ext cx="733198" cy="370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3640737" y="4101658"/>
            <a:ext cx="1372654" cy="962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118" idx="2"/>
            <a:endCxn id="60" idx="5"/>
          </p:cNvCxnSpPr>
          <p:nvPr/>
        </p:nvCxnSpPr>
        <p:spPr>
          <a:xfrm>
            <a:off x="8678649" y="2603911"/>
            <a:ext cx="570778" cy="12700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椭圆 670"/>
          <p:cNvSpPr/>
          <p:nvPr/>
        </p:nvSpPr>
        <p:spPr>
          <a:xfrm>
            <a:off x="4780844" y="2224637"/>
            <a:ext cx="2630311" cy="2630311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dirty="0">
                <a:latin typeface="24 LED" panose="020B0603050302020204" pitchFamily="34" charset="0"/>
              </a:rPr>
              <a:t>1</a:t>
            </a:r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24991" y="4194635"/>
            <a:ext cx="1224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 </a:t>
            </a:r>
            <a:r>
              <a:rPr lang="zh-CN" altLang="en-US" b="1" dirty="0">
                <a:solidFill>
                  <a:schemeClr val="bg1"/>
                </a:solidFill>
              </a:rPr>
              <a:t>前期</a:t>
            </a:r>
            <a:r>
              <a:rPr lang="zh-CN" altLang="en-US" b="1" dirty="0">
                <a:solidFill>
                  <a:schemeClr val="bg1"/>
                </a:solidFill>
              </a:rPr>
              <a:t>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直接连接符 99"/>
          <p:cNvCxnSpPr>
            <a:stCxn id="224" idx="7"/>
            <a:endCxn id="165" idx="1"/>
          </p:cNvCxnSpPr>
          <p:nvPr/>
        </p:nvCxnSpPr>
        <p:spPr>
          <a:xfrm>
            <a:off x="1106967" y="2515324"/>
            <a:ext cx="1654357" cy="410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134" idx="5"/>
            <a:endCxn id="223" idx="7"/>
          </p:cNvCxnSpPr>
          <p:nvPr/>
        </p:nvCxnSpPr>
        <p:spPr>
          <a:xfrm flipH="1">
            <a:off x="6738945" y="2695091"/>
            <a:ext cx="947317" cy="3191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endCxn id="155" idx="0"/>
          </p:cNvCxnSpPr>
          <p:nvPr/>
        </p:nvCxnSpPr>
        <p:spPr>
          <a:xfrm flipH="1">
            <a:off x="7776491" y="2645776"/>
            <a:ext cx="27251" cy="7556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121" idx="4"/>
            <a:endCxn id="126" idx="7"/>
          </p:cNvCxnSpPr>
          <p:nvPr/>
        </p:nvCxnSpPr>
        <p:spPr>
          <a:xfrm>
            <a:off x="9258302" y="2126180"/>
            <a:ext cx="536126" cy="11665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endCxn id="121" idx="6"/>
          </p:cNvCxnSpPr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125" idx="4"/>
            <a:endCxn id="154" idx="0"/>
          </p:cNvCxnSpPr>
          <p:nvPr/>
        </p:nvCxnSpPr>
        <p:spPr>
          <a:xfrm>
            <a:off x="8369850" y="2705516"/>
            <a:ext cx="223099" cy="11477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椭圆 120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 flipH="1">
            <a:off x="9773515" y="3271865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7" name="直接连接符 126"/>
          <p:cNvCxnSpPr>
            <a:stCxn id="125" idx="3"/>
            <a:endCxn id="126" idx="5"/>
          </p:cNvCxnSpPr>
          <p:nvPr/>
        </p:nvCxnSpPr>
        <p:spPr>
          <a:xfrm>
            <a:off x="8458251" y="2668899"/>
            <a:ext cx="1336177" cy="7248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endCxn id="155" idx="6"/>
          </p:cNvCxnSpPr>
          <p:nvPr/>
        </p:nvCxnSpPr>
        <p:spPr>
          <a:xfrm flipV="1">
            <a:off x="6594375" y="3526446"/>
            <a:ext cx="1057098" cy="5499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>
            <a:stCxn id="125" idx="0"/>
            <a:endCxn id="133" idx="3"/>
          </p:cNvCxnSpPr>
          <p:nvPr/>
        </p:nvCxnSpPr>
        <p:spPr>
          <a:xfrm flipH="1" flipV="1">
            <a:off x="7839239" y="1505772"/>
            <a:ext cx="530611" cy="9497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134" idx="5"/>
            <a:endCxn id="151" idx="2"/>
          </p:cNvCxnSpPr>
          <p:nvPr/>
        </p:nvCxnSpPr>
        <p:spPr>
          <a:xfrm flipH="1" flipV="1">
            <a:off x="6513478" y="2346542"/>
            <a:ext cx="1172784" cy="3485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219" idx="2"/>
            <a:endCxn id="133" idx="7"/>
          </p:cNvCxnSpPr>
          <p:nvPr/>
        </p:nvCxnSpPr>
        <p:spPr>
          <a:xfrm flipV="1">
            <a:off x="6767614" y="1382383"/>
            <a:ext cx="948236" cy="125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>
            <a:stCxn id="134" idx="0"/>
            <a:endCxn id="133" idx="4"/>
          </p:cNvCxnSpPr>
          <p:nvPr/>
        </p:nvCxnSpPr>
        <p:spPr>
          <a:xfrm flipV="1">
            <a:off x="7749687" y="1531326"/>
            <a:ext cx="27857" cy="10106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椭圆 132"/>
          <p:cNvSpPr/>
          <p:nvPr/>
        </p:nvSpPr>
        <p:spPr>
          <a:xfrm flipH="1">
            <a:off x="7690296" y="135682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5" name="直接连接符 134"/>
          <p:cNvCxnSpPr>
            <a:stCxn id="219" idx="4"/>
          </p:cNvCxnSpPr>
          <p:nvPr/>
        </p:nvCxnSpPr>
        <p:spPr>
          <a:xfrm flipH="1">
            <a:off x="6502403" y="1615224"/>
            <a:ext cx="158004" cy="7441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endCxn id="155" idx="7"/>
          </p:cNvCxnSpPr>
          <p:nvPr/>
        </p:nvCxnSpPr>
        <p:spPr>
          <a:xfrm>
            <a:off x="6720116" y="3070553"/>
            <a:ext cx="967974" cy="3674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 flipH="1">
            <a:off x="6516916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>
            <a:stCxn id="219" idx="3"/>
            <a:endCxn id="134" idx="7"/>
          </p:cNvCxnSpPr>
          <p:nvPr/>
        </p:nvCxnSpPr>
        <p:spPr>
          <a:xfrm>
            <a:off x="6736214" y="1583824"/>
            <a:ext cx="950048" cy="9844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stCxn id="126" idx="2"/>
            <a:endCxn id="149" idx="6"/>
          </p:cNvCxnSpPr>
          <p:nvPr/>
        </p:nvCxnSpPr>
        <p:spPr>
          <a:xfrm>
            <a:off x="9916317" y="3343266"/>
            <a:ext cx="1493679" cy="1189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>
            <a:stCxn id="150" idx="1"/>
            <a:endCxn id="126" idx="5"/>
          </p:cNvCxnSpPr>
          <p:nvPr/>
        </p:nvCxnSpPr>
        <p:spPr>
          <a:xfrm flipV="1">
            <a:off x="9366141" y="3393754"/>
            <a:ext cx="428287" cy="13661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>
            <a:stCxn id="163" idx="6"/>
            <a:endCxn id="126" idx="4"/>
          </p:cNvCxnSpPr>
          <p:nvPr/>
        </p:nvCxnSpPr>
        <p:spPr>
          <a:xfrm flipH="1" flipV="1">
            <a:off x="9844916" y="3414667"/>
            <a:ext cx="752409" cy="788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154" idx="2"/>
            <a:endCxn id="126" idx="4"/>
          </p:cNvCxnSpPr>
          <p:nvPr/>
        </p:nvCxnSpPr>
        <p:spPr>
          <a:xfrm flipV="1">
            <a:off x="8680198" y="3414667"/>
            <a:ext cx="1164718" cy="5258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>
            <a:stCxn id="154" idx="6"/>
            <a:endCxn id="155" idx="3"/>
          </p:cNvCxnSpPr>
          <p:nvPr/>
        </p:nvCxnSpPr>
        <p:spPr>
          <a:xfrm flipH="1" flipV="1">
            <a:off x="7864892" y="3614847"/>
            <a:ext cx="640809" cy="3256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stCxn id="154" idx="3"/>
          </p:cNvCxnSpPr>
          <p:nvPr/>
        </p:nvCxnSpPr>
        <p:spPr>
          <a:xfrm>
            <a:off x="8654644" y="4002187"/>
            <a:ext cx="603658" cy="810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152" idx="3"/>
          </p:cNvCxnSpPr>
          <p:nvPr/>
        </p:nvCxnSpPr>
        <p:spPr>
          <a:xfrm flipH="1" flipV="1">
            <a:off x="6553202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>
            <a:stCxn id="154" idx="5"/>
          </p:cNvCxnSpPr>
          <p:nvPr/>
        </p:nvCxnSpPr>
        <p:spPr>
          <a:xfrm flipH="1">
            <a:off x="7143752" y="4002187"/>
            <a:ext cx="1387503" cy="658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>
            <a:stCxn id="155" idx="4"/>
          </p:cNvCxnSpPr>
          <p:nvPr/>
        </p:nvCxnSpPr>
        <p:spPr>
          <a:xfrm flipH="1">
            <a:off x="7162802" y="3651464"/>
            <a:ext cx="613689" cy="9902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椭圆 148"/>
          <p:cNvSpPr/>
          <p:nvPr/>
        </p:nvSpPr>
        <p:spPr>
          <a:xfrm flipH="1">
            <a:off x="11409996" y="333717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 flipH="1">
            <a:off x="9213020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 flipH="1">
            <a:off x="8505701" y="3853244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 flipH="1">
            <a:off x="7651473" y="3401428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6" name="直接连接符 155"/>
          <p:cNvCxnSpPr>
            <a:stCxn id="152" idx="6"/>
            <a:endCxn id="222" idx="2"/>
          </p:cNvCxnSpPr>
          <p:nvPr/>
        </p:nvCxnSpPr>
        <p:spPr>
          <a:xfrm flipH="1">
            <a:off x="6435792" y="4691284"/>
            <a:ext cx="630652" cy="1797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>
            <a:stCxn id="153" idx="5"/>
            <a:endCxn id="222" idx="0"/>
          </p:cNvCxnSpPr>
          <p:nvPr/>
        </p:nvCxnSpPr>
        <p:spPr>
          <a:xfrm flipH="1">
            <a:off x="6326338" y="4149630"/>
            <a:ext cx="166851" cy="611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>
            <a:endCxn id="207" idx="6"/>
          </p:cNvCxnSpPr>
          <p:nvPr/>
        </p:nvCxnSpPr>
        <p:spPr>
          <a:xfrm flipH="1" flipV="1">
            <a:off x="5517711" y="3095853"/>
            <a:ext cx="1016309" cy="30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>
            <a:stCxn id="152" idx="6"/>
          </p:cNvCxnSpPr>
          <p:nvPr/>
        </p:nvCxnSpPr>
        <p:spPr>
          <a:xfrm flipH="1">
            <a:off x="6496052" y="4691284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>
            <a:endCxn id="222" idx="4"/>
          </p:cNvCxnSpPr>
          <p:nvPr/>
        </p:nvCxnSpPr>
        <p:spPr>
          <a:xfrm flipH="1" flipV="1">
            <a:off x="6326338" y="4980443"/>
            <a:ext cx="169714" cy="4216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>
            <a:stCxn id="150" idx="2"/>
            <a:endCxn id="163" idx="5"/>
          </p:cNvCxnSpPr>
          <p:nvPr/>
        </p:nvCxnSpPr>
        <p:spPr>
          <a:xfrm flipV="1">
            <a:off x="9392412" y="4266146"/>
            <a:ext cx="1231184" cy="5571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>
            <a:stCxn id="163" idx="2"/>
            <a:endCxn id="149" idx="4"/>
          </p:cNvCxnSpPr>
          <p:nvPr/>
        </p:nvCxnSpPr>
        <p:spPr>
          <a:xfrm flipV="1">
            <a:off x="10776717" y="3587213"/>
            <a:ext cx="758297" cy="6155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椭圆 162"/>
          <p:cNvSpPr/>
          <p:nvPr/>
        </p:nvSpPr>
        <p:spPr>
          <a:xfrm flipH="1">
            <a:off x="10597325" y="4113025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4" name="直接连接符 163"/>
          <p:cNvCxnSpPr>
            <a:stCxn id="171" idx="4"/>
            <a:endCxn id="165" idx="6"/>
          </p:cNvCxnSpPr>
          <p:nvPr/>
        </p:nvCxnSpPr>
        <p:spPr>
          <a:xfrm flipH="1">
            <a:off x="2974743" y="2542811"/>
            <a:ext cx="1102379" cy="4716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椭圆 164"/>
          <p:cNvSpPr/>
          <p:nvPr/>
        </p:nvSpPr>
        <p:spPr>
          <a:xfrm>
            <a:off x="2724707" y="288945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1432151" y="319282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7" name="直接连接符 166"/>
          <p:cNvCxnSpPr>
            <a:stCxn id="165" idx="2"/>
            <a:endCxn id="166" idx="5"/>
          </p:cNvCxnSpPr>
          <p:nvPr/>
        </p:nvCxnSpPr>
        <p:spPr>
          <a:xfrm flipH="1">
            <a:off x="1554040" y="3014471"/>
            <a:ext cx="1170667" cy="3002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endCxn id="208" idx="6"/>
          </p:cNvCxnSpPr>
          <p:nvPr/>
        </p:nvCxnSpPr>
        <p:spPr>
          <a:xfrm flipH="1" flipV="1">
            <a:off x="4568689" y="3482308"/>
            <a:ext cx="949337" cy="594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>
            <a:stCxn id="165" idx="0"/>
            <a:endCxn id="170" idx="4"/>
          </p:cNvCxnSpPr>
          <p:nvPr/>
        </p:nvCxnSpPr>
        <p:spPr>
          <a:xfrm flipV="1">
            <a:off x="2849725" y="2090088"/>
            <a:ext cx="621986" cy="7993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椭圆 169"/>
          <p:cNvSpPr/>
          <p:nvPr/>
        </p:nvSpPr>
        <p:spPr>
          <a:xfrm>
            <a:off x="3400310" y="1947286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3987426" y="2363419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2" name="直接连接符 171"/>
          <p:cNvCxnSpPr>
            <a:stCxn id="203" idx="2"/>
            <a:endCxn id="170" idx="5"/>
          </p:cNvCxnSpPr>
          <p:nvPr/>
        </p:nvCxnSpPr>
        <p:spPr>
          <a:xfrm flipH="1">
            <a:off x="3522199" y="1986184"/>
            <a:ext cx="1496021" cy="829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>
            <a:endCxn id="219" idx="5"/>
          </p:cNvCxnSpPr>
          <p:nvPr/>
        </p:nvCxnSpPr>
        <p:spPr>
          <a:xfrm flipV="1">
            <a:off x="5029427" y="1583824"/>
            <a:ext cx="1555174" cy="3981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>
            <a:endCxn id="202" idx="1"/>
          </p:cNvCxnSpPr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>
            <a:stCxn id="202" idx="3"/>
          </p:cNvCxnSpPr>
          <p:nvPr/>
        </p:nvCxnSpPr>
        <p:spPr>
          <a:xfrm flipH="1">
            <a:off x="5464856" y="2128256"/>
            <a:ext cx="294010" cy="9568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>
            <a:endCxn id="171" idx="5"/>
          </p:cNvCxnSpPr>
          <p:nvPr/>
        </p:nvCxnSpPr>
        <p:spPr>
          <a:xfrm flipH="1" flipV="1">
            <a:off x="4140547" y="2516540"/>
            <a:ext cx="1251738" cy="554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5435827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/>
          <p:nvPr/>
        </p:nvCxnSpPr>
        <p:spPr>
          <a:xfrm>
            <a:off x="5116512" y="2054553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>
            <a:stCxn id="203" idx="3"/>
            <a:endCxn id="171" idx="7"/>
          </p:cNvCxnSpPr>
          <p:nvPr/>
        </p:nvCxnSpPr>
        <p:spPr>
          <a:xfrm flipH="1">
            <a:off x="4140547" y="2040891"/>
            <a:ext cx="900334" cy="3487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/>
          <p:cNvCxnSpPr>
            <a:stCxn id="201" idx="2"/>
            <a:endCxn id="166" idx="4"/>
          </p:cNvCxnSpPr>
          <p:nvPr/>
        </p:nvCxnSpPr>
        <p:spPr>
          <a:xfrm flipH="1" flipV="1">
            <a:off x="1503552" y="3335623"/>
            <a:ext cx="1216436" cy="1487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/>
          <p:cNvCxnSpPr>
            <a:stCxn id="206" idx="1"/>
            <a:endCxn id="166" idx="4"/>
          </p:cNvCxnSpPr>
          <p:nvPr/>
        </p:nvCxnSpPr>
        <p:spPr>
          <a:xfrm flipH="1" flipV="1">
            <a:off x="1503552" y="3335623"/>
            <a:ext cx="1721547" cy="2615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>
            <a:stCxn id="206" idx="7"/>
            <a:endCxn id="208" idx="2"/>
          </p:cNvCxnSpPr>
          <p:nvPr/>
        </p:nvCxnSpPr>
        <p:spPr>
          <a:xfrm flipV="1">
            <a:off x="3348488" y="3482308"/>
            <a:ext cx="970165" cy="114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>
            <a:stCxn id="206" idx="3"/>
          </p:cNvCxnSpPr>
          <p:nvPr/>
        </p:nvCxnSpPr>
        <p:spPr>
          <a:xfrm flipH="1">
            <a:off x="2854098" y="3720567"/>
            <a:ext cx="371001" cy="10926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>
            <a:stCxn id="204" idx="3"/>
          </p:cNvCxnSpPr>
          <p:nvPr/>
        </p:nvCxnSpPr>
        <p:spPr>
          <a:xfrm flipV="1">
            <a:off x="4913881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/>
          <p:cNvCxnSpPr>
            <a:stCxn id="206" idx="5"/>
          </p:cNvCxnSpPr>
          <p:nvPr/>
        </p:nvCxnSpPr>
        <p:spPr>
          <a:xfrm>
            <a:off x="3348488" y="3720567"/>
            <a:ext cx="1620160" cy="9402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/>
          <p:cNvCxnSpPr>
            <a:stCxn id="208" idx="4"/>
          </p:cNvCxnSpPr>
          <p:nvPr/>
        </p:nvCxnSpPr>
        <p:spPr>
          <a:xfrm>
            <a:off x="4443671" y="3607326"/>
            <a:ext cx="505927" cy="1034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椭圆 200"/>
          <p:cNvSpPr/>
          <p:nvPr/>
        </p:nvSpPr>
        <p:spPr>
          <a:xfrm>
            <a:off x="2719988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椭圆 201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椭圆 202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3199545" y="3571624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椭圆 207"/>
          <p:cNvSpPr/>
          <p:nvPr/>
        </p:nvSpPr>
        <p:spPr>
          <a:xfrm>
            <a:off x="4318653" y="3357290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9" name="直接连接符 208"/>
          <p:cNvCxnSpPr>
            <a:endCxn id="204" idx="4"/>
          </p:cNvCxnSpPr>
          <p:nvPr/>
        </p:nvCxnSpPr>
        <p:spPr>
          <a:xfrm flipV="1">
            <a:off x="4378098" y="4768652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/>
          <p:cNvCxnSpPr>
            <a:stCxn id="165" idx="4"/>
            <a:endCxn id="206" idx="1"/>
          </p:cNvCxnSpPr>
          <p:nvPr/>
        </p:nvCxnSpPr>
        <p:spPr>
          <a:xfrm>
            <a:off x="2849725" y="3139489"/>
            <a:ext cx="375374" cy="4576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>
            <a:stCxn id="201" idx="6"/>
            <a:endCxn id="204" idx="2"/>
          </p:cNvCxnSpPr>
          <p:nvPr/>
        </p:nvCxnSpPr>
        <p:spPr>
          <a:xfrm flipV="1">
            <a:off x="2899380" y="4691284"/>
            <a:ext cx="1991840" cy="1320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/>
          <p:cNvCxnSpPr>
            <a:stCxn id="204" idx="6"/>
            <a:endCxn id="222" idx="5"/>
          </p:cNvCxnSpPr>
          <p:nvPr/>
        </p:nvCxnSpPr>
        <p:spPr>
          <a:xfrm>
            <a:off x="5045956" y="4691284"/>
            <a:ext cx="1202986" cy="2571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>
            <a:stCxn id="205" idx="5"/>
            <a:endCxn id="222" idx="6"/>
          </p:cNvCxnSpPr>
          <p:nvPr/>
        </p:nvCxnSpPr>
        <p:spPr>
          <a:xfrm>
            <a:off x="5619211" y="4149630"/>
            <a:ext cx="597673" cy="7213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椭圆 215"/>
          <p:cNvSpPr/>
          <p:nvPr/>
        </p:nvSpPr>
        <p:spPr>
          <a:xfrm>
            <a:off x="6445422" y="5322724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 flipH="1">
            <a:off x="4291265" y="531017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椭圆 218"/>
          <p:cNvSpPr/>
          <p:nvPr/>
        </p:nvSpPr>
        <p:spPr>
          <a:xfrm flipH="1">
            <a:off x="6553201" y="140081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0" name="直接连接符 219"/>
          <p:cNvCxnSpPr>
            <a:stCxn id="202" idx="5"/>
            <a:endCxn id="151" idx="6"/>
          </p:cNvCxnSpPr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椭圆 221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椭圆 222"/>
          <p:cNvSpPr/>
          <p:nvPr/>
        </p:nvSpPr>
        <p:spPr>
          <a:xfrm>
            <a:off x="6525526" y="2977588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椭圆 223"/>
          <p:cNvSpPr/>
          <p:nvPr/>
        </p:nvSpPr>
        <p:spPr>
          <a:xfrm>
            <a:off x="958024" y="248977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椭圆 224"/>
          <p:cNvSpPr/>
          <p:nvPr/>
        </p:nvSpPr>
        <p:spPr>
          <a:xfrm>
            <a:off x="267945" y="347334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7" name="直接连接符 226"/>
          <p:cNvCxnSpPr>
            <a:stCxn id="225" idx="0"/>
            <a:endCxn id="224" idx="3"/>
          </p:cNvCxnSpPr>
          <p:nvPr/>
        </p:nvCxnSpPr>
        <p:spPr>
          <a:xfrm flipV="1">
            <a:off x="392963" y="2638713"/>
            <a:ext cx="590615" cy="8346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>
            <a:stCxn id="225" idx="5"/>
            <a:endCxn id="201" idx="2"/>
          </p:cNvCxnSpPr>
          <p:nvPr/>
        </p:nvCxnSpPr>
        <p:spPr>
          <a:xfrm>
            <a:off x="481364" y="3686766"/>
            <a:ext cx="2238624" cy="11365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矩形 231"/>
          <p:cNvSpPr/>
          <p:nvPr/>
        </p:nvSpPr>
        <p:spPr>
          <a:xfrm>
            <a:off x="-25972" y="0"/>
            <a:ext cx="12217971" cy="6911308"/>
          </a:xfrm>
          <a:prstGeom prst="rect">
            <a:avLst/>
          </a:prstGeom>
          <a:solidFill>
            <a:srgbClr val="ECECEC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文本框 252"/>
          <p:cNvSpPr txBox="1"/>
          <p:nvPr/>
        </p:nvSpPr>
        <p:spPr>
          <a:xfrm>
            <a:off x="1013460" y="4170680"/>
            <a:ext cx="1438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</a:t>
            </a:r>
            <a:r>
              <a:rPr lang="en-US" altLang="zh-CN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4982063" y="439665"/>
            <a:ext cx="206369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前期</a:t>
            </a:r>
            <a:r>
              <a:rPr lang="zh-CN" altLang="en-US" sz="2000" dirty="0">
                <a:solidFill>
                  <a:schemeClr val="bg1"/>
                </a:solidFill>
              </a:rPr>
              <a:t>准备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89505" y="1270000"/>
            <a:ext cx="741299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200"/>
              <a:t>外出地点：</a:t>
            </a:r>
            <a:r>
              <a:rPr lang="zh-CN" altLang="en-US" sz="2400">
                <a:solidFill>
                  <a:srgbClr val="FF0000"/>
                </a:solidFill>
              </a:rPr>
              <a:t>松雅湖吾悦广场</a:t>
            </a:r>
            <a:r>
              <a:rPr lang="zh-CN" altLang="en-US" sz="2200"/>
              <a:t>（备选：星沙华润万象</a:t>
            </a:r>
            <a:r>
              <a:rPr lang="zh-CN" altLang="en-US" sz="2200"/>
              <a:t>广场）</a:t>
            </a:r>
            <a:endParaRPr lang="zh-CN" altLang="en-US" sz="2200"/>
          </a:p>
          <a:p>
            <a:pPr indent="457200" fontAlgn="auto">
              <a:lnSpc>
                <a:spcPct val="150000"/>
              </a:lnSpc>
            </a:pPr>
            <a:r>
              <a:rPr lang="zh-CN" altLang="en-US" sz="2200"/>
              <a:t>商铺记录：</a:t>
            </a:r>
            <a:r>
              <a:rPr lang="zh-CN" altLang="en-US" sz="2400">
                <a:solidFill>
                  <a:srgbClr val="FF0000"/>
                </a:solidFill>
              </a:rPr>
              <a:t>M&amp;Y ART BAR油画·咖啡·红酒</a:t>
            </a:r>
            <a:r>
              <a:rPr lang="zh-CN" altLang="en-US" sz="2200"/>
              <a:t>、来电健身、探秘者实景密室、</a:t>
            </a:r>
            <a:r>
              <a:rPr lang="zh-CN" altLang="en-US" sz="2400">
                <a:solidFill>
                  <a:srgbClr val="FF0000"/>
                </a:solidFill>
              </a:rPr>
              <a:t>屿时手工创意体验空间</a:t>
            </a:r>
            <a:r>
              <a:rPr lang="zh-CN" altLang="en-US" sz="2200"/>
              <a:t>、</a:t>
            </a:r>
            <a:r>
              <a:rPr lang="en-US" altLang="zh-CN" sz="2200"/>
              <a:t>Tai Enjoy</a:t>
            </a:r>
            <a:r>
              <a:rPr lang="zh-CN" altLang="en-US" sz="2200"/>
              <a:t>泰式</a:t>
            </a:r>
            <a:r>
              <a:rPr lang="en-US" altLang="zh-CN" sz="2200"/>
              <a:t>Spa</a:t>
            </a:r>
            <a:r>
              <a:rPr lang="zh-CN" altLang="en-US" sz="2200"/>
              <a:t>、知初漟茶社、刻健未来健身私教馆、</a:t>
            </a:r>
            <a:r>
              <a:rPr lang="zh-CN" altLang="en-US" sz="2400">
                <a:solidFill>
                  <a:srgbClr val="FF0000"/>
                </a:solidFill>
              </a:rPr>
              <a:t>Runleg·小短腿体验馆·柯基狗咖·猫咖·萌兔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直接连接符 99"/>
          <p:cNvCxnSpPr>
            <a:stCxn id="224" idx="7"/>
            <a:endCxn id="165" idx="1"/>
          </p:cNvCxnSpPr>
          <p:nvPr/>
        </p:nvCxnSpPr>
        <p:spPr>
          <a:xfrm>
            <a:off x="1106967" y="2515324"/>
            <a:ext cx="1654357" cy="410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134" idx="5"/>
            <a:endCxn id="223" idx="7"/>
          </p:cNvCxnSpPr>
          <p:nvPr/>
        </p:nvCxnSpPr>
        <p:spPr>
          <a:xfrm flipH="1">
            <a:off x="6738945" y="2695091"/>
            <a:ext cx="947317" cy="3191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endCxn id="155" idx="0"/>
          </p:cNvCxnSpPr>
          <p:nvPr/>
        </p:nvCxnSpPr>
        <p:spPr>
          <a:xfrm flipH="1">
            <a:off x="7776491" y="2645776"/>
            <a:ext cx="27251" cy="7556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121" idx="4"/>
            <a:endCxn id="126" idx="7"/>
          </p:cNvCxnSpPr>
          <p:nvPr/>
        </p:nvCxnSpPr>
        <p:spPr>
          <a:xfrm>
            <a:off x="9258302" y="2126180"/>
            <a:ext cx="536126" cy="11665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endCxn id="121" idx="6"/>
          </p:cNvCxnSpPr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125" idx="4"/>
            <a:endCxn id="154" idx="0"/>
          </p:cNvCxnSpPr>
          <p:nvPr/>
        </p:nvCxnSpPr>
        <p:spPr>
          <a:xfrm>
            <a:off x="8369850" y="2705516"/>
            <a:ext cx="223099" cy="11477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椭圆 120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 flipH="1">
            <a:off x="9773515" y="3271865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7" name="直接连接符 126"/>
          <p:cNvCxnSpPr>
            <a:stCxn id="125" idx="3"/>
            <a:endCxn id="126" idx="5"/>
          </p:cNvCxnSpPr>
          <p:nvPr/>
        </p:nvCxnSpPr>
        <p:spPr>
          <a:xfrm>
            <a:off x="8458251" y="2668899"/>
            <a:ext cx="1336177" cy="7248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endCxn id="155" idx="6"/>
          </p:cNvCxnSpPr>
          <p:nvPr/>
        </p:nvCxnSpPr>
        <p:spPr>
          <a:xfrm flipV="1">
            <a:off x="6594375" y="3526446"/>
            <a:ext cx="1057098" cy="5499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>
            <a:stCxn id="125" idx="0"/>
            <a:endCxn id="133" idx="3"/>
          </p:cNvCxnSpPr>
          <p:nvPr/>
        </p:nvCxnSpPr>
        <p:spPr>
          <a:xfrm flipH="1" flipV="1">
            <a:off x="7839239" y="1505772"/>
            <a:ext cx="530611" cy="9497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134" idx="5"/>
            <a:endCxn id="151" idx="2"/>
          </p:cNvCxnSpPr>
          <p:nvPr/>
        </p:nvCxnSpPr>
        <p:spPr>
          <a:xfrm flipH="1" flipV="1">
            <a:off x="6513478" y="2346542"/>
            <a:ext cx="1172784" cy="3485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219" idx="2"/>
            <a:endCxn id="133" idx="7"/>
          </p:cNvCxnSpPr>
          <p:nvPr/>
        </p:nvCxnSpPr>
        <p:spPr>
          <a:xfrm flipV="1">
            <a:off x="6767614" y="1382383"/>
            <a:ext cx="948236" cy="125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>
            <a:stCxn id="134" idx="0"/>
            <a:endCxn id="133" idx="4"/>
          </p:cNvCxnSpPr>
          <p:nvPr/>
        </p:nvCxnSpPr>
        <p:spPr>
          <a:xfrm flipV="1">
            <a:off x="7749687" y="1531326"/>
            <a:ext cx="27857" cy="10106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椭圆 132"/>
          <p:cNvSpPr/>
          <p:nvPr/>
        </p:nvSpPr>
        <p:spPr>
          <a:xfrm flipH="1">
            <a:off x="7690296" y="135682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5" name="直接连接符 134"/>
          <p:cNvCxnSpPr>
            <a:stCxn id="219" idx="4"/>
          </p:cNvCxnSpPr>
          <p:nvPr/>
        </p:nvCxnSpPr>
        <p:spPr>
          <a:xfrm flipH="1">
            <a:off x="6502403" y="1615224"/>
            <a:ext cx="158004" cy="7441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endCxn id="155" idx="7"/>
          </p:cNvCxnSpPr>
          <p:nvPr/>
        </p:nvCxnSpPr>
        <p:spPr>
          <a:xfrm>
            <a:off x="6720116" y="3070553"/>
            <a:ext cx="967974" cy="3674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 flipH="1">
            <a:off x="6516916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>
            <a:stCxn id="219" idx="3"/>
            <a:endCxn id="134" idx="7"/>
          </p:cNvCxnSpPr>
          <p:nvPr/>
        </p:nvCxnSpPr>
        <p:spPr>
          <a:xfrm>
            <a:off x="6736214" y="1583824"/>
            <a:ext cx="950048" cy="9844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stCxn id="126" idx="2"/>
            <a:endCxn id="149" idx="6"/>
          </p:cNvCxnSpPr>
          <p:nvPr/>
        </p:nvCxnSpPr>
        <p:spPr>
          <a:xfrm>
            <a:off x="9916317" y="3343266"/>
            <a:ext cx="1493679" cy="1189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>
            <a:stCxn id="150" idx="1"/>
            <a:endCxn id="126" idx="5"/>
          </p:cNvCxnSpPr>
          <p:nvPr/>
        </p:nvCxnSpPr>
        <p:spPr>
          <a:xfrm flipV="1">
            <a:off x="9366141" y="3393754"/>
            <a:ext cx="428287" cy="13661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>
            <a:stCxn id="163" idx="6"/>
            <a:endCxn id="126" idx="4"/>
          </p:cNvCxnSpPr>
          <p:nvPr/>
        </p:nvCxnSpPr>
        <p:spPr>
          <a:xfrm flipH="1" flipV="1">
            <a:off x="9844916" y="3414667"/>
            <a:ext cx="752409" cy="788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154" idx="2"/>
            <a:endCxn id="126" idx="4"/>
          </p:cNvCxnSpPr>
          <p:nvPr/>
        </p:nvCxnSpPr>
        <p:spPr>
          <a:xfrm flipV="1">
            <a:off x="8680198" y="3414667"/>
            <a:ext cx="1164718" cy="5258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>
            <a:stCxn id="154" idx="6"/>
            <a:endCxn id="155" idx="3"/>
          </p:cNvCxnSpPr>
          <p:nvPr/>
        </p:nvCxnSpPr>
        <p:spPr>
          <a:xfrm flipH="1" flipV="1">
            <a:off x="7864892" y="3614847"/>
            <a:ext cx="640809" cy="3256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stCxn id="154" idx="3"/>
          </p:cNvCxnSpPr>
          <p:nvPr/>
        </p:nvCxnSpPr>
        <p:spPr>
          <a:xfrm>
            <a:off x="8654644" y="4002187"/>
            <a:ext cx="603658" cy="810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152" idx="3"/>
          </p:cNvCxnSpPr>
          <p:nvPr/>
        </p:nvCxnSpPr>
        <p:spPr>
          <a:xfrm flipH="1" flipV="1">
            <a:off x="6553202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>
            <a:stCxn id="154" idx="5"/>
          </p:cNvCxnSpPr>
          <p:nvPr/>
        </p:nvCxnSpPr>
        <p:spPr>
          <a:xfrm flipH="1">
            <a:off x="7143752" y="4002187"/>
            <a:ext cx="1387503" cy="658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>
            <a:stCxn id="155" idx="4"/>
          </p:cNvCxnSpPr>
          <p:nvPr/>
        </p:nvCxnSpPr>
        <p:spPr>
          <a:xfrm flipH="1">
            <a:off x="7162802" y="3651464"/>
            <a:ext cx="613689" cy="9902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椭圆 148"/>
          <p:cNvSpPr/>
          <p:nvPr/>
        </p:nvSpPr>
        <p:spPr>
          <a:xfrm flipH="1">
            <a:off x="11409996" y="333717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 flipH="1">
            <a:off x="9213020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 flipH="1">
            <a:off x="8505701" y="3853244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 flipH="1">
            <a:off x="7651473" y="3401428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6" name="直接连接符 155"/>
          <p:cNvCxnSpPr>
            <a:stCxn id="152" idx="6"/>
            <a:endCxn id="222" idx="2"/>
          </p:cNvCxnSpPr>
          <p:nvPr/>
        </p:nvCxnSpPr>
        <p:spPr>
          <a:xfrm flipH="1">
            <a:off x="6435792" y="4691284"/>
            <a:ext cx="630652" cy="1797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>
            <a:stCxn id="153" idx="5"/>
            <a:endCxn id="222" idx="0"/>
          </p:cNvCxnSpPr>
          <p:nvPr/>
        </p:nvCxnSpPr>
        <p:spPr>
          <a:xfrm flipH="1">
            <a:off x="6326338" y="4149630"/>
            <a:ext cx="166851" cy="611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>
            <a:endCxn id="207" idx="6"/>
          </p:cNvCxnSpPr>
          <p:nvPr/>
        </p:nvCxnSpPr>
        <p:spPr>
          <a:xfrm flipH="1" flipV="1">
            <a:off x="5517711" y="3095853"/>
            <a:ext cx="1016309" cy="30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>
            <a:stCxn id="152" idx="6"/>
          </p:cNvCxnSpPr>
          <p:nvPr/>
        </p:nvCxnSpPr>
        <p:spPr>
          <a:xfrm flipH="1">
            <a:off x="6496052" y="4691284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>
            <a:endCxn id="222" idx="4"/>
          </p:cNvCxnSpPr>
          <p:nvPr/>
        </p:nvCxnSpPr>
        <p:spPr>
          <a:xfrm flipH="1" flipV="1">
            <a:off x="6326338" y="4980443"/>
            <a:ext cx="169714" cy="4216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>
            <a:stCxn id="150" idx="2"/>
            <a:endCxn id="163" idx="5"/>
          </p:cNvCxnSpPr>
          <p:nvPr/>
        </p:nvCxnSpPr>
        <p:spPr>
          <a:xfrm flipV="1">
            <a:off x="9392412" y="4266146"/>
            <a:ext cx="1231184" cy="5571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>
            <a:stCxn id="163" idx="2"/>
            <a:endCxn id="149" idx="4"/>
          </p:cNvCxnSpPr>
          <p:nvPr/>
        </p:nvCxnSpPr>
        <p:spPr>
          <a:xfrm flipV="1">
            <a:off x="10776717" y="3587213"/>
            <a:ext cx="758297" cy="6155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椭圆 162"/>
          <p:cNvSpPr/>
          <p:nvPr/>
        </p:nvSpPr>
        <p:spPr>
          <a:xfrm flipH="1">
            <a:off x="10597325" y="4113025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4" name="直接连接符 163"/>
          <p:cNvCxnSpPr>
            <a:stCxn id="171" idx="4"/>
            <a:endCxn id="165" idx="6"/>
          </p:cNvCxnSpPr>
          <p:nvPr/>
        </p:nvCxnSpPr>
        <p:spPr>
          <a:xfrm flipH="1">
            <a:off x="2974743" y="2542811"/>
            <a:ext cx="1102379" cy="4716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椭圆 164"/>
          <p:cNvSpPr/>
          <p:nvPr/>
        </p:nvSpPr>
        <p:spPr>
          <a:xfrm>
            <a:off x="2724707" y="288945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1432151" y="319282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7" name="直接连接符 166"/>
          <p:cNvCxnSpPr>
            <a:stCxn id="165" idx="2"/>
            <a:endCxn id="166" idx="5"/>
          </p:cNvCxnSpPr>
          <p:nvPr/>
        </p:nvCxnSpPr>
        <p:spPr>
          <a:xfrm flipH="1">
            <a:off x="1554040" y="3014471"/>
            <a:ext cx="1170667" cy="3002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endCxn id="208" idx="6"/>
          </p:cNvCxnSpPr>
          <p:nvPr/>
        </p:nvCxnSpPr>
        <p:spPr>
          <a:xfrm flipH="1" flipV="1">
            <a:off x="4568689" y="3482308"/>
            <a:ext cx="949337" cy="594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>
            <a:stCxn id="165" idx="0"/>
            <a:endCxn id="170" idx="4"/>
          </p:cNvCxnSpPr>
          <p:nvPr/>
        </p:nvCxnSpPr>
        <p:spPr>
          <a:xfrm flipV="1">
            <a:off x="2849725" y="2090088"/>
            <a:ext cx="621986" cy="7993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椭圆 169"/>
          <p:cNvSpPr/>
          <p:nvPr/>
        </p:nvSpPr>
        <p:spPr>
          <a:xfrm>
            <a:off x="3400310" y="1947286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3987426" y="2363419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2" name="直接连接符 171"/>
          <p:cNvCxnSpPr>
            <a:stCxn id="203" idx="2"/>
            <a:endCxn id="170" idx="5"/>
          </p:cNvCxnSpPr>
          <p:nvPr/>
        </p:nvCxnSpPr>
        <p:spPr>
          <a:xfrm flipH="1">
            <a:off x="3522199" y="1986184"/>
            <a:ext cx="1496021" cy="829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>
            <a:endCxn id="219" idx="5"/>
          </p:cNvCxnSpPr>
          <p:nvPr/>
        </p:nvCxnSpPr>
        <p:spPr>
          <a:xfrm flipV="1">
            <a:off x="5029427" y="1583824"/>
            <a:ext cx="1555174" cy="3981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>
            <a:endCxn id="202" idx="1"/>
          </p:cNvCxnSpPr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>
            <a:stCxn id="202" idx="3"/>
          </p:cNvCxnSpPr>
          <p:nvPr/>
        </p:nvCxnSpPr>
        <p:spPr>
          <a:xfrm flipH="1">
            <a:off x="5464856" y="2128256"/>
            <a:ext cx="294010" cy="9568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>
            <a:endCxn id="171" idx="5"/>
          </p:cNvCxnSpPr>
          <p:nvPr/>
        </p:nvCxnSpPr>
        <p:spPr>
          <a:xfrm flipH="1" flipV="1">
            <a:off x="4140547" y="2516540"/>
            <a:ext cx="1251738" cy="554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5435827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/>
          <p:nvPr/>
        </p:nvCxnSpPr>
        <p:spPr>
          <a:xfrm>
            <a:off x="5116512" y="2054553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>
            <a:stCxn id="203" idx="3"/>
            <a:endCxn id="171" idx="7"/>
          </p:cNvCxnSpPr>
          <p:nvPr/>
        </p:nvCxnSpPr>
        <p:spPr>
          <a:xfrm flipH="1">
            <a:off x="4140547" y="2040891"/>
            <a:ext cx="900334" cy="3487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/>
          <p:cNvCxnSpPr>
            <a:stCxn id="201" idx="2"/>
            <a:endCxn id="166" idx="4"/>
          </p:cNvCxnSpPr>
          <p:nvPr/>
        </p:nvCxnSpPr>
        <p:spPr>
          <a:xfrm flipH="1" flipV="1">
            <a:off x="1503552" y="3335623"/>
            <a:ext cx="1216436" cy="1487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/>
          <p:cNvCxnSpPr>
            <a:stCxn id="206" idx="1"/>
            <a:endCxn id="166" idx="4"/>
          </p:cNvCxnSpPr>
          <p:nvPr/>
        </p:nvCxnSpPr>
        <p:spPr>
          <a:xfrm flipH="1" flipV="1">
            <a:off x="1503552" y="3335623"/>
            <a:ext cx="1721547" cy="2615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>
            <a:stCxn id="206" idx="7"/>
            <a:endCxn id="208" idx="2"/>
          </p:cNvCxnSpPr>
          <p:nvPr/>
        </p:nvCxnSpPr>
        <p:spPr>
          <a:xfrm flipV="1">
            <a:off x="3348488" y="3482308"/>
            <a:ext cx="970165" cy="114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>
            <a:stCxn id="206" idx="3"/>
          </p:cNvCxnSpPr>
          <p:nvPr/>
        </p:nvCxnSpPr>
        <p:spPr>
          <a:xfrm flipH="1">
            <a:off x="2854098" y="3720567"/>
            <a:ext cx="371001" cy="10926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>
            <a:stCxn id="204" idx="3"/>
          </p:cNvCxnSpPr>
          <p:nvPr/>
        </p:nvCxnSpPr>
        <p:spPr>
          <a:xfrm flipV="1">
            <a:off x="4913881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/>
          <p:cNvCxnSpPr>
            <a:stCxn id="206" idx="5"/>
          </p:cNvCxnSpPr>
          <p:nvPr/>
        </p:nvCxnSpPr>
        <p:spPr>
          <a:xfrm>
            <a:off x="3348488" y="3720567"/>
            <a:ext cx="1620160" cy="9402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/>
          <p:cNvCxnSpPr>
            <a:stCxn id="208" idx="4"/>
          </p:cNvCxnSpPr>
          <p:nvPr/>
        </p:nvCxnSpPr>
        <p:spPr>
          <a:xfrm>
            <a:off x="4443671" y="3607326"/>
            <a:ext cx="505927" cy="1034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椭圆 200"/>
          <p:cNvSpPr/>
          <p:nvPr/>
        </p:nvSpPr>
        <p:spPr>
          <a:xfrm>
            <a:off x="2719988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椭圆 201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椭圆 202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3199545" y="3571624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椭圆 207"/>
          <p:cNvSpPr/>
          <p:nvPr/>
        </p:nvSpPr>
        <p:spPr>
          <a:xfrm>
            <a:off x="4318653" y="3357290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9" name="直接连接符 208"/>
          <p:cNvCxnSpPr>
            <a:endCxn id="204" idx="4"/>
          </p:cNvCxnSpPr>
          <p:nvPr/>
        </p:nvCxnSpPr>
        <p:spPr>
          <a:xfrm flipV="1">
            <a:off x="4378098" y="4768652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/>
          <p:cNvCxnSpPr>
            <a:stCxn id="165" idx="4"/>
            <a:endCxn id="206" idx="1"/>
          </p:cNvCxnSpPr>
          <p:nvPr/>
        </p:nvCxnSpPr>
        <p:spPr>
          <a:xfrm>
            <a:off x="2849725" y="3139489"/>
            <a:ext cx="375374" cy="4576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>
            <a:stCxn id="201" idx="6"/>
            <a:endCxn id="204" idx="2"/>
          </p:cNvCxnSpPr>
          <p:nvPr/>
        </p:nvCxnSpPr>
        <p:spPr>
          <a:xfrm flipV="1">
            <a:off x="2899380" y="4691284"/>
            <a:ext cx="1991840" cy="1320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/>
          <p:cNvCxnSpPr>
            <a:stCxn id="204" idx="6"/>
            <a:endCxn id="222" idx="5"/>
          </p:cNvCxnSpPr>
          <p:nvPr/>
        </p:nvCxnSpPr>
        <p:spPr>
          <a:xfrm>
            <a:off x="5045956" y="4691284"/>
            <a:ext cx="1202986" cy="2571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>
            <a:stCxn id="205" idx="5"/>
            <a:endCxn id="222" idx="6"/>
          </p:cNvCxnSpPr>
          <p:nvPr/>
        </p:nvCxnSpPr>
        <p:spPr>
          <a:xfrm>
            <a:off x="5619211" y="4149630"/>
            <a:ext cx="597673" cy="7213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椭圆 215"/>
          <p:cNvSpPr/>
          <p:nvPr/>
        </p:nvSpPr>
        <p:spPr>
          <a:xfrm>
            <a:off x="6445422" y="5322724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 flipH="1">
            <a:off x="4291265" y="531017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椭圆 218"/>
          <p:cNvSpPr/>
          <p:nvPr/>
        </p:nvSpPr>
        <p:spPr>
          <a:xfrm flipH="1">
            <a:off x="6553201" y="140081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0" name="直接连接符 219"/>
          <p:cNvCxnSpPr>
            <a:stCxn id="202" idx="5"/>
            <a:endCxn id="151" idx="6"/>
          </p:cNvCxnSpPr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椭圆 221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椭圆 222"/>
          <p:cNvSpPr/>
          <p:nvPr/>
        </p:nvSpPr>
        <p:spPr>
          <a:xfrm>
            <a:off x="6525526" y="2977588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椭圆 223"/>
          <p:cNvSpPr/>
          <p:nvPr/>
        </p:nvSpPr>
        <p:spPr>
          <a:xfrm>
            <a:off x="958024" y="248977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椭圆 224"/>
          <p:cNvSpPr/>
          <p:nvPr/>
        </p:nvSpPr>
        <p:spPr>
          <a:xfrm>
            <a:off x="267945" y="347334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7" name="直接连接符 226"/>
          <p:cNvCxnSpPr>
            <a:stCxn id="225" idx="0"/>
            <a:endCxn id="224" idx="3"/>
          </p:cNvCxnSpPr>
          <p:nvPr/>
        </p:nvCxnSpPr>
        <p:spPr>
          <a:xfrm flipV="1">
            <a:off x="392963" y="2638713"/>
            <a:ext cx="590615" cy="8346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>
            <a:stCxn id="225" idx="5"/>
            <a:endCxn id="201" idx="2"/>
          </p:cNvCxnSpPr>
          <p:nvPr/>
        </p:nvCxnSpPr>
        <p:spPr>
          <a:xfrm>
            <a:off x="481364" y="3686766"/>
            <a:ext cx="2238624" cy="11365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矩形 231"/>
          <p:cNvSpPr/>
          <p:nvPr/>
        </p:nvSpPr>
        <p:spPr>
          <a:xfrm>
            <a:off x="2603" y="0"/>
            <a:ext cx="12217971" cy="6911308"/>
          </a:xfrm>
          <a:prstGeom prst="rect">
            <a:avLst/>
          </a:prstGeom>
          <a:solidFill>
            <a:srgbClr val="ECECEC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文本框 252"/>
          <p:cNvSpPr txBox="1"/>
          <p:nvPr/>
        </p:nvSpPr>
        <p:spPr>
          <a:xfrm>
            <a:off x="1013460" y="4170680"/>
            <a:ext cx="1438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</a:t>
            </a:r>
            <a:r>
              <a:rPr lang="en-US" altLang="zh-CN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4982063" y="439665"/>
            <a:ext cx="206369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前期</a:t>
            </a:r>
            <a:r>
              <a:rPr lang="zh-CN" altLang="en-US" sz="2000" dirty="0">
                <a:solidFill>
                  <a:schemeClr val="bg1"/>
                </a:solidFill>
              </a:rPr>
              <a:t>准备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89505" y="1270000"/>
            <a:ext cx="7412990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介绍</a:t>
            </a:r>
            <a:r>
              <a:rPr lang="zh-CN" altLang="en-US" sz="2200"/>
              <a:t>语句：我们是湖南工程职院的学生，目前是我们的实训阶段，主要是帮助商铺和公司进行网页网站的设计与制作，请问您对这方面有什么想法或者</a:t>
            </a:r>
            <a:r>
              <a:rPr lang="zh-CN" altLang="en-US" sz="2200"/>
              <a:t>需求吗？</a:t>
            </a:r>
            <a:endParaRPr lang="zh-CN" altLang="en-US" sz="2200"/>
          </a:p>
          <a:p>
            <a:pPr indent="457200"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注意：</a:t>
            </a:r>
            <a:r>
              <a:rPr lang="zh-CN" altLang="en-US" sz="2200"/>
              <a:t>可以麻烦</a:t>
            </a:r>
            <a:r>
              <a:rPr lang="zh-CN" altLang="en-US" sz="2200"/>
              <a:t>帮忙找一下负责人</a:t>
            </a:r>
            <a:r>
              <a:rPr lang="zh-CN" altLang="en-US" sz="2200"/>
              <a:t>吗？</a:t>
            </a:r>
            <a:endParaRPr lang="zh-CN" altLang="en-US" sz="2200"/>
          </a:p>
          <a:p>
            <a:pPr indent="457200" fontAlgn="auto">
              <a:lnSpc>
                <a:spcPct val="150000"/>
              </a:lnSpc>
            </a:pPr>
            <a:r>
              <a:rPr lang="zh-CN" altLang="en-US" sz="2200"/>
              <a:t>不好意思、打扰了、谢谢您（常挂</a:t>
            </a:r>
            <a:r>
              <a:rPr lang="zh-CN" altLang="en-US" sz="2200"/>
              <a:t>嘴边）</a:t>
            </a:r>
            <a:endParaRPr lang="zh-CN" altLang="en-US" sz="2200"/>
          </a:p>
          <a:p>
            <a:pPr indent="457200" fontAlgn="auto">
              <a:lnSpc>
                <a:spcPct val="150000"/>
              </a:lnSpc>
            </a:pPr>
            <a:r>
              <a:rPr lang="zh-CN" altLang="en-US" sz="2200"/>
              <a:t>（态度要好，诚恳，</a:t>
            </a:r>
            <a:r>
              <a:rPr lang="zh-CN" altLang="en-US" sz="2200"/>
              <a:t>礼貌）</a:t>
            </a:r>
            <a:endParaRPr lang="zh-CN" altLang="en-US" sz="22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2478134" y="365817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576303" y="372476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6996125" y="386883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4720540" y="497562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6246397" y="483213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5600708" y="433276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608921" y="3801326"/>
            <a:ext cx="937290" cy="12108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3589079" y="3950281"/>
            <a:ext cx="88029" cy="10493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3524396" y="49993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  <a:endCxn id="49" idx="1"/>
          </p:cNvCxnSpPr>
          <p:nvPr/>
        </p:nvCxnSpPr>
        <p:spPr>
          <a:xfrm flipV="1">
            <a:off x="3777583" y="333382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4894907" y="415804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897735" y="3242736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5165977" y="411833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5743855" y="4065851"/>
            <a:ext cx="1278955" cy="29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012937" y="403325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endCxn id="55" idx="3"/>
          </p:cNvCxnSpPr>
          <p:nvPr/>
        </p:nvCxnSpPr>
        <p:spPr>
          <a:xfrm flipH="1">
            <a:off x="5149527" y="3295650"/>
            <a:ext cx="992492" cy="7662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6"/>
          </p:cNvCxnSpPr>
          <p:nvPr/>
        </p:nvCxnSpPr>
        <p:spPr>
          <a:xfrm flipH="1" flipV="1">
            <a:off x="6252562" y="3320550"/>
            <a:ext cx="744280" cy="656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6104356" y="3223209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6371780" y="4110438"/>
            <a:ext cx="732340" cy="722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96" idx="1"/>
          </p:cNvCxnSpPr>
          <p:nvPr/>
        </p:nvCxnSpPr>
        <p:spPr>
          <a:xfrm flipH="1" flipV="1">
            <a:off x="7719890" y="3032972"/>
            <a:ext cx="568233" cy="1395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3640737" y="5062956"/>
            <a:ext cx="1080383" cy="1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 rot="11174285">
            <a:off x="5772281" y="38794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74285">
            <a:off x="8260633" y="4412009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8774000" y="5220869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>
            <a:off x="6149326" y="175258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9219352" y="385623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4894907" y="446355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9" idx="3"/>
            <a:endCxn id="61" idx="5"/>
          </p:cNvCxnSpPr>
          <p:nvPr/>
        </p:nvCxnSpPr>
        <p:spPr>
          <a:xfrm flipV="1">
            <a:off x="4988826" y="3247900"/>
            <a:ext cx="1157448" cy="13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9" idx="1"/>
            <a:endCxn id="55" idx="5"/>
          </p:cNvCxnSpPr>
          <p:nvPr/>
        </p:nvCxnSpPr>
        <p:spPr>
          <a:xfrm>
            <a:off x="4980961" y="333382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6303874" y="2519859"/>
            <a:ext cx="540013" cy="745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18" idx="1"/>
            <a:endCxn id="54" idx="4"/>
          </p:cNvCxnSpPr>
          <p:nvPr/>
        </p:nvCxnSpPr>
        <p:spPr>
          <a:xfrm flipH="1">
            <a:off x="8342141" y="2653249"/>
            <a:ext cx="309453" cy="1759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8880406" y="4016625"/>
            <a:ext cx="410637" cy="12048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8407236" y="4493517"/>
            <a:ext cx="387903" cy="8834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2738260" y="1951989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3789202" y="137331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>
            <a:off x="7158527" y="908376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7537599" y="28334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>
            <a:off x="6818979" y="23359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>
            <a:off x="5547942" y="2519998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>
            <a:off x="8015271" y="150806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2935753" y="2168145"/>
            <a:ext cx="653373" cy="589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 flipV="1">
            <a:off x="3990482" y="888102"/>
            <a:ext cx="725554" cy="527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 flipV="1">
            <a:off x="7002880" y="2537238"/>
            <a:ext cx="576637" cy="320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4715733" y="842481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5232884" y="1999605"/>
            <a:ext cx="345133" cy="538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5079844" y="1914519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5216434" y="613459"/>
            <a:ext cx="656652" cy="132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5997799" y="513324"/>
            <a:ext cx="1161488" cy="509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>
            <a:off x="3588462" y="265750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6944362" y="1164410"/>
            <a:ext cx="328610" cy="1172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7414561" y="1050725"/>
            <a:ext cx="726093" cy="458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2872910" y="1557215"/>
            <a:ext cx="941200" cy="3954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3884421" y="600253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11174285">
            <a:off x="8532046" y="2522403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7357670" y="602477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9156635" y="1770386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5708328" y="2609169"/>
            <a:ext cx="520313" cy="614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4806824" y="488746"/>
            <a:ext cx="966127" cy="3728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>
            <a:off x="4798959" y="933572"/>
            <a:ext cx="309582" cy="997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99" idx="3"/>
            <a:endCxn id="121" idx="5"/>
          </p:cNvCxnSpPr>
          <p:nvPr/>
        </p:nvCxnSpPr>
        <p:spPr>
          <a:xfrm>
            <a:off x="8216551" y="1550355"/>
            <a:ext cx="970159" cy="237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18" idx="3"/>
            <a:endCxn id="121" idx="7"/>
          </p:cNvCxnSpPr>
          <p:nvPr/>
        </p:nvCxnSpPr>
        <p:spPr>
          <a:xfrm flipV="1">
            <a:off x="8662892" y="1901173"/>
            <a:ext cx="511458" cy="64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99" idx="0"/>
            <a:endCxn id="118" idx="4"/>
          </p:cNvCxnSpPr>
          <p:nvPr/>
        </p:nvCxnSpPr>
        <p:spPr>
          <a:xfrm>
            <a:off x="8116076" y="1733586"/>
            <a:ext cx="497478" cy="789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60" idx="7"/>
            <a:endCxn id="54" idx="3"/>
          </p:cNvCxnSpPr>
          <p:nvPr/>
        </p:nvCxnSpPr>
        <p:spPr>
          <a:xfrm flipH="1">
            <a:off x="8391479" y="3987026"/>
            <a:ext cx="845588" cy="45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 rot="11174285">
            <a:off x="5576810" y="59902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7638830" y="529189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4109939" y="6090177"/>
            <a:ext cx="1467535" cy="37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4009804" y="5134941"/>
            <a:ext cx="732315" cy="868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3619267" y="5103147"/>
            <a:ext cx="307441" cy="924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7193141" y="4084470"/>
            <a:ext cx="534860" cy="1207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7237728" y="4003160"/>
            <a:ext cx="1023340" cy="474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7781977" y="4531557"/>
            <a:ext cx="494848" cy="790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>
            <a:off x="7799216" y="5376936"/>
            <a:ext cx="995923" cy="4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7481955" y="5435044"/>
            <a:ext cx="287662" cy="590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5731495" y="447591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4915906" y="493294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6347202" y="505765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6643971" y="542268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6430298" y="503341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4879852" y="5149996"/>
            <a:ext cx="697622" cy="940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3801821" y="385014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>
            <a:off x="2621281" y="3688254"/>
            <a:ext cx="955692" cy="1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112" idx="0"/>
            <a:endCxn id="10" idx="4"/>
          </p:cNvCxnSpPr>
          <p:nvPr/>
        </p:nvCxnSpPr>
        <p:spPr>
          <a:xfrm>
            <a:off x="3688385" y="2881053"/>
            <a:ext cx="13301" cy="844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770753" y="2857026"/>
            <a:ext cx="1146120" cy="396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4" idx="1"/>
            <a:endCxn id="112" idx="4"/>
          </p:cNvCxnSpPr>
          <p:nvPr/>
        </p:nvCxnSpPr>
        <p:spPr>
          <a:xfrm flipH="1">
            <a:off x="3712747" y="1574594"/>
            <a:ext cx="260356" cy="1083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94" idx="1"/>
            <a:endCxn id="109" idx="0"/>
          </p:cNvCxnSpPr>
          <p:nvPr/>
        </p:nvCxnSpPr>
        <p:spPr>
          <a:xfrm>
            <a:off x="3973103" y="1574594"/>
            <a:ext cx="1175149" cy="492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112" idx="6"/>
          </p:cNvCxnSpPr>
          <p:nvPr/>
        </p:nvCxnSpPr>
        <p:spPr>
          <a:xfrm flipV="1">
            <a:off x="2621281" y="2757431"/>
            <a:ext cx="967845" cy="930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812007" y="2067559"/>
            <a:ext cx="1336245" cy="714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812007" y="2650785"/>
            <a:ext cx="1753650" cy="131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4988826" y="2680384"/>
            <a:ext cx="630807" cy="581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>
            <a:off x="6348844" y="1117160"/>
            <a:ext cx="837962" cy="6773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5956182" y="589221"/>
            <a:ext cx="235062" cy="118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5232884" y="1934874"/>
            <a:ext cx="941133" cy="6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 flipV="1">
            <a:off x="5708328" y="2436763"/>
            <a:ext cx="1111321" cy="1724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5691089" y="1976128"/>
            <a:ext cx="558160" cy="573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6331617" y="1952101"/>
            <a:ext cx="529649" cy="408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7020259" y="1691969"/>
            <a:ext cx="1019920" cy="686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stCxn id="118" idx="6"/>
            <a:endCxn id="96" idx="3"/>
          </p:cNvCxnSpPr>
          <p:nvPr/>
        </p:nvCxnSpPr>
        <p:spPr>
          <a:xfrm flipH="1">
            <a:off x="7737117" y="2587933"/>
            <a:ext cx="795364" cy="28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7661884" y="1733586"/>
            <a:ext cx="454192" cy="1100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endCxn id="11" idx="4"/>
          </p:cNvCxnSpPr>
          <p:nvPr/>
        </p:nvCxnSpPr>
        <p:spPr>
          <a:xfrm flipH="1">
            <a:off x="7130450" y="3027127"/>
            <a:ext cx="461520" cy="84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6327901" y="2933377"/>
            <a:ext cx="1210362" cy="41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6541910" y="566346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5701095" y="5016036"/>
            <a:ext cx="570210" cy="9748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5800355" y="5765528"/>
            <a:ext cx="787176" cy="349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6625136" y="5754558"/>
            <a:ext cx="733198" cy="370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3640737" y="4101658"/>
            <a:ext cx="1372654" cy="962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118" idx="2"/>
            <a:endCxn id="60" idx="5"/>
          </p:cNvCxnSpPr>
          <p:nvPr/>
        </p:nvCxnSpPr>
        <p:spPr>
          <a:xfrm>
            <a:off x="8678649" y="2603911"/>
            <a:ext cx="570778" cy="12700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椭圆 670"/>
          <p:cNvSpPr/>
          <p:nvPr/>
        </p:nvSpPr>
        <p:spPr>
          <a:xfrm>
            <a:off x="4780844" y="2224637"/>
            <a:ext cx="2630311" cy="2630311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dirty="0">
                <a:latin typeface="24 LED" panose="020B0603050302020204" pitchFamily="34" charset="0"/>
              </a:rPr>
              <a:t>2</a:t>
            </a:r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28141" y="422892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sym typeface="+mn-ea"/>
              </a:rPr>
              <a:t>项目寻找过程</a:t>
            </a:r>
            <a:endParaRPr lang="zh-CN" altLang="en-US" b="1" dirty="0">
              <a:solidFill>
                <a:schemeClr val="bg1"/>
              </a:solidFill>
            </a:endParaRPr>
          </a:p>
          <a:p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2045" y="438785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项目寻找过程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79190" y="1257935"/>
            <a:ext cx="48285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200" dirty="0">
                <a:solidFill>
                  <a:schemeClr val="tx1"/>
                </a:solidFill>
              </a:rPr>
              <a:t>1.吾悦广场外面扫楼（</a:t>
            </a:r>
            <a:r>
              <a:rPr lang="en-US" altLang="zh-CN" sz="2200" dirty="0">
                <a:solidFill>
                  <a:schemeClr val="tx1"/>
                </a:solidFill>
              </a:rPr>
              <a:t>10</a:t>
            </a:r>
            <a:r>
              <a:rPr lang="zh-CN" altLang="en-US" sz="2200" dirty="0">
                <a:solidFill>
                  <a:schemeClr val="tx1"/>
                </a:solidFill>
              </a:rPr>
              <a:t>点正式</a:t>
            </a:r>
            <a:r>
              <a:rPr lang="zh-CN" altLang="en-US" sz="2200" dirty="0">
                <a:solidFill>
                  <a:schemeClr val="tx1"/>
                </a:solidFill>
              </a:rPr>
              <a:t>营业）</a:t>
            </a:r>
            <a:endParaRPr lang="zh-CN" altLang="en-US" sz="2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zh-CN" altLang="en-US" sz="2200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084831" y="3104075"/>
            <a:ext cx="990433" cy="805861"/>
            <a:chOff x="10611088" y="5746091"/>
            <a:chExt cx="990433" cy="805861"/>
          </a:xfrm>
        </p:grpSpPr>
        <p:cxnSp>
          <p:nvCxnSpPr>
            <p:cNvPr id="6" name="直接连接符 5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1009" y="5162213"/>
            <a:ext cx="376265" cy="418620"/>
            <a:chOff x="11379596" y="4826549"/>
            <a:chExt cx="376265" cy="418620"/>
          </a:xfrm>
        </p:grpSpPr>
        <p:cxnSp>
          <p:nvCxnSpPr>
            <p:cNvPr id="20" name="直接连接符 19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3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68077" y="5320622"/>
            <a:ext cx="990433" cy="805861"/>
            <a:chOff x="10611088" y="5746091"/>
            <a:chExt cx="990433" cy="805861"/>
          </a:xfrm>
        </p:grpSpPr>
        <p:cxnSp>
          <p:nvCxnSpPr>
            <p:cNvPr id="27" name="直接连接符 26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966400" y="703014"/>
            <a:ext cx="376265" cy="418620"/>
            <a:chOff x="11379596" y="4826549"/>
            <a:chExt cx="376265" cy="418620"/>
          </a:xfrm>
        </p:grpSpPr>
        <p:cxnSp>
          <p:nvCxnSpPr>
            <p:cNvPr id="34" name="直接连接符 33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7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2265" y="500750"/>
            <a:ext cx="376265" cy="418620"/>
            <a:chOff x="11379596" y="4826549"/>
            <a:chExt cx="376265" cy="418620"/>
          </a:xfrm>
        </p:grpSpPr>
        <p:cxnSp>
          <p:nvCxnSpPr>
            <p:cNvPr id="41" name="直接连接符 40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4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39802" y="2147493"/>
            <a:ext cx="990433" cy="805861"/>
            <a:chOff x="10611088" y="5746091"/>
            <a:chExt cx="990433" cy="805861"/>
          </a:xfrm>
        </p:grpSpPr>
        <p:cxnSp>
          <p:nvCxnSpPr>
            <p:cNvPr id="48" name="直接连接符 47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2106282232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155" y="2333625"/>
            <a:ext cx="11252200" cy="3581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2045" y="438785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项目寻找过程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79190" y="1257935"/>
            <a:ext cx="48285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200" dirty="0">
                <a:solidFill>
                  <a:schemeClr val="tx1"/>
                </a:solidFill>
              </a:rPr>
              <a:t>2</a:t>
            </a:r>
            <a:r>
              <a:rPr lang="zh-CN" altLang="en-US" sz="2200" dirty="0">
                <a:solidFill>
                  <a:schemeClr val="tx1"/>
                </a:solidFill>
              </a:rPr>
              <a:t>.我们正式开始的第一家</a:t>
            </a:r>
            <a:r>
              <a:rPr lang="zh-CN" altLang="en-US" sz="2200" dirty="0">
                <a:solidFill>
                  <a:schemeClr val="tx1"/>
                </a:solidFill>
              </a:rPr>
              <a:t>店铺</a:t>
            </a:r>
            <a:endParaRPr lang="zh-CN" altLang="en-US" sz="2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zh-CN" altLang="en-US" sz="2200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084831" y="3104075"/>
            <a:ext cx="990433" cy="805861"/>
            <a:chOff x="10611088" y="5746091"/>
            <a:chExt cx="990433" cy="805861"/>
          </a:xfrm>
        </p:grpSpPr>
        <p:cxnSp>
          <p:nvCxnSpPr>
            <p:cNvPr id="6" name="直接连接符 5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1009" y="5162213"/>
            <a:ext cx="376265" cy="418620"/>
            <a:chOff x="11379596" y="4826549"/>
            <a:chExt cx="376265" cy="418620"/>
          </a:xfrm>
        </p:grpSpPr>
        <p:cxnSp>
          <p:nvCxnSpPr>
            <p:cNvPr id="20" name="直接连接符 19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3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68077" y="5320622"/>
            <a:ext cx="990433" cy="805861"/>
            <a:chOff x="10611088" y="5746091"/>
            <a:chExt cx="990433" cy="805861"/>
          </a:xfrm>
        </p:grpSpPr>
        <p:cxnSp>
          <p:nvCxnSpPr>
            <p:cNvPr id="27" name="直接连接符 26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966400" y="703014"/>
            <a:ext cx="376265" cy="418620"/>
            <a:chOff x="11379596" y="4826549"/>
            <a:chExt cx="376265" cy="418620"/>
          </a:xfrm>
        </p:grpSpPr>
        <p:cxnSp>
          <p:nvCxnSpPr>
            <p:cNvPr id="34" name="直接连接符 33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7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2265" y="500750"/>
            <a:ext cx="376265" cy="418620"/>
            <a:chOff x="11379596" y="4826549"/>
            <a:chExt cx="376265" cy="418620"/>
          </a:xfrm>
        </p:grpSpPr>
        <p:cxnSp>
          <p:nvCxnSpPr>
            <p:cNvPr id="41" name="直接连接符 40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4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39802" y="2147493"/>
            <a:ext cx="990433" cy="805861"/>
            <a:chOff x="10611088" y="5746091"/>
            <a:chExt cx="990433" cy="805861"/>
          </a:xfrm>
        </p:grpSpPr>
        <p:cxnSp>
          <p:nvCxnSpPr>
            <p:cNvPr id="48" name="直接连接符 47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2106282221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7505" y="1938655"/>
            <a:ext cx="8573770" cy="48228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2045" y="438785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项目寻找过程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79190" y="1257935"/>
            <a:ext cx="48285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200" dirty="0">
                <a:solidFill>
                  <a:schemeClr val="tx1"/>
                </a:solidFill>
              </a:rPr>
              <a:t>3</a:t>
            </a:r>
            <a:r>
              <a:rPr lang="zh-CN" altLang="en-US" sz="2200" dirty="0">
                <a:solidFill>
                  <a:schemeClr val="tx1"/>
                </a:solidFill>
              </a:rPr>
              <a:t>.第一家展示我们网站的</a:t>
            </a:r>
            <a:r>
              <a:rPr lang="zh-CN" altLang="en-US" sz="2200" dirty="0">
                <a:solidFill>
                  <a:schemeClr val="tx1"/>
                </a:solidFill>
              </a:rPr>
              <a:t>店铺</a:t>
            </a:r>
            <a:endParaRPr lang="zh-CN" altLang="en-US" sz="2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zh-CN" altLang="en-US" sz="2200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084831" y="3104075"/>
            <a:ext cx="990433" cy="805861"/>
            <a:chOff x="10611088" y="5746091"/>
            <a:chExt cx="990433" cy="805861"/>
          </a:xfrm>
        </p:grpSpPr>
        <p:cxnSp>
          <p:nvCxnSpPr>
            <p:cNvPr id="6" name="直接连接符 5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1009" y="5162213"/>
            <a:ext cx="376265" cy="418620"/>
            <a:chOff x="11379596" y="4826549"/>
            <a:chExt cx="376265" cy="418620"/>
          </a:xfrm>
        </p:grpSpPr>
        <p:cxnSp>
          <p:nvCxnSpPr>
            <p:cNvPr id="20" name="直接连接符 19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3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68077" y="5320622"/>
            <a:ext cx="990433" cy="805861"/>
            <a:chOff x="10611088" y="5746091"/>
            <a:chExt cx="990433" cy="805861"/>
          </a:xfrm>
        </p:grpSpPr>
        <p:cxnSp>
          <p:nvCxnSpPr>
            <p:cNvPr id="27" name="直接连接符 26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966400" y="703014"/>
            <a:ext cx="376265" cy="418620"/>
            <a:chOff x="11379596" y="4826549"/>
            <a:chExt cx="376265" cy="418620"/>
          </a:xfrm>
        </p:grpSpPr>
        <p:cxnSp>
          <p:nvCxnSpPr>
            <p:cNvPr id="34" name="直接连接符 33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7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2265" y="500750"/>
            <a:ext cx="376265" cy="418620"/>
            <a:chOff x="11379596" y="4826549"/>
            <a:chExt cx="376265" cy="418620"/>
          </a:xfrm>
        </p:grpSpPr>
        <p:cxnSp>
          <p:nvCxnSpPr>
            <p:cNvPr id="41" name="直接连接符 40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4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39802" y="2147493"/>
            <a:ext cx="990433" cy="805861"/>
            <a:chOff x="10611088" y="5746091"/>
            <a:chExt cx="990433" cy="805861"/>
          </a:xfrm>
        </p:grpSpPr>
        <p:cxnSp>
          <p:nvCxnSpPr>
            <p:cNvPr id="48" name="直接连接符 47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2106282232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750" y="2161540"/>
            <a:ext cx="6546215" cy="44627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tags/tag1.xml><?xml version="1.0" encoding="utf-8"?>
<p:tagLst xmlns:p="http://schemas.openxmlformats.org/presentationml/2006/main">
  <p:tag name="ISPRING_RESOURCE_FOLDER" val="C:\Users\Administrator\Desktop\点与线\"/>
  <p:tag name="ISPRING_PRESENTATION_PATH" val="C:\Users\Administrator\Desktop\点与线.pptx"/>
  <p:tag name="ISPRING_PROJECT_FOLDER_UPDATED" val="1"/>
  <p:tag name="ISPRING_UUID" val="{9E835B18-4CBE-4158-BA05-AC18079C87BA}"/>
  <p:tag name="ISPRING_SCREEN_RECS_UPDATED" val="C:\Users\Administrator\Desktop\点与线\"/>
  <p:tag name="ISPRING_PRESENTATION_TITLE" val="点与线"/>
  <p:tag name="ISPRING_ULTRA_SCORM_COURSE_ID" val="EB056CF6-F6FB-419C-8F15-BF4BD319FD02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变色龙文件\点与线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JVexIH9LMokMwAAAgWgAAFwAAAHVuaXZlcnNhbC91bml2ZXJzYWwucG5n7Xx7VFNX/q/Wju20KO10HIQCqS+sL56likDSDi1URVERoxKIFJQqkgghQAhJ2rEFLWBExAR5ZFrfBJIiQkggiS2VAAHiK0TNy0pCkGOCJCYh73uCtlpnutb93Tu/de+61z9YIfuc/f189/f9PftkH9m8KW7OGz5vzJgxY866zz7ZOmPGnwJmzJj1+euzwZHiDV5vgh8zMVvj/j6DMeT7APzyaubHGz+eMaOF/KY97U/g9z8f/GwnZsaMud3uv5kC9IWMGTN2tq375ONthalaeTZZm4lTElITUz9K/Whxw+Wt+5MIWy07kyLIu8peDV+15B+fZdd9sm1fXeyXX8fX/vVswF/e/jYZ/v2ft316pm3h1l3vbvvTq2d3n7orY19jM5Q/JBjMSoGvYOBUjbpNUsy7EYffKx88dQe/6TKp6Q5RcvUcxDUl8EJ3TfZc9SRNdW9QupzmmSCLM+Zeyu85cPSOP4sbET/aPz7kHptRsOBd1Xgu1X6dTNymeMs9ci9wT1mXb4BL6bKR1HOmb9LFfNhXYHkbNX2ZemkdD3gNNvUxbon7+xVCb4CFMe4W3YwvbRnUqI8tCRdcfTT7OpyfRjQBA4cfvTU/IOFY2niaweYJfo16tSA0njgWAykqSyBZb5ZUJ6/pCTaeJ1nPow2DaGJrlzaio09jtohITr0J6dRThMCENIToMhCsRxKKv+8KpCCx8sVkvATJiqJoLZewYwaEfv7ErYkwN/E8kLhzQGQfuBrkuBHEjfib/acg+09XqxKguIucaG66R6LrIc3RKpwZMQtBdEwJYETcnQ1B3G0KZ/0jUAiPh2JPF6MkuCYm0UinsKLNaaHK1hZIloEYCHuMX23mAhqeXwBJpyHq9OxmMzoyXiEwuC2AoRkq6XMgdWEH7XaRy64ea+PW3WkBhx6d3BKafs90qeAGVvAz0KFLV3/ovY8OHFXv6M7gwczdqQrkiNKkBzgT36ErjouxpcHxr4BijdQoSvp6H7XEfu1xAmZrheFx0t6pFhQF0Ds5qMiTxapFEJxB37siTILFkWw5EvoFff7sck/io0MUVp9gcE9W3k5Ks83fKtMJI8PjRx2IBpZkxTKSpoCo0V/yGGSvRAexifLVkmbpqKRLfzCFwrxjIgJJNeyEkmvG/YNarNTWpLkTPeRkj+qbtSMqLczeDSs25OgnXWaXU4m22XOlssxolG96R/RwcM1Es2MGm4dup2jw+x0WkbnP6i/EDGj1BJ5/EJ+haVAyZUQHVN0O5HxOCEoiVwlXsOXWqWRcdb7xdo48LMM2Hxcopi1yG5hOJiTnxjmP07Z8XvGxt7k9Zjj/8gA267MdsPWnWt4zD0qBfDYq8n2GVK3dAYlEZ17ZwRocUaVrHEZf/eTwDFwvJpnF9RT4BBjQy0azWjOakmmAz4PQ5WpOsc57LPSe2mo/BYBSi+SPclxWpAtQ23CRZiXvlRBJs2AnZBFFzYmiIVioTn8YGqnJGcaksO7chW5XDGlOaWptmQcGBENY9mD+rX4sW2vtwqRAFRwn1DeLOiC4TSSPSuw4kdri7NuDi1R6AkSLj4YHcLrqF2CilcYOy1o1EWiR2ICcYXM60bNRwF4P6qaFpZTiyo23LVO4hw88+tKbDO+ZRlaCojho1uVRB5CjBoqzl35ieHNbT7nHDCEnmyF679jbuyv+tKHnaxkKv1MhGqthSdIZQK4t/CPV5LB2oVkK267Dj2E6E0AxmEPtzfC1e4ulR7/21uUSShqWpA/5aHNdHjGAubjPyC7G86N0Vs8BVchwtmSkyWzIR5HqBXegkn5TSztaUBbEmxq9TRVKMP1SacgHw+9xuA8ZfhjqgFlb9M3nxEGaA8GDqIe/nM9GByajNfgv5IETmhCDo9XRemziKoLnv2g4Ykv0UJK+y9SdEZh8WnX87Q/IBFDlFbVsh1MU7F4nTKeOY4d9dADp11ZS6vE6ng2ddc0nbPiHypzdkR8E4khytCuHxRJlt5vlfL6vVWYiYyhHw+NRAjbX8UVHDx/RXr0lSJJ5baCQKkg5lBYoytY3djscoX/XwmJVTilLApoiSr8GLxXcJenYJJUWZCvLZjoubBdNQn3BtfyTxYMbsngN7GLQeGnG8kIAv1gZg4uUNE/UG6mVZsMaKdwnTtcZ62yWnSuqo6ugtokRRLurqFm6SgroiQyR1NIB8HCBOB17pQgLy3/FHVsBhbOiz/4nEnfrsvQ4VKvfY72JI7JiU9pT183zfkVCWEhmB0pJMu3rLZDgUMZDZEQ1EAb11cuGsye6l82tAuZVSaWqrOMfhzLzEORqod5WLxBJvVdICtkqKFsX0K3aCMlE23bYRI7GtFAy37V6ieHbPseeAi21W1UUqXzNe0RPDER2y03ibyqZBSg+iqVIHR6J5cGHJWyrU0irQiBBxZiUkkqBwuXU2Pv2SKJj9FHDmEFDf7bezjLPcgf/Ye6cKssGkBBzbf9Yi9/r7TGfzv5S+0VLanabf3rFXG+PXKmxRT8/68wOSQpozSG5BBAHGTOwQJTNJUE25VAH3qu2NTGRPb1doaExKbO7ECxncy9WKgtgibS5tQgK0uDElvQZ+4Ux/uByLCjlUToY+l5nOz00uIy6FBY3SOAfYNBEk4Yk9xqEkuAaoF35Luiyg5JollAKcG7DdEV1xRtZSpIlfEIDpIBrakzLdd0GHFGCKKI/3tHAIHc2jBTxLDKJYSe5Zeg1d5ghyvqCa1p2V7ySbBESe4501QMS8rqe/IdCrPfMYax0weLTm2cfwsp95g87hrFsEujlUDKfm51xbQe5SsrUFIPeFSSYf07ftnMRcgnN7Jz3LaCED/zAiu3GpihSJVetd2NLurC4Ep4xh05ucUQnHxrxiUK7jVBU4GJrnIBlVK9NVzvKK4GRTRBNoO+ImWSLrp1o6eLHshE83mt6k9VAm2gzRtdrKMDwo44DkNXduxXIbpTZwSLV0bcpJTni9LiCkgM0tD9eHsBSQmc/iRkZVBXKL516P8/icK/U/5Vu1Z9D46MPEF1gHfBl6ZVg3D88Ej1rlSS3GBYExze8132re9QMAb8Wvu5RNZ3Vr3sHuIuGL0+HubPRjBlxmdRX3Z9Hh4L/7P70rU/7i/tzzdruxe7Pg3kTVgPMZXhzug5ID/2fnVWybrqoGPuvwc7n2vVCLybPOn4VYPKJC9ZFvJkboDpwYagcmM6eM5qDiJNlXjD7L56QwbePP76Z+6Gq/MLQ0SPTs79wiJEO8ek///24InXo8PhD6nw36JcnF29MyhT8PA10efG+xrWRAdPc/XPJukTxnZCQacKr1p1q/I3OuhvbsPnx06x/tOH4ucbW9M+n2d11/IOker93ptd47fiZiy8h/mMQZwWnJal47X2LhsYvFOEVmAdHljZ0FJo7lYSt+rphgxAziBnGbfuN6I0HlK8mLp5vWC64knhSc6AuivwMfK2jATdakzuF91WxgUnmM4ybE38lHbBx9DLPB994pRY+Prnpu2ecbeLvf4Svk10uP14qSzDDn63rvJI4hpfJzoSvVzwmcpTP47QvUm53CiVB3Mc3TidzMVx9/wqK6GzR0Rx5+2nVRt152/Pg6Mjh7PpdYkw5cBmyhImH+Z1/Htyxm1Xnvnhx/4muIUde1/MwjdcDNzWPR8RKkk5njOU9E/+Dx/TYzjVtjZr5cHHF8e9uXnwOjemjvX+rsSF928Y/mmNjhK0v2fQ7JvZfLkukFx1t0XL+aBK9tvwPgM7UHv2DK76hf4DD+rf3j2T/W+jCd9fW/xuhKP4rpNOjDANhavU79Zue2XM9UfyF1/ntRt9FfqGbxv9g0Uer/i14T3tt+R9c4QF/MCdWjO1Z928ZGGk8l7P1fOJzlocMv3v1YlK0YGz8D6akjzf+wZSOTeI1F38nAzTs9ioRzGU/ndxl4D766U01aIntkKXYtc88Ms+aLeAIrm+8+yLvoKGPjJ1rfgFLmZgQbWxvmcip1BA/836BUrRZhlGPmdf0YiQjyOcnZTG5+ZOqqoST3cplQszQ7y+T47ynwJrFTJl1b1k/Jnx9Q8L/y/Hzgc7as5qXM3kD7FQHY8baJKmddoQhS8yBppjzn9cAp7MBr2OXFfBtcrQBlF1qFxhqyCjsLnWE8lPvv9IK7x8p09BIzutL0KsgmugJsFeRWk4hwqGjegTz5nNhtjNrTpU09PaeY8IvCr6Vq1+fGggTIaKMtxLJCnyWdyay8JdvhKxOeLxPQELrs4XpGPup8TTHw8ygIBE9wDCi8B7L3Ynip0ZQwRrvuLQ59L4aCnAcF1jcQOYOWSrfPyuFRu7st+FSgQ8v4v0tayy+w1hbboo/Gk87IZDNbbUJ5NBR665mPVuF2SVh5mDaHLLPCdFY1nMWVLBnPlgvlu9jR53eqRIfqoRv3Xs4+ZCiVQTFW+YD1vDg0aTDEySXLYiZzOQhJHsuC23sQLNIytYuJ7+L65IFgHRzo5X2U1+hi/wtt3EwPgrW0x4lkRUkp66rESDU6U0zQ0R75JmEAQS/X7BTosnJlVtzJqOYRl+Mw2o34MZQ9OdU1b+mvYTXXL4HiKsL61V/KIV77B1LljCHb58E+7O55xANArA5fKgdowgGtZJHrAbRctagIFltFT+OyiX0/Mgo/4Et2h8t0Go6CUTpdx/syUOI9hGa2yWaSQwtSufErMMxbMI82/NKD/12z2fC4PZqoeSHjp72bADKlh//Kphy1n4qJJDpPxDMIjV55Elto+2WcLU1/JVzYPuzOpsmxDYIimT0XTGqIvHnDROmkbPGuuHDHHTKSXI12G0tpQEckrG4kclEPed4BRKfG5zGX1ZOaKoPS2cGho43D1+hSEfnHcHVGXfYbJ8yNrCJ3Ppcef77MijlAQ6RSY2XQuRDhHZa3C7RvmgXAbhU3GT8dpBbfqqkb+SZg9yQV1ce8LkKUh6REruE5KC42R2OqZMfBzIbEMw1Mic1r58cw4SvHLUCc6vkhs8kfgGGFgloZADPWKcf73cYkLTEfswd547CfoLeV5/VI3KQT8LN17XP62Yt2E872mHOOiRrJIWRzPwo3jI5Hv7W3pUDNnZKfzBFyjSDLXAu3xFcswAzhwiPJufJ00KbITOV0AmxKSRsZSyUqCKyoWpHFE07Rf04P9oVFctAkqu3YGxt1+W/W86Wg5HWpD0P6aiqkFWHEBkHpLzcEHMffYbEKP1l1UhKDwebgmKVXD1BbiPAyJ1+b4ZZ1R8CSZVyQ6+jfaJAPanvsMEx57SYuzCXQxLMSk7fo+LIMqvJVZoaQM+Gx1x4Xi0vS8OXEC9ADIOtkfOLomNnWJSw73+jb9QLg5D2sThY0Qcff3YjQXjn2LOLux+fDSI8uI9X2hSnl/39eGCg6Ou6OeKaHL//tS7tv9zmMdRCpFN/tYBnqC+TIEmO44q776K7JkclAcjzrkmYM86C7ToiIugwXnyXjU+a/M6TMHZfQtRKAhuI1get1SJ0n6ZOxLWeOgidBrryfkwtSmHmuxxlFCSRbT+1CQp2hJRZiphJhZln1mdtJmSv8XwqFzGTaLw+cC5mbUbdwIrF9Bbdgn76UjrzbTLsiWj7fzgnrYYYnPe9+DuIBDPRxiJ1+o75X0ogjCeqJd8Kap/GGFQ/uRuOVDaDjcN3vqP+HPuOAqPx/uTeX2M1DxRyNXJELXPNWs2atBtEFGSYP/LXtLvClZppDD9qh1+gf3yU1kvugCNXP7sKGCXIIH7P5DXXCplk8pug4u/sdycLnzTbq+TZcMcasw1cWW75yHn7GjPuiRU1x9h+LR5S+qVSsHtqEwqROHV1HMV+xqG2YKNjl7CQkExXSHuzlGmaYDI4KWdthSlK6zBLYQqHPoYVGQC+E6DA7tuFfLtQwomCTv3omZrqxZYnSZJyCf6tHNQd4oBjRO3QCjov2t+tszH9yEFPxMbZh0uSvpMQlTOpA6uSVQ0E05041lTfPYpQYWgwR3FUS7VBIqZUcFuopYGli5BlAJJANoZt3q+yUrCd682THEXhSAWLUBF2NylGljGng+aya4RCFrmWhSQYxeB/6hFmyCTZNUWGpOyiAIY1KUD63q/tdyU809gNmgnPN+PR0PMxKuV9GclRGOX9xDk29r9fcz2wO6Okc8+c6qzXu3TBNVKmoFDftzSIiR+tyVR0rWTuGmCyo/ipSQyyuAgmWsHkIECOjJPteoSnVg1alFAyxZ0goCN+2tjOXCM/esyWFsosRxBGw2hs3/npc0qzbg9oJVggRA9wVkri+nvZgcpdzG8Ri8Y4UZBFhAm8slO8YqkBnYPi50fxnng2wNmzGDFLlQmz3YmjOM900YRhgefAjCcdpi81H9od+xOiAclcLhHs50Kk8NxUbGcnyjYi88bQZ+rWtndnxPY41FlUxKyM2D5sbe9H1O+CtYKfyo8s46OCkN0Z0B6TvllbyOZG0dA6luttfW0v/yqblx+l+BW8Gb6BMZmjLLqaXnIx0TtAgtnlSlUlsYQCWedGKUTjvFYK3Tb3oKRldq9x/Gdj+g1pWq5tf9949bdAdTnNrlqqzLV8EL/34YA0OevgALmE+SOGeylUohytPp6MW6I1id4nL31qFqis95pir172+9tpjjaJct42P0CyIkIi6BzPr5aeBJF+8uJtnouWtM3u9Tju/cqi0/fyqeVJxvnwOcduBu+sJneiKJV6qLOirxdzwdmkL3xq6oBpzdyqBw6w3FNLs840oVgNhuFsIRmjHBV0pEd+NDqPvAzGIJSnXcJfVTlNuKTR/DMDe2xS+bZY+bhoBdnzN+ZuS12v7dmqQLqcGYqhHyishDQqwvXhqLVFR0cVSNz7RrypNqStLTevk6GdUWOWTLGIlyMpmnkn6PvfQpAn3VtJqygJ3SqTuBLP3qhjkQbKz+1zId+GffJ7qHVZMiEpAp+sACvxH3MqiFnzNwD54t5CUF27yCFyHUPqWbC6DRIg+aJjF4VJigvt3lPSj3XZd2B3wV7hBZKlHlWWru1SQQpzfIBG12o9K7cUuDKrBWVPwpH8THkSUF0J9l+31FSwCicGKo8ey/qivItL4Fu3PNhHbVJB93H5d/m0YUMTCr6TTKhF2fp/dAR7A0lH9qU05By07e+XoW34LY5O8s1gXBJgkgs6te91FuswtBWuAX3h0wdutSchYsXR8qyfpa7Cgrvkb71fo28JjbY9bKWQW/06tjrfHGR3HbedMTr3u4j9Ai6oZuNt1jLmtqbZLGCXq0FlUuYPvM4uueLgWzr8ViXGdo8rvykvr8aVO75wOyazSarBNcH3M0K3K8Tve0Ocj0qFsNYo/6f50CxNmYv1HHQHP71oJfm1p0WYI9/LtYBaupJJbXbKcq2/3qx0wqK6jWplV9PvRvlWuKvRV07lmrkTq1zPXUE6T4eIx3qMxeOJtOWuh7l3n14QPJgFmfooghNiGJH9atg3cqwDmdDEoyiEyIv36Bu9KOi88GmjUpcKxqvcgyNFDSSn5fkLXU4LzKVRj/U8jIFYN1s0lJt7njbUqdPB7noFMAkieP2a4wlgYreqYbBHYC6naHqwv5YUKWL3jm+Z+9mn+lkNMW6l8610/X9D5ZEyvcs8na7hYCy+T3KKXH+uqylGa/BRSiDlN2rNDJeR75RcdbelZW7VkQMr8zap8ZHKEUvqxDMgrHpe0vEh/gM89zemxHuoJ/xjp/+/N8bxqLrR3TvNuW8KJW1r0fwnwfw0EBq/3nPRtHgO5qWUrHuQljHN4VGGMHhZPREGpqvA1KIHZ8umNzFvnoc5HpSBlc4GMiok8+mNAKOkj0nQZqGLlgoFosOL6je4NC47rYxcrFrkJYLaDjxAugCSY+wk4VdmUGHxe2fYb8IcN4U5i7vXzT5uPwXP576z50ofpo95I+LEREsxUi0yamAuC6tcZ8E0wDeOcryQxZPXz8J/Q/2wOwOMcIukoQ0Z7+OWpkZYqpnF6tz51UNnjY488aMOv8DzExG/LozlHWCYkKnnVdlyLSYlT7j7+FdLTK6A1FRjG6NM23EcyLVhXdiUHmr59zaB0Ga57U7h/YIqf5b7qYCwhWBb30ewhBHr4Rt9ngqOo10REHZYJaGXVHlQvOHDm6nSzDUItTi1EhjOhuNk5au894au2Xth4PUqM8ZS1NW1NVT9Ia7JOKknfkbOshgI9bBuCftJvbeGwwCj0T4bOl73Wr9HCRtlQ0NHTYCAb9gvcJD/kbkNwcwdmKKaJQ7DbcuarMPxuHJj4yCCpdgEVGfcGDk1TaSwCSvPp8YDcfSwhaPzyoB5lVJ4UKB3Qvus9T3dWqP3juHgGhuatC0SrbnUWE5hT5jEVFwXHRUUPVctQjsRBbB+rtPzS+37yD2/yvhaWuhppan6GN2YPrwsvc9aCTRrVywM61JdKl8BxHUnllAd71VJkeE8ldP7Y9aeGfU9Pg9OCM09Vmhjv1ngE8Q6XVz96wJjSvs8Fnj/xbxn8c5F/U4BI+z7jC/6/rlzzhE2insqdGSPjr9Kov6QHrUpMJncCUHrfVkQZJFvcveItZXX/1bNxHcIsGoyWX8zorl+AWGv7F0zQIZnflJu/FZg/LbXbqvMWnlEC4a9USeQlGoJN6d0j+SfAZVCzhpAnFYVdTm+YPujI2+p2NvJbC4SRZPGM6FVR5Oc8aP4fXOO1aPqPph2uzgJdiy4ZjK9okq6JcP1Rp/2n5f8ZiTq+AzhR9SWXO4bYSy503Z8X0UJAMU9DP9JpQ0/fC6KHL6LoafahPpCqaZOcJtMubHsBOy8pZWtEuXy4tqVh3LEa/Y9k+zWG/tOwM0oQZ92RSXrOW8kk7LquvafiP/f8tzo8idl/HWsd8DZ0spfdTAdazqVDt1p8+L6dIu/yFz07DE8HahYreiYGl3Nx1n2L78Xpf59KPq/v2u7BXYm3DKSDe3SXuVPebnu36fZq0i57o7Fq3BAjY9Q3rQohsxT255bcjLo6FdvJsAIk7cSE2ZmLn8xrhIepkNWlHrc61LhufRnsVUtPv4o+PdDSXPmX8GNPzc1aeRPBxs4z8V8ceHbJC3TET6EMNqGcMDvbv00o8NqYvEHa6yqpbCdTh5G8cLMkj7DXmox9eXoy9GXo//p0fzaNH06xHb77DiH6zIpnVJp19T9MnQqi+9QrSYZVguFzONko7sYpKCRxkmU3rIyAeZ4XEvu5Lpg9lLXoxtOfeL1Z2FpvLGnLDi+gQXmvITi++9QSCio8WJCtWTibPmR5KxrnQ9651/k2Jd7L5II2OMjagxbp2k9MNHqt4gFmTgm4KKfLwD3d73ercJFZlDtQS41H2FXI51qNVPiJ+PA0qVpQcyV9nqlpV64Bc31yZmDx8FYwuytxhZMLYIG6NcAesfmjkCRYEAtJbcyhHvYqGgK1nLcNpojSUcTwOjHmZJpoAW4WscICs0idKX/PoB9Oj9AJF3QrSo6O0I8CJzRvueV9XCDJZyy51pZOcHbyLPJJ1KJ5fb38xVDeyxTy1hKYnnv/I7ZN8vPSyFeSFaCJRxCmnO4clhTBf96dETtBFqGNVyVE+BJZ4aiNSZcuWxvSoNNxVanM4T6/PAiBYvxWzjfDg9P/TpN3yUfVVJlc1FVl1NTOpq+C1JLPEr3zcF6m0JVzYILPQPc8iNAjuRwDYueFioi2NCwvbsRtITZ3Q5siwLZjjyklUrJrECRYZ0FKye5co6efT5kV3ilUaPQAt8AujA9hbIg6JCCU8xdGJKeHqicWwhA8ZZJbdeuHO5fciu+FAezuSvbaQliEzvJfIfHJTzE4hTMXeaIc//Kcr0+mF0NhK5h5OTKNcu9Fxu+FXqcwPF9AsIQKJdfv1bTigq7o8i0mZK6VUk0ZQv2WWrkNE4u9KjSaANL+8q/kppZoJIBjuMg5ZfgdFURDDZc3xKCPh9uXwXEnZXcpkJGhuirDPnh8QzIPCSzceAwu8FlLVguIR8FWz4SM3cFaydzYEAKOC2FYn5Ijaa1AcnYIM15vOPfukAoM1XmLMSWXKGnvn2bu/VgCsWGFvA9CrxfhbPlPm+E+aKUSH3xdu+ZEoNwBOXi9mFtCB6q9qscOZRcS25pjO3rvUAVCF9nO4oyDg+o2UQ8rqHbWtcumrj9b/GOC+DPVR90n6CfgnEKjyrPxJejL0dfjv73jy7sXqwB0PYK/pYXC04wu+VF7J6hWfL7hxFksBxWH55ZRylmFjwXs3jGZjROvLiOXUzWPF8ThxspJAvFi2+p5e+c63NlZJVSavGn/Xd0EdjPXE6lCz9Ud7n5uTFvBs+hRWPOQS19CVBr/Uni1t/ggGNglB0Mvkh4trqY0PiG1d1nTM8Q5vZNi+0u/Ddm1i4Gc3FY/H7kS0L/3xJyl2LT20I/vRmEiDLLMJRU95aQBCF37z2UuTfNvCZwInyg+xkumYHT9Bt4fYbbCig/1YjTGPB1z7bV/Y6D1YJfaDzUoqqidKs2BHHzIuJTMw/jxy+eDxR0yZbq80v6Cy5FkWvLD0ulmSeKtW2SQKXC7N4Qup5Mzvw996zauVXeGvebeXETjjP7DgtXrMTU2jnZkW/sVSWfVjurD7OVSZJmIYtc35Inz+Ry7xLrOvZTBwQ7ma+nzFKZTN57WeRO/yCWnBjdLiLgbYmM55zJnbOlpPTQWXJsKpYKjx/Nt1TqCN4G/fIBBG2B+2E3NqXnGsL88zsJXRGBo1osDmWwG0RIxdLu3dDUQNGIipMEjdVVkSttcFH0rM8ZyaIlaKa7eOCPOk5Im8kUcltJX3ktDh8tkGVGC/4FHCxQupNLOhz0+fTQAMbMoPQUHauEW14rnQxetBtVhcTQEPz+H2rIlBY03uKzPFFXS2btiklDVdmaGT5JYf4o0kCUOTn9i/D47aJodboWpjC1n9/1e5PQXkvLrTgg8V5C16//2aPQ2xwKHdVyw19lzDyYjMXpWh3YNoVIcERcZCd4Lwh7nwHfxpiZh7cZJ+mCHZAgikbLTWS+wHZvcM13KEehAduvpbuuDVonNY7dHdlzvqR31QuEainkTRG1g3BV1W4kpv655uO8pIpvbbm1UaLiAa1WYuiXvCdBJ0PQLhmE8iw8lmaAVetqvwAJeXmmSjjW3gQ0fpVTUQJUly47fd9ntRn2Fx4X5diBVWzytulDTBTNvKNZeV37qQhIpnypmVnSFzWcf2BAO6zphAQkNgA+6wwRqNJrWsyAQUqmnt/xgkjOdWf0tJfn4pd1K4vwyB52ea63duEhuUlwRTK/BjDBFjZ8d1COtn0r0KpxXcaJ9Tpat8nhUYqzG3dIBcnqnHZRuFm0B7cJMFmw0QI7xx8Dy9/7iRw2dPEFx+ocJNljNTv/I07aqQ1mO4W3bAwO4vwLbq89lpZrQ9bzxrV2+AVj4fZ/8e6u/XmyVBS1uPgFR5XnUYtNdzKD4gTG8d7wj1KxuCKnRRMURHa7PHHA9vOL95vmVd2UMrv0/WppVvmALSFq8me1dO3gC4o0R8dDwSjilQBGATVTmH/h1oOkF3jqCa6B/KKYWzVZgS4e0RfVp77g+Db/APd7ZWWZoPPrtY/vZjG9AxK6nj0ZW+AN9nHfdWcYIeyLgaK3LLcSE1KccejQz0at2s0Xb9L/1WRdX250VvSWH5WSVugbhYlOocw7wPDG+vr8F5BjStbVF7zMDy8J/R8gdMajqo7pekxz3jyt3Pdg6ct3m15CvIR4CfES4iXES4iXEC8hXkK8hHgJ8RLiJcRLiP85CK7TCpDPvbauCB+x6Bn9IL5df5VMfHw67p2vFzsu18157mIs0nqDEsgzcyeiTy1c/OC+Pr73zuZ6b0naf8/5Bb87NsFp5pOmD2g6GP8f+53NXJ8AvqF+AmG/DnFcv4p2DKNTiu/NgnQUWh+cT9jUAG9ANmQ2oI246Vms9s4tbXeiAvX2EU/nPU/U5VXqdraIQzLeJpdFuWyyYVRUPNEBIPlT7rc29H0NjVHKqIlxg5u3e6hi9QpkxB2vFnls+9lilFjTVS2NQnXewarMj9fSXBvlhVT7lACWCv0xkaJJIUBZxiMJxfe3YuUK9/lMKcUWIZIoVZP0S0m507/nuREH1VeyUkQO3IOzFIX9Lsl6k0YUYqVKigyFl28nioa1PMsgmqfmYC1YEpJpDcv1gqRz5K/Bpn40Gbqata70fC/XIuwY/ftoT/eRVJVe38ivKtGbxKUw+y96g6I/u9HWcMiuUBjfdIELgzLo6IYCo0UWO7uBZqmhsX3xjYC5oVjfx0o5uSWMkvlqGc3GpnXasaRIXRzP5L3YEO76Bjn1zWpBXzkJMC8kOjUkZ/+WCLOQyUajWAwhraycwEZxuVz02WnmTnemQCVRROdKjVXr0PUT+DfWkgn13dcNoPg6ILivfg4TRSU6/dR122i27Vga5rhypLM4ZKCitG98XXRgo0iz2Ts39C21xCNanN0euj/p9JbUBSy/Q/odElwUKghp1vZS4G/uLR+Q2iYDF+URmfr8HpUR314yiO2043Yw/zl4jUXAjoicD0UnR0ZzxbTKGFgstNSYX9BZPASIDIQ5VYLCs0Zs6jyt2xxkZPvj7caCKkwiQZcsJgxtJDLpIsdbJX2zmiE4ru4YNS0rMjDl6ooA8lL+Upuy06PQgoXN12iN+3vKS7PmD1xhod4BRDGxfAcdYiCa8fgngIoh2s0H+Vn/lKXmS3QG8VcboLHGFlaUW0OdFBL+Byu+L6IR6moeh2oCSMouOgl9Ixi3IWtxI0Pav+JGO3MHPcMjmdk/4kziF2RRZeQ8HB6mu8pxXPJv5Tg+sKcYM1XtkBEOq7ZBmb1NSTZ/Z70Ncq+LAUEabbLS8fRZ4NLO2ndMRLg6j+PFkt10jiiin5wHB03UOwC9r+ITMTbZlvbFivRtjNXr/eFGvHnT3CrxSGma3tpI5ibJNdBtEDw4KcmhmHCk4mzABeiHoIumrNW4bm84a/U5kGSOgJMevUbaTJyD+ukp78n6ETZcHnA6w5nNH1f+TUVUC1pY6Y9MSuqAGhC0pdvQ8Si1CYj7Lt1hI7MPRA/fcLxbJadVSonlgEJX7x8As14np9otNJfl6gpmV+6j+XDCQ1BGT5fXiApbD4oR9ENdv3vXTj+xUNNkXetmJZNkyiRtJ/oxAL93A8wpZo70ApQm5QwF11zPcdSewHt3DpPyMu54xsrIxfVh15qVtfbUpsmQbiQRGerLnCycU23BzimU2lQ57YeQPVe0BNPIveHHmapj5EoYZTUucOJWsMX9ozAvpO2uxJ/Acp2BOUdggejIi1ATaMR9SaIlSZS4aek/jHyc9UMS4YBb1Y+MTJLjfRfRefEi729u89rp9FCJ/m5s65jbrVq1R7XzkCjJBIvtbIL8oqj1J3dWMbHEbWuH32IzhPM7GEL6XyVqqWtq0GeVRNsOGsInA2pL27sOvS01xb+UWB416hPJNCA4OY/bGycEvTNN43Qm1LqJ31HcWXRVtRRm6RMCuTgzrFgsUDTqMNXFdVGUbSkksXrLtFRt7vifcrRdnM2kW29PH47n6tltNB8Det8MMekT8wCr3ZGHT3FumpLyHVK0LfKG6cNkS+dIUfn40uv6HexAvo5Zuw1ZBtKqiqIUH5UKhzEDmkqzAadyrGeIJEFoNP9opWBQbYnUmaD40uJVJ6V2fFXJunuKJCW5pYR/4tAPnI2quC4WwWmgBcV1jqejtWhStW+v92y4FBi2AZL10yJt0rOb9b6cBflbp8Uq7eev2uHwU3EY+yswlsg7SeqJ0psjqolTbKKDi3KZG42J+KzHnUfGgZYkeealu0cPWSL1pktaJc2sttr9IrJd/jWVoc3MOLi5QA+seays/SD+FTPDShxwSVv758Ple9mNjh93gkLSZps5JpbUueuJmi87aV1aSYDrEG5szc4nrEyV8afK9BOQ1ZXDO/7mvZhFaU7LtRXwyg8DS3XD/6S2k1tZqVMthPDPdbX6ApAeKOpToMHWNOktzUKGT4DEWI2lFSsseJXPXvOsh1ZrPrIzRiWKNYY/mB/wFR5OgDHgH4/e05awjK5HTbk/jP7Q7KQ1TwuKL25jMInNT/zUKXhT78pXYypiSGc6p7XJyvFyzdNdhlwdps93v23Wkwk11AiFkh0UTk4299uDkX9nvJ3nKvgBaOQFgKYZIB3WFPcGewNAB4rv8ukB46SldQth49qn6qLbPTdgHZcc10dvOfi7pi2qNa8ZoCNXTP+f2Oc67L/2qXuiTls7BRvP2uWBs3Y2/RgSNNBrlP6ysnvXQ3Sr//n9kT3N8J0MfnLzLzoeMbSZI1qsxgxihBqK131EeLxOSi7LKt8ohe9GySXB3mLJmXTqAbv7DL4g948phbC3ktkrJUnmmQpQYYgk18TgdgbSdXiikZPyRBI3npMKVu3RGMjcBnkXzNwfNvLxsltJza6DQp+h4QvU0NvqpRPtpKW7KJm7pXd5PrlzTlnCzRtvwpYOX3wikWUiPEFhiWL6BLBomQ+RD1sdb+sQfC4qJN7pMj2NMetjBfY0gnvnn2iEk4z3VxNHVivuw4lqeKBzSGmJpLBCNv/UBHKq9bxOb3KFrBMbn3jfBgmHZ23bOv2/pNI1OeC68hD5KU5MX04nzwGrlHchU1de6+eTZJ/c5X2eW4F2M/3mzuHPWC5b+qmeNuMbP9lT9jvmm518BOEdsSQDXO3iZlG649ZuRQKQ1apQKpiXHJk3b5iUEsSwxMwo7bPfucAL8OtWDbH4Dm0Z32x2KtRTVNgFuEWudMiFUlU7O8G440oCmE+Azdzxs2o8oDZZ2jjQ6YSQ+eCuEmXLOjsdiQMA0pob+XUDTByJZHuSGbLdL9+qlTDUQuzp20RqubHgJwep2rZ25K6pmiJxRI4lNTL7QB9at4smMM0jPwjoVlk9L462Sz/Od31+0uYTYMg8bT2V51EViftUFeS8H3QyPWMJa5DQKHiF+L2VKHNSzrNc6Yl95ruNVhL+JOgBSeaLTa7VqDYuisv/TeEH+HstEEoX3/kanUN4YowAiwiw+vmHEPDx2Jb9VASspH54B0Vf8H3UsIKDbIKvPwc4bylA9gRu9u5CNVrlV+ZulQmDCI0aBaqYn6q0skyCwuY1JRME18BAYYNVtKwQrNcCSZ/gI6NSBUprMgm4r7TXkjCTNJeBNBpisPFdNgrskkiceyVJGbR6CwHWY3K1cfbXDZhv+yj1WWbPv8KfJNjczUxy8rOoLGnzW8pKYjU/ESpBE6mMmIL5v+P9M+erYJLnYLbeTNOqve/mWqy2dAWv30T0Hh9WZ12O3GY03m7UhfUZ7pKi9Yvk7GLu3RAJU5QWxOqTLEZPIAda/ZeSWKmUZuZEdtzdJaS/6TO/txaBjcm7FvJdlfKE7OjRSqXM9Qji7D7bxeU7Ia4RUvEk2Xkdtrw0aBMyvGdyu9gs3AgaR2X3wQrSMlfQJp7gpBGd3qR3bI8eemLI9b6MiCY6sBWLe6KOjaqsViYn5UnO/glpv4o8QfKMKBBLPgcvsm2tMFurPivHb+J2sGUT6EzNfFuBS6emn2k/nX5y1HGsWtjO6hMmuUZB0aI7/cil+w+PNDdOUGov8CAUOz8JUL7BbiynAGqgftoe2J5PMl2KLaQgSd7+JKmpyc4xcj+/rK51HPgBLGzqCPYRSBB/rmQPqER931Jl6JrY8IyrznySg+ky6vPreM+hsPT9P3s4pRDtJhwsaBVft0FLf746wiLC158bN4kFs8HadoMoyhBvMVdikghz2httdXQ7vMMTDBlXg9lp1GJq44KjrEYeEgUac9dTPiG/lVruABVIcDcdYv5qS8dF3mx3tSCG8/TV+qyD75T0VYzHsQ1otra0CdHOrYCoiV1JMb7oJAJf9nOIM2455DTolw2vgSYjF/JDdji4Kt8kmstdXj++IyK22+3o/mD25Lv8yXfVJPuo0tFJMo8ermaZJRoY0eBOYWjvzsLibU9JfuIcPDKO1wemaJRtj6LchyIKQpwNmDcaRQS33thCPlpRSI3qWUHQdWNTox+zRQRd7td3PMlVfAfLZbrKt1Ncl3y5a7LdpxgIWBUHu8Tu43X5diL7iI24j+Qf+YxfR1/Cie2kuAgvy+p5dBF+BeuiDh+oxyMIilLOZLClI/CeJAXj+hE29ZoXX7+Cv3XusWrZh+aL/m9OXbRL3zFPwrbiBmrtnX97Qqxjwiut6yajdVW9YUXcxMinwav9AyACWMZqy08EIx3JtbMClGaeuTpGpe/k2zoprL5sDG28xd0X+h/v2nzfV9AHoDZo1g6NYjhkrx9lhdRyW9FZEWGNShzj7WOY2Dgat8MAEE/Yz7se01Kdh7MYYevdvar91sjld1MEG1lnS50W5c8fd6tiJu+XBaUWPzoE6Zq2soUUNWccOt3nDvxxc/yjJ3Fz6pPuGOI+eLhiteJ95nQT3OF5Z7HSOAJxdXRNz7oHzagqllx10eAbp5tlwbFVoSlzqx64X6lM/vVo44xDCG5E/DmIYyxu+nRAYeQ0bd+FtentAlp+zqRrJqF6UVvNP7FF7vF1n276hPH33f/4H1BLAwQUAAIACADJVexIOF/j5UwAAABrAAAAGwAAAHVuaXZlcnNhbC91bml2ZXJzYWwucG5nLnhtbLOxr8jNUShLLSrOzM+zVTLUM1Cyt+PlsikoSi3LTC1XqACKAQUhQEmh0lbJxAjBLc9MKckAqjAwNEMIZqRmpmeU2CqZmyFU6gPNBABQSwECAAAUAAIACABDlFdHDcAxHsABAADaAwAADwAAAAAAAAABAAAAAAAAAAAAbm9uZS9wbGF5ZXIueG1sUEsBAgAAFAACAAgARJRXRyO0Tvv7AgAAsAgAABQAAAAAAAAAAQAAAAAA7QEAAHVuaXZlcnNhbC9wbGF5ZXIueG1sUEsBAgAAFAACAAgAyVXsSB/SzKJDMAAAIFoAABcAAAAAAAAAAAAAAAAAGgUAAHVuaXZlcnNhbC91bml2ZXJzYWwucG5nUEsBAgAAFAACAAgAyVXsSDhf4+VMAAAAawAAABsAAAAAAAAAAQAAAAAAkjUAAHVuaXZlcnNhbC91bml2ZXJzYWwucG5nLnhtbFBLBQYAAAAABAAEAA0BAAAXNg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WPS 演示</Application>
  <PresentationFormat>自定义</PresentationFormat>
  <Paragraphs>100</Paragraphs>
  <Slides>18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24 LED</vt:lpstr>
      <vt:lpstr>华文楷体</vt:lpstr>
      <vt:lpstr>Arial Unicode MS</vt:lpstr>
      <vt:lpstr>Arial Black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点与线</dc:title>
  <dc:creator>X250</dc:creator>
  <cp:lastModifiedBy>川</cp:lastModifiedBy>
  <cp:revision>246</cp:revision>
  <dcterms:created xsi:type="dcterms:W3CDTF">2016-01-18T12:33:00Z</dcterms:created>
  <dcterms:modified xsi:type="dcterms:W3CDTF">2021-06-28T16:15:07Z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33B5909BE4B8401E8823EAB57D9AB495</vt:lpwstr>
  </property>
  <property fmtid="{D5CDD505-2E9C-101B-9397-08002B2CF9AE}" pid="3" name="KSOProductBuildVer">
    <vt:lpwstr>2052-11.1.0.10495</vt:lpwstr>
  </property>
</Properties>
</file>