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89" r:id="rId3"/>
    <p:sldId id="290" r:id="rId4"/>
    <p:sldId id="291" r:id="rId5"/>
    <p:sldId id="313" r:id="rId6"/>
    <p:sldId id="321" r:id="rId7"/>
    <p:sldId id="314" r:id="rId8"/>
    <p:sldId id="317" r:id="rId9"/>
    <p:sldId id="315" r:id="rId10"/>
    <p:sldId id="316" r:id="rId11"/>
    <p:sldId id="318" r:id="rId12"/>
    <p:sldId id="319" r:id="rId13"/>
    <p:sldId id="292" r:id="rId14"/>
    <p:sldId id="265" r:id="rId15"/>
    <p:sldId id="293" r:id="rId16"/>
    <p:sldId id="320" r:id="rId17"/>
    <p:sldId id="323" r:id="rId18"/>
    <p:sldId id="294" r:id="rId19"/>
    <p:sldId id="322" r:id="rId20"/>
    <p:sldId id="2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BEB9E-578C-45E4-8F43-51DF6598A0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16998-3AB9-4642-B8DF-66D37B14DC3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下步工作重点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前期工作亮点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主要做法经验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392000" y="229997"/>
            <a:ext cx="3408000" cy="775537"/>
            <a:chOff x="4392000" y="229997"/>
            <a:chExt cx="3408000" cy="775537"/>
          </a:xfrm>
        </p:grpSpPr>
        <p:sp>
          <p:nvSpPr>
            <p:cNvPr id="6" name="文本框 5"/>
            <p:cNvSpPr txBox="1"/>
            <p:nvPr/>
          </p:nvSpPr>
          <p:spPr>
            <a:xfrm>
              <a:off x="4392000" y="229997"/>
              <a:ext cx="34080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当前形式分析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5736001" y="933534"/>
              <a:ext cx="720000" cy="72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545167" y="969534"/>
              <a:ext cx="113040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14850" y="969534"/>
              <a:ext cx="1131985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3DBCF-8231-4688-8A10-270BB775C1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5EF-FC7E-4F86-8024-38E91EC41C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hyperlink" Target="https://v.youku.com/v_show/id_XNTE3NTM2NTQxNg==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82267" y="1980868"/>
            <a:ext cx="8027467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团队第一次外出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233061" y="1843172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33061" y="3132957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4937760" y="3388332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所见所得所想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599397" y="4321165"/>
            <a:ext cx="397104" cy="397104"/>
            <a:chOff x="891974" y="4415843"/>
            <a:chExt cx="450443" cy="450443"/>
          </a:xfrm>
        </p:grpSpPr>
        <p:sp>
          <p:nvSpPr>
            <p:cNvPr id="56" name="椭圆 55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038352" y="4348733"/>
            <a:ext cx="178308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cs typeface="+mn-ea"/>
                <a:sym typeface="+mn-lt"/>
              </a:rPr>
              <a:t>汇报人：伍拾壹团队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33449" y="4338945"/>
            <a:ext cx="397104" cy="397104"/>
            <a:chOff x="891974" y="4415843"/>
            <a:chExt cx="450443" cy="450443"/>
          </a:xfrm>
        </p:grpSpPr>
        <p:sp>
          <p:nvSpPr>
            <p:cNvPr id="60" name="椭圆 5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6729554" y="4366513"/>
            <a:ext cx="158686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2021.6.29</a:t>
            </a:r>
            <a:endParaRPr lang="zh-CN" altLang="en-US" sz="1400" b="1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: 形状 63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563110" y="83185"/>
            <a:ext cx="3208655" cy="1666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所见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E5083725EC39FC09776D26FB6170F55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5400000">
            <a:off x="1261745" y="1946910"/>
            <a:ext cx="3775075" cy="2830830"/>
          </a:xfrm>
          <a:prstGeom prst="rect">
            <a:avLst/>
          </a:prstGeom>
        </p:spPr>
      </p:pic>
      <p:pic>
        <p:nvPicPr>
          <p:cNvPr id="14" name="图片 13" descr="8493007CB76B5AB7D824D6789FAD889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22645" y="1544955"/>
            <a:ext cx="4846955" cy="36353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08705" y="5679440"/>
            <a:ext cx="196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cs typeface="+mn-ea"/>
                <a:sym typeface="+mn-lt"/>
              </a:rPr>
              <a:t>第六家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16200000">
            <a:off x="5544777" y="5965153"/>
            <a:ext cx="72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 flipH="1">
            <a:off x="2842895" y="5618480"/>
            <a:ext cx="773430" cy="74358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7155" y="5494655"/>
            <a:ext cx="4667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丰都名车维修养护星沙店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所见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3" name="图片 12" descr="9DA1D39AECAA02DBB51DF301DDCE2FA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17830" y="1398905"/>
            <a:ext cx="4709795" cy="3531870"/>
          </a:xfrm>
          <a:prstGeom prst="rect">
            <a:avLst/>
          </a:prstGeom>
        </p:spPr>
      </p:pic>
      <p:pic>
        <p:nvPicPr>
          <p:cNvPr id="15" name="图片 14" descr="E88B8790605FC0381DF6C351D78A847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8403590" y="1877695"/>
            <a:ext cx="3406140" cy="2555875"/>
          </a:xfrm>
          <a:prstGeom prst="rect">
            <a:avLst/>
          </a:prstGeom>
        </p:spPr>
      </p:pic>
      <p:pic>
        <p:nvPicPr>
          <p:cNvPr id="16" name="图片 15" descr="E62393F49EBCCCC9D832FF176EF36DA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5277485" y="1849755"/>
            <a:ext cx="3449955" cy="25876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608705" y="5679440"/>
            <a:ext cx="196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cs typeface="+mn-ea"/>
                <a:sym typeface="+mn-lt"/>
              </a:rPr>
              <a:t>第七家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rot="16200000">
            <a:off x="5544777" y="5965153"/>
            <a:ext cx="72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任意多边形 18"/>
          <p:cNvSpPr>
            <a:spLocks noChangeAspect="1"/>
          </p:cNvSpPr>
          <p:nvPr/>
        </p:nvSpPr>
        <p:spPr>
          <a:xfrm flipH="1">
            <a:off x="2842895" y="5618480"/>
            <a:ext cx="773430" cy="74358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47155" y="5494655"/>
            <a:ext cx="1945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奇迹健身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25395" y="1322698"/>
            <a:ext cx="254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02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1"/>
                </a:solidFill>
                <a:cs typeface="+mn-ea"/>
                <a:sym typeface="+mn-lt"/>
              </a:rPr>
              <a:t>VLOG</a:t>
            </a:r>
            <a:endParaRPr lang="en-US" altLang="zh-CN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417970" y="3275305"/>
            <a:ext cx="5356058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rgbClr val="404040"/>
                </a:solidFill>
                <a:latin typeface="+mn-lt"/>
                <a:ea typeface="+mn-ea"/>
                <a:cs typeface="+mn-ea"/>
                <a:sym typeface="+mn-lt"/>
              </a:rPr>
              <a:t>微视频</a:t>
            </a:r>
            <a:endParaRPr lang="zh-CN" altLang="en-US" sz="140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207953" y="146685"/>
            <a:ext cx="175641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accent1"/>
                </a:solidFill>
                <a:cs typeface="+mn-ea"/>
                <a:sym typeface="+mn-lt"/>
              </a:rPr>
              <a:t>VLOG</a:t>
            </a:r>
            <a:endParaRPr lang="zh-CN" altLang="en-US" sz="4400"/>
          </a:p>
        </p:txBody>
      </p:sp>
      <p:sp>
        <p:nvSpPr>
          <p:cNvPr id="2" name="文本框 1"/>
          <p:cNvSpPr txBox="1"/>
          <p:nvPr/>
        </p:nvSpPr>
        <p:spPr>
          <a:xfrm>
            <a:off x="2716530" y="2886710"/>
            <a:ext cx="6890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hlinkClick r:id="rId1" tooltip="" action="ppaction://hlinkfile"/>
              </a:rPr>
              <a:t>https://v.youku.com/v_show/id_XNTE3NTM2NTQxNg==.html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25395" y="1322698"/>
            <a:ext cx="254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03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所得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417970" y="3275305"/>
            <a:ext cx="5356058" cy="34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Personal Income</a:t>
            </a:r>
            <a:endParaRPr lang="zh-CN" altLang="en-US" sz="140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376545" y="2101850"/>
            <a:ext cx="635635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给我们指明了一个大致的方向</a:t>
            </a:r>
            <a:endParaRPr lang="zh-CN" altLang="en-US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找一些比较小的工作室或者企业</a:t>
            </a:r>
            <a:endParaRPr lang="zh-CN" altLang="en-US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连锁的一般都有了自己的官方网站</a:t>
            </a:r>
            <a:endParaRPr lang="zh-CN" altLang="en-US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主要是想要一些有流量的能够推广自己企业或带动企业的人来合作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所得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A944B1E772809822C5649BBFE3842223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10920" y="1215390"/>
            <a:ext cx="3419475" cy="2565400"/>
          </a:xfrm>
          <a:prstGeom prst="rect">
            <a:avLst/>
          </a:prstGeom>
        </p:spPr>
      </p:pic>
      <p:pic>
        <p:nvPicPr>
          <p:cNvPr id="14" name="图片 13" descr="71A2DE8F490BFE129F84DC58A4D2ADC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4570" y="3942080"/>
            <a:ext cx="3444240" cy="2583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750435" y="1082040"/>
            <a:ext cx="457708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4000" dirty="0">
                <a:cs typeface="+mn-ea"/>
                <a:sym typeface="+mn-lt"/>
              </a:rPr>
              <a:t>自身的不足</a:t>
            </a:r>
            <a:endParaRPr lang="zh-CN" altLang="en-US" sz="4000" dirty="0"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4000" dirty="0">
                <a:cs typeface="+mn-ea"/>
                <a:sym typeface="+mn-lt"/>
              </a:rPr>
              <a:t>目标性不强</a:t>
            </a:r>
            <a:endParaRPr lang="zh-CN" altLang="en-US" sz="4000" dirty="0"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4000" dirty="0">
                <a:cs typeface="+mn-ea"/>
                <a:sym typeface="+mn-lt"/>
              </a:rPr>
              <a:t>准备不充分</a:t>
            </a:r>
            <a:endParaRPr lang="zh-CN" altLang="en-US" sz="4000" dirty="0"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4000" dirty="0">
                <a:cs typeface="+mn-ea"/>
                <a:sym typeface="+mn-lt"/>
              </a:rPr>
              <a:t>社会正式的一幕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所得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 flipH="1">
            <a:off x="3725545" y="1649730"/>
            <a:ext cx="593725" cy="57086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 2"/>
          <p:cNvSpPr>
            <a:spLocks noChangeAspect="1"/>
          </p:cNvSpPr>
          <p:nvPr/>
        </p:nvSpPr>
        <p:spPr>
          <a:xfrm flipH="1">
            <a:off x="3661410" y="2917825"/>
            <a:ext cx="593725" cy="57086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 3"/>
          <p:cNvSpPr>
            <a:spLocks noChangeAspect="1"/>
          </p:cNvSpPr>
          <p:nvPr/>
        </p:nvSpPr>
        <p:spPr>
          <a:xfrm flipH="1">
            <a:off x="3680460" y="4185920"/>
            <a:ext cx="593725" cy="57086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任意多边形 4"/>
          <p:cNvSpPr>
            <a:spLocks noChangeAspect="1"/>
          </p:cNvSpPr>
          <p:nvPr/>
        </p:nvSpPr>
        <p:spPr>
          <a:xfrm flipH="1">
            <a:off x="3661410" y="5332730"/>
            <a:ext cx="593725" cy="57086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25395" y="1322698"/>
            <a:ext cx="254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04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所想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417970" y="3275305"/>
            <a:ext cx="5356058" cy="34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what one considers</a:t>
            </a:r>
            <a:endParaRPr lang="zh-CN" altLang="en-US" sz="140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250690" y="1139190"/>
            <a:ext cx="629412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4000" dirty="0">
                <a:cs typeface="+mn-ea"/>
                <a:sym typeface="+mn-lt"/>
              </a:rPr>
              <a:t>出发前先明确目标</a:t>
            </a:r>
            <a:endParaRPr lang="zh-CN" altLang="en-US" sz="4000" dirty="0"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4000" dirty="0">
                <a:cs typeface="+mn-ea"/>
                <a:sym typeface="+mn-lt"/>
              </a:rPr>
              <a:t>作品（资料）准备充分</a:t>
            </a:r>
            <a:endParaRPr lang="zh-CN" altLang="en-US" sz="4000" dirty="0"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4000" dirty="0">
                <a:cs typeface="+mn-ea"/>
                <a:sym typeface="+mn-lt"/>
              </a:rPr>
              <a:t>有所准备回答甲方的问题</a:t>
            </a:r>
            <a:endParaRPr lang="zh-CN" altLang="en-US" sz="4000" dirty="0"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4000" dirty="0">
                <a:cs typeface="+mn-ea"/>
                <a:sym typeface="+mn-lt"/>
              </a:rPr>
              <a:t>展现出团队的能力</a:t>
            </a:r>
            <a:endParaRPr lang="zh-CN" altLang="en-US" sz="4000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所想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" name="任意多边形 2"/>
          <p:cNvSpPr>
            <a:spLocks noChangeAspect="1"/>
          </p:cNvSpPr>
          <p:nvPr/>
        </p:nvSpPr>
        <p:spPr>
          <a:xfrm flipH="1">
            <a:off x="3378200" y="1729740"/>
            <a:ext cx="593725" cy="57086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任意多边形 3"/>
          <p:cNvSpPr>
            <a:spLocks noChangeAspect="1"/>
          </p:cNvSpPr>
          <p:nvPr/>
        </p:nvSpPr>
        <p:spPr>
          <a:xfrm flipH="1">
            <a:off x="3309620" y="5307330"/>
            <a:ext cx="593725" cy="57086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任意多边形 4"/>
          <p:cNvSpPr>
            <a:spLocks noChangeAspect="1"/>
          </p:cNvSpPr>
          <p:nvPr/>
        </p:nvSpPr>
        <p:spPr>
          <a:xfrm flipH="1">
            <a:off x="3309620" y="4114800"/>
            <a:ext cx="593725" cy="57086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>
          <a:xfrm flipH="1">
            <a:off x="3357245" y="2922270"/>
            <a:ext cx="593725" cy="57086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82267" y="1980233"/>
            <a:ext cx="80274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汇报完毕 感谢观看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233061" y="1843172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33061" y="3132957"/>
            <a:ext cx="77194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组合 54"/>
          <p:cNvGrpSpPr/>
          <p:nvPr/>
        </p:nvGrpSpPr>
        <p:grpSpPr>
          <a:xfrm>
            <a:off x="3714967" y="4338945"/>
            <a:ext cx="397104" cy="397104"/>
            <a:chOff x="891974" y="4415843"/>
            <a:chExt cx="450443" cy="450443"/>
          </a:xfrm>
        </p:grpSpPr>
        <p:sp>
          <p:nvSpPr>
            <p:cNvPr id="56" name="椭圆 55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228217" y="4374768"/>
            <a:ext cx="1783080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uLnTx/>
                <a:uFillTx/>
                <a:cs typeface="+mn-ea"/>
                <a:sym typeface="+mn-lt"/>
              </a:rPr>
              <a:t>汇报人：伍拾壹团队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252499" y="4338945"/>
            <a:ext cx="397104" cy="397104"/>
            <a:chOff x="891974" y="4415843"/>
            <a:chExt cx="450443" cy="450443"/>
          </a:xfrm>
        </p:grpSpPr>
        <p:sp>
          <p:nvSpPr>
            <p:cNvPr id="60" name="椭圆 5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6737174" y="4374768"/>
            <a:ext cx="1586865" cy="3067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zh-CN" altLang="en-US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sz="1400" b="1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2021.6.29</a:t>
            </a:r>
            <a:endParaRPr lang="zh-CN" altLang="en-US" sz="1400" b="1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任意多边形: 形状 62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: 形状 63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744085" y="304165"/>
            <a:ext cx="2418080" cy="12553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48125" y="3312795"/>
            <a:ext cx="36512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/>
              <a:t>That's all thanks for watching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任意多边形: 形状 74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: 形状 75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7" name="任意多边形: 形状 76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06772" y="460909"/>
            <a:ext cx="1978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b="1" dirty="0">
                <a:solidFill>
                  <a:schemeClr val="accent1"/>
                </a:solidFill>
              </a:rPr>
              <a:t>目录</a:t>
            </a:r>
            <a:endParaRPr lang="zh-CN" altLang="en-US" sz="6000" b="1" dirty="0">
              <a:solidFill>
                <a:schemeClr val="accent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37418" y="1574959"/>
            <a:ext cx="1717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accent1"/>
                </a:solidFill>
              </a:rPr>
              <a:t>CONTENT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281463" y="1476572"/>
            <a:ext cx="1629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463040" y="2061471"/>
            <a:ext cx="4051930" cy="1200329"/>
            <a:chOff x="1463040" y="2439569"/>
            <a:chExt cx="4051930" cy="1200329"/>
          </a:xfrm>
        </p:grpSpPr>
        <p:sp>
          <p:nvSpPr>
            <p:cNvPr id="29" name="文本框 28"/>
            <p:cNvSpPr txBox="1"/>
            <p:nvPr/>
          </p:nvSpPr>
          <p:spPr>
            <a:xfrm>
              <a:off x="1463040" y="2439569"/>
              <a:ext cx="103105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583958" y="2594761"/>
              <a:ext cx="2931012" cy="907220"/>
              <a:chOff x="2583958" y="2534196"/>
              <a:chExt cx="2931012" cy="907220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2583958" y="2534196"/>
                <a:ext cx="2784107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所见</a:t>
                </a:r>
                <a:endPara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2583958" y="3128996"/>
                <a:ext cx="2931012" cy="312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accent1"/>
                    </a:solidFill>
                    <a:cs typeface="+mn-ea"/>
                    <a:sym typeface="+mn-lt"/>
                  </a:rPr>
                  <a:t>What you see</a:t>
                </a:r>
                <a:endParaRPr lang="zh-CN" altLang="en-US" sz="12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6583666" y="2061471"/>
            <a:ext cx="4154615" cy="1200329"/>
            <a:chOff x="1360355" y="2439569"/>
            <a:chExt cx="4154615" cy="1200329"/>
          </a:xfrm>
        </p:grpSpPr>
        <p:sp>
          <p:nvSpPr>
            <p:cNvPr id="36" name="文本框 35"/>
            <p:cNvSpPr txBox="1"/>
            <p:nvPr/>
          </p:nvSpPr>
          <p:spPr>
            <a:xfrm>
              <a:off x="1360355" y="2439569"/>
              <a:ext cx="114326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583958" y="2594761"/>
              <a:ext cx="2931012" cy="907220"/>
              <a:chOff x="2583958" y="2534196"/>
              <a:chExt cx="2931012" cy="907220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2583958" y="2534196"/>
                <a:ext cx="2784107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VLOG</a:t>
                </a:r>
                <a:endParaRPr lang="en-US" altLang="zh-CN" sz="32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2583958" y="3128996"/>
                <a:ext cx="2931012" cy="312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accent1"/>
                    </a:solidFill>
                    <a:cs typeface="+mn-ea"/>
                    <a:sym typeface="+mn-lt"/>
                  </a:rPr>
                  <a:t>微视频</a:t>
                </a:r>
                <a:endParaRPr lang="zh-CN" altLang="en-US" sz="12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8" name="直接连接符 37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1345631" y="3659133"/>
            <a:ext cx="4169339" cy="1200329"/>
            <a:chOff x="1345631" y="2439569"/>
            <a:chExt cx="4169339" cy="1200329"/>
          </a:xfrm>
        </p:grpSpPr>
        <p:sp>
          <p:nvSpPr>
            <p:cNvPr id="63" name="文本框 62"/>
            <p:cNvSpPr txBox="1"/>
            <p:nvPr/>
          </p:nvSpPr>
          <p:spPr>
            <a:xfrm>
              <a:off x="1345631" y="2439569"/>
              <a:ext cx="11689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2583958" y="2594761"/>
              <a:ext cx="2931012" cy="907220"/>
              <a:chOff x="2583958" y="2534196"/>
              <a:chExt cx="2931012" cy="907220"/>
            </a:xfrm>
          </p:grpSpPr>
          <p:sp>
            <p:nvSpPr>
              <p:cNvPr id="66" name="文本框 65"/>
              <p:cNvSpPr txBox="1"/>
              <p:nvPr/>
            </p:nvSpPr>
            <p:spPr>
              <a:xfrm>
                <a:off x="2583958" y="2534196"/>
                <a:ext cx="2784107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所得</a:t>
                </a:r>
                <a:endPara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583958" y="3128996"/>
                <a:ext cx="2931012" cy="312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accent1"/>
                    </a:solidFill>
                    <a:cs typeface="+mn-ea"/>
                    <a:sym typeface="+mn-lt"/>
                  </a:rPr>
                  <a:t>Personal Income</a:t>
                </a:r>
                <a:endParaRPr lang="zh-CN" altLang="en-US" sz="12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65" name="直接连接符 64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6580935" y="3659133"/>
            <a:ext cx="4157346" cy="1200329"/>
            <a:chOff x="1357624" y="2439569"/>
            <a:chExt cx="4157346" cy="1200329"/>
          </a:xfrm>
        </p:grpSpPr>
        <p:sp>
          <p:nvSpPr>
            <p:cNvPr id="70" name="文本框 69"/>
            <p:cNvSpPr txBox="1"/>
            <p:nvPr/>
          </p:nvSpPr>
          <p:spPr>
            <a:xfrm>
              <a:off x="1357624" y="2439569"/>
              <a:ext cx="11416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accent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7200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2583958" y="2594761"/>
              <a:ext cx="2931012" cy="907220"/>
              <a:chOff x="2583958" y="2534196"/>
              <a:chExt cx="2931012" cy="907220"/>
            </a:xfrm>
          </p:grpSpPr>
          <p:sp>
            <p:nvSpPr>
              <p:cNvPr id="73" name="文本框 72"/>
              <p:cNvSpPr txBox="1"/>
              <p:nvPr/>
            </p:nvSpPr>
            <p:spPr>
              <a:xfrm>
                <a:off x="2583958" y="2534196"/>
                <a:ext cx="2784107" cy="583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所想</a:t>
                </a:r>
                <a:endParaRPr lang="zh-CN" altLang="en-US" sz="32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文本框 73"/>
              <p:cNvSpPr txBox="1"/>
              <p:nvPr/>
            </p:nvSpPr>
            <p:spPr>
              <a:xfrm>
                <a:off x="2583958" y="3128996"/>
                <a:ext cx="2931012" cy="3124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accent1"/>
                    </a:solidFill>
                    <a:cs typeface="+mn-ea"/>
                    <a:sym typeface="+mn-lt"/>
                  </a:rPr>
                  <a:t>what one considers</a:t>
                </a:r>
                <a:endParaRPr lang="zh-CN" altLang="en-US" sz="1200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72" name="直接连接符 71"/>
            <p:cNvCxnSpPr/>
            <p:nvPr/>
          </p:nvCxnSpPr>
          <p:spPr>
            <a:xfrm>
              <a:off x="2503617" y="2663295"/>
              <a:ext cx="0" cy="752877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任意多边形: 形状 43"/>
          <p:cNvSpPr/>
          <p:nvPr/>
        </p:nvSpPr>
        <p:spPr>
          <a:xfrm>
            <a:off x="0" y="5308116"/>
            <a:ext cx="12192000" cy="1549884"/>
          </a:xfrm>
          <a:custGeom>
            <a:avLst/>
            <a:gdLst>
              <a:gd name="connsiteX0" fmla="*/ 5003801 w 12192000"/>
              <a:gd name="connsiteY0" fmla="*/ 484 h 1549884"/>
              <a:gd name="connsiteX1" fmla="*/ 7226300 w 12192000"/>
              <a:gd name="connsiteY1" fmla="*/ 914884 h 1549884"/>
              <a:gd name="connsiteX2" fmla="*/ 9613900 w 12192000"/>
              <a:gd name="connsiteY2" fmla="*/ 368784 h 1549884"/>
              <a:gd name="connsiteX3" fmla="*/ 11760200 w 12192000"/>
              <a:gd name="connsiteY3" fmla="*/ 686284 h 1549884"/>
              <a:gd name="connsiteX4" fmla="*/ 12104923 w 12192000"/>
              <a:gd name="connsiteY4" fmla="*/ 637687 h 1549884"/>
              <a:gd name="connsiteX5" fmla="*/ 12192000 w 12192000"/>
              <a:gd name="connsiteY5" fmla="*/ 613340 h 1549884"/>
              <a:gd name="connsiteX6" fmla="*/ 12192000 w 12192000"/>
              <a:gd name="connsiteY6" fmla="*/ 1549884 h 1549884"/>
              <a:gd name="connsiteX7" fmla="*/ 0 w 12192000"/>
              <a:gd name="connsiteY7" fmla="*/ 1549884 h 1549884"/>
              <a:gd name="connsiteX8" fmla="*/ 0 w 12192000"/>
              <a:gd name="connsiteY8" fmla="*/ 6463 h 1549884"/>
              <a:gd name="connsiteX9" fmla="*/ 88753 w 12192000"/>
              <a:gd name="connsiteY9" fmla="*/ 82255 h 1549884"/>
              <a:gd name="connsiteX10" fmla="*/ 1320801 w 12192000"/>
              <a:gd name="connsiteY10" fmla="*/ 775184 h 1549884"/>
              <a:gd name="connsiteX11" fmla="*/ 5003801 w 12192000"/>
              <a:gd name="connsiteY11" fmla="*/ 484 h 15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49884">
                <a:moveTo>
                  <a:pt x="5003801" y="484"/>
                </a:moveTo>
                <a:cubicBezTo>
                  <a:pt x="5988051" y="23767"/>
                  <a:pt x="6457951" y="853501"/>
                  <a:pt x="7226300" y="914884"/>
                </a:cubicBezTo>
                <a:cubicBezTo>
                  <a:pt x="7994650" y="976267"/>
                  <a:pt x="8858250" y="406884"/>
                  <a:pt x="9613900" y="368784"/>
                </a:cubicBezTo>
                <a:cubicBezTo>
                  <a:pt x="10369550" y="330684"/>
                  <a:pt x="11146367" y="692634"/>
                  <a:pt x="11760200" y="686284"/>
                </a:cubicBezTo>
                <a:cubicBezTo>
                  <a:pt x="11875294" y="685094"/>
                  <a:pt x="11990983" y="666341"/>
                  <a:pt x="12104923" y="637687"/>
                </a:cubicBezTo>
                <a:lnTo>
                  <a:pt x="12192000" y="613340"/>
                </a:lnTo>
                <a:lnTo>
                  <a:pt x="12192000" y="1549884"/>
                </a:lnTo>
                <a:lnTo>
                  <a:pt x="0" y="1549884"/>
                </a:lnTo>
                <a:lnTo>
                  <a:pt x="0" y="6463"/>
                </a:lnTo>
                <a:lnTo>
                  <a:pt x="88753" y="82255"/>
                </a:lnTo>
                <a:cubicBezTo>
                  <a:pt x="406883" y="362874"/>
                  <a:pt x="778818" y="759061"/>
                  <a:pt x="1320801" y="775184"/>
                </a:cubicBezTo>
                <a:cubicBezTo>
                  <a:pt x="2245784" y="802701"/>
                  <a:pt x="4019551" y="-22799"/>
                  <a:pt x="5003801" y="48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/>
          <p:cNvSpPr/>
          <p:nvPr/>
        </p:nvSpPr>
        <p:spPr>
          <a:xfrm>
            <a:off x="-25400" y="5041900"/>
            <a:ext cx="12217400" cy="120707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-25400" y="5530096"/>
            <a:ext cx="12217400" cy="504943"/>
          </a:xfrm>
          <a:custGeom>
            <a:avLst/>
            <a:gdLst>
              <a:gd name="connsiteX0" fmla="*/ 0 w 12217400"/>
              <a:gd name="connsiteY0" fmla="*/ 0 h 1207073"/>
              <a:gd name="connsiteX1" fmla="*/ 1384300 w 12217400"/>
              <a:gd name="connsiteY1" fmla="*/ 1155700 h 1207073"/>
              <a:gd name="connsiteX2" fmla="*/ 3746500 w 12217400"/>
              <a:gd name="connsiteY2" fmla="*/ 101600 h 1207073"/>
              <a:gd name="connsiteX3" fmla="*/ 6337300 w 12217400"/>
              <a:gd name="connsiteY3" fmla="*/ 1028700 h 1207073"/>
              <a:gd name="connsiteX4" fmla="*/ 8458200 w 12217400"/>
              <a:gd name="connsiteY4" fmla="*/ 596900 h 1207073"/>
              <a:gd name="connsiteX5" fmla="*/ 10871200 w 12217400"/>
              <a:gd name="connsiteY5" fmla="*/ 1206500 h 1207073"/>
              <a:gd name="connsiteX6" fmla="*/ 12217400 w 12217400"/>
              <a:gd name="connsiteY6" fmla="*/ 711200 h 120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7400" h="1207073">
                <a:moveTo>
                  <a:pt x="0" y="0"/>
                </a:moveTo>
                <a:cubicBezTo>
                  <a:pt x="379941" y="569383"/>
                  <a:pt x="759883" y="1138767"/>
                  <a:pt x="1384300" y="1155700"/>
                </a:cubicBezTo>
                <a:cubicBezTo>
                  <a:pt x="2008717" y="1172633"/>
                  <a:pt x="2921000" y="122767"/>
                  <a:pt x="3746500" y="101600"/>
                </a:cubicBezTo>
                <a:cubicBezTo>
                  <a:pt x="4572000" y="80433"/>
                  <a:pt x="5552017" y="946150"/>
                  <a:pt x="6337300" y="1028700"/>
                </a:cubicBezTo>
                <a:cubicBezTo>
                  <a:pt x="7122583" y="1111250"/>
                  <a:pt x="7702550" y="567267"/>
                  <a:pt x="8458200" y="596900"/>
                </a:cubicBezTo>
                <a:cubicBezTo>
                  <a:pt x="9213850" y="626533"/>
                  <a:pt x="10244667" y="1187450"/>
                  <a:pt x="10871200" y="1206500"/>
                </a:cubicBezTo>
                <a:cubicBezTo>
                  <a:pt x="11497733" y="1225550"/>
                  <a:pt x="11902017" y="764117"/>
                  <a:pt x="12217400" y="711200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-179672" y="-323393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10651" y="849082"/>
            <a:ext cx="640079" cy="6400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556732" y="1816100"/>
            <a:ext cx="1270535" cy="12705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0887591" y="1559653"/>
            <a:ext cx="512894" cy="51289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25395" y="1322698"/>
            <a:ext cx="254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i="1" dirty="0">
                <a:ln>
                  <a:gradFill>
                    <a:gsLst>
                      <a:gs pos="0">
                        <a:schemeClr val="accent1"/>
                      </a:gs>
                      <a:gs pos="82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n-ea"/>
              </a:rPr>
              <a:t>PART 01</a:t>
            </a:r>
            <a:endParaRPr lang="zh-CN" altLang="en-US" sz="4400" b="1" i="1" dirty="0">
              <a:ln>
                <a:gradFill>
                  <a:gsLst>
                    <a:gs pos="0">
                      <a:schemeClr val="accent1"/>
                    </a:gs>
                    <a:gs pos="82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n-ea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375660" y="1963828"/>
            <a:ext cx="544068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cs typeface="+mn-ea"/>
                <a:sym typeface="+mn-lt"/>
              </a:rPr>
              <a:t>所见</a:t>
            </a:r>
            <a:endParaRPr lang="zh-CN" altLang="en-US" sz="6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417970" y="3275305"/>
            <a:ext cx="5356058" cy="349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cs typeface="+mn-ea"/>
                <a:sym typeface="+mn-lt"/>
              </a:rPr>
              <a:t>What you see</a:t>
            </a:r>
            <a:endParaRPr lang="zh-CN" altLang="en-US" sz="1400" dirty="0">
              <a:solidFill>
                <a:srgbClr val="40404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3482741" y="1876665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482741" y="3158987"/>
            <a:ext cx="522651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: 圆角 51"/>
          <p:cNvSpPr/>
          <p:nvPr/>
        </p:nvSpPr>
        <p:spPr>
          <a:xfrm>
            <a:off x="5556000" y="4295693"/>
            <a:ext cx="1080000" cy="72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442210" y="5546725"/>
            <a:ext cx="8748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第一次出去跑项目我们选择了万象汇和中茂城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 flipH="1">
            <a:off x="1347470" y="5618480"/>
            <a:ext cx="773430" cy="74358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所见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{)X@F07N9QAD~)AGY~6`TQN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459105" y="1457325"/>
            <a:ext cx="5314315" cy="3618865"/>
          </a:xfrm>
          <a:prstGeom prst="rect">
            <a:avLst/>
          </a:prstGeom>
        </p:spPr>
      </p:pic>
      <p:pic>
        <p:nvPicPr>
          <p:cNvPr id="5" name="图片 4" descr="Y4)]7_ZDTR9FC(9OUFK47FT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91910" y="1375410"/>
            <a:ext cx="5385435" cy="3667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608705" y="5679440"/>
            <a:ext cx="196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cs typeface="+mn-ea"/>
                <a:sym typeface="+mn-lt"/>
              </a:rPr>
              <a:t>第一家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47155" y="5494655"/>
            <a:ext cx="1945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金煌家装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 rot="16200000">
            <a:off x="5544777" y="5965153"/>
            <a:ext cx="72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 9"/>
          <p:cNvSpPr>
            <a:spLocks noChangeAspect="1"/>
          </p:cNvSpPr>
          <p:nvPr/>
        </p:nvSpPr>
        <p:spPr>
          <a:xfrm flipH="1">
            <a:off x="2842895" y="5618480"/>
            <a:ext cx="773430" cy="74358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所见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038209CF59F951D5E3FB52FC3DC27C0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36600" y="1660525"/>
            <a:ext cx="4716145" cy="3537585"/>
          </a:xfrm>
          <a:prstGeom prst="rect">
            <a:avLst/>
          </a:prstGeom>
        </p:spPr>
      </p:pic>
      <p:pic>
        <p:nvPicPr>
          <p:cNvPr id="13" name="图片 12" descr="93132367EC7FB71AB7C8195910B01ED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85255" y="1640840"/>
            <a:ext cx="4622165" cy="346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所见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4" name="图片 13" descr="A404062AE0268816FAD525FC26F1E76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37540" y="1456055"/>
            <a:ext cx="4785360" cy="3589655"/>
          </a:xfrm>
          <a:prstGeom prst="rect">
            <a:avLst/>
          </a:prstGeom>
        </p:spPr>
      </p:pic>
      <p:pic>
        <p:nvPicPr>
          <p:cNvPr id="15" name="图片 14" descr="CEFD18922FE9371982BE79CC1AC52F3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92875" y="1440180"/>
            <a:ext cx="4788535" cy="35915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608705" y="5679440"/>
            <a:ext cx="196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cs typeface="+mn-ea"/>
                <a:sym typeface="+mn-lt"/>
              </a:rPr>
              <a:t>第二家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16200000">
            <a:off x="5544777" y="5965153"/>
            <a:ext cx="72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>
            <a:spLocks noChangeAspect="1"/>
          </p:cNvSpPr>
          <p:nvPr/>
        </p:nvSpPr>
        <p:spPr>
          <a:xfrm flipH="1">
            <a:off x="2842895" y="5618480"/>
            <a:ext cx="773430" cy="74358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47155" y="5494655"/>
            <a:ext cx="1945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大山教育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所见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5F16E0A2B79E4F0391A67BE541F3BC68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462395" y="1353185"/>
            <a:ext cx="4942205" cy="3706495"/>
          </a:xfrm>
          <a:prstGeom prst="rect">
            <a:avLst/>
          </a:prstGeom>
        </p:spPr>
      </p:pic>
      <p:pic>
        <p:nvPicPr>
          <p:cNvPr id="14" name="图片 13" descr="09B35834B67F9C3B18483B26828EE50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82955" y="1337945"/>
            <a:ext cx="4952365" cy="37147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08705" y="5679440"/>
            <a:ext cx="196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cs typeface="+mn-ea"/>
                <a:sym typeface="+mn-lt"/>
              </a:rPr>
              <a:t>第三家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16200000">
            <a:off x="5544777" y="5965153"/>
            <a:ext cx="72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 flipH="1">
            <a:off x="2842895" y="5618480"/>
            <a:ext cx="773430" cy="74358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7155" y="5494655"/>
            <a:ext cx="34880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芭莎舞蹈全国总部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所见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2" name="图片 1" descr="06C97D9DC410586B4C3BBC2DD586324F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244850" y="1271270"/>
            <a:ext cx="5377180" cy="403288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608705" y="5679440"/>
            <a:ext cx="196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cs typeface="+mn-ea"/>
                <a:sym typeface="+mn-lt"/>
              </a:rPr>
              <a:t>第四家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16200000">
            <a:off x="5544777" y="5965153"/>
            <a:ext cx="72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任意多边形 16"/>
          <p:cNvSpPr>
            <a:spLocks noChangeAspect="1"/>
          </p:cNvSpPr>
          <p:nvPr/>
        </p:nvSpPr>
        <p:spPr>
          <a:xfrm flipH="1">
            <a:off x="2842895" y="5618480"/>
            <a:ext cx="773430" cy="74358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47155" y="5494655"/>
            <a:ext cx="1945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单色舞蹈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286250" y="179705"/>
            <a:ext cx="3506470" cy="662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435918" y="146685"/>
            <a:ext cx="1300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所见</a:t>
            </a:r>
            <a:endParaRPr lang="zh-CN" altLang="en-US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3" name="图片 12" descr="BF25306F4D39FF74793E435448430074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3375660" y="1369695"/>
            <a:ext cx="5057775" cy="37934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608705" y="5679440"/>
            <a:ext cx="1969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cs typeface="+mn-ea"/>
                <a:sym typeface="+mn-lt"/>
              </a:rPr>
              <a:t>第五家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16200000">
            <a:off x="5544777" y="5965153"/>
            <a:ext cx="720000" cy="3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 15"/>
          <p:cNvSpPr>
            <a:spLocks noChangeAspect="1"/>
          </p:cNvSpPr>
          <p:nvPr/>
        </p:nvSpPr>
        <p:spPr>
          <a:xfrm flipH="1">
            <a:off x="2842895" y="5618480"/>
            <a:ext cx="773430" cy="743585"/>
          </a:xfrm>
          <a:custGeom>
            <a:avLst/>
            <a:gdLst>
              <a:gd name="connsiteX0" fmla="*/ 388270 w 749688"/>
              <a:gd name="connsiteY0" fmla="*/ 196450 h 720000"/>
              <a:gd name="connsiteX1" fmla="*/ 550212 w 749688"/>
              <a:gd name="connsiteY1" fmla="*/ 358450 h 720000"/>
              <a:gd name="connsiteX2" fmla="*/ 388270 w 749688"/>
              <a:gd name="connsiteY2" fmla="*/ 520450 h 720000"/>
              <a:gd name="connsiteX3" fmla="*/ 226327 w 749688"/>
              <a:gd name="connsiteY3" fmla="*/ 358450 h 720000"/>
              <a:gd name="connsiteX4" fmla="*/ 236632 w 749688"/>
              <a:gd name="connsiteY4" fmla="*/ 302486 h 720000"/>
              <a:gd name="connsiteX5" fmla="*/ 242521 w 749688"/>
              <a:gd name="connsiteY5" fmla="*/ 306905 h 720000"/>
              <a:gd name="connsiteX6" fmla="*/ 269021 w 749688"/>
              <a:gd name="connsiteY6" fmla="*/ 293650 h 720000"/>
              <a:gd name="connsiteX7" fmla="*/ 280799 w 749688"/>
              <a:gd name="connsiteY7" fmla="*/ 301014 h 720000"/>
              <a:gd name="connsiteX8" fmla="*/ 264604 w 749688"/>
              <a:gd name="connsiteY8" fmla="*/ 358450 h 720000"/>
              <a:gd name="connsiteX9" fmla="*/ 388270 w 749688"/>
              <a:gd name="connsiteY9" fmla="*/ 482159 h 720000"/>
              <a:gd name="connsiteX10" fmla="*/ 510463 w 749688"/>
              <a:gd name="connsiteY10" fmla="*/ 358450 h 720000"/>
              <a:gd name="connsiteX11" fmla="*/ 388270 w 749688"/>
              <a:gd name="connsiteY11" fmla="*/ 236214 h 720000"/>
              <a:gd name="connsiteX12" fmla="*/ 292576 w 749688"/>
              <a:gd name="connsiteY12" fmla="*/ 281868 h 720000"/>
              <a:gd name="connsiteX13" fmla="*/ 311715 w 749688"/>
              <a:gd name="connsiteY13" fmla="*/ 295123 h 720000"/>
              <a:gd name="connsiteX14" fmla="*/ 388270 w 749688"/>
              <a:gd name="connsiteY14" fmla="*/ 258305 h 720000"/>
              <a:gd name="connsiteX15" fmla="*/ 486907 w 749688"/>
              <a:gd name="connsiteY15" fmla="*/ 358450 h 720000"/>
              <a:gd name="connsiteX16" fmla="*/ 388270 w 749688"/>
              <a:gd name="connsiteY16" fmla="*/ 458596 h 720000"/>
              <a:gd name="connsiteX17" fmla="*/ 288160 w 749688"/>
              <a:gd name="connsiteY17" fmla="*/ 358450 h 720000"/>
              <a:gd name="connsiteX18" fmla="*/ 298465 w 749688"/>
              <a:gd name="connsiteY18" fmla="*/ 312796 h 720000"/>
              <a:gd name="connsiteX19" fmla="*/ 330854 w 749688"/>
              <a:gd name="connsiteY19" fmla="*/ 333414 h 720000"/>
              <a:gd name="connsiteX20" fmla="*/ 324965 w 749688"/>
              <a:gd name="connsiteY20" fmla="*/ 358450 h 720000"/>
              <a:gd name="connsiteX21" fmla="*/ 388270 w 749688"/>
              <a:gd name="connsiteY21" fmla="*/ 421777 h 720000"/>
              <a:gd name="connsiteX22" fmla="*/ 450102 w 749688"/>
              <a:gd name="connsiteY22" fmla="*/ 358450 h 720000"/>
              <a:gd name="connsiteX23" fmla="*/ 388270 w 749688"/>
              <a:gd name="connsiteY23" fmla="*/ 296596 h 720000"/>
              <a:gd name="connsiteX24" fmla="*/ 342631 w 749688"/>
              <a:gd name="connsiteY24" fmla="*/ 315741 h 720000"/>
              <a:gd name="connsiteX25" fmla="*/ 364714 w 749688"/>
              <a:gd name="connsiteY25" fmla="*/ 328996 h 720000"/>
              <a:gd name="connsiteX26" fmla="*/ 388270 w 749688"/>
              <a:gd name="connsiteY26" fmla="*/ 321632 h 720000"/>
              <a:gd name="connsiteX27" fmla="*/ 425075 w 749688"/>
              <a:gd name="connsiteY27" fmla="*/ 358450 h 720000"/>
              <a:gd name="connsiteX28" fmla="*/ 388270 w 749688"/>
              <a:gd name="connsiteY28" fmla="*/ 396741 h 720000"/>
              <a:gd name="connsiteX29" fmla="*/ 349992 w 749688"/>
              <a:gd name="connsiteY29" fmla="*/ 358450 h 720000"/>
              <a:gd name="connsiteX30" fmla="*/ 351464 w 749688"/>
              <a:gd name="connsiteY30" fmla="*/ 348141 h 720000"/>
              <a:gd name="connsiteX31" fmla="*/ 382381 w 749688"/>
              <a:gd name="connsiteY31" fmla="*/ 367286 h 720000"/>
              <a:gd name="connsiteX32" fmla="*/ 386797 w 749688"/>
              <a:gd name="connsiteY32" fmla="*/ 361396 h 720000"/>
              <a:gd name="connsiteX33" fmla="*/ 267549 w 749688"/>
              <a:gd name="connsiteY33" fmla="*/ 281868 h 720000"/>
              <a:gd name="connsiteX34" fmla="*/ 238105 w 749688"/>
              <a:gd name="connsiteY34" fmla="*/ 295123 h 720000"/>
              <a:gd name="connsiteX35" fmla="*/ 190994 w 749688"/>
              <a:gd name="connsiteY35" fmla="*/ 264196 h 720000"/>
              <a:gd name="connsiteX36" fmla="*/ 220438 w 749688"/>
              <a:gd name="connsiteY36" fmla="*/ 250941 h 720000"/>
              <a:gd name="connsiteX37" fmla="*/ 211605 w 749688"/>
              <a:gd name="connsiteY37" fmla="*/ 246523 h 720000"/>
              <a:gd name="connsiteX38" fmla="*/ 218966 w 749688"/>
              <a:gd name="connsiteY38" fmla="*/ 234741 h 720000"/>
              <a:gd name="connsiteX39" fmla="*/ 227799 w 749688"/>
              <a:gd name="connsiteY39" fmla="*/ 239159 h 720000"/>
              <a:gd name="connsiteX40" fmla="*/ 227799 w 749688"/>
              <a:gd name="connsiteY40" fmla="*/ 208232 h 720000"/>
              <a:gd name="connsiteX41" fmla="*/ 274910 w 749688"/>
              <a:gd name="connsiteY41" fmla="*/ 239159 h 720000"/>
              <a:gd name="connsiteX42" fmla="*/ 274910 w 749688"/>
              <a:gd name="connsiteY42" fmla="*/ 270086 h 720000"/>
              <a:gd name="connsiteX43" fmla="*/ 285215 w 749688"/>
              <a:gd name="connsiteY43" fmla="*/ 277450 h 720000"/>
              <a:gd name="connsiteX44" fmla="*/ 285215 w 749688"/>
              <a:gd name="connsiteY44" fmla="*/ 242105 h 720000"/>
              <a:gd name="connsiteX45" fmla="*/ 280799 w 749688"/>
              <a:gd name="connsiteY45" fmla="*/ 237686 h 720000"/>
              <a:gd name="connsiteX46" fmla="*/ 388270 w 749688"/>
              <a:gd name="connsiteY46" fmla="*/ 196450 h 720000"/>
              <a:gd name="connsiteX47" fmla="*/ 374844 w 749688"/>
              <a:gd name="connsiteY47" fmla="*/ 0 h 720000"/>
              <a:gd name="connsiteX48" fmla="*/ 0 w 749688"/>
              <a:gd name="connsiteY48" fmla="*/ 360000 h 720000"/>
              <a:gd name="connsiteX49" fmla="*/ 374844 w 749688"/>
              <a:gd name="connsiteY49" fmla="*/ 720000 h 720000"/>
              <a:gd name="connsiteX50" fmla="*/ 749688 w 749688"/>
              <a:gd name="connsiteY50" fmla="*/ 36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49688" h="720000">
                <a:moveTo>
                  <a:pt x="388270" y="196450"/>
                </a:moveTo>
                <a:cubicBezTo>
                  <a:pt x="476602" y="196450"/>
                  <a:pt x="550212" y="270086"/>
                  <a:pt x="550212" y="358450"/>
                </a:cubicBezTo>
                <a:cubicBezTo>
                  <a:pt x="550212" y="448286"/>
                  <a:pt x="476602" y="520450"/>
                  <a:pt x="388270" y="520450"/>
                </a:cubicBezTo>
                <a:cubicBezTo>
                  <a:pt x="298465" y="520450"/>
                  <a:pt x="226327" y="448286"/>
                  <a:pt x="226327" y="358450"/>
                </a:cubicBezTo>
                <a:cubicBezTo>
                  <a:pt x="226327" y="339305"/>
                  <a:pt x="229271" y="320159"/>
                  <a:pt x="236632" y="302486"/>
                </a:cubicBezTo>
                <a:lnTo>
                  <a:pt x="242521" y="306905"/>
                </a:lnTo>
                <a:cubicBezTo>
                  <a:pt x="269021" y="293650"/>
                  <a:pt x="269021" y="293650"/>
                  <a:pt x="269021" y="293650"/>
                </a:cubicBezTo>
                <a:cubicBezTo>
                  <a:pt x="280799" y="301014"/>
                  <a:pt x="280799" y="301014"/>
                  <a:pt x="280799" y="301014"/>
                </a:cubicBezTo>
                <a:cubicBezTo>
                  <a:pt x="270493" y="317214"/>
                  <a:pt x="264604" y="337832"/>
                  <a:pt x="264604" y="358450"/>
                </a:cubicBezTo>
                <a:cubicBezTo>
                  <a:pt x="264604" y="426196"/>
                  <a:pt x="320548" y="482159"/>
                  <a:pt x="388270" y="482159"/>
                </a:cubicBezTo>
                <a:cubicBezTo>
                  <a:pt x="454519" y="482159"/>
                  <a:pt x="510463" y="426196"/>
                  <a:pt x="510463" y="358450"/>
                </a:cubicBezTo>
                <a:cubicBezTo>
                  <a:pt x="510463" y="290705"/>
                  <a:pt x="454519" y="236214"/>
                  <a:pt x="388270" y="236214"/>
                </a:cubicBezTo>
                <a:cubicBezTo>
                  <a:pt x="348520" y="236214"/>
                  <a:pt x="314659" y="253886"/>
                  <a:pt x="292576" y="281868"/>
                </a:cubicBezTo>
                <a:cubicBezTo>
                  <a:pt x="311715" y="295123"/>
                  <a:pt x="311715" y="295123"/>
                  <a:pt x="311715" y="295123"/>
                </a:cubicBezTo>
                <a:cubicBezTo>
                  <a:pt x="329381" y="273032"/>
                  <a:pt x="357353" y="258305"/>
                  <a:pt x="388270" y="258305"/>
                </a:cubicBezTo>
                <a:cubicBezTo>
                  <a:pt x="442741" y="258305"/>
                  <a:pt x="486907" y="303959"/>
                  <a:pt x="486907" y="358450"/>
                </a:cubicBezTo>
                <a:cubicBezTo>
                  <a:pt x="486907" y="414414"/>
                  <a:pt x="442741" y="458596"/>
                  <a:pt x="388270" y="458596"/>
                </a:cubicBezTo>
                <a:cubicBezTo>
                  <a:pt x="332326" y="458596"/>
                  <a:pt x="288160" y="414414"/>
                  <a:pt x="288160" y="358450"/>
                </a:cubicBezTo>
                <a:cubicBezTo>
                  <a:pt x="288160" y="342250"/>
                  <a:pt x="291104" y="326050"/>
                  <a:pt x="298465" y="312796"/>
                </a:cubicBezTo>
                <a:cubicBezTo>
                  <a:pt x="330854" y="333414"/>
                  <a:pt x="330854" y="333414"/>
                  <a:pt x="330854" y="333414"/>
                </a:cubicBezTo>
                <a:cubicBezTo>
                  <a:pt x="327909" y="340777"/>
                  <a:pt x="324965" y="349614"/>
                  <a:pt x="324965" y="358450"/>
                </a:cubicBezTo>
                <a:cubicBezTo>
                  <a:pt x="324965" y="393796"/>
                  <a:pt x="352937" y="421777"/>
                  <a:pt x="388270" y="421777"/>
                </a:cubicBezTo>
                <a:cubicBezTo>
                  <a:pt x="422130" y="421777"/>
                  <a:pt x="450102" y="393796"/>
                  <a:pt x="450102" y="358450"/>
                </a:cubicBezTo>
                <a:cubicBezTo>
                  <a:pt x="450102" y="324577"/>
                  <a:pt x="422130" y="296596"/>
                  <a:pt x="388270" y="296596"/>
                </a:cubicBezTo>
                <a:cubicBezTo>
                  <a:pt x="370603" y="296596"/>
                  <a:pt x="354409" y="303959"/>
                  <a:pt x="342631" y="315741"/>
                </a:cubicBezTo>
                <a:cubicBezTo>
                  <a:pt x="364714" y="328996"/>
                  <a:pt x="364714" y="328996"/>
                  <a:pt x="364714" y="328996"/>
                </a:cubicBezTo>
                <a:cubicBezTo>
                  <a:pt x="370603" y="324577"/>
                  <a:pt x="379436" y="321632"/>
                  <a:pt x="388270" y="321632"/>
                </a:cubicBezTo>
                <a:cubicBezTo>
                  <a:pt x="408880" y="321632"/>
                  <a:pt x="425075" y="337832"/>
                  <a:pt x="425075" y="358450"/>
                </a:cubicBezTo>
                <a:cubicBezTo>
                  <a:pt x="425075" y="379068"/>
                  <a:pt x="408880" y="396741"/>
                  <a:pt x="388270" y="396741"/>
                </a:cubicBezTo>
                <a:cubicBezTo>
                  <a:pt x="366187" y="396741"/>
                  <a:pt x="349992" y="379068"/>
                  <a:pt x="349992" y="358450"/>
                </a:cubicBezTo>
                <a:cubicBezTo>
                  <a:pt x="349992" y="355505"/>
                  <a:pt x="351464" y="351086"/>
                  <a:pt x="351464" y="348141"/>
                </a:cubicBezTo>
                <a:cubicBezTo>
                  <a:pt x="382381" y="367286"/>
                  <a:pt x="382381" y="367286"/>
                  <a:pt x="382381" y="367286"/>
                </a:cubicBezTo>
                <a:cubicBezTo>
                  <a:pt x="386797" y="361396"/>
                  <a:pt x="386797" y="361396"/>
                  <a:pt x="386797" y="361396"/>
                </a:cubicBezTo>
                <a:cubicBezTo>
                  <a:pt x="267549" y="281868"/>
                  <a:pt x="267549" y="281868"/>
                  <a:pt x="267549" y="281868"/>
                </a:cubicBezTo>
                <a:cubicBezTo>
                  <a:pt x="238105" y="295123"/>
                  <a:pt x="238105" y="295123"/>
                  <a:pt x="238105" y="295123"/>
                </a:cubicBezTo>
                <a:cubicBezTo>
                  <a:pt x="190994" y="264196"/>
                  <a:pt x="190994" y="264196"/>
                  <a:pt x="190994" y="264196"/>
                </a:cubicBezTo>
                <a:cubicBezTo>
                  <a:pt x="220438" y="250941"/>
                  <a:pt x="220438" y="250941"/>
                  <a:pt x="220438" y="250941"/>
                </a:cubicBezTo>
                <a:cubicBezTo>
                  <a:pt x="211605" y="246523"/>
                  <a:pt x="211605" y="246523"/>
                  <a:pt x="211605" y="246523"/>
                </a:cubicBezTo>
                <a:cubicBezTo>
                  <a:pt x="218966" y="234741"/>
                  <a:pt x="218966" y="234741"/>
                  <a:pt x="218966" y="234741"/>
                </a:cubicBezTo>
                <a:cubicBezTo>
                  <a:pt x="227799" y="239159"/>
                  <a:pt x="227799" y="239159"/>
                  <a:pt x="227799" y="239159"/>
                </a:cubicBezTo>
                <a:cubicBezTo>
                  <a:pt x="227799" y="208232"/>
                  <a:pt x="227799" y="208232"/>
                  <a:pt x="227799" y="208232"/>
                </a:cubicBezTo>
                <a:cubicBezTo>
                  <a:pt x="274910" y="239159"/>
                  <a:pt x="274910" y="239159"/>
                  <a:pt x="274910" y="239159"/>
                </a:cubicBezTo>
                <a:cubicBezTo>
                  <a:pt x="274910" y="270086"/>
                  <a:pt x="274910" y="270086"/>
                  <a:pt x="274910" y="270086"/>
                </a:cubicBezTo>
                <a:cubicBezTo>
                  <a:pt x="285215" y="277450"/>
                  <a:pt x="285215" y="277450"/>
                  <a:pt x="285215" y="277450"/>
                </a:cubicBezTo>
                <a:cubicBezTo>
                  <a:pt x="285215" y="242105"/>
                  <a:pt x="285215" y="242105"/>
                  <a:pt x="285215" y="242105"/>
                </a:cubicBezTo>
                <a:cubicBezTo>
                  <a:pt x="280799" y="237686"/>
                  <a:pt x="280799" y="237686"/>
                  <a:pt x="280799" y="237686"/>
                </a:cubicBezTo>
                <a:cubicBezTo>
                  <a:pt x="308771" y="212650"/>
                  <a:pt x="347048" y="196450"/>
                  <a:pt x="388270" y="196450"/>
                </a:cubicBezTo>
                <a:close/>
                <a:moveTo>
                  <a:pt x="374844" y="0"/>
                </a:moveTo>
                <a:lnTo>
                  <a:pt x="0" y="360000"/>
                </a:lnTo>
                <a:lnTo>
                  <a:pt x="374844" y="720000"/>
                </a:lnTo>
                <a:lnTo>
                  <a:pt x="749688" y="360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47155" y="5494655"/>
            <a:ext cx="3843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cs typeface="+mn-ea"/>
                <a:sym typeface="+mn-lt"/>
              </a:rPr>
              <a:t>赫铂国际皮肤管理</a:t>
            </a:r>
            <a:endParaRPr lang="zh-CN" altLang="en-US" sz="3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3F70"/>
      </a:accent1>
      <a:accent2>
        <a:srgbClr val="F6C90A"/>
      </a:accent2>
      <a:accent3>
        <a:srgbClr val="222A35"/>
      </a:accent3>
      <a:accent4>
        <a:srgbClr val="323F4F"/>
      </a:accent4>
      <a:accent5>
        <a:srgbClr val="8496B0"/>
      </a:accent5>
      <a:accent6>
        <a:srgbClr val="ADB9CA"/>
      </a:accent6>
      <a:hlink>
        <a:srgbClr val="D6DCE4"/>
      </a:hlink>
      <a:folHlink>
        <a:srgbClr val="FFFFFF"/>
      </a:folHlink>
    </a:clrScheme>
    <a:fontScheme name="tkyus2e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547</Words>
  <Application>WPS 演示</Application>
  <PresentationFormat>宽屏</PresentationFormat>
  <Paragraphs>139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Impact</vt:lpstr>
      <vt:lpstr>微软雅黑</vt:lpstr>
      <vt:lpstr>Arial Unicode MS</vt:lpstr>
      <vt:lpstr>等线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李江南</cp:lastModifiedBy>
  <cp:revision>59</cp:revision>
  <dcterms:created xsi:type="dcterms:W3CDTF">2020-02-02T04:06:00Z</dcterms:created>
  <dcterms:modified xsi:type="dcterms:W3CDTF">2021-06-28T14:10:03Z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E3AF8B15B53D4E3CB12D1EDD7D489912</vt:lpwstr>
  </property>
  <property fmtid="{D5CDD505-2E9C-101B-9397-08002B2CF9AE}" pid="3" name="KSOProductBuildVer">
    <vt:lpwstr>2052-11.1.0.10578</vt:lpwstr>
  </property>
</Properties>
</file>