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9" r:id="rId3"/>
    <p:sldId id="290" r:id="rId4"/>
    <p:sldId id="291" r:id="rId5"/>
    <p:sldId id="313" r:id="rId6"/>
    <p:sldId id="341" r:id="rId7"/>
    <p:sldId id="321" r:id="rId8"/>
    <p:sldId id="317" r:id="rId9"/>
    <p:sldId id="315" r:id="rId10"/>
    <p:sldId id="316" r:id="rId11"/>
    <p:sldId id="318" r:id="rId12"/>
    <p:sldId id="336" r:id="rId13"/>
    <p:sldId id="314" r:id="rId14"/>
    <p:sldId id="293" r:id="rId15"/>
    <p:sldId id="320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EB9E-578C-45E4-8F43-51DF6598A0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16998-3AB9-4642-B8DF-66D37B14DC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下步工作重点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前期工作亮点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主要做法经验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当前形式分析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png"/><Relationship Id="rId3" Type="http://schemas.openxmlformats.org/officeDocument/2006/relationships/tags" Target="../tags/tag1.xml"/><Relationship Id="rId2" Type="http://schemas.microsoft.com/office/2007/relationships/media" Target="file:///C:\Users\&#24352;&#33402;&#29747;\Desktop\2.MP4" TargetMode="External"/><Relationship Id="rId1" Type="http://schemas.openxmlformats.org/officeDocument/2006/relationships/video" Target="file:///C:\Users\&#24352;&#33402;&#29747;\Desktop\2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868"/>
            <a:ext cx="802746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团队第二次外出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599397" y="432116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038352" y="4348733"/>
            <a:ext cx="178308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3344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29554" y="4366513"/>
            <a:ext cx="147701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2021.7.1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563110" y="83185"/>
            <a:ext cx="3208655" cy="166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66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51180" y="1585595"/>
            <a:ext cx="5262245" cy="3946525"/>
          </a:xfrm>
          <a:prstGeom prst="rect">
            <a:avLst/>
          </a:prstGeom>
        </p:spPr>
      </p:pic>
      <p:pic>
        <p:nvPicPr>
          <p:cNvPr id="4" name="图片 3" descr="6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7135" y="1551305"/>
            <a:ext cx="5352415" cy="40151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6235" y="594614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/>
              <a:t>健身房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666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59535" y="1386205"/>
            <a:ext cx="4699000" cy="4534535"/>
          </a:xfrm>
          <a:prstGeom prst="rect">
            <a:avLst/>
          </a:prstGeom>
        </p:spPr>
      </p:pic>
      <p:pic>
        <p:nvPicPr>
          <p:cNvPr id="3" name="图片 2" descr="20191221101412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0000">
            <a:off x="9818370" y="4502150"/>
            <a:ext cx="2009140" cy="2009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36715" y="2905125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/>
              <a:t>老板请喝奶茶</a:t>
            </a:r>
            <a:endParaRPr lang="en-US" altLang="zh-CN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88110" y="1297940"/>
            <a:ext cx="9636125" cy="426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03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总结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总结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3670" y="2722245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</a:rPr>
              <a:t>每天都在进步！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233"/>
            <a:ext cx="8027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汇报完毕 感谢观看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714967" y="433894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28217" y="4374768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5249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37174" y="4374768"/>
            <a:ext cx="147701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2021.7.1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44085" y="304165"/>
            <a:ext cx="2418080" cy="125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>
            <a:off x="-2540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06772" y="460909"/>
            <a:ext cx="1978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1"/>
                </a:solidFill>
              </a:rPr>
              <a:t>目录</a:t>
            </a:r>
            <a:endParaRPr lang="zh-CN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37418" y="1574959"/>
            <a:ext cx="171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</a:rPr>
              <a:t>CONTENT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281463" y="1476572"/>
            <a:ext cx="1629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952500" y="2829186"/>
            <a:ext cx="2357755" cy="1200329"/>
            <a:chOff x="1463040" y="2439569"/>
            <a:chExt cx="2357755" cy="1200329"/>
          </a:xfrm>
        </p:grpSpPr>
        <p:sp>
          <p:nvSpPr>
            <p:cNvPr id="29" name="文本框 28"/>
            <p:cNvSpPr txBox="1"/>
            <p:nvPr/>
          </p:nvSpPr>
          <p:spPr>
            <a:xfrm>
              <a:off x="1463040" y="2439569"/>
              <a:ext cx="1031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11755" y="2734844"/>
              <a:ext cx="1209040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出发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707890" y="2792730"/>
            <a:ext cx="2776855" cy="1198880"/>
            <a:chOff x="1360355" y="2439569"/>
            <a:chExt cx="2776813" cy="1188354"/>
          </a:xfrm>
        </p:grpSpPr>
        <p:sp>
          <p:nvSpPr>
            <p:cNvPr id="36" name="文本框 35"/>
            <p:cNvSpPr txBox="1"/>
            <p:nvPr/>
          </p:nvSpPr>
          <p:spPr>
            <a:xfrm>
              <a:off x="1360355" y="2439569"/>
              <a:ext cx="1143262" cy="118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683653" y="2745891"/>
              <a:ext cx="1453515" cy="578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过程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575106" y="2798708"/>
            <a:ext cx="2372437" cy="1200329"/>
            <a:chOff x="1345631" y="2439569"/>
            <a:chExt cx="2372437" cy="1200329"/>
          </a:xfrm>
        </p:grpSpPr>
        <p:sp>
          <p:nvSpPr>
            <p:cNvPr id="63" name="文本框 62"/>
            <p:cNvSpPr txBox="1"/>
            <p:nvPr/>
          </p:nvSpPr>
          <p:spPr>
            <a:xfrm>
              <a:off x="1345631" y="2439569"/>
              <a:ext cx="11689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611898" y="2747796"/>
              <a:ext cx="1106170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总结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01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出发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53515" y="5169535"/>
            <a:ext cx="9265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第二次出去跑项目我们选择了烈士公园和五一广场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出发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606F17A251E7913CC42AEA21DE2BF88F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22985" y="1709420"/>
            <a:ext cx="4640580" cy="3090545"/>
          </a:xfrm>
          <a:prstGeom prst="rect">
            <a:avLst/>
          </a:prstGeom>
        </p:spPr>
      </p:pic>
      <p:pic>
        <p:nvPicPr>
          <p:cNvPr id="6" name="图片 5" descr="41823AB02CBEAE3B649FBB25ECB85E5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9700" y="1651635"/>
            <a:ext cx="4646930" cy="314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38065" y="1322698"/>
            <a:ext cx="25158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02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4970" y="2604135"/>
            <a:ext cx="675703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/>
              <a:t>咨询了</a:t>
            </a:r>
            <a:r>
              <a:rPr lang="en-US" altLang="zh-CN" sz="5400"/>
              <a:t>8</a:t>
            </a:r>
            <a:r>
              <a:rPr lang="zh-CN" altLang="en-US" sz="5400"/>
              <a:t>家企业与门店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72795" y="1617980"/>
            <a:ext cx="4917440" cy="3688715"/>
          </a:xfrm>
          <a:prstGeom prst="rect">
            <a:avLst/>
          </a:prstGeom>
        </p:spPr>
      </p:pic>
      <p:pic>
        <p:nvPicPr>
          <p:cNvPr id="4" name="图片 3" descr="3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54470" y="1617980"/>
            <a:ext cx="4833620" cy="3626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68495" y="5773420"/>
            <a:ext cx="2903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摄影工作室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4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75970" y="1724025"/>
            <a:ext cx="4909185" cy="3682365"/>
          </a:xfrm>
          <a:prstGeom prst="rect">
            <a:avLst/>
          </a:prstGeom>
        </p:spPr>
      </p:pic>
      <p:pic>
        <p:nvPicPr>
          <p:cNvPr id="4" name="图片 3" descr="0612AAED902EA90E44422098DACD00F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55080" y="1692275"/>
            <a:ext cx="4951730" cy="3714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5840" y="5810250"/>
            <a:ext cx="2976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/>
              <a:t>密室大逃脱</a:t>
            </a:r>
            <a:endParaRPr lang="zh-CN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58185" y="1342390"/>
            <a:ext cx="5562600" cy="4173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57215" y="5828665"/>
            <a:ext cx="13214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/>
              <a:t>謎</a:t>
            </a:r>
            <a:r>
              <a:rPr lang="en-US" altLang="zh-CN" sz="4000"/>
              <a:t>·</a:t>
            </a:r>
            <a:r>
              <a:rPr lang="zh-CN" altLang="en-US" sz="4000"/>
              <a:t>茶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7225*2994*723*723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Theme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F70"/>
      </a:accent1>
      <a:accent2>
        <a:srgbClr val="F6C90A"/>
      </a:accent2>
      <a:accent3>
        <a:srgbClr val="222A35"/>
      </a:accent3>
      <a:accent4>
        <a:srgbClr val="323F4F"/>
      </a:accent4>
      <a:accent5>
        <a:srgbClr val="8496B0"/>
      </a:accent5>
      <a:accent6>
        <a:srgbClr val="ADB9CA"/>
      </a:accent6>
      <a:hlink>
        <a:srgbClr val="D6DCE4"/>
      </a:hlink>
      <a:folHlink>
        <a:srgbClr val="FFFFFF"/>
      </a:folHlink>
    </a:clrScheme>
    <a:fontScheme name="tkyus2e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WPS 演示</Application>
  <PresentationFormat>宽屏</PresentationFormat>
  <Paragraphs>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对方正在输入</cp:lastModifiedBy>
  <cp:revision>68</cp:revision>
  <dcterms:created xsi:type="dcterms:W3CDTF">2020-02-02T04:06:00Z</dcterms:created>
  <dcterms:modified xsi:type="dcterms:W3CDTF">2021-06-30T14:41:38Z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88CB1F457B8942C0A752866E93784072</vt:lpwstr>
  </property>
  <property fmtid="{D5CDD505-2E9C-101B-9397-08002B2CF9AE}" pid="3" name="KSOProductBuildVer">
    <vt:lpwstr>2052-11.1.0.10578</vt:lpwstr>
  </property>
</Properties>
</file>