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9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2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3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14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15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82" r:id="rId5"/>
    <p:sldId id="266" r:id="rId6"/>
    <p:sldId id="262" r:id="rId7"/>
    <p:sldId id="267" r:id="rId8"/>
    <p:sldId id="268" r:id="rId9"/>
    <p:sldId id="264" r:id="rId10"/>
    <p:sldId id="276" r:id="rId11"/>
    <p:sldId id="274" r:id="rId12"/>
    <p:sldId id="261" r:id="rId13"/>
    <p:sldId id="288" r:id="rId14"/>
    <p:sldId id="277" r:id="rId15"/>
    <p:sldId id="283" r:id="rId16"/>
    <p:sldId id="284" r:id="rId17"/>
    <p:sldId id="285" r:id="rId18"/>
    <p:sldId id="286" r:id="rId19"/>
    <p:sldId id="263" r:id="rId20"/>
    <p:sldId id="279" r:id="rId21"/>
    <p:sldId id="287" r:id="rId22"/>
    <p:sldId id="25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544"/>
    <a:srgbClr val="CE9A37"/>
    <a:srgbClr val="B26454"/>
    <a:srgbClr val="982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95" y="53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E46D-302B-4E55-BE75-C87C7641F6B7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80D38-430E-45B1-A271-2FF991A79E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1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38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1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6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1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5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4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359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8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6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78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3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4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8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5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31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D38-430E-45B1-A271-2FF991A79E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33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822744" y="2109177"/>
            <a:ext cx="1532466" cy="1532465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60759" y="2109177"/>
            <a:ext cx="1532466" cy="1532465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98774" y="2109177"/>
            <a:ext cx="1532466" cy="1532465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836790" y="2109177"/>
            <a:ext cx="1532466" cy="1532465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265943" y="2143991"/>
            <a:ext cx="1930574" cy="1930574"/>
          </a:xfrm>
          <a:custGeom>
            <a:avLst/>
            <a:gdLst>
              <a:gd name="connsiteX0" fmla="*/ 965287 w 1930574"/>
              <a:gd name="connsiteY0" fmla="*/ 0 h 1930574"/>
              <a:gd name="connsiteX1" fmla="*/ 1930574 w 1930574"/>
              <a:gd name="connsiteY1" fmla="*/ 965287 h 1930574"/>
              <a:gd name="connsiteX2" fmla="*/ 965287 w 1930574"/>
              <a:gd name="connsiteY2" fmla="*/ 1930574 h 1930574"/>
              <a:gd name="connsiteX3" fmla="*/ 0 w 1930574"/>
              <a:gd name="connsiteY3" fmla="*/ 965287 h 1930574"/>
              <a:gd name="connsiteX4" fmla="*/ 965287 w 1930574"/>
              <a:gd name="connsiteY4" fmla="*/ 0 h 19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574" h="1930574">
                <a:moveTo>
                  <a:pt x="965287" y="0"/>
                </a:moveTo>
                <a:cubicBezTo>
                  <a:pt x="1498401" y="0"/>
                  <a:pt x="1930574" y="432174"/>
                  <a:pt x="1930574" y="965287"/>
                </a:cubicBezTo>
                <a:cubicBezTo>
                  <a:pt x="1930574" y="1498401"/>
                  <a:pt x="1498401" y="1930574"/>
                  <a:pt x="965287" y="1930574"/>
                </a:cubicBezTo>
                <a:cubicBezTo>
                  <a:pt x="432174" y="1930574"/>
                  <a:pt x="0" y="1498401"/>
                  <a:pt x="0" y="965287"/>
                </a:cubicBezTo>
                <a:cubicBezTo>
                  <a:pt x="0" y="432174"/>
                  <a:pt x="432174" y="0"/>
                  <a:pt x="9652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829306" y="2143991"/>
            <a:ext cx="1925223" cy="1930574"/>
          </a:xfrm>
          <a:custGeom>
            <a:avLst/>
            <a:gdLst>
              <a:gd name="connsiteX0" fmla="*/ 959936 w 1925223"/>
              <a:gd name="connsiteY0" fmla="*/ 0 h 1930574"/>
              <a:gd name="connsiteX1" fmla="*/ 1925223 w 1925223"/>
              <a:gd name="connsiteY1" fmla="*/ 965287 h 1930574"/>
              <a:gd name="connsiteX2" fmla="*/ 959936 w 1925223"/>
              <a:gd name="connsiteY2" fmla="*/ 1930574 h 1930574"/>
              <a:gd name="connsiteX3" fmla="*/ 14261 w 1925223"/>
              <a:gd name="connsiteY3" fmla="*/ 1159826 h 1930574"/>
              <a:gd name="connsiteX4" fmla="*/ 0 w 1925223"/>
              <a:gd name="connsiteY4" fmla="*/ 1018367 h 1930574"/>
              <a:gd name="connsiteX5" fmla="*/ 0 w 1925223"/>
              <a:gd name="connsiteY5" fmla="*/ 912207 h 1930574"/>
              <a:gd name="connsiteX6" fmla="*/ 14261 w 1925223"/>
              <a:gd name="connsiteY6" fmla="*/ 770748 h 1930574"/>
              <a:gd name="connsiteX7" fmla="*/ 959936 w 1925223"/>
              <a:gd name="connsiteY7" fmla="*/ 0 h 19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223" h="1930574">
                <a:moveTo>
                  <a:pt x="959936" y="0"/>
                </a:moveTo>
                <a:cubicBezTo>
                  <a:pt x="1493050" y="0"/>
                  <a:pt x="1925223" y="432174"/>
                  <a:pt x="1925223" y="965287"/>
                </a:cubicBezTo>
                <a:cubicBezTo>
                  <a:pt x="1925223" y="1498401"/>
                  <a:pt x="1493050" y="1930574"/>
                  <a:pt x="959936" y="1930574"/>
                </a:cubicBezTo>
                <a:cubicBezTo>
                  <a:pt x="493462" y="1930574"/>
                  <a:pt x="104270" y="1599691"/>
                  <a:pt x="14261" y="1159826"/>
                </a:cubicBezTo>
                <a:lnTo>
                  <a:pt x="0" y="1018367"/>
                </a:lnTo>
                <a:lnTo>
                  <a:pt x="0" y="912207"/>
                </a:lnTo>
                <a:lnTo>
                  <a:pt x="14261" y="770748"/>
                </a:lnTo>
                <a:cubicBezTo>
                  <a:pt x="104270" y="330883"/>
                  <a:pt x="493462" y="0"/>
                  <a:pt x="9599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81965" y="2143991"/>
            <a:ext cx="1930574" cy="1930574"/>
          </a:xfrm>
          <a:custGeom>
            <a:avLst/>
            <a:gdLst>
              <a:gd name="connsiteX0" fmla="*/ 965287 w 1930574"/>
              <a:gd name="connsiteY0" fmla="*/ 0 h 1930574"/>
              <a:gd name="connsiteX1" fmla="*/ 1930574 w 1930574"/>
              <a:gd name="connsiteY1" fmla="*/ 965287 h 1930574"/>
              <a:gd name="connsiteX2" fmla="*/ 965287 w 1930574"/>
              <a:gd name="connsiteY2" fmla="*/ 1930574 h 1930574"/>
              <a:gd name="connsiteX3" fmla="*/ 0 w 1930574"/>
              <a:gd name="connsiteY3" fmla="*/ 965287 h 1930574"/>
              <a:gd name="connsiteX4" fmla="*/ 965287 w 1930574"/>
              <a:gd name="connsiteY4" fmla="*/ 0 h 19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574" h="1930574">
                <a:moveTo>
                  <a:pt x="965287" y="0"/>
                </a:moveTo>
                <a:cubicBezTo>
                  <a:pt x="1498401" y="0"/>
                  <a:pt x="1930574" y="432174"/>
                  <a:pt x="1930574" y="965287"/>
                </a:cubicBezTo>
                <a:cubicBezTo>
                  <a:pt x="1930574" y="1498401"/>
                  <a:pt x="1498401" y="1930574"/>
                  <a:pt x="965287" y="1930574"/>
                </a:cubicBezTo>
                <a:cubicBezTo>
                  <a:pt x="432174" y="1930574"/>
                  <a:pt x="0" y="1498401"/>
                  <a:pt x="0" y="965287"/>
                </a:cubicBezTo>
                <a:cubicBezTo>
                  <a:pt x="0" y="432174"/>
                  <a:pt x="432174" y="0"/>
                  <a:pt x="9652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265943" y="2143991"/>
            <a:ext cx="1930574" cy="1930574"/>
          </a:xfrm>
          <a:custGeom>
            <a:avLst/>
            <a:gdLst>
              <a:gd name="connsiteX0" fmla="*/ 965287 w 1930574"/>
              <a:gd name="connsiteY0" fmla="*/ 0 h 1930574"/>
              <a:gd name="connsiteX1" fmla="*/ 1930574 w 1930574"/>
              <a:gd name="connsiteY1" fmla="*/ 965287 h 1930574"/>
              <a:gd name="connsiteX2" fmla="*/ 965287 w 1930574"/>
              <a:gd name="connsiteY2" fmla="*/ 1930574 h 1930574"/>
              <a:gd name="connsiteX3" fmla="*/ 0 w 1930574"/>
              <a:gd name="connsiteY3" fmla="*/ 965287 h 1930574"/>
              <a:gd name="connsiteX4" fmla="*/ 965287 w 1930574"/>
              <a:gd name="connsiteY4" fmla="*/ 0 h 19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574" h="1930574">
                <a:moveTo>
                  <a:pt x="965287" y="0"/>
                </a:moveTo>
                <a:cubicBezTo>
                  <a:pt x="1498401" y="0"/>
                  <a:pt x="1930574" y="432174"/>
                  <a:pt x="1930574" y="965287"/>
                </a:cubicBezTo>
                <a:cubicBezTo>
                  <a:pt x="1930574" y="1498401"/>
                  <a:pt x="1498401" y="1930574"/>
                  <a:pt x="965287" y="1930574"/>
                </a:cubicBezTo>
                <a:cubicBezTo>
                  <a:pt x="432174" y="1930574"/>
                  <a:pt x="0" y="1498401"/>
                  <a:pt x="0" y="965287"/>
                </a:cubicBezTo>
                <a:cubicBezTo>
                  <a:pt x="0" y="432174"/>
                  <a:pt x="432174" y="0"/>
                  <a:pt x="9652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829306" y="2143991"/>
            <a:ext cx="1925223" cy="1930574"/>
          </a:xfrm>
          <a:custGeom>
            <a:avLst/>
            <a:gdLst>
              <a:gd name="connsiteX0" fmla="*/ 959936 w 1925223"/>
              <a:gd name="connsiteY0" fmla="*/ 0 h 1930574"/>
              <a:gd name="connsiteX1" fmla="*/ 1925223 w 1925223"/>
              <a:gd name="connsiteY1" fmla="*/ 965287 h 1930574"/>
              <a:gd name="connsiteX2" fmla="*/ 959936 w 1925223"/>
              <a:gd name="connsiteY2" fmla="*/ 1930574 h 1930574"/>
              <a:gd name="connsiteX3" fmla="*/ 14261 w 1925223"/>
              <a:gd name="connsiteY3" fmla="*/ 1159826 h 1930574"/>
              <a:gd name="connsiteX4" fmla="*/ 0 w 1925223"/>
              <a:gd name="connsiteY4" fmla="*/ 1018367 h 1930574"/>
              <a:gd name="connsiteX5" fmla="*/ 0 w 1925223"/>
              <a:gd name="connsiteY5" fmla="*/ 912207 h 1930574"/>
              <a:gd name="connsiteX6" fmla="*/ 14261 w 1925223"/>
              <a:gd name="connsiteY6" fmla="*/ 770748 h 1930574"/>
              <a:gd name="connsiteX7" fmla="*/ 959936 w 1925223"/>
              <a:gd name="connsiteY7" fmla="*/ 0 h 19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223" h="1930574">
                <a:moveTo>
                  <a:pt x="959936" y="0"/>
                </a:moveTo>
                <a:cubicBezTo>
                  <a:pt x="1493050" y="0"/>
                  <a:pt x="1925223" y="432174"/>
                  <a:pt x="1925223" y="965287"/>
                </a:cubicBezTo>
                <a:cubicBezTo>
                  <a:pt x="1925223" y="1498401"/>
                  <a:pt x="1493050" y="1930574"/>
                  <a:pt x="959936" y="1930574"/>
                </a:cubicBezTo>
                <a:cubicBezTo>
                  <a:pt x="493462" y="1930574"/>
                  <a:pt x="104270" y="1599691"/>
                  <a:pt x="14261" y="1159826"/>
                </a:cubicBezTo>
                <a:lnTo>
                  <a:pt x="0" y="1018367"/>
                </a:lnTo>
                <a:lnTo>
                  <a:pt x="0" y="912207"/>
                </a:lnTo>
                <a:lnTo>
                  <a:pt x="14261" y="770748"/>
                </a:lnTo>
                <a:cubicBezTo>
                  <a:pt x="104270" y="330883"/>
                  <a:pt x="493462" y="0"/>
                  <a:pt x="9599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81965" y="2143991"/>
            <a:ext cx="1930574" cy="1930574"/>
          </a:xfrm>
          <a:custGeom>
            <a:avLst/>
            <a:gdLst>
              <a:gd name="connsiteX0" fmla="*/ 965287 w 1930574"/>
              <a:gd name="connsiteY0" fmla="*/ 0 h 1930574"/>
              <a:gd name="connsiteX1" fmla="*/ 1930574 w 1930574"/>
              <a:gd name="connsiteY1" fmla="*/ 965287 h 1930574"/>
              <a:gd name="connsiteX2" fmla="*/ 965287 w 1930574"/>
              <a:gd name="connsiteY2" fmla="*/ 1930574 h 1930574"/>
              <a:gd name="connsiteX3" fmla="*/ 0 w 1930574"/>
              <a:gd name="connsiteY3" fmla="*/ 965287 h 1930574"/>
              <a:gd name="connsiteX4" fmla="*/ 965287 w 1930574"/>
              <a:gd name="connsiteY4" fmla="*/ 0 h 19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574" h="1930574">
                <a:moveTo>
                  <a:pt x="965287" y="0"/>
                </a:moveTo>
                <a:cubicBezTo>
                  <a:pt x="1498401" y="0"/>
                  <a:pt x="1930574" y="432174"/>
                  <a:pt x="1930574" y="965287"/>
                </a:cubicBezTo>
                <a:cubicBezTo>
                  <a:pt x="1930574" y="1498401"/>
                  <a:pt x="1498401" y="1930574"/>
                  <a:pt x="965287" y="1930574"/>
                </a:cubicBezTo>
                <a:cubicBezTo>
                  <a:pt x="432174" y="1930574"/>
                  <a:pt x="0" y="1498401"/>
                  <a:pt x="0" y="965287"/>
                </a:cubicBezTo>
                <a:cubicBezTo>
                  <a:pt x="0" y="432174"/>
                  <a:pt x="432174" y="0"/>
                  <a:pt x="9652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282544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5623615" y="2965895"/>
            <a:ext cx="1529962" cy="1460888"/>
          </a:xfrm>
          <a:custGeom>
            <a:avLst/>
            <a:gdLst>
              <a:gd name="connsiteX0" fmla="*/ 0 w 1529962"/>
              <a:gd name="connsiteY0" fmla="*/ 0 h 1460888"/>
              <a:gd name="connsiteX1" fmla="*/ 1529962 w 1529962"/>
              <a:gd name="connsiteY1" fmla="*/ 0 h 1460888"/>
              <a:gd name="connsiteX2" fmla="*/ 1529962 w 1529962"/>
              <a:gd name="connsiteY2" fmla="*/ 1460888 h 1460888"/>
              <a:gd name="connsiteX3" fmla="*/ 0 w 1529962"/>
              <a:gd name="connsiteY3" fmla="*/ 1460888 h 14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62" h="1460888">
                <a:moveTo>
                  <a:pt x="0" y="0"/>
                </a:moveTo>
                <a:lnTo>
                  <a:pt x="1529962" y="0"/>
                </a:lnTo>
                <a:lnTo>
                  <a:pt x="1529962" y="1460888"/>
                </a:lnTo>
                <a:lnTo>
                  <a:pt x="0" y="1460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7435871" y="2971662"/>
            <a:ext cx="1490101" cy="1477589"/>
          </a:xfrm>
          <a:custGeom>
            <a:avLst/>
            <a:gdLst>
              <a:gd name="connsiteX0" fmla="*/ 0 w 1490101"/>
              <a:gd name="connsiteY0" fmla="*/ 0 h 1477589"/>
              <a:gd name="connsiteX1" fmla="*/ 1490101 w 1490101"/>
              <a:gd name="connsiteY1" fmla="*/ 0 h 1477589"/>
              <a:gd name="connsiteX2" fmla="*/ 1490101 w 1490101"/>
              <a:gd name="connsiteY2" fmla="*/ 1477589 h 1477589"/>
              <a:gd name="connsiteX3" fmla="*/ 0 w 1490101"/>
              <a:gd name="connsiteY3" fmla="*/ 1477589 h 14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101" h="1477589">
                <a:moveTo>
                  <a:pt x="0" y="0"/>
                </a:moveTo>
                <a:lnTo>
                  <a:pt x="1490101" y="0"/>
                </a:lnTo>
                <a:lnTo>
                  <a:pt x="1490101" y="1477589"/>
                </a:lnTo>
                <a:lnTo>
                  <a:pt x="0" y="14775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9186142" y="2972380"/>
            <a:ext cx="1516362" cy="1476870"/>
          </a:xfrm>
          <a:custGeom>
            <a:avLst/>
            <a:gdLst>
              <a:gd name="connsiteX0" fmla="*/ 0 w 1516362"/>
              <a:gd name="connsiteY0" fmla="*/ 0 h 1476870"/>
              <a:gd name="connsiteX1" fmla="*/ 1516362 w 1516362"/>
              <a:gd name="connsiteY1" fmla="*/ 0 h 1476870"/>
              <a:gd name="connsiteX2" fmla="*/ 1516362 w 1516362"/>
              <a:gd name="connsiteY2" fmla="*/ 1476870 h 1476870"/>
              <a:gd name="connsiteX3" fmla="*/ 0 w 1516362"/>
              <a:gd name="connsiteY3" fmla="*/ 1476870 h 14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362" h="1476870">
                <a:moveTo>
                  <a:pt x="0" y="0"/>
                </a:moveTo>
                <a:lnTo>
                  <a:pt x="1516362" y="0"/>
                </a:lnTo>
                <a:lnTo>
                  <a:pt x="1516362" y="1476870"/>
                </a:lnTo>
                <a:lnTo>
                  <a:pt x="0" y="1476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522551" y="1850406"/>
            <a:ext cx="4090806" cy="1635767"/>
          </a:xfrm>
          <a:custGeom>
            <a:avLst/>
            <a:gdLst>
              <a:gd name="connsiteX0" fmla="*/ 292475 w 4090806"/>
              <a:gd name="connsiteY0" fmla="*/ 0 h 1635767"/>
              <a:gd name="connsiteX1" fmla="*/ 4090806 w 4090806"/>
              <a:gd name="connsiteY1" fmla="*/ 0 h 1635767"/>
              <a:gd name="connsiteX2" fmla="*/ 3798331 w 4090806"/>
              <a:gd name="connsiteY2" fmla="*/ 1635767 h 1635767"/>
              <a:gd name="connsiteX3" fmla="*/ 0 w 4090806"/>
              <a:gd name="connsiteY3" fmla="*/ 1635767 h 163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806" h="1635767">
                <a:moveTo>
                  <a:pt x="292475" y="0"/>
                </a:moveTo>
                <a:lnTo>
                  <a:pt x="4090806" y="0"/>
                </a:lnTo>
                <a:lnTo>
                  <a:pt x="3798331" y="1635767"/>
                </a:lnTo>
                <a:lnTo>
                  <a:pt x="0" y="1635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406523" y="1850406"/>
            <a:ext cx="4090806" cy="1635767"/>
          </a:xfrm>
          <a:custGeom>
            <a:avLst/>
            <a:gdLst>
              <a:gd name="connsiteX0" fmla="*/ 292475 w 4090806"/>
              <a:gd name="connsiteY0" fmla="*/ 0 h 1635767"/>
              <a:gd name="connsiteX1" fmla="*/ 4090806 w 4090806"/>
              <a:gd name="connsiteY1" fmla="*/ 0 h 1635767"/>
              <a:gd name="connsiteX2" fmla="*/ 3798331 w 4090806"/>
              <a:gd name="connsiteY2" fmla="*/ 1635767 h 1635767"/>
              <a:gd name="connsiteX3" fmla="*/ 0 w 4090806"/>
              <a:gd name="connsiteY3" fmla="*/ 1635767 h 163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806" h="1635767">
                <a:moveTo>
                  <a:pt x="292475" y="0"/>
                </a:moveTo>
                <a:lnTo>
                  <a:pt x="4090806" y="0"/>
                </a:lnTo>
                <a:lnTo>
                  <a:pt x="3798331" y="1635767"/>
                </a:lnTo>
                <a:lnTo>
                  <a:pt x="0" y="1635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3634740" y="2477451"/>
            <a:ext cx="1188000" cy="2088000"/>
          </a:xfrm>
          <a:custGeom>
            <a:avLst/>
            <a:gdLst>
              <a:gd name="connsiteX0" fmla="*/ 0 w 1188000"/>
              <a:gd name="connsiteY0" fmla="*/ 0 h 2088000"/>
              <a:gd name="connsiteX1" fmla="*/ 1188000 w 1188000"/>
              <a:gd name="connsiteY1" fmla="*/ 0 h 2088000"/>
              <a:gd name="connsiteX2" fmla="*/ 1188000 w 1188000"/>
              <a:gd name="connsiteY2" fmla="*/ 2088000 h 2088000"/>
              <a:gd name="connsiteX3" fmla="*/ 0 w 1188000"/>
              <a:gd name="connsiteY3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000" h="2088000">
                <a:moveTo>
                  <a:pt x="0" y="0"/>
                </a:moveTo>
                <a:lnTo>
                  <a:pt x="1188000" y="0"/>
                </a:lnTo>
                <a:lnTo>
                  <a:pt x="1188000" y="2088000"/>
                </a:lnTo>
                <a:lnTo>
                  <a:pt x="0" y="208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374640" y="2248851"/>
            <a:ext cx="1437405" cy="2526349"/>
          </a:xfrm>
          <a:custGeom>
            <a:avLst/>
            <a:gdLst>
              <a:gd name="connsiteX0" fmla="*/ 0 w 1437405"/>
              <a:gd name="connsiteY0" fmla="*/ 0 h 2526349"/>
              <a:gd name="connsiteX1" fmla="*/ 1437405 w 1437405"/>
              <a:gd name="connsiteY1" fmla="*/ 0 h 2526349"/>
              <a:gd name="connsiteX2" fmla="*/ 1437405 w 1437405"/>
              <a:gd name="connsiteY2" fmla="*/ 2526349 h 2526349"/>
              <a:gd name="connsiteX3" fmla="*/ 0 w 1437405"/>
              <a:gd name="connsiteY3" fmla="*/ 2526349 h 252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405" h="2526349">
                <a:moveTo>
                  <a:pt x="0" y="0"/>
                </a:moveTo>
                <a:lnTo>
                  <a:pt x="1437405" y="0"/>
                </a:lnTo>
                <a:lnTo>
                  <a:pt x="1437405" y="2526349"/>
                </a:lnTo>
                <a:lnTo>
                  <a:pt x="0" y="25263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362190" y="2477451"/>
            <a:ext cx="1188000" cy="2088000"/>
          </a:xfrm>
          <a:custGeom>
            <a:avLst/>
            <a:gdLst>
              <a:gd name="connsiteX0" fmla="*/ 0 w 1188000"/>
              <a:gd name="connsiteY0" fmla="*/ 0 h 2088000"/>
              <a:gd name="connsiteX1" fmla="*/ 1188000 w 1188000"/>
              <a:gd name="connsiteY1" fmla="*/ 0 h 2088000"/>
              <a:gd name="connsiteX2" fmla="*/ 1188000 w 1188000"/>
              <a:gd name="connsiteY2" fmla="*/ 2088000 h 2088000"/>
              <a:gd name="connsiteX3" fmla="*/ 0 w 1188000"/>
              <a:gd name="connsiteY3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000" h="2088000">
                <a:moveTo>
                  <a:pt x="0" y="0"/>
                </a:moveTo>
                <a:lnTo>
                  <a:pt x="1188000" y="0"/>
                </a:lnTo>
                <a:lnTo>
                  <a:pt x="1188000" y="2088000"/>
                </a:lnTo>
                <a:lnTo>
                  <a:pt x="0" y="208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922866" y="2122141"/>
            <a:ext cx="2111250" cy="2111250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068356" y="2122141"/>
            <a:ext cx="2111250" cy="2111250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13845" y="2122141"/>
            <a:ext cx="2111250" cy="2111250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3303658" y="2459388"/>
            <a:ext cx="2000264" cy="1256950"/>
          </a:xfrm>
          <a:custGeom>
            <a:avLst/>
            <a:gdLst>
              <a:gd name="connsiteX0" fmla="*/ 104717 w 2000264"/>
              <a:gd name="connsiteY0" fmla="*/ 0 h 1256950"/>
              <a:gd name="connsiteX1" fmla="*/ 1895547 w 2000264"/>
              <a:gd name="connsiteY1" fmla="*/ 0 h 1256950"/>
              <a:gd name="connsiteX2" fmla="*/ 2000264 w 2000264"/>
              <a:gd name="connsiteY2" fmla="*/ 104717 h 1256950"/>
              <a:gd name="connsiteX3" fmla="*/ 2000264 w 2000264"/>
              <a:gd name="connsiteY3" fmla="*/ 1152233 h 1256950"/>
              <a:gd name="connsiteX4" fmla="*/ 1895547 w 2000264"/>
              <a:gd name="connsiteY4" fmla="*/ 1256950 h 1256950"/>
              <a:gd name="connsiteX5" fmla="*/ 104717 w 2000264"/>
              <a:gd name="connsiteY5" fmla="*/ 1256950 h 1256950"/>
              <a:gd name="connsiteX6" fmla="*/ 0 w 2000264"/>
              <a:gd name="connsiteY6" fmla="*/ 1152233 h 1256950"/>
              <a:gd name="connsiteX7" fmla="*/ 0 w 2000264"/>
              <a:gd name="connsiteY7" fmla="*/ 104717 h 1256950"/>
              <a:gd name="connsiteX8" fmla="*/ 104717 w 2000264"/>
              <a:gd name="connsiteY8" fmla="*/ 0 h 12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264" h="1256950">
                <a:moveTo>
                  <a:pt x="104717" y="0"/>
                </a:moveTo>
                <a:lnTo>
                  <a:pt x="1895547" y="0"/>
                </a:lnTo>
                <a:cubicBezTo>
                  <a:pt x="1953381" y="0"/>
                  <a:pt x="2000264" y="46883"/>
                  <a:pt x="2000264" y="104717"/>
                </a:cubicBezTo>
                <a:lnTo>
                  <a:pt x="2000264" y="1152233"/>
                </a:lnTo>
                <a:cubicBezTo>
                  <a:pt x="2000264" y="1210067"/>
                  <a:pt x="1953381" y="1256950"/>
                  <a:pt x="1895547" y="1256950"/>
                </a:cubicBezTo>
                <a:lnTo>
                  <a:pt x="104717" y="1256950"/>
                </a:lnTo>
                <a:cubicBezTo>
                  <a:pt x="46883" y="1256950"/>
                  <a:pt x="0" y="1210067"/>
                  <a:pt x="0" y="1152233"/>
                </a:cubicBezTo>
                <a:lnTo>
                  <a:pt x="0" y="104717"/>
                </a:lnTo>
                <a:cubicBezTo>
                  <a:pt x="0" y="46883"/>
                  <a:pt x="46883" y="0"/>
                  <a:pt x="1047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849981" y="4343912"/>
            <a:ext cx="2000264" cy="1256950"/>
          </a:xfrm>
          <a:custGeom>
            <a:avLst/>
            <a:gdLst>
              <a:gd name="connsiteX0" fmla="*/ 104717 w 2000264"/>
              <a:gd name="connsiteY0" fmla="*/ 0 h 1256950"/>
              <a:gd name="connsiteX1" fmla="*/ 1895547 w 2000264"/>
              <a:gd name="connsiteY1" fmla="*/ 0 h 1256950"/>
              <a:gd name="connsiteX2" fmla="*/ 2000264 w 2000264"/>
              <a:gd name="connsiteY2" fmla="*/ 104717 h 1256950"/>
              <a:gd name="connsiteX3" fmla="*/ 2000264 w 2000264"/>
              <a:gd name="connsiteY3" fmla="*/ 1152233 h 1256950"/>
              <a:gd name="connsiteX4" fmla="*/ 1895547 w 2000264"/>
              <a:gd name="connsiteY4" fmla="*/ 1256950 h 1256950"/>
              <a:gd name="connsiteX5" fmla="*/ 104717 w 2000264"/>
              <a:gd name="connsiteY5" fmla="*/ 1256950 h 1256950"/>
              <a:gd name="connsiteX6" fmla="*/ 0 w 2000264"/>
              <a:gd name="connsiteY6" fmla="*/ 1152233 h 1256950"/>
              <a:gd name="connsiteX7" fmla="*/ 0 w 2000264"/>
              <a:gd name="connsiteY7" fmla="*/ 104717 h 1256950"/>
              <a:gd name="connsiteX8" fmla="*/ 104717 w 2000264"/>
              <a:gd name="connsiteY8" fmla="*/ 0 h 12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264" h="1256950">
                <a:moveTo>
                  <a:pt x="104717" y="0"/>
                </a:moveTo>
                <a:lnTo>
                  <a:pt x="1895547" y="0"/>
                </a:lnTo>
                <a:cubicBezTo>
                  <a:pt x="1953381" y="0"/>
                  <a:pt x="2000264" y="46883"/>
                  <a:pt x="2000264" y="104717"/>
                </a:cubicBezTo>
                <a:lnTo>
                  <a:pt x="2000264" y="1152233"/>
                </a:lnTo>
                <a:cubicBezTo>
                  <a:pt x="2000264" y="1210067"/>
                  <a:pt x="1953381" y="1256950"/>
                  <a:pt x="1895547" y="1256950"/>
                </a:cubicBezTo>
                <a:lnTo>
                  <a:pt x="104717" y="1256950"/>
                </a:lnTo>
                <a:cubicBezTo>
                  <a:pt x="46883" y="1256950"/>
                  <a:pt x="0" y="1210067"/>
                  <a:pt x="0" y="1152233"/>
                </a:cubicBezTo>
                <a:lnTo>
                  <a:pt x="0" y="104717"/>
                </a:lnTo>
                <a:cubicBezTo>
                  <a:pt x="0" y="46883"/>
                  <a:pt x="46883" y="0"/>
                  <a:pt x="1047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image" Target="../media/image2.png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tags" Target="../tags/tag206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notesSlide" Target="../notesSlides/notesSlide9.xml"/><Relationship Id="rId20" Type="http://schemas.openxmlformats.org/officeDocument/2006/relationships/tags" Target="../tags/tag197.xml"/><Relationship Id="rId41" Type="http://schemas.openxmlformats.org/officeDocument/2006/relationships/tags" Target="../tags/tag21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tags" Target="../tags/tag260.xml"/><Relationship Id="rId21" Type="http://schemas.openxmlformats.org/officeDocument/2006/relationships/tags" Target="../tags/tag242.xml"/><Relationship Id="rId34" Type="http://schemas.openxmlformats.org/officeDocument/2006/relationships/tags" Target="../tags/tag255.xml"/><Relationship Id="rId42" Type="http://schemas.openxmlformats.org/officeDocument/2006/relationships/tags" Target="../tags/tag263.xml"/><Relationship Id="rId47" Type="http://schemas.openxmlformats.org/officeDocument/2006/relationships/image" Target="../media/image22.jpeg"/><Relationship Id="rId50" Type="http://schemas.openxmlformats.org/officeDocument/2006/relationships/image" Target="../media/image25.jpg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9" Type="http://schemas.openxmlformats.org/officeDocument/2006/relationships/tags" Target="../tags/tag250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tags" Target="../tags/tag258.xml"/><Relationship Id="rId40" Type="http://schemas.openxmlformats.org/officeDocument/2006/relationships/tags" Target="../tags/tag261.xml"/><Relationship Id="rId45" Type="http://schemas.openxmlformats.org/officeDocument/2006/relationships/slideLayout" Target="../slideLayouts/slideLayout5.xml"/><Relationship Id="rId53" Type="http://schemas.openxmlformats.org/officeDocument/2006/relationships/image" Target="../media/image2.png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4" Type="http://schemas.openxmlformats.org/officeDocument/2006/relationships/tags" Target="../tags/tag265.xml"/><Relationship Id="rId52" Type="http://schemas.openxmlformats.org/officeDocument/2006/relationships/image" Target="../media/image27.jpe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Relationship Id="rId43" Type="http://schemas.openxmlformats.org/officeDocument/2006/relationships/tags" Target="../tags/tag264.xml"/><Relationship Id="rId48" Type="http://schemas.openxmlformats.org/officeDocument/2006/relationships/image" Target="../media/image23.jpeg"/><Relationship Id="rId8" Type="http://schemas.openxmlformats.org/officeDocument/2006/relationships/tags" Target="../tags/tag229.xml"/><Relationship Id="rId51" Type="http://schemas.openxmlformats.org/officeDocument/2006/relationships/image" Target="../media/image26.jpeg"/><Relationship Id="rId3" Type="http://schemas.openxmlformats.org/officeDocument/2006/relationships/tags" Target="../tags/tag224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tags" Target="../tags/tag259.xml"/><Relationship Id="rId46" Type="http://schemas.openxmlformats.org/officeDocument/2006/relationships/notesSlide" Target="../notesSlides/notesSlide10.xml"/><Relationship Id="rId20" Type="http://schemas.openxmlformats.org/officeDocument/2006/relationships/tags" Target="../tags/tag241.xml"/><Relationship Id="rId41" Type="http://schemas.openxmlformats.org/officeDocument/2006/relationships/tags" Target="../tags/tag262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4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tags" Target="../tags/tag304.xml"/><Relationship Id="rId21" Type="http://schemas.openxmlformats.org/officeDocument/2006/relationships/tags" Target="../tags/tag286.xml"/><Relationship Id="rId34" Type="http://schemas.openxmlformats.org/officeDocument/2006/relationships/tags" Target="../tags/tag299.xml"/><Relationship Id="rId42" Type="http://schemas.openxmlformats.org/officeDocument/2006/relationships/tags" Target="../tags/tag307.xml"/><Relationship Id="rId47" Type="http://schemas.openxmlformats.org/officeDocument/2006/relationships/image" Target="../media/image2.png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9" Type="http://schemas.openxmlformats.org/officeDocument/2006/relationships/tags" Target="../tags/tag294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notesSlide" Target="../notesSlides/notesSlide12.xml"/><Relationship Id="rId20" Type="http://schemas.openxmlformats.org/officeDocument/2006/relationships/tags" Target="../tags/tag285.xml"/><Relationship Id="rId41" Type="http://schemas.openxmlformats.org/officeDocument/2006/relationships/tags" Target="../tags/tag30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tags" Target="../tags/tag348.xml"/><Relationship Id="rId21" Type="http://schemas.openxmlformats.org/officeDocument/2006/relationships/tags" Target="../tags/tag330.xml"/><Relationship Id="rId34" Type="http://schemas.openxmlformats.org/officeDocument/2006/relationships/tags" Target="../tags/tag343.xml"/><Relationship Id="rId42" Type="http://schemas.openxmlformats.org/officeDocument/2006/relationships/tags" Target="../tags/tag351.xml"/><Relationship Id="rId47" Type="http://schemas.openxmlformats.org/officeDocument/2006/relationships/image" Target="../media/image28.jpeg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9" Type="http://schemas.openxmlformats.org/officeDocument/2006/relationships/tags" Target="../tags/tag338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40" Type="http://schemas.openxmlformats.org/officeDocument/2006/relationships/tags" Target="../tags/tag349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4" Type="http://schemas.openxmlformats.org/officeDocument/2006/relationships/tags" Target="../tags/tag353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43" Type="http://schemas.openxmlformats.org/officeDocument/2006/relationships/tags" Target="../tags/tag352.xml"/><Relationship Id="rId48" Type="http://schemas.openxmlformats.org/officeDocument/2006/relationships/image" Target="../media/image2.png"/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46" Type="http://schemas.openxmlformats.org/officeDocument/2006/relationships/notesSlide" Target="../notesSlides/notesSlide13.xml"/><Relationship Id="rId20" Type="http://schemas.openxmlformats.org/officeDocument/2006/relationships/tags" Target="../tags/tag329.xml"/><Relationship Id="rId41" Type="http://schemas.openxmlformats.org/officeDocument/2006/relationships/tags" Target="../tags/tag35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9" Type="http://schemas.openxmlformats.org/officeDocument/2006/relationships/tags" Target="../tags/tag392.xml"/><Relationship Id="rId21" Type="http://schemas.openxmlformats.org/officeDocument/2006/relationships/tags" Target="../tags/tag374.xml"/><Relationship Id="rId34" Type="http://schemas.openxmlformats.org/officeDocument/2006/relationships/tags" Target="../tags/tag387.xml"/><Relationship Id="rId42" Type="http://schemas.openxmlformats.org/officeDocument/2006/relationships/tags" Target="../tags/tag395.xml"/><Relationship Id="rId47" Type="http://schemas.openxmlformats.org/officeDocument/2006/relationships/image" Target="../media/image30.jpeg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9" Type="http://schemas.openxmlformats.org/officeDocument/2006/relationships/tags" Target="../tags/tag382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tags" Target="../tags/tag385.xml"/><Relationship Id="rId37" Type="http://schemas.openxmlformats.org/officeDocument/2006/relationships/tags" Target="../tags/tag390.xml"/><Relationship Id="rId40" Type="http://schemas.openxmlformats.org/officeDocument/2006/relationships/tags" Target="../tags/tag393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36" Type="http://schemas.openxmlformats.org/officeDocument/2006/relationships/tags" Target="../tags/tag389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tags" Target="../tags/tag384.xml"/><Relationship Id="rId44" Type="http://schemas.openxmlformats.org/officeDocument/2006/relationships/tags" Target="../tags/tag397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tags" Target="../tags/tag383.xml"/><Relationship Id="rId35" Type="http://schemas.openxmlformats.org/officeDocument/2006/relationships/tags" Target="../tags/tag388.xml"/><Relationship Id="rId43" Type="http://schemas.openxmlformats.org/officeDocument/2006/relationships/tags" Target="../tags/tag396.xml"/><Relationship Id="rId48" Type="http://schemas.openxmlformats.org/officeDocument/2006/relationships/image" Target="../media/image2.png"/><Relationship Id="rId8" Type="http://schemas.openxmlformats.org/officeDocument/2006/relationships/tags" Target="../tags/tag361.xml"/><Relationship Id="rId3" Type="http://schemas.openxmlformats.org/officeDocument/2006/relationships/tags" Target="../tags/tag356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33" Type="http://schemas.openxmlformats.org/officeDocument/2006/relationships/tags" Target="../tags/tag386.xml"/><Relationship Id="rId38" Type="http://schemas.openxmlformats.org/officeDocument/2006/relationships/tags" Target="../tags/tag391.xml"/><Relationship Id="rId46" Type="http://schemas.openxmlformats.org/officeDocument/2006/relationships/image" Target="../media/image29.jpeg"/><Relationship Id="rId20" Type="http://schemas.openxmlformats.org/officeDocument/2006/relationships/tags" Target="../tags/tag373.xml"/><Relationship Id="rId41" Type="http://schemas.openxmlformats.org/officeDocument/2006/relationships/tags" Target="../tags/tag39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tags" Target="../tags/tag423.xml"/><Relationship Id="rId39" Type="http://schemas.openxmlformats.org/officeDocument/2006/relationships/tags" Target="../tags/tag436.xml"/><Relationship Id="rId21" Type="http://schemas.openxmlformats.org/officeDocument/2006/relationships/tags" Target="../tags/tag418.xml"/><Relationship Id="rId34" Type="http://schemas.openxmlformats.org/officeDocument/2006/relationships/tags" Target="../tags/tag431.xml"/><Relationship Id="rId42" Type="http://schemas.openxmlformats.org/officeDocument/2006/relationships/tags" Target="../tags/tag439.xml"/><Relationship Id="rId47" Type="http://schemas.openxmlformats.org/officeDocument/2006/relationships/image" Target="../media/image31.jpeg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9" Type="http://schemas.openxmlformats.org/officeDocument/2006/relationships/tags" Target="../tags/tag426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tags" Target="../tags/tag421.xml"/><Relationship Id="rId32" Type="http://schemas.openxmlformats.org/officeDocument/2006/relationships/tags" Target="../tags/tag429.xml"/><Relationship Id="rId37" Type="http://schemas.openxmlformats.org/officeDocument/2006/relationships/tags" Target="../tags/tag434.xml"/><Relationship Id="rId40" Type="http://schemas.openxmlformats.org/officeDocument/2006/relationships/tags" Target="../tags/tag437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tags" Target="../tags/tag420.xml"/><Relationship Id="rId28" Type="http://schemas.openxmlformats.org/officeDocument/2006/relationships/tags" Target="../tags/tag425.xml"/><Relationship Id="rId36" Type="http://schemas.openxmlformats.org/officeDocument/2006/relationships/tags" Target="../tags/tag433.xml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tags" Target="../tags/tag428.xml"/><Relationship Id="rId44" Type="http://schemas.openxmlformats.org/officeDocument/2006/relationships/tags" Target="../tags/tag441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tags" Target="../tags/tag419.xml"/><Relationship Id="rId27" Type="http://schemas.openxmlformats.org/officeDocument/2006/relationships/tags" Target="../tags/tag424.xml"/><Relationship Id="rId30" Type="http://schemas.openxmlformats.org/officeDocument/2006/relationships/tags" Target="../tags/tag427.xml"/><Relationship Id="rId35" Type="http://schemas.openxmlformats.org/officeDocument/2006/relationships/tags" Target="../tags/tag432.xml"/><Relationship Id="rId43" Type="http://schemas.openxmlformats.org/officeDocument/2006/relationships/tags" Target="../tags/tag440.xml"/><Relationship Id="rId48" Type="http://schemas.openxmlformats.org/officeDocument/2006/relationships/image" Target="../media/image32.jpeg"/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tags" Target="../tags/tag422.xml"/><Relationship Id="rId33" Type="http://schemas.openxmlformats.org/officeDocument/2006/relationships/tags" Target="../tags/tag430.xml"/><Relationship Id="rId38" Type="http://schemas.openxmlformats.org/officeDocument/2006/relationships/tags" Target="../tags/tag435.xml"/><Relationship Id="rId46" Type="http://schemas.openxmlformats.org/officeDocument/2006/relationships/image" Target="../media/image2.png"/><Relationship Id="rId20" Type="http://schemas.openxmlformats.org/officeDocument/2006/relationships/tags" Target="../tags/tag417.xml"/><Relationship Id="rId41" Type="http://schemas.openxmlformats.org/officeDocument/2006/relationships/tags" Target="../tags/tag43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tags" Target="../tags/tag483.xml"/><Relationship Id="rId47" Type="http://schemas.openxmlformats.org/officeDocument/2006/relationships/image" Target="../media/image2.png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9" Type="http://schemas.openxmlformats.org/officeDocument/2006/relationships/tags" Target="../tags/tag470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tags" Target="../tags/tag484.xml"/><Relationship Id="rId48" Type="http://schemas.openxmlformats.org/officeDocument/2006/relationships/image" Target="../media/image34.jpeg"/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image" Target="../media/image33.jpeg"/><Relationship Id="rId20" Type="http://schemas.openxmlformats.org/officeDocument/2006/relationships/tags" Target="../tags/tag461.xml"/><Relationship Id="rId41" Type="http://schemas.openxmlformats.org/officeDocument/2006/relationships/tags" Target="../tags/tag48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tags" Target="../tags/tag524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42" Type="http://schemas.openxmlformats.org/officeDocument/2006/relationships/tags" Target="../tags/tag527.xml"/><Relationship Id="rId47" Type="http://schemas.openxmlformats.org/officeDocument/2006/relationships/image" Target="../media/image35.jpeg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9" Type="http://schemas.openxmlformats.org/officeDocument/2006/relationships/tags" Target="../tags/tag514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40" Type="http://schemas.openxmlformats.org/officeDocument/2006/relationships/tags" Target="../tags/tag525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4" Type="http://schemas.openxmlformats.org/officeDocument/2006/relationships/tags" Target="../tags/tag529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43" Type="http://schemas.openxmlformats.org/officeDocument/2006/relationships/tags" Target="../tags/tag528.xml"/><Relationship Id="rId48" Type="http://schemas.openxmlformats.org/officeDocument/2006/relationships/image" Target="../media/image36.jpeg"/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tags" Target="../tags/tag523.xml"/><Relationship Id="rId46" Type="http://schemas.openxmlformats.org/officeDocument/2006/relationships/image" Target="../media/image2.png"/><Relationship Id="rId20" Type="http://schemas.openxmlformats.org/officeDocument/2006/relationships/tags" Target="../tags/tag505.xml"/><Relationship Id="rId41" Type="http://schemas.openxmlformats.org/officeDocument/2006/relationships/tags" Target="../tags/tag5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26" Type="http://schemas.openxmlformats.org/officeDocument/2006/relationships/tags" Target="../tags/tag555.xml"/><Relationship Id="rId39" Type="http://schemas.openxmlformats.org/officeDocument/2006/relationships/tags" Target="../tags/tag568.xml"/><Relationship Id="rId21" Type="http://schemas.openxmlformats.org/officeDocument/2006/relationships/tags" Target="../tags/tag550.xml"/><Relationship Id="rId34" Type="http://schemas.openxmlformats.org/officeDocument/2006/relationships/tags" Target="../tags/tag563.xml"/><Relationship Id="rId42" Type="http://schemas.openxmlformats.org/officeDocument/2006/relationships/tags" Target="../tags/tag571.xml"/><Relationship Id="rId47" Type="http://schemas.openxmlformats.org/officeDocument/2006/relationships/image" Target="../media/image2.png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9" Type="http://schemas.openxmlformats.org/officeDocument/2006/relationships/tags" Target="../tags/tag558.xml"/><Relationship Id="rId11" Type="http://schemas.openxmlformats.org/officeDocument/2006/relationships/tags" Target="../tags/tag540.xml"/><Relationship Id="rId24" Type="http://schemas.openxmlformats.org/officeDocument/2006/relationships/tags" Target="../tags/tag553.xml"/><Relationship Id="rId32" Type="http://schemas.openxmlformats.org/officeDocument/2006/relationships/tags" Target="../tags/tag561.xml"/><Relationship Id="rId37" Type="http://schemas.openxmlformats.org/officeDocument/2006/relationships/tags" Target="../tags/tag566.xml"/><Relationship Id="rId40" Type="http://schemas.openxmlformats.org/officeDocument/2006/relationships/tags" Target="../tags/tag569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28" Type="http://schemas.openxmlformats.org/officeDocument/2006/relationships/tags" Target="../tags/tag557.xml"/><Relationship Id="rId36" Type="http://schemas.openxmlformats.org/officeDocument/2006/relationships/tags" Target="../tags/tag565.xml"/><Relationship Id="rId49" Type="http://schemas.openxmlformats.org/officeDocument/2006/relationships/image" Target="../media/image38.jpeg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31" Type="http://schemas.openxmlformats.org/officeDocument/2006/relationships/tags" Target="../tags/tag560.xml"/><Relationship Id="rId44" Type="http://schemas.openxmlformats.org/officeDocument/2006/relationships/tags" Target="../tags/tag573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Relationship Id="rId27" Type="http://schemas.openxmlformats.org/officeDocument/2006/relationships/tags" Target="../tags/tag556.xml"/><Relationship Id="rId30" Type="http://schemas.openxmlformats.org/officeDocument/2006/relationships/tags" Target="../tags/tag559.xml"/><Relationship Id="rId35" Type="http://schemas.openxmlformats.org/officeDocument/2006/relationships/tags" Target="../tags/tag564.xml"/><Relationship Id="rId43" Type="http://schemas.openxmlformats.org/officeDocument/2006/relationships/tags" Target="../tags/tag572.xml"/><Relationship Id="rId48" Type="http://schemas.openxmlformats.org/officeDocument/2006/relationships/image" Target="../media/image37.jpeg"/><Relationship Id="rId8" Type="http://schemas.openxmlformats.org/officeDocument/2006/relationships/tags" Target="../tags/tag537.xml"/><Relationship Id="rId3" Type="http://schemas.openxmlformats.org/officeDocument/2006/relationships/tags" Target="../tags/tag532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tags" Target="../tags/tag554.xml"/><Relationship Id="rId33" Type="http://schemas.openxmlformats.org/officeDocument/2006/relationships/tags" Target="../tags/tag562.xml"/><Relationship Id="rId38" Type="http://schemas.openxmlformats.org/officeDocument/2006/relationships/tags" Target="../tags/tag567.xml"/><Relationship Id="rId46" Type="http://schemas.openxmlformats.org/officeDocument/2006/relationships/notesSlide" Target="../notesSlides/notesSlide15.xml"/><Relationship Id="rId20" Type="http://schemas.openxmlformats.org/officeDocument/2006/relationships/tags" Target="../tags/tag549.xml"/><Relationship Id="rId41" Type="http://schemas.openxmlformats.org/officeDocument/2006/relationships/tags" Target="../tags/tag570.xml"/><Relationship Id="rId1" Type="http://schemas.openxmlformats.org/officeDocument/2006/relationships/tags" Target="../tags/tag530.xml"/><Relationship Id="rId6" Type="http://schemas.openxmlformats.org/officeDocument/2006/relationships/tags" Target="../tags/tag53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tags" Target="../tags/tag599.xml"/><Relationship Id="rId39" Type="http://schemas.openxmlformats.org/officeDocument/2006/relationships/tags" Target="../tags/tag612.xml"/><Relationship Id="rId21" Type="http://schemas.openxmlformats.org/officeDocument/2006/relationships/tags" Target="../tags/tag594.xml"/><Relationship Id="rId34" Type="http://schemas.openxmlformats.org/officeDocument/2006/relationships/tags" Target="../tags/tag607.xml"/><Relationship Id="rId42" Type="http://schemas.openxmlformats.org/officeDocument/2006/relationships/tags" Target="../tags/tag615.xml"/><Relationship Id="rId47" Type="http://schemas.openxmlformats.org/officeDocument/2006/relationships/image" Target="../media/image2.png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9" Type="http://schemas.openxmlformats.org/officeDocument/2006/relationships/tags" Target="../tags/tag602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40" Type="http://schemas.openxmlformats.org/officeDocument/2006/relationships/tags" Target="../tags/tag613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49" Type="http://schemas.openxmlformats.org/officeDocument/2006/relationships/image" Target="../media/image40.jpeg"/><Relationship Id="rId10" Type="http://schemas.openxmlformats.org/officeDocument/2006/relationships/tags" Target="../tags/tag583.xml"/><Relationship Id="rId19" Type="http://schemas.openxmlformats.org/officeDocument/2006/relationships/tags" Target="../tags/tag592.xml"/><Relationship Id="rId31" Type="http://schemas.openxmlformats.org/officeDocument/2006/relationships/tags" Target="../tags/tag604.xml"/><Relationship Id="rId44" Type="http://schemas.openxmlformats.org/officeDocument/2006/relationships/tags" Target="../tags/tag617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43" Type="http://schemas.openxmlformats.org/officeDocument/2006/relationships/tags" Target="../tags/tag616.xml"/><Relationship Id="rId48" Type="http://schemas.openxmlformats.org/officeDocument/2006/relationships/image" Target="../media/image39.jpeg"/><Relationship Id="rId8" Type="http://schemas.openxmlformats.org/officeDocument/2006/relationships/tags" Target="../tags/tag581.xml"/><Relationship Id="rId3" Type="http://schemas.openxmlformats.org/officeDocument/2006/relationships/tags" Target="../tags/tag576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tags" Target="../tags/tag611.xml"/><Relationship Id="rId46" Type="http://schemas.openxmlformats.org/officeDocument/2006/relationships/notesSlide" Target="../notesSlides/notesSlide16.xml"/><Relationship Id="rId20" Type="http://schemas.openxmlformats.org/officeDocument/2006/relationships/tags" Target="../tags/tag593.xml"/><Relationship Id="rId41" Type="http://schemas.openxmlformats.org/officeDocument/2006/relationships/tags" Target="../tags/tag614.xml"/><Relationship Id="rId1" Type="http://schemas.openxmlformats.org/officeDocument/2006/relationships/tags" Target="../tags/tag574.xml"/><Relationship Id="rId6" Type="http://schemas.openxmlformats.org/officeDocument/2006/relationships/tags" Target="../tags/tag5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image" Target="../media/image3.jpeg"/><Relationship Id="rId50" Type="http://schemas.openxmlformats.org/officeDocument/2006/relationships/image" Target="../media/image6.jpeg"/><Relationship Id="rId55" Type="http://schemas.openxmlformats.org/officeDocument/2006/relationships/image" Target="../media/image11.jpe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9.jpeg"/><Relationship Id="rId58" Type="http://schemas.openxmlformats.org/officeDocument/2006/relationships/image" Target="../media/image14.jpeg"/><Relationship Id="rId5" Type="http://schemas.openxmlformats.org/officeDocument/2006/relationships/tags" Target="../tags/tag6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image" Target="../media/image4.jpeg"/><Relationship Id="rId56" Type="http://schemas.openxmlformats.org/officeDocument/2006/relationships/image" Target="../media/image12.jpeg"/><Relationship Id="rId8" Type="http://schemas.openxmlformats.org/officeDocument/2006/relationships/tags" Target="../tags/tag9.xml"/><Relationship Id="rId51" Type="http://schemas.openxmlformats.org/officeDocument/2006/relationships/image" Target="../media/image7.jpe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2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image" Target="../media/image10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5.jpeg"/><Relationship Id="rId57" Type="http://schemas.openxmlformats.org/officeDocument/2006/relationships/image" Target="../media/image13.jpe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image" Target="../media/image15.jpeg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image" Target="../media/image16.jpeg"/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notesSlide" Target="../notesSlides/notesSlide4.xml"/><Relationship Id="rId20" Type="http://schemas.openxmlformats.org/officeDocument/2006/relationships/tags" Target="../tags/tag65.xml"/><Relationship Id="rId41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9" Type="http://schemas.openxmlformats.org/officeDocument/2006/relationships/tags" Target="../tags/tag128.xml"/><Relationship Id="rId21" Type="http://schemas.openxmlformats.org/officeDocument/2006/relationships/tags" Target="../tags/tag110.xml"/><Relationship Id="rId34" Type="http://schemas.openxmlformats.org/officeDocument/2006/relationships/tags" Target="../tags/tag123.xml"/><Relationship Id="rId42" Type="http://schemas.openxmlformats.org/officeDocument/2006/relationships/tags" Target="../tags/tag131.xml"/><Relationship Id="rId47" Type="http://schemas.openxmlformats.org/officeDocument/2006/relationships/image" Target="../media/image2.png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9" Type="http://schemas.openxmlformats.org/officeDocument/2006/relationships/tags" Target="../tags/tag118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40" Type="http://schemas.openxmlformats.org/officeDocument/2006/relationships/tags" Target="../tags/tag129.xml"/><Relationship Id="rId45" Type="http://schemas.openxmlformats.org/officeDocument/2006/relationships/slideLayout" Target="../slideLayouts/slideLayout1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tags" Target="../tags/tag120.xml"/><Relationship Id="rId44" Type="http://schemas.openxmlformats.org/officeDocument/2006/relationships/tags" Target="../tags/tag133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notesSlide" Target="../notesSlides/notesSlide6.xml"/><Relationship Id="rId20" Type="http://schemas.openxmlformats.org/officeDocument/2006/relationships/tags" Target="../tags/tag109.xml"/><Relationship Id="rId4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47" Type="http://schemas.openxmlformats.org/officeDocument/2006/relationships/image" Target="../media/image17.jpeg"/><Relationship Id="rId50" Type="http://schemas.openxmlformats.org/officeDocument/2006/relationships/image" Target="../media/image20.jpeg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slideLayout" Target="../slideLayouts/slideLayout9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49" Type="http://schemas.openxmlformats.org/officeDocument/2006/relationships/image" Target="../media/image19.jpeg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tags" Target="../tags/tag177.xml"/><Relationship Id="rId52" Type="http://schemas.openxmlformats.org/officeDocument/2006/relationships/image" Target="../media/image2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tags" Target="../tags/tag176.xml"/><Relationship Id="rId48" Type="http://schemas.openxmlformats.org/officeDocument/2006/relationships/image" Target="../media/image18.jpeg"/><Relationship Id="rId8" Type="http://schemas.openxmlformats.org/officeDocument/2006/relationships/tags" Target="../tags/tag141.xml"/><Relationship Id="rId51" Type="http://schemas.openxmlformats.org/officeDocument/2006/relationships/image" Target="../media/image21.jpeg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notesSlide" Target="../notesSlides/notesSlide7.xml"/><Relationship Id="rId20" Type="http://schemas.openxmlformats.org/officeDocument/2006/relationships/tags" Target="../tags/tag153.xml"/><Relationship Id="rId41" Type="http://schemas.openxmlformats.org/officeDocument/2006/relationships/tags" Target="../tags/tag174.xml"/><Relationship Id="rId1" Type="http://schemas.openxmlformats.org/officeDocument/2006/relationships/tags" Target="../tags/tag134.xml"/><Relationship Id="rId6" Type="http://schemas.openxmlformats.org/officeDocument/2006/relationships/tags" Target="../tags/tag1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t="875" b="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26135" y="2738898"/>
            <a:ext cx="713075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企业网站项目整体汇报</a:t>
            </a:r>
            <a:endParaRPr lang="zh-CN" altLang="en-US" sz="4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32459" y="3784828"/>
            <a:ext cx="1264820" cy="315362"/>
            <a:chOff x="3666563" y="3748612"/>
            <a:chExt cx="1264820" cy="315362"/>
          </a:xfrm>
        </p:grpSpPr>
        <p:sp>
          <p:nvSpPr>
            <p:cNvPr id="10" name="矩形: 圆角 9"/>
            <p:cNvSpPr/>
            <p:nvPr/>
          </p:nvSpPr>
          <p:spPr>
            <a:xfrm>
              <a:off x="3666563" y="3748612"/>
              <a:ext cx="1183343" cy="30121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48039" y="3756197"/>
              <a:ext cx="1183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汇报人：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018046" y="2142271"/>
            <a:ext cx="57304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HanWangShinSuMedium" panose="02000500000000000000" pitchFamily="2" charset="-120"/>
                <a:ea typeface="HanWangShinSuMedium" panose="02000500000000000000" pitchFamily="2" charset="-120"/>
              </a:rPr>
              <a:t>Overall project report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56540" y="3716710"/>
            <a:ext cx="351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字魂32号-汪子义星座体" panose="00000500000000000000" pitchFamily="2" charset="-122"/>
                <a:ea typeface="字魂32号-汪子义星座体" panose="00000500000000000000" pitchFamily="2" charset="-122"/>
              </a:rPr>
              <a:t>五艳组团队</a:t>
            </a:r>
            <a:endParaRPr lang="zh-CN" altLang="en-US" dirty="0">
              <a:solidFill>
                <a:schemeClr val="bg1"/>
              </a:solidFill>
              <a:latin typeface="字魂32号-汪子义星座体" panose="00000500000000000000" pitchFamily="2" charset="-122"/>
              <a:ea typeface="字魂32号-汪子义星座体" panose="000005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97279" y="4086042"/>
            <a:ext cx="1314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02" y="2271390"/>
            <a:ext cx="1959896" cy="195989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432459" y="4320288"/>
            <a:ext cx="1264820" cy="315362"/>
            <a:chOff x="3666563" y="3748612"/>
            <a:chExt cx="1264820" cy="315362"/>
          </a:xfrm>
        </p:grpSpPr>
        <p:sp>
          <p:nvSpPr>
            <p:cNvPr id="12" name="矩形: 圆角 9"/>
            <p:cNvSpPr/>
            <p:nvPr/>
          </p:nvSpPr>
          <p:spPr>
            <a:xfrm>
              <a:off x="3666563" y="3748612"/>
              <a:ext cx="1183343" cy="30121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48039" y="3756197"/>
              <a:ext cx="1183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制作：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697278" y="4270708"/>
            <a:ext cx="89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字魂32号-汪子义星座体" panose="00000500000000000000" pitchFamily="2" charset="-122"/>
                <a:ea typeface="字魂32号-汪子义星座体" panose="00000500000000000000" pitchFamily="2" charset="-122"/>
              </a:rPr>
              <a:t>丰佳云</a:t>
            </a:r>
            <a:endParaRPr lang="zh-CN" altLang="en-US" dirty="0">
              <a:solidFill>
                <a:schemeClr val="bg1"/>
              </a:solidFill>
              <a:latin typeface="字魂32号-汪子义星座体" panose="00000500000000000000" pitchFamily="2" charset="-122"/>
              <a:ea typeface="字魂32号-汪子义星座体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697279" y="4612035"/>
            <a:ext cx="972837" cy="94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21"/>
          <p:cNvCxnSpPr/>
          <p:nvPr/>
        </p:nvCxnSpPr>
        <p:spPr>
          <a:xfrm>
            <a:off x="2970855" y="3740910"/>
            <a:ext cx="1041" cy="633207"/>
          </a:xfrm>
          <a:prstGeom prst="line">
            <a:avLst/>
          </a:prstGeom>
          <a:ln>
            <a:gradFill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/>
          <p:cNvCxnSpPr/>
          <p:nvPr/>
        </p:nvCxnSpPr>
        <p:spPr>
          <a:xfrm flipH="1">
            <a:off x="2971896" y="4451297"/>
            <a:ext cx="254" cy="86016"/>
          </a:xfrm>
          <a:prstGeom prst="line">
            <a:avLst/>
          </a:prstGeom>
          <a:ln w="57150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45"/>
          <p:cNvSpPr/>
          <p:nvPr/>
        </p:nvSpPr>
        <p:spPr>
          <a:xfrm>
            <a:off x="1385640" y="4870425"/>
            <a:ext cx="914527" cy="217773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Chevron 17"/>
          <p:cNvSpPr/>
          <p:nvPr/>
        </p:nvSpPr>
        <p:spPr>
          <a:xfrm>
            <a:off x="737737" y="2594876"/>
            <a:ext cx="2294673" cy="530734"/>
          </a:xfrm>
          <a:prstGeom prst="chevron">
            <a:avLst/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Chevron 19"/>
          <p:cNvSpPr/>
          <p:nvPr/>
        </p:nvSpPr>
        <p:spPr>
          <a:xfrm>
            <a:off x="2898555" y="2603846"/>
            <a:ext cx="2294673" cy="530734"/>
          </a:xfrm>
          <a:prstGeom prst="chevron">
            <a:avLst/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Chevron 20"/>
          <p:cNvSpPr/>
          <p:nvPr/>
        </p:nvSpPr>
        <p:spPr>
          <a:xfrm>
            <a:off x="5059373" y="2603846"/>
            <a:ext cx="2294673" cy="530734"/>
          </a:xfrm>
          <a:prstGeom prst="chevron">
            <a:avLst/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Chevron 20"/>
          <p:cNvSpPr/>
          <p:nvPr/>
        </p:nvSpPr>
        <p:spPr>
          <a:xfrm>
            <a:off x="7207851" y="2594876"/>
            <a:ext cx="2294673" cy="530734"/>
          </a:xfrm>
          <a:prstGeom prst="chevron">
            <a:avLst/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62" name="Straight Connector 23"/>
          <p:cNvCxnSpPr/>
          <p:nvPr/>
        </p:nvCxnSpPr>
        <p:spPr>
          <a:xfrm flipH="1">
            <a:off x="5108379" y="4459659"/>
            <a:ext cx="254" cy="86016"/>
          </a:xfrm>
          <a:prstGeom prst="line">
            <a:avLst/>
          </a:prstGeom>
          <a:ln w="57150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85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8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9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0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1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2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3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4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5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6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7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8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9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1020212" y="3788545"/>
            <a:ext cx="177074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根据需求文档和甲方发给我们有关公司的资料，我们首先进行了主页设计稿的制作。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024959" y="2675314"/>
            <a:ext cx="1770743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</a:rPr>
              <a:t>主页设计稿制作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3199777" y="2675572"/>
            <a:ext cx="1770743" cy="3623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</a:rPr>
              <a:t>主页设计稿敲定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321337" y="2662828"/>
            <a:ext cx="1770743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</a:rPr>
              <a:t>主页代码</a:t>
            </a:r>
            <a:r>
              <a:rPr lang="zh-CN" altLang="en-US" sz="1600" b="1" dirty="0">
                <a:solidFill>
                  <a:schemeClr val="bg1"/>
                </a:solidFill>
              </a:rPr>
              <a:t>制作</a:t>
            </a:r>
          </a:p>
        </p:txBody>
      </p:sp>
      <p:sp>
        <p:nvSpPr>
          <p:cNvPr id="137" name="矩形 136"/>
          <p:cNvSpPr/>
          <p:nvPr/>
        </p:nvSpPr>
        <p:spPr>
          <a:xfrm>
            <a:off x="7482155" y="2662828"/>
            <a:ext cx="177074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</a:rPr>
              <a:t>分页设计制作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3190243" y="3788545"/>
            <a:ext cx="1770744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主页设计完成后，甲方选定了蒋思的设计稿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5282361" y="3766442"/>
            <a:ext cx="177074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主设计师制定了设计文档，清晰的写出了每个版块的效果，字号，行间距等细节效果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417190" y="3788545"/>
            <a:ext cx="1770744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每个成员负责</a:t>
            </a:r>
            <a:r>
              <a:rPr lang="en-US" altLang="zh-CN" sz="1200" dirty="0" smtClean="0">
                <a:solidFill>
                  <a:schemeClr val="bg1">
                    <a:alpha val="70000"/>
                  </a:schemeClr>
                </a:solidFill>
              </a:rPr>
              <a:t>1~2</a:t>
            </a: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个分页设计的类型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934355" y="4831237"/>
            <a:ext cx="1770742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first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2" name="Chevron 20"/>
          <p:cNvSpPr/>
          <p:nvPr/>
        </p:nvSpPr>
        <p:spPr>
          <a:xfrm>
            <a:off x="9374732" y="2591360"/>
            <a:ext cx="2294673" cy="530734"/>
          </a:xfrm>
          <a:prstGeom prst="chevron">
            <a:avLst/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8" name="矩形 147"/>
          <p:cNvSpPr/>
          <p:nvPr/>
        </p:nvSpPr>
        <p:spPr>
          <a:xfrm>
            <a:off x="9618292" y="2675314"/>
            <a:ext cx="177074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</a:rPr>
              <a:t>分页代码制作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49" name="Straight Connector 21"/>
          <p:cNvCxnSpPr/>
          <p:nvPr/>
        </p:nvCxnSpPr>
        <p:spPr>
          <a:xfrm>
            <a:off x="5115822" y="3724026"/>
            <a:ext cx="1041" cy="633207"/>
          </a:xfrm>
          <a:prstGeom prst="line">
            <a:avLst/>
          </a:prstGeom>
          <a:ln>
            <a:gradFill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>
            <a:off x="9565668" y="3766442"/>
            <a:ext cx="1770744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组长下发分页模板，组员根据分页设计完成自己的分页代码制作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151" name="Straight Connector 23"/>
          <p:cNvCxnSpPr/>
          <p:nvPr/>
        </p:nvCxnSpPr>
        <p:spPr>
          <a:xfrm flipH="1">
            <a:off x="7286098" y="4476543"/>
            <a:ext cx="254" cy="86016"/>
          </a:xfrm>
          <a:prstGeom prst="line">
            <a:avLst/>
          </a:prstGeom>
          <a:ln w="57150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21"/>
          <p:cNvCxnSpPr/>
          <p:nvPr/>
        </p:nvCxnSpPr>
        <p:spPr>
          <a:xfrm>
            <a:off x="7275435" y="3740910"/>
            <a:ext cx="1041" cy="633207"/>
          </a:xfrm>
          <a:prstGeom prst="line">
            <a:avLst/>
          </a:prstGeom>
          <a:ln>
            <a:gradFill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23"/>
          <p:cNvCxnSpPr/>
          <p:nvPr/>
        </p:nvCxnSpPr>
        <p:spPr>
          <a:xfrm flipH="1">
            <a:off x="9433077" y="4458143"/>
            <a:ext cx="254" cy="86016"/>
          </a:xfrm>
          <a:prstGeom prst="line">
            <a:avLst/>
          </a:prstGeom>
          <a:ln w="57150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21"/>
          <p:cNvCxnSpPr/>
          <p:nvPr/>
        </p:nvCxnSpPr>
        <p:spPr>
          <a:xfrm>
            <a:off x="9422414" y="3722510"/>
            <a:ext cx="1041" cy="633207"/>
          </a:xfrm>
          <a:prstGeom prst="line">
            <a:avLst/>
          </a:prstGeom>
          <a:ln>
            <a:gradFill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45"/>
          <p:cNvSpPr/>
          <p:nvPr/>
        </p:nvSpPr>
        <p:spPr>
          <a:xfrm>
            <a:off x="3601687" y="4870425"/>
            <a:ext cx="914527" cy="217773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6" name="矩形 155"/>
          <p:cNvSpPr/>
          <p:nvPr/>
        </p:nvSpPr>
        <p:spPr>
          <a:xfrm>
            <a:off x="3150402" y="4831237"/>
            <a:ext cx="1770742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second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7" name="Rounded Rectangle 45"/>
          <p:cNvSpPr/>
          <p:nvPr/>
        </p:nvSpPr>
        <p:spPr>
          <a:xfrm>
            <a:off x="5693805" y="4870425"/>
            <a:ext cx="914527" cy="217773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8" name="矩形 157"/>
          <p:cNvSpPr/>
          <p:nvPr/>
        </p:nvSpPr>
        <p:spPr>
          <a:xfrm>
            <a:off x="5242520" y="4831237"/>
            <a:ext cx="1770742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third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9" name="Rounded Rectangle 45"/>
          <p:cNvSpPr/>
          <p:nvPr/>
        </p:nvSpPr>
        <p:spPr>
          <a:xfrm>
            <a:off x="7865957" y="4870425"/>
            <a:ext cx="914527" cy="217773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0" name="矩形 159"/>
          <p:cNvSpPr/>
          <p:nvPr/>
        </p:nvSpPr>
        <p:spPr>
          <a:xfrm>
            <a:off x="7414672" y="4831237"/>
            <a:ext cx="1770742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fourth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1" name="Rounded Rectangle 45"/>
          <p:cNvSpPr/>
          <p:nvPr/>
        </p:nvSpPr>
        <p:spPr>
          <a:xfrm>
            <a:off x="10064806" y="4870425"/>
            <a:ext cx="914527" cy="217773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矩形 161"/>
          <p:cNvSpPr/>
          <p:nvPr/>
        </p:nvSpPr>
        <p:spPr>
          <a:xfrm>
            <a:off x="9636699" y="4831237"/>
            <a:ext cx="1770742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fifth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1999243" y="375968"/>
            <a:ext cx="1620957" cy="751640"/>
            <a:chOff x="1999243" y="375968"/>
            <a:chExt cx="1620957" cy="751640"/>
          </a:xfrm>
        </p:grpSpPr>
        <p:sp>
          <p:nvSpPr>
            <p:cNvPr id="164" name="文本框 163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制作过程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2067311" y="819831"/>
              <a:ext cx="1481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Manufacturing process</a:t>
              </a:r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66" name="图片 165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7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4446460" y="5130618"/>
            <a:ext cx="3294349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        组队一起去图书馆写设计稿及代码</a:t>
            </a:r>
            <a:r>
              <a:rPr lang="zh-CN" altLang="en-US" sz="1200" dirty="0">
                <a:solidFill>
                  <a:schemeClr val="bg1">
                    <a:alpha val="70000"/>
                  </a:schemeClr>
                </a:solidFill>
              </a:rPr>
              <a:t>。</a:t>
            </a:r>
          </a:p>
        </p:txBody>
      </p:sp>
      <p:sp>
        <p:nvSpPr>
          <p:cNvPr id="99" name="矩形 98"/>
          <p:cNvSpPr/>
          <p:nvPr/>
        </p:nvSpPr>
        <p:spPr>
          <a:xfrm>
            <a:off x="7763515" y="5082227"/>
            <a:ext cx="3061329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        整个网站完成后，给甲方看最终效果，甲方提出了修改意见。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999243" y="375968"/>
            <a:ext cx="1620957" cy="751640"/>
            <a:chOff x="1999243" y="375968"/>
            <a:chExt cx="1620957" cy="751640"/>
          </a:xfrm>
        </p:grpSpPr>
        <p:sp>
          <p:nvSpPr>
            <p:cNvPr id="86" name="文本框 85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制作过程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067311" y="819831"/>
              <a:ext cx="1481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Manufacturing process</a:t>
              </a:r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457019" y="5082227"/>
            <a:ext cx="2954389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</a:rPr>
              <a:t>        在制作过程中，我们不仅积极的向甲方展示我们的成果，在遇到问题时，我们还会一起商议讨论。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10743"/>
          <a:stretch>
            <a:fillRect/>
          </a:stretch>
        </p:blipFill>
        <p:spPr>
          <a:xfrm>
            <a:off x="1481459" y="1846289"/>
            <a:ext cx="2845057" cy="2716610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r="12172"/>
          <a:stretch>
            <a:fillRect/>
          </a:stretch>
        </p:blipFill>
        <p:spPr>
          <a:xfrm>
            <a:off x="4767376" y="1818130"/>
            <a:ext cx="2768355" cy="2744769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" b="1257"/>
          <a:stretch>
            <a:fillRect/>
          </a:stretch>
        </p:blipFill>
        <p:spPr>
          <a:xfrm>
            <a:off x="7976591" y="1839242"/>
            <a:ext cx="2774811" cy="2702543"/>
          </a:xfrm>
        </p:spPr>
      </p:pic>
      <p:cxnSp>
        <p:nvCxnSpPr>
          <p:cNvPr id="95" name="Straight Connector 38"/>
          <p:cNvCxnSpPr/>
          <p:nvPr/>
        </p:nvCxnSpPr>
        <p:spPr bwMode="auto">
          <a:xfrm>
            <a:off x="4599762" y="4867415"/>
            <a:ext cx="2987744" cy="2"/>
          </a:xfrm>
          <a:prstGeom prst="line">
            <a:avLst/>
          </a:prstGeom>
          <a:ln w="6350" cap="rnd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38"/>
          <p:cNvCxnSpPr/>
          <p:nvPr/>
        </p:nvCxnSpPr>
        <p:spPr bwMode="auto">
          <a:xfrm flipV="1">
            <a:off x="1311615" y="4872595"/>
            <a:ext cx="3134845" cy="1"/>
          </a:xfrm>
          <a:prstGeom prst="line">
            <a:avLst/>
          </a:prstGeom>
          <a:ln w="6350" cap="rnd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38"/>
          <p:cNvCxnSpPr/>
          <p:nvPr/>
        </p:nvCxnSpPr>
        <p:spPr bwMode="auto">
          <a:xfrm>
            <a:off x="7870124" y="4867415"/>
            <a:ext cx="2987744" cy="2"/>
          </a:xfrm>
          <a:prstGeom prst="line">
            <a:avLst/>
          </a:prstGeom>
          <a:ln w="6350" cap="rnd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图片 11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84" y="1401670"/>
            <a:ext cx="3068765" cy="4338756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14" y="1421001"/>
            <a:ext cx="4621353" cy="4319425"/>
          </a:xfrm>
          <a:prstGeom prst="rect">
            <a:avLst/>
          </a:prstGeom>
        </p:spPr>
      </p:pic>
      <p:sp>
        <p:nvSpPr>
          <p:cNvPr id="113" name="文本框 112"/>
          <p:cNvSpPr txBox="1"/>
          <p:nvPr/>
        </p:nvSpPr>
        <p:spPr>
          <a:xfrm>
            <a:off x="4599762" y="5873576"/>
            <a:ext cx="280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我们的项目结束啦！！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52" cstate="screen"/>
          <a:stretch>
            <a:fillRect/>
          </a:stretch>
        </p:blipFill>
        <p:spPr>
          <a:xfrm>
            <a:off x="1998491" y="354506"/>
            <a:ext cx="8332338" cy="6250230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06927" y="2632120"/>
            <a:ext cx="461665" cy="2828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项目完成合照一张！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9" grpId="0"/>
      <p:bldP spid="99" grpId="1"/>
      <p:bldP spid="90" grpId="0"/>
      <p:bldP spid="90" grpId="1"/>
      <p:bldP spid="1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395869" y="-150850"/>
            <a:ext cx="8179115" cy="5522075"/>
            <a:chOff x="-1347831" y="-150850"/>
            <a:chExt cx="8179115" cy="5522075"/>
          </a:xfrm>
        </p:grpSpPr>
        <p:grpSp>
          <p:nvGrpSpPr>
            <p:cNvPr id="59" name="组合 58"/>
            <p:cNvGrpSpPr/>
            <p:nvPr/>
          </p:nvGrpSpPr>
          <p:grpSpPr>
            <a:xfrm rot="19347272">
              <a:off x="-1347831" y="1224221"/>
              <a:ext cx="8179115" cy="3080731"/>
              <a:chOff x="-444109" y="5104772"/>
              <a:chExt cx="11856102" cy="2290648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1076685" y="6115119"/>
                <a:ext cx="1958273" cy="742881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-444109" y="5104772"/>
                <a:ext cx="11856102" cy="2290648"/>
                <a:chOff x="-444109" y="5104772"/>
                <a:chExt cx="11856102" cy="2290648"/>
              </a:xfrm>
            </p:grpSpPr>
            <p:cxnSp>
              <p:nvCxnSpPr>
                <p:cNvPr id="62" name="直接连接符 61"/>
                <p:cNvCxnSpPr>
                  <a:stCxn id="85" idx="1"/>
                </p:cNvCxnSpPr>
                <p:nvPr/>
              </p:nvCxnSpPr>
              <p:spPr>
                <a:xfrm rot="2252728" flipH="1" flipV="1">
                  <a:off x="4455502" y="5217189"/>
                  <a:ext cx="860835" cy="663067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组合 62"/>
                <p:cNvGrpSpPr/>
                <p:nvPr/>
              </p:nvGrpSpPr>
              <p:grpSpPr>
                <a:xfrm>
                  <a:off x="-444109" y="5104772"/>
                  <a:ext cx="11856102" cy="2290648"/>
                  <a:chOff x="-444109" y="5104772"/>
                  <a:chExt cx="11856102" cy="2290648"/>
                </a:xfrm>
              </p:grpSpPr>
              <p:cxnSp>
                <p:nvCxnSpPr>
                  <p:cNvPr id="64" name="直接连接符 63"/>
                  <p:cNvCxnSpPr/>
                  <p:nvPr/>
                </p:nvCxnSpPr>
                <p:spPr>
                  <a:xfrm rot="2252728" flipV="1">
                    <a:off x="1935525" y="5232386"/>
                    <a:ext cx="1455959" cy="29052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V="1">
                    <a:off x="1143962" y="5490029"/>
                    <a:ext cx="2264681" cy="53477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 flipV="1">
                    <a:off x="3455856" y="5104772"/>
                    <a:ext cx="1435458" cy="38525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H="1">
                    <a:off x="4987388" y="5151315"/>
                    <a:ext cx="2228026" cy="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4916018" y="5181043"/>
                    <a:ext cx="2210498" cy="87264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>
                    <a:endCxn id="85" idx="3"/>
                  </p:cNvCxnSpPr>
                  <p:nvPr/>
                </p:nvCxnSpPr>
                <p:spPr>
                  <a:xfrm rot="2252728" flipH="1">
                    <a:off x="4535990" y="6277971"/>
                    <a:ext cx="2287026" cy="13190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>
                    <a:stCxn id="90" idx="5"/>
                  </p:cNvCxnSpPr>
                  <p:nvPr/>
                </p:nvCxnSpPr>
                <p:spPr>
                  <a:xfrm rot="2252728">
                    <a:off x="6457746" y="5347525"/>
                    <a:ext cx="1083871" cy="115531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8955555" y="5443484"/>
                    <a:ext cx="1794270" cy="1265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H="1" flipV="1">
                    <a:off x="7320372" y="5196076"/>
                    <a:ext cx="1635182" cy="2474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rot="2252728" flipH="1">
                    <a:off x="9050031" y="5233813"/>
                    <a:ext cx="783238" cy="370450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>
                    <a:off x="6664512" y="6484544"/>
                    <a:ext cx="2036802" cy="17324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 rot="2252728">
                    <a:off x="9174823" y="5330702"/>
                    <a:ext cx="283670" cy="124155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endCxn id="88" idx="1"/>
                  </p:cNvCxnSpPr>
                  <p:nvPr/>
                </p:nvCxnSpPr>
                <p:spPr>
                  <a:xfrm rot="2252728">
                    <a:off x="9285220" y="5673505"/>
                    <a:ext cx="2126773" cy="7513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8737227" y="6448054"/>
                    <a:ext cx="2012598" cy="38746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 rot="2252728" flipH="1" flipV="1">
                    <a:off x="11101903" y="6013496"/>
                    <a:ext cx="133397" cy="879279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 rot="2252728" flipH="1" flipV="1">
                    <a:off x="627704" y="6211388"/>
                    <a:ext cx="680940" cy="53407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 rot="2252728" flipV="1">
                    <a:off x="-444109" y="6550676"/>
                    <a:ext cx="1017829" cy="844744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 flipV="1">
                    <a:off x="3048130" y="5601153"/>
                    <a:ext cx="388749" cy="12343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>
                    <a:stCxn id="93" idx="7"/>
                    <a:endCxn id="85" idx="3"/>
                  </p:cNvCxnSpPr>
                  <p:nvPr/>
                </p:nvCxnSpPr>
                <p:spPr>
                  <a:xfrm rot="2252728" flipV="1">
                    <a:off x="1626246" y="5503832"/>
                    <a:ext cx="2687181" cy="111001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4" name="椭圆 83"/>
            <p:cNvSpPr/>
            <p:nvPr/>
          </p:nvSpPr>
          <p:spPr>
            <a:xfrm>
              <a:off x="1436845" y="169053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2104175" y="268142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618238" y="252049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582391" y="15211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938932" y="97790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843019" y="32927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740941" y="81429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1778881" y="43068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2977" y="273599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3228" y="433145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79947" y="51489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4390200" y="-1508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82388" y="2631617"/>
            <a:ext cx="2006458" cy="2875832"/>
            <a:chOff x="1062171" y="2175614"/>
            <a:chExt cx="1494685" cy="2142313"/>
          </a:xfrm>
        </p:grpSpPr>
        <p:sp>
          <p:nvSpPr>
            <p:cNvPr id="40" name="Oval 18"/>
            <p:cNvSpPr/>
            <p:nvPr/>
          </p:nvSpPr>
          <p:spPr>
            <a:xfrm>
              <a:off x="1062171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FF00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29332" y="3882307"/>
              <a:ext cx="1360361" cy="4356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59513" y="2510707"/>
              <a:ext cx="700003" cy="8941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7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22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999243" y="375968"/>
            <a:ext cx="1620957" cy="984145"/>
            <a:chOff x="1999243" y="375968"/>
            <a:chExt cx="1620957" cy="984145"/>
          </a:xfrm>
        </p:grpSpPr>
        <p:sp>
          <p:nvSpPr>
            <p:cNvPr id="67" name="文本框 66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276866" y="8368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Presentation</a:t>
              </a:r>
            </a:p>
            <a:p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87137"/>
              </p:ext>
            </p:extLst>
          </p:nvPr>
        </p:nvGraphicFramePr>
        <p:xfrm>
          <a:off x="1784615" y="1717793"/>
          <a:ext cx="8732148" cy="34222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88102"/>
                <a:gridCol w="2688102"/>
                <a:gridCol w="3355944"/>
              </a:tblGrid>
              <a:tr h="6463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成员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主页设计与制作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分页设计与制作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93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蒋思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主页设计稿修改及代码制作</a:t>
                      </a:r>
                      <a:endParaRPr lang="en-US" altLang="zh-CN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·</a:t>
                      </a:r>
                      <a:r>
                        <a:rPr lang="zh-CN" altLang="en-US" sz="1200" dirty="0" smtClean="0"/>
                        <a:t>精英计划</a:t>
                      </a:r>
                      <a:endParaRPr lang="en-US" altLang="zh-CN" sz="1200" dirty="0" smtClean="0"/>
                    </a:p>
                    <a:p>
                      <a:pPr algn="l"/>
                      <a:r>
                        <a:rPr lang="zh-CN" altLang="en-US" sz="1200" dirty="0" smtClean="0"/>
                        <a:t>（项目前景、项目合作、培养计划、培训学习）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693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丰佳云</a:t>
                      </a:r>
                      <a:endParaRPr lang="zh-CN" alt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提出修改意见及代码制作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·</a:t>
                      </a:r>
                      <a:r>
                        <a:rPr lang="zh-CN" altLang="en-US" sz="1200" dirty="0" smtClean="0"/>
                        <a:t>公司介绍</a:t>
                      </a:r>
                      <a:endParaRPr lang="en-US" altLang="zh-CN" sz="1200" dirty="0" smtClean="0"/>
                    </a:p>
                    <a:p>
                      <a:pPr algn="l"/>
                      <a:r>
                        <a:rPr lang="zh-CN" altLang="en-US" sz="1200" dirty="0" smtClean="0"/>
                        <a:t>（公司简介、公司文化、荣誉资质）</a:t>
                      </a:r>
                    </a:p>
                    <a:p>
                      <a:pPr algn="l"/>
                      <a:endParaRPr lang="zh-CN" altLang="en-US" sz="1200" dirty="0"/>
                    </a:p>
                  </a:txBody>
                  <a:tcPr anchor="ctr"/>
                </a:tc>
              </a:tr>
              <a:tr h="693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彭宇洋</a:t>
                      </a:r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·</a:t>
                      </a:r>
                      <a:r>
                        <a:rPr lang="zh-CN" altLang="en-US" sz="1200" dirty="0" smtClean="0"/>
                        <a:t>业务范围</a:t>
                      </a:r>
                      <a:endParaRPr lang="en-US" altLang="zh-CN" sz="1200" dirty="0" smtClean="0"/>
                    </a:p>
                    <a:p>
                      <a:pPr algn="l"/>
                      <a:r>
                        <a:rPr lang="zh-CN" altLang="en-US" sz="1200" dirty="0" smtClean="0"/>
                        <a:t>（学历提升、兼职活动、就业实习）</a:t>
                      </a:r>
                      <a:endParaRPr lang="en-US" altLang="zh-CN" sz="1200" dirty="0" smtClean="0"/>
                    </a:p>
                    <a:p>
                      <a:pPr algn="l"/>
                      <a:r>
                        <a:rPr lang="en-US" altLang="zh-CN" sz="1200" dirty="0" smtClean="0"/>
                        <a:t>·</a:t>
                      </a:r>
                      <a:r>
                        <a:rPr lang="zh-CN" altLang="en-US" sz="1200" dirty="0" smtClean="0"/>
                        <a:t>联系我们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693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唐艺文</a:t>
                      </a:r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·</a:t>
                      </a:r>
                      <a:r>
                        <a:rPr lang="zh-CN" altLang="en-US" sz="1200" dirty="0" smtClean="0"/>
                        <a:t>人才招聘列表页及详情页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926111" y="5576936"/>
            <a:ext cx="854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来看看我们的网站究竟做的怎么样吧！！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22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999243" y="375968"/>
            <a:ext cx="1620957" cy="984145"/>
            <a:chOff x="1999243" y="375968"/>
            <a:chExt cx="1620957" cy="984145"/>
          </a:xfrm>
        </p:grpSpPr>
        <p:sp>
          <p:nvSpPr>
            <p:cNvPr id="67" name="文本框 66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276866" y="8368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Presentation</a:t>
              </a:r>
            </a:p>
            <a:p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81" name="Rounded Rectangle 43"/>
          <p:cNvSpPr/>
          <p:nvPr/>
        </p:nvSpPr>
        <p:spPr>
          <a:xfrm rot="5400000">
            <a:off x="3090571" y="3116691"/>
            <a:ext cx="1774479" cy="328551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矩形 82"/>
          <p:cNvSpPr/>
          <p:nvPr/>
        </p:nvSpPr>
        <p:spPr>
          <a:xfrm>
            <a:off x="3755408" y="2717735"/>
            <a:ext cx="44480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主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页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定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稿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353" y="322984"/>
            <a:ext cx="3635645" cy="6248766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99243" y="375968"/>
            <a:ext cx="1620957" cy="984145"/>
            <a:chOff x="1999243" y="375968"/>
            <a:chExt cx="1620957" cy="984145"/>
          </a:xfrm>
        </p:grpSpPr>
        <p:sp>
          <p:nvSpPr>
            <p:cNvPr id="48" name="文本框 47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76866" y="8368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Presentation</a:t>
              </a:r>
            </a:p>
            <a:p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0" name="Rounded Rectangle 43"/>
          <p:cNvSpPr/>
          <p:nvPr/>
        </p:nvSpPr>
        <p:spPr>
          <a:xfrm rot="5400000">
            <a:off x="1611713" y="4679552"/>
            <a:ext cx="906865" cy="328551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矩形 50"/>
          <p:cNvSpPr/>
          <p:nvPr/>
        </p:nvSpPr>
        <p:spPr>
          <a:xfrm>
            <a:off x="1847277" y="2932503"/>
            <a:ext cx="44480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分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页设计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042286" y="4051345"/>
            <a:ext cx="45719" cy="248875"/>
          </a:xfrm>
          <a:prstGeom prst="rect">
            <a:avLst/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836441" y="4542793"/>
            <a:ext cx="444806" cy="5870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蒋思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60" y="1668134"/>
            <a:ext cx="3220034" cy="432692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057" y="1668134"/>
            <a:ext cx="3195265" cy="4326921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2341035" y="4051345"/>
            <a:ext cx="444806" cy="13111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关于精英计划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99243" y="375968"/>
            <a:ext cx="1620957" cy="984145"/>
            <a:chOff x="1999243" y="375968"/>
            <a:chExt cx="1620957" cy="984145"/>
          </a:xfrm>
        </p:grpSpPr>
        <p:sp>
          <p:nvSpPr>
            <p:cNvPr id="48" name="文本框 47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76866" y="8368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Presentation</a:t>
              </a:r>
            </a:p>
            <a:p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0" name="Rounded Rectangle 43"/>
          <p:cNvSpPr/>
          <p:nvPr/>
        </p:nvSpPr>
        <p:spPr>
          <a:xfrm rot="5400000">
            <a:off x="1525456" y="4647122"/>
            <a:ext cx="1106165" cy="328551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矩形 50"/>
          <p:cNvSpPr/>
          <p:nvPr/>
        </p:nvSpPr>
        <p:spPr>
          <a:xfrm>
            <a:off x="1860671" y="2800423"/>
            <a:ext cx="44480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分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页设计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055680" y="3919265"/>
            <a:ext cx="45719" cy="248875"/>
          </a:xfrm>
          <a:prstGeom prst="rect">
            <a:avLst/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849835" y="4410713"/>
            <a:ext cx="444806" cy="845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丰佳云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54429" y="3919265"/>
            <a:ext cx="444806" cy="13111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关于公司介绍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505" y="1360113"/>
            <a:ext cx="3570397" cy="464895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888" y="1403639"/>
            <a:ext cx="3465986" cy="342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99243" y="375968"/>
            <a:ext cx="1620957" cy="984145"/>
            <a:chOff x="1999243" y="375968"/>
            <a:chExt cx="1620957" cy="984145"/>
          </a:xfrm>
        </p:grpSpPr>
        <p:sp>
          <p:nvSpPr>
            <p:cNvPr id="48" name="文本框 47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76866" y="8368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Presentation</a:t>
              </a:r>
            </a:p>
            <a:p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0" name="Rounded Rectangle 43"/>
          <p:cNvSpPr/>
          <p:nvPr/>
        </p:nvSpPr>
        <p:spPr>
          <a:xfrm rot="5400000">
            <a:off x="1518109" y="4220402"/>
            <a:ext cx="1106165" cy="328551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矩形 50"/>
          <p:cNvSpPr/>
          <p:nvPr/>
        </p:nvSpPr>
        <p:spPr>
          <a:xfrm>
            <a:off x="1853324" y="2373703"/>
            <a:ext cx="44480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分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页设计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048333" y="3492545"/>
            <a:ext cx="45719" cy="248875"/>
          </a:xfrm>
          <a:prstGeom prst="rect">
            <a:avLst/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842488" y="3983993"/>
            <a:ext cx="444806" cy="845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彭宇洋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62558" y="2936934"/>
            <a:ext cx="444806" cy="23267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关于业务范围</a:t>
            </a:r>
            <a:endParaRPr lang="en-US" altLang="zh-CN" sz="1100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和联系我们</a:t>
            </a:r>
            <a:endParaRPr lang="en-US" altLang="zh-CN" sz="1100" dirty="0" smtClean="0">
              <a:solidFill>
                <a:schemeClr val="bg1"/>
              </a:solidFill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6" cstate="screen"/>
          <a:stretch>
            <a:fillRect/>
          </a:stretch>
        </p:blipFill>
        <p:spPr>
          <a:xfrm>
            <a:off x="3653068" y="1486582"/>
            <a:ext cx="3606964" cy="448616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8" cstate="screen"/>
          <a:stretch>
            <a:fillRect/>
          </a:stretch>
        </p:blipFill>
        <p:spPr>
          <a:xfrm>
            <a:off x="7435139" y="1486582"/>
            <a:ext cx="3606964" cy="448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99243" y="375968"/>
            <a:ext cx="1620957" cy="984145"/>
            <a:chOff x="1999243" y="375968"/>
            <a:chExt cx="1620957" cy="984145"/>
          </a:xfrm>
        </p:grpSpPr>
        <p:sp>
          <p:nvSpPr>
            <p:cNvPr id="48" name="文本框 47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成果展示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76866" y="8368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Presentation</a:t>
              </a:r>
            </a:p>
            <a:p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0" name="Rounded Rectangle 43"/>
          <p:cNvSpPr/>
          <p:nvPr/>
        </p:nvSpPr>
        <p:spPr>
          <a:xfrm rot="5400000">
            <a:off x="1518109" y="4220402"/>
            <a:ext cx="1106165" cy="328551"/>
          </a:xfrm>
          <a:prstGeom prst="roundRect">
            <a:avLst>
              <a:gd name="adj" fmla="val 46832"/>
            </a:avLst>
          </a:prstGeom>
          <a:gradFill>
            <a:gsLst>
              <a:gs pos="0">
                <a:srgbClr val="CE9A37"/>
              </a:gs>
              <a:gs pos="100000">
                <a:srgbClr val="9825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矩形 50"/>
          <p:cNvSpPr/>
          <p:nvPr/>
        </p:nvSpPr>
        <p:spPr>
          <a:xfrm>
            <a:off x="1853324" y="2373703"/>
            <a:ext cx="44480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分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页设计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048333" y="3492545"/>
            <a:ext cx="45719" cy="248875"/>
          </a:xfrm>
          <a:prstGeom prst="rect">
            <a:avLst/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842488" y="3983993"/>
            <a:ext cx="444806" cy="845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唐艺文</a:t>
            </a:r>
          </a:p>
        </p:txBody>
      </p:sp>
      <p:sp>
        <p:nvSpPr>
          <p:cNvPr id="61" name="矩形 60"/>
          <p:cNvSpPr/>
          <p:nvPr/>
        </p:nvSpPr>
        <p:spPr>
          <a:xfrm>
            <a:off x="2384556" y="3616982"/>
            <a:ext cx="444806" cy="13111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关于人才招聘</a:t>
            </a:r>
            <a:endParaRPr lang="en-US" altLang="zh-CN" sz="1100" dirty="0" smtClean="0">
              <a:solidFill>
                <a:schemeClr val="bg1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pic>
        <p:nvPicPr>
          <p:cNvPr id="53" name="图片 52" descr="分页模板2(5)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585" y="1694815"/>
            <a:ext cx="3444240" cy="4284980"/>
          </a:xfrm>
          <a:prstGeom prst="rect">
            <a:avLst/>
          </a:prstGeom>
        </p:spPr>
      </p:pic>
      <p:pic>
        <p:nvPicPr>
          <p:cNvPr id="54" name="图片 53" descr="分页2(业务范围，人才招聘，联系我们)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00" y="1694815"/>
            <a:ext cx="3482340" cy="4331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-1373231" y="1512850"/>
            <a:ext cx="8179115" cy="5522075"/>
            <a:chOff x="-1347831" y="-150850"/>
            <a:chExt cx="8179115" cy="5522075"/>
          </a:xfrm>
        </p:grpSpPr>
        <p:grpSp>
          <p:nvGrpSpPr>
            <p:cNvPr id="59" name="组合 58"/>
            <p:cNvGrpSpPr/>
            <p:nvPr/>
          </p:nvGrpSpPr>
          <p:grpSpPr>
            <a:xfrm rot="19347272">
              <a:off x="-1347831" y="1224221"/>
              <a:ext cx="8179115" cy="3080731"/>
              <a:chOff x="-444109" y="5104772"/>
              <a:chExt cx="11856102" cy="2290648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1076685" y="6115119"/>
                <a:ext cx="1958273" cy="742881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-444109" y="5104772"/>
                <a:ext cx="11856102" cy="2290648"/>
                <a:chOff x="-444109" y="5104772"/>
                <a:chExt cx="11856102" cy="2290648"/>
              </a:xfrm>
            </p:grpSpPr>
            <p:cxnSp>
              <p:nvCxnSpPr>
                <p:cNvPr id="62" name="直接连接符 61"/>
                <p:cNvCxnSpPr>
                  <a:stCxn id="85" idx="1"/>
                </p:cNvCxnSpPr>
                <p:nvPr/>
              </p:nvCxnSpPr>
              <p:spPr>
                <a:xfrm rot="2252728" flipH="1" flipV="1">
                  <a:off x="4455502" y="5217189"/>
                  <a:ext cx="860835" cy="663067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组合 62"/>
                <p:cNvGrpSpPr/>
                <p:nvPr/>
              </p:nvGrpSpPr>
              <p:grpSpPr>
                <a:xfrm>
                  <a:off x="-444109" y="5104772"/>
                  <a:ext cx="11856102" cy="2290648"/>
                  <a:chOff x="-444109" y="5104772"/>
                  <a:chExt cx="11856102" cy="2290648"/>
                </a:xfrm>
              </p:grpSpPr>
              <p:cxnSp>
                <p:nvCxnSpPr>
                  <p:cNvPr id="64" name="直接连接符 63"/>
                  <p:cNvCxnSpPr/>
                  <p:nvPr/>
                </p:nvCxnSpPr>
                <p:spPr>
                  <a:xfrm rot="2252728" flipV="1">
                    <a:off x="1935525" y="5232386"/>
                    <a:ext cx="1455959" cy="29052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V="1">
                    <a:off x="1143962" y="5490029"/>
                    <a:ext cx="2264681" cy="53477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 flipV="1">
                    <a:off x="3455856" y="5104772"/>
                    <a:ext cx="1435458" cy="38525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H="1">
                    <a:off x="4987388" y="5151315"/>
                    <a:ext cx="2228026" cy="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4916018" y="5181043"/>
                    <a:ext cx="2210498" cy="87264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>
                    <a:endCxn id="85" idx="3"/>
                  </p:cNvCxnSpPr>
                  <p:nvPr/>
                </p:nvCxnSpPr>
                <p:spPr>
                  <a:xfrm rot="2252728" flipH="1">
                    <a:off x="4535990" y="6277971"/>
                    <a:ext cx="2287026" cy="13190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>
                    <a:stCxn id="90" idx="5"/>
                  </p:cNvCxnSpPr>
                  <p:nvPr/>
                </p:nvCxnSpPr>
                <p:spPr>
                  <a:xfrm rot="2252728">
                    <a:off x="6457746" y="5347525"/>
                    <a:ext cx="1083871" cy="115531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8955555" y="5443484"/>
                    <a:ext cx="1794270" cy="1265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H="1" flipV="1">
                    <a:off x="7320372" y="5196076"/>
                    <a:ext cx="1635182" cy="2474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rot="2252728" flipH="1">
                    <a:off x="9050031" y="5233813"/>
                    <a:ext cx="783238" cy="370450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>
                    <a:off x="6664512" y="6484544"/>
                    <a:ext cx="2036802" cy="17324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 rot="2252728">
                    <a:off x="9174823" y="5330702"/>
                    <a:ext cx="283670" cy="124155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endCxn id="88" idx="1"/>
                  </p:cNvCxnSpPr>
                  <p:nvPr/>
                </p:nvCxnSpPr>
                <p:spPr>
                  <a:xfrm rot="2252728">
                    <a:off x="9285220" y="5673505"/>
                    <a:ext cx="2126773" cy="7513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8737227" y="6448054"/>
                    <a:ext cx="2012598" cy="38746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 rot="2252728" flipH="1" flipV="1">
                    <a:off x="11101903" y="6013496"/>
                    <a:ext cx="133397" cy="879279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 rot="2252728" flipH="1" flipV="1">
                    <a:off x="627704" y="6211388"/>
                    <a:ext cx="680940" cy="53407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 rot="2252728" flipV="1">
                    <a:off x="-444109" y="6550676"/>
                    <a:ext cx="1017829" cy="844744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 flipV="1">
                    <a:off x="3048130" y="5601153"/>
                    <a:ext cx="388749" cy="12343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>
                    <a:stCxn id="93" idx="7"/>
                    <a:endCxn id="85" idx="3"/>
                  </p:cNvCxnSpPr>
                  <p:nvPr/>
                </p:nvCxnSpPr>
                <p:spPr>
                  <a:xfrm rot="2252728" flipV="1">
                    <a:off x="1626246" y="5503832"/>
                    <a:ext cx="2687181" cy="111001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4" name="椭圆 83"/>
            <p:cNvSpPr/>
            <p:nvPr/>
          </p:nvSpPr>
          <p:spPr>
            <a:xfrm>
              <a:off x="1436845" y="169053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2104175" y="268142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618238" y="252049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582391" y="15211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938932" y="97790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843019" y="32927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740941" y="81429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1778881" y="43068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2977" y="273599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3228" y="433145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79947" y="51489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4390200" y="-1508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29088" y="1637585"/>
            <a:ext cx="2006458" cy="2875832"/>
            <a:chOff x="1062171" y="2175614"/>
            <a:chExt cx="1494685" cy="2142313"/>
          </a:xfrm>
        </p:grpSpPr>
        <p:sp>
          <p:nvSpPr>
            <p:cNvPr id="40" name="Oval 18"/>
            <p:cNvSpPr/>
            <p:nvPr/>
          </p:nvSpPr>
          <p:spPr>
            <a:xfrm>
              <a:off x="1062171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FF00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29333" y="3882307"/>
              <a:ext cx="1360361" cy="4356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成员总结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49960" y="2510707"/>
              <a:ext cx="719109" cy="8941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05</a:t>
              </a:r>
              <a:endParaRPr lang="zh-CN" altLang="en-US" sz="7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182930" y="4122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汇报流程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1062171" y="2190939"/>
            <a:ext cx="1483651" cy="2060700"/>
            <a:chOff x="1062171" y="2175614"/>
            <a:chExt cx="1494685" cy="2076025"/>
          </a:xfrm>
        </p:grpSpPr>
        <p:sp>
          <p:nvSpPr>
            <p:cNvPr id="18" name="Oval 18"/>
            <p:cNvSpPr/>
            <p:nvPr/>
          </p:nvSpPr>
          <p:spPr>
            <a:xfrm>
              <a:off x="1062171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55516" y="388230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寻找过程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20813" y="2510707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195893" y="2246812"/>
            <a:ext cx="1478826" cy="2009535"/>
            <a:chOff x="3205414" y="2175614"/>
            <a:chExt cx="1494685" cy="2031086"/>
          </a:xfrm>
        </p:grpSpPr>
        <p:sp>
          <p:nvSpPr>
            <p:cNvPr id="25" name="Oval 18"/>
            <p:cNvSpPr/>
            <p:nvPr/>
          </p:nvSpPr>
          <p:spPr>
            <a:xfrm>
              <a:off x="3205414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66170" y="3882307"/>
              <a:ext cx="973179" cy="32439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签订过程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606348" y="2510707"/>
              <a:ext cx="6928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361574" y="2273594"/>
            <a:ext cx="1521784" cy="2057905"/>
            <a:chOff x="5348657" y="2175614"/>
            <a:chExt cx="1494685" cy="2076025"/>
          </a:xfrm>
        </p:grpSpPr>
        <p:sp>
          <p:nvSpPr>
            <p:cNvPr id="26" name="Oval 18"/>
            <p:cNvSpPr/>
            <p:nvPr/>
          </p:nvSpPr>
          <p:spPr>
            <a:xfrm>
              <a:off x="5348657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542005" y="388230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成果展示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747503" y="2510707"/>
              <a:ext cx="696996" cy="8646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481621" y="2269531"/>
            <a:ext cx="1536341" cy="2133883"/>
            <a:chOff x="7491900" y="2175614"/>
            <a:chExt cx="1494685" cy="2076025"/>
          </a:xfrm>
        </p:grpSpPr>
        <p:sp>
          <p:nvSpPr>
            <p:cNvPr id="27" name="Oval 18"/>
            <p:cNvSpPr/>
            <p:nvPr/>
          </p:nvSpPr>
          <p:spPr>
            <a:xfrm>
              <a:off x="7491900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85249" y="388230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成员总结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895241" y="2510707"/>
              <a:ext cx="6880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05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4514" y="5495565"/>
            <a:ext cx="12177486" cy="2108971"/>
            <a:chOff x="14514" y="4822465"/>
            <a:chExt cx="12177486" cy="2108971"/>
          </a:xfrm>
        </p:grpSpPr>
        <p:sp>
          <p:nvSpPr>
            <p:cNvPr id="112" name="椭圆 111"/>
            <p:cNvSpPr/>
            <p:nvPr/>
          </p:nvSpPr>
          <p:spPr>
            <a:xfrm>
              <a:off x="3325754" y="5378903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954260" y="599225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4821949" y="504471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4693768" y="594256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7115979" y="508312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6553387" y="652004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8823577" y="536019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8661108" y="637341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10400479" y="482246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0638700" y="670918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1618997" y="5024763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14514" y="4884421"/>
              <a:ext cx="12177486" cy="1973579"/>
              <a:chOff x="14514" y="4884421"/>
              <a:chExt cx="12177486" cy="1973579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1076685" y="6115119"/>
                <a:ext cx="1958273" cy="742881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" name="组合 153"/>
              <p:cNvGrpSpPr/>
              <p:nvPr/>
            </p:nvGrpSpPr>
            <p:grpSpPr>
              <a:xfrm>
                <a:off x="14514" y="4884421"/>
                <a:ext cx="12177486" cy="1973579"/>
                <a:chOff x="14514" y="4884421"/>
                <a:chExt cx="12177486" cy="1973579"/>
              </a:xfrm>
            </p:grpSpPr>
            <p:cxnSp>
              <p:nvCxnSpPr>
                <p:cNvPr id="70" name="直接连接符 69"/>
                <p:cNvCxnSpPr>
                  <a:stCxn id="118" idx="0"/>
                </p:cNvCxnSpPr>
                <p:nvPr/>
              </p:nvCxnSpPr>
              <p:spPr>
                <a:xfrm flipV="1">
                  <a:off x="4804893" y="5151318"/>
                  <a:ext cx="133634" cy="791246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" name="组合 152"/>
                <p:cNvGrpSpPr/>
                <p:nvPr/>
              </p:nvGrpSpPr>
              <p:grpSpPr>
                <a:xfrm>
                  <a:off x="14514" y="4884421"/>
                  <a:ext cx="12177486" cy="1973579"/>
                  <a:chOff x="14514" y="4884421"/>
                  <a:chExt cx="12177486" cy="1973579"/>
                </a:xfrm>
              </p:grpSpPr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1775301" y="5181043"/>
                    <a:ext cx="1637971" cy="308985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>
                    <a:stCxn id="113" idx="7"/>
                  </p:cNvCxnSpPr>
                  <p:nvPr/>
                </p:nvCxnSpPr>
                <p:spPr>
                  <a:xfrm flipV="1">
                    <a:off x="1143962" y="5490029"/>
                    <a:ext cx="2264681" cy="53477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V="1">
                    <a:off x="3455856" y="5104772"/>
                    <a:ext cx="1435458" cy="38525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>
                    <a:off x="4987388" y="5151315"/>
                    <a:ext cx="2228026" cy="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endCxn id="118" idx="6"/>
                  </p:cNvCxnSpPr>
                  <p:nvPr/>
                </p:nvCxnSpPr>
                <p:spPr>
                  <a:xfrm flipH="1">
                    <a:off x="4916018" y="5181043"/>
                    <a:ext cx="2210498" cy="87264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118" idx="5"/>
                  </p:cNvCxnSpPr>
                  <p:nvPr/>
                </p:nvCxnSpPr>
                <p:spPr>
                  <a:xfrm flipH="1" flipV="1">
                    <a:off x="4883470" y="6132266"/>
                    <a:ext cx="1781042" cy="51680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>
                    <a:stCxn id="119" idx="4"/>
                    <a:endCxn id="120" idx="7"/>
                  </p:cNvCxnSpPr>
                  <p:nvPr/>
                </p:nvCxnSpPr>
                <p:spPr>
                  <a:xfrm flipH="1">
                    <a:off x="6743089" y="5305372"/>
                    <a:ext cx="484015" cy="1247220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/>
                  <p:cNvCxnSpPr>
                    <a:endCxn id="124" idx="0"/>
                  </p:cNvCxnSpPr>
                  <p:nvPr/>
                </p:nvCxnSpPr>
                <p:spPr>
                  <a:xfrm>
                    <a:off x="8955555" y="5443484"/>
                    <a:ext cx="1794270" cy="1265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 flipH="1" flipV="1">
                    <a:off x="7320372" y="5196076"/>
                    <a:ext cx="1635182" cy="2474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/>
                </p:nvCxnSpPr>
                <p:spPr>
                  <a:xfrm flipH="1">
                    <a:off x="8911095" y="4884421"/>
                    <a:ext cx="1635182" cy="5590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 flipH="1">
                    <a:off x="6664512" y="6484544"/>
                    <a:ext cx="2036802" cy="17324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 flipH="1">
                    <a:off x="8691612" y="4921220"/>
                    <a:ext cx="1854665" cy="156679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10536752" y="4925112"/>
                    <a:ext cx="1655248" cy="8300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10473336" y="4925112"/>
                    <a:ext cx="276489" cy="1910404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8737227" y="6448054"/>
                    <a:ext cx="2012598" cy="38746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 flipV="1">
                    <a:off x="10699181" y="5768131"/>
                    <a:ext cx="1478153" cy="1054429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/>
                  <p:cNvCxnSpPr/>
                  <p:nvPr/>
                </p:nvCxnSpPr>
                <p:spPr>
                  <a:xfrm flipV="1">
                    <a:off x="304583" y="6160274"/>
                    <a:ext cx="710889" cy="69772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 flipV="1">
                    <a:off x="14514" y="5119613"/>
                    <a:ext cx="1772942" cy="351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>
                    <a:endCxn id="112" idx="4"/>
                  </p:cNvCxnSpPr>
                  <p:nvPr/>
                </p:nvCxnSpPr>
                <p:spPr>
                  <a:xfrm flipV="1">
                    <a:off x="3048130" y="5601153"/>
                    <a:ext cx="388749" cy="12343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 flipH="1" flipV="1">
                    <a:off x="4772346" y="6094414"/>
                    <a:ext cx="222249" cy="76358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333001" y="2269531"/>
            <a:ext cx="1478826" cy="2057916"/>
            <a:chOff x="3205414" y="2175614"/>
            <a:chExt cx="1494685" cy="2079986"/>
          </a:xfrm>
        </p:grpSpPr>
        <p:sp>
          <p:nvSpPr>
            <p:cNvPr id="61" name="Oval 18"/>
            <p:cNvSpPr/>
            <p:nvPr/>
          </p:nvSpPr>
          <p:spPr>
            <a:xfrm>
              <a:off x="3205414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392820" y="3882307"/>
              <a:ext cx="1119878" cy="37329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制作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过程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592911" y="2510707"/>
              <a:ext cx="719690" cy="8399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4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999243" y="375968"/>
            <a:ext cx="2622834" cy="736346"/>
            <a:chOff x="1999243" y="375968"/>
            <a:chExt cx="2622834" cy="736346"/>
          </a:xfrm>
        </p:grpSpPr>
        <p:sp>
          <p:nvSpPr>
            <p:cNvPr id="79" name="文本框 78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成员总结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999243" y="804537"/>
              <a:ext cx="26228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THIS TEMPLATE DESIGNED FOR FEI ER SHE JI</a:t>
              </a: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sp>
        <p:nvSpPr>
          <p:cNvPr id="82" name="矩形: 圆角 5"/>
          <p:cNvSpPr/>
          <p:nvPr/>
        </p:nvSpPr>
        <p:spPr>
          <a:xfrm>
            <a:off x="1263776" y="2069703"/>
            <a:ext cx="1183343" cy="3012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1378754" y="2056035"/>
            <a:ext cx="969292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唐艺文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6051" y="3115765"/>
            <a:ext cx="50751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zh-CN" sz="1200" dirty="0">
                <a:solidFill>
                  <a:schemeClr val="bg1"/>
                </a:solidFill>
              </a:rPr>
              <a:t>这个项目我们搞了两个月，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两个月的时间转瞬即逝，经历过，也算是给自己博得一次发言权。</a:t>
            </a:r>
            <a:endParaRPr lang="zh-CN" altLang="en-US" sz="1200" dirty="0"/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这次项目我成长了，也懂得了很多。一个好的团队，是成功的需要，一个人的力量毕竟有限，不论是智力，能力还是精力，都有所不能及的地方，集一个团队的力量，发挥整个团队的作用，这样就能解决更多的问题，战胜更多的困难。从整个项目的过程来看，团队合作中是肯定离不开沟通、分工、协作和监督的。</a:t>
            </a:r>
            <a:endParaRPr lang="zh-CN" altLang="en-US" sz="1200" dirty="0"/>
          </a:p>
          <a:p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了解需求，分析，设计，编程，垒代码，别人看来，计算机的东西，枯燥、乏味、无聊，还很容易让人浮躁，在我看来，也很容易让人绝望，因为这不是简单的一触而就的东西，需要你花时间，花心思，你想，要让人与机器沟通，要让人以机器工作的角度来思考，还得考虑用户需要什么，各种问题杂合，确实是不太容易。但是我能从中获得的东西太多太多，只有当你身处其中，经历过、体验过、不论是枯燥、绝望、还是最后项目结束的满足感，你才知道其中的滋味。</a:t>
            </a:r>
            <a:endParaRPr lang="zh-CN" altLang="zh-CN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" name="图片占位符 54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430" y="1512182"/>
            <a:ext cx="2195738" cy="1488222"/>
          </a:xfrm>
          <a:prstGeom prst="ellipse">
            <a:avLst/>
          </a:prstGeom>
        </p:spPr>
      </p:pic>
      <p:sp>
        <p:nvSpPr>
          <p:cNvPr id="85" name="矩形: 圆角 5"/>
          <p:cNvSpPr/>
          <p:nvPr/>
        </p:nvSpPr>
        <p:spPr>
          <a:xfrm>
            <a:off x="6747058" y="2012971"/>
            <a:ext cx="1183343" cy="3012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865184" y="2001714"/>
            <a:ext cx="969292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蒋思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483926" y="3009070"/>
            <a:ext cx="5054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zh-CN" altLang="zh-CN" sz="1200" dirty="0">
                <a:solidFill>
                  <a:schemeClr val="bg1"/>
                </a:solidFill>
              </a:rPr>
              <a:t>在这次的实践项目中，我收获了很多。在老师的带领下第一次在校完成一个校外的真实项目，很有成就感。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</a:t>
            </a:r>
            <a:r>
              <a:rPr lang="zh-CN" altLang="zh-CN" sz="1200" dirty="0">
                <a:solidFill>
                  <a:schemeClr val="bg1"/>
                </a:solidFill>
              </a:rPr>
              <a:t>当老师第一次跟我们说这个项目的时候，又激动又害怕，第一次尝试找合作的甲方，很有挑战感，但又害怕项目一开始就会失败。在刚开始寻找项目的时候，每逢没课的下午和周末我们都会跑去外面找项目，到写字楼里面一层一层的找，一家一家公司的去询问、去交流。有对我们冷漠、有对我们不信任，一次次的打击、一次次的失落。也有因为我们没有谈判经验，好多时候都以失败告终</a:t>
            </a:r>
            <a:r>
              <a:rPr lang="zh-CN" altLang="zh-CN" sz="1200" dirty="0" smtClean="0">
                <a:solidFill>
                  <a:schemeClr val="bg1"/>
                </a:solidFill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</a:rPr>
              <a:t>好在</a:t>
            </a:r>
            <a:r>
              <a:rPr lang="zh-CN" altLang="zh-CN" sz="1200" dirty="0" smtClean="0">
                <a:solidFill>
                  <a:schemeClr val="bg1"/>
                </a:solidFill>
              </a:rPr>
              <a:t>最后</a:t>
            </a:r>
            <a:r>
              <a:rPr lang="zh-CN" altLang="zh-CN" sz="1200" dirty="0">
                <a:solidFill>
                  <a:schemeClr val="bg1"/>
                </a:solidFill>
              </a:rPr>
              <a:t>成功的和湖南华志远教育科技有限公司谈成功了。在网站的制作过程中，我们也遇到了很多困难，害怕不能达到甲方的要求，害怕不能再规定时间内完成。但在我们的共同努力以及老师的帮助下胜利的完成了网站的验收。在这中间我们获得了老师以及甲方的肯定，得到了许多称赞还有鼓励。我们不仅提高了社会实践能力，提升了自己团队合作精神，还提高了自己的专业能力。</a:t>
            </a:r>
          </a:p>
          <a:p>
            <a:r>
              <a:rPr lang="zh-CN" altLang="zh-CN" sz="1200" dirty="0">
                <a:solidFill>
                  <a:schemeClr val="bg1"/>
                </a:solidFill>
              </a:rPr>
              <a:t>本次项目我的最大心得是：</a:t>
            </a:r>
          </a:p>
          <a:p>
            <a:pPr lvl="0"/>
            <a:r>
              <a:rPr lang="en-US" altLang="zh-CN" sz="1200" dirty="0">
                <a:solidFill>
                  <a:schemeClr val="bg1"/>
                </a:solidFill>
              </a:rPr>
              <a:t>1.</a:t>
            </a:r>
            <a:r>
              <a:rPr lang="zh-CN" altLang="en-US" sz="1200" dirty="0">
                <a:solidFill>
                  <a:schemeClr val="bg1"/>
                </a:solidFill>
              </a:rPr>
              <a:t>做事</a:t>
            </a:r>
            <a:r>
              <a:rPr lang="zh-CN" altLang="zh-CN" sz="1200" dirty="0">
                <a:solidFill>
                  <a:schemeClr val="bg1"/>
                </a:solidFill>
              </a:rPr>
              <a:t>一定要有耐心；</a:t>
            </a:r>
          </a:p>
          <a:p>
            <a:pPr lvl="0"/>
            <a:r>
              <a:rPr lang="en-US" altLang="zh-CN" sz="1200" dirty="0">
                <a:solidFill>
                  <a:schemeClr val="bg1"/>
                </a:solidFill>
              </a:rPr>
              <a:t>2.</a:t>
            </a:r>
            <a:r>
              <a:rPr lang="zh-CN" altLang="zh-CN" sz="1200" dirty="0">
                <a:solidFill>
                  <a:schemeClr val="bg1"/>
                </a:solidFill>
              </a:rPr>
              <a:t>运气、机遇和努力是共存的；</a:t>
            </a:r>
          </a:p>
          <a:p>
            <a:pPr lvl="0"/>
            <a:r>
              <a:rPr lang="en-US" altLang="zh-CN" sz="1200" dirty="0">
                <a:solidFill>
                  <a:schemeClr val="bg1"/>
                </a:solidFill>
              </a:rPr>
              <a:t>3.</a:t>
            </a:r>
            <a:r>
              <a:rPr lang="zh-CN" altLang="zh-CN" sz="1200" dirty="0">
                <a:solidFill>
                  <a:schemeClr val="bg1"/>
                </a:solidFill>
              </a:rPr>
              <a:t>你的能力就是你的底气</a:t>
            </a:r>
            <a:r>
              <a:rPr lang="zh-CN" altLang="zh-CN" sz="1200" dirty="0" smtClean="0">
                <a:solidFill>
                  <a:schemeClr val="bg1"/>
                </a:solidFill>
              </a:rPr>
              <a:t>。</a:t>
            </a:r>
            <a:endParaRPr lang="zh-CN" altLang="zh-CN" sz="12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pic>
        <p:nvPicPr>
          <p:cNvPr id="88" name="图片占位符 5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73" y="1434448"/>
            <a:ext cx="2228098" cy="148539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34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999243" y="375968"/>
            <a:ext cx="2622834" cy="736346"/>
            <a:chOff x="1999243" y="375968"/>
            <a:chExt cx="2622834" cy="736346"/>
          </a:xfrm>
        </p:grpSpPr>
        <p:sp>
          <p:nvSpPr>
            <p:cNvPr id="79" name="文本框 78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成员总结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999243" y="804537"/>
              <a:ext cx="26228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THIS TEMPLATE DESIGNED FOR FEI ER SHE JI</a:t>
              </a: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sp>
        <p:nvSpPr>
          <p:cNvPr id="83" name="矩形: 圆角 5"/>
          <p:cNvSpPr/>
          <p:nvPr/>
        </p:nvSpPr>
        <p:spPr>
          <a:xfrm>
            <a:off x="6959315" y="2080861"/>
            <a:ext cx="1183343" cy="3012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7066340" y="2056035"/>
            <a:ext cx="969292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丰佳云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817299" y="3079471"/>
            <a:ext cx="4599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       </a:t>
            </a:r>
            <a:r>
              <a:rPr lang="zh-CN" altLang="en-US" sz="1200" dirty="0" smtClean="0">
                <a:solidFill>
                  <a:schemeClr val="bg1"/>
                </a:solidFill>
              </a:rPr>
              <a:t>又到了总结的部分，每想起这次经历我都会联想到一句歌词：“向前跑，迎着冷眼和嘲笑。”刚开始的我们，怀揣着满腔热血，被拒绝和被轻视仿佛也不是什么大事。缺乏勇气的我，在大家的鼓励下也变得勇敢了起来；一个人做不到的事，有了你们之后，也变得简单了起来。从不断踏入踏出不同公司的门，到后来确定了甲方，这个过程中我们被不同的人鼓励，很多人对于我们之前的网站提出了意见和想法。我们真诚的内心，带我们走过了长沙大大小小的地方，虽然辛苦，但是值得！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      </a:t>
            </a:r>
            <a:r>
              <a:rPr lang="zh-CN" altLang="en-US" sz="1200" dirty="0" smtClean="0">
                <a:solidFill>
                  <a:schemeClr val="bg1"/>
                </a:solidFill>
              </a:rPr>
              <a:t>有了前面充足的准备，后面的一切都变得顺利了起来，但在设计和制作的过程中，我们还是遇到了很多的困难，这个时候，良好的心态就非常重要！我尽力做好组长的职责，帮助大家解决困难。但很多时候我还是会有做不好的地方，也很感谢每个人在这个过程中对我的包容。</a:t>
            </a:r>
            <a:r>
              <a:rPr lang="zh-CN" altLang="en-US" sz="1200" dirty="0">
                <a:solidFill>
                  <a:schemeClr val="bg1"/>
                </a:solidFill>
              </a:rPr>
              <a:t>在</a:t>
            </a:r>
            <a:r>
              <a:rPr lang="zh-CN" altLang="en-US" sz="1200" dirty="0" smtClean="0">
                <a:solidFill>
                  <a:schemeClr val="bg1"/>
                </a:solidFill>
              </a:rPr>
              <a:t>老师帮助和小伙伴的共同努力之下，我们最后成功验收！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      </a:t>
            </a:r>
            <a:r>
              <a:rPr lang="zh-CN" altLang="en-US" sz="1200" dirty="0" smtClean="0">
                <a:solidFill>
                  <a:schemeClr val="bg1"/>
                </a:solidFill>
              </a:rPr>
              <a:t>最后这个项目完美的结束啦！我们获得了一致的好评！在接下来的日子里我相信有了勇敢的心，好运会常来！</a:t>
            </a:r>
            <a:endParaRPr lang="zh-CN" altLang="en-US" dirty="0"/>
          </a:p>
        </p:txBody>
      </p:sp>
      <p:pic>
        <p:nvPicPr>
          <p:cNvPr id="87" name="图片占位符 54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830" y="1413838"/>
            <a:ext cx="1984296" cy="1488222"/>
          </a:xfrm>
          <a:prstGeom prst="ellipse">
            <a:avLst/>
          </a:prstGeom>
        </p:spPr>
      </p:pic>
      <p:sp>
        <p:nvSpPr>
          <p:cNvPr id="88" name="矩形: 圆角 5"/>
          <p:cNvSpPr/>
          <p:nvPr/>
        </p:nvSpPr>
        <p:spPr>
          <a:xfrm>
            <a:off x="1407571" y="2119170"/>
            <a:ext cx="1183343" cy="3012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E9A37"/>
              </a:gs>
              <a:gs pos="100000">
                <a:srgbClr val="9825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514596" y="2094344"/>
            <a:ext cx="969292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彭宇洋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514596" y="3129248"/>
            <a:ext cx="45293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       </a:t>
            </a:r>
            <a:r>
              <a:rPr lang="zh-CN" altLang="zh-CN" sz="1200" dirty="0" smtClean="0">
                <a:solidFill>
                  <a:schemeClr val="bg1"/>
                </a:solidFill>
              </a:rPr>
              <a:t>本</a:t>
            </a:r>
            <a:r>
              <a:rPr lang="zh-CN" altLang="zh-CN" sz="1200" dirty="0">
                <a:solidFill>
                  <a:schemeClr val="bg1"/>
                </a:solidFill>
              </a:rPr>
              <a:t>次项目前前后后大概用了快两个月的时间，在这两个月的时间里我们经历很多。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       </a:t>
            </a:r>
            <a:r>
              <a:rPr lang="zh-CN" altLang="zh-CN" sz="1200" dirty="0" smtClean="0">
                <a:solidFill>
                  <a:schemeClr val="bg1"/>
                </a:solidFill>
              </a:rPr>
              <a:t>在</a:t>
            </a:r>
            <a:r>
              <a:rPr lang="zh-CN" altLang="zh-CN" sz="1200" dirty="0">
                <a:solidFill>
                  <a:schemeClr val="bg1"/>
                </a:solidFill>
              </a:rPr>
              <a:t>老师发布这个任务的时候，我的第一反应就是觉得不靠谱，很难。因为当时我觉得我们还是学生，要一个公司跟我们合作，让我们给他们做网站，我就觉得很难。第一天出发寻找的时候，我们又兴奋又害怕。出乎我意料的是，在寻找的过程中我们得到了很多的鼓励，不再像第一天那样害怕被人拒绝，自己也变得有了勇气。找到甲方公司是第一步，给甲方设计制作网站也是重要的一步。在设计制作的过程中，我们也遇到了很多的瓶颈和困难，最终我们还是克服了。中间经历了反复的修改，完善，也在锻炼我们的耐心。当项目接近尾声的时候，并且收到钱的时候，感到了巨大的成就感。经过这次的项目，我学到了很多，也积累了经验。希望在以后的工作中，我会越来越好。</a:t>
            </a:r>
          </a:p>
          <a:p>
            <a:endParaRPr lang="zh-CN" altLang="en-US" dirty="0"/>
          </a:p>
        </p:txBody>
      </p:sp>
      <p:pic>
        <p:nvPicPr>
          <p:cNvPr id="91" name="图片占位符 54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341" y="1489682"/>
            <a:ext cx="1984296" cy="148822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t="875" b="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06782" y="2880087"/>
            <a:ext cx="55581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感谢您</a:t>
            </a:r>
            <a:r>
              <a:rPr lang="zh-CN" altLang="en-US" sz="4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的观看</a:t>
            </a:r>
            <a:endParaRPr lang="zh-CN" altLang="en-US" sz="4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69211" y="2356867"/>
            <a:ext cx="64242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THIS TEMPLATE DESIGNED FOR </a:t>
            </a:r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1PPT</a:t>
            </a:r>
            <a:endParaRPr lang="en-US" altLang="zh-CN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 rot="19347272">
            <a:off x="-1347831" y="1224221"/>
            <a:ext cx="8179115" cy="3080731"/>
            <a:chOff x="-444109" y="5104772"/>
            <a:chExt cx="11856102" cy="2290648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076685" y="6115119"/>
              <a:ext cx="1958273" cy="742881"/>
            </a:xfrm>
            <a:prstGeom prst="line">
              <a:avLst/>
            </a:prstGeom>
            <a:ln w="19050">
              <a:solidFill>
                <a:srgbClr val="B26454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60"/>
            <p:cNvGrpSpPr/>
            <p:nvPr/>
          </p:nvGrpSpPr>
          <p:grpSpPr>
            <a:xfrm>
              <a:off x="-444109" y="5104772"/>
              <a:ext cx="11856102" cy="2290648"/>
              <a:chOff x="-444109" y="5104772"/>
              <a:chExt cx="11856102" cy="2290648"/>
            </a:xfrm>
          </p:grpSpPr>
          <p:cxnSp>
            <p:nvCxnSpPr>
              <p:cNvPr id="62" name="直接连接符 61"/>
              <p:cNvCxnSpPr>
                <a:stCxn id="85" idx="1"/>
              </p:cNvCxnSpPr>
              <p:nvPr/>
            </p:nvCxnSpPr>
            <p:spPr>
              <a:xfrm rot="2252728" flipH="1" flipV="1">
                <a:off x="4455502" y="5217189"/>
                <a:ext cx="860835" cy="663067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62"/>
              <p:cNvGrpSpPr/>
              <p:nvPr/>
            </p:nvGrpSpPr>
            <p:grpSpPr>
              <a:xfrm>
                <a:off x="-444109" y="5104772"/>
                <a:ext cx="11856102" cy="2290648"/>
                <a:chOff x="-444109" y="5104772"/>
                <a:chExt cx="11856102" cy="2290648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 rot="2252728" flipV="1">
                  <a:off x="1935525" y="5232386"/>
                  <a:ext cx="1455959" cy="290521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V="1">
                  <a:off x="1143962" y="5490029"/>
                  <a:ext cx="2264681" cy="534778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V="1">
                  <a:off x="3455856" y="5104772"/>
                  <a:ext cx="1435458" cy="385257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4987388" y="5151315"/>
                  <a:ext cx="2228026" cy="1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H="1">
                  <a:off x="4916018" y="5181043"/>
                  <a:ext cx="2210498" cy="872646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>
                  <a:endCxn id="85" idx="3"/>
                </p:cNvCxnSpPr>
                <p:nvPr/>
              </p:nvCxnSpPr>
              <p:spPr>
                <a:xfrm rot="2252728" flipH="1">
                  <a:off x="4535990" y="6277971"/>
                  <a:ext cx="2287026" cy="131906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>
                  <a:stCxn id="90" idx="5"/>
                </p:cNvCxnSpPr>
                <p:nvPr/>
              </p:nvCxnSpPr>
              <p:spPr>
                <a:xfrm rot="2252728">
                  <a:off x="6457746" y="5347525"/>
                  <a:ext cx="1083871" cy="1155317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8955555" y="5443484"/>
                  <a:ext cx="1794270" cy="1265702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 flipV="1">
                  <a:off x="7320372" y="5196076"/>
                  <a:ext cx="1635182" cy="247408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rot="2252728" flipH="1">
                  <a:off x="9050031" y="5233813"/>
                  <a:ext cx="783238" cy="370450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6664512" y="6484544"/>
                  <a:ext cx="2036802" cy="173241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rot="2252728">
                  <a:off x="9174823" y="5330702"/>
                  <a:ext cx="283670" cy="1241556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>
                  <a:endCxn id="88" idx="1"/>
                </p:cNvCxnSpPr>
                <p:nvPr/>
              </p:nvCxnSpPr>
              <p:spPr>
                <a:xfrm rot="2252728">
                  <a:off x="9285220" y="5673505"/>
                  <a:ext cx="2126773" cy="751308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8737227" y="6448054"/>
                  <a:ext cx="2012598" cy="387462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rot="2252728" flipH="1" flipV="1">
                  <a:off x="11101903" y="6013496"/>
                  <a:ext cx="133397" cy="879279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rot="2252728" flipH="1" flipV="1">
                  <a:off x="627704" y="6211388"/>
                  <a:ext cx="680940" cy="534072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rot="2252728" flipV="1">
                  <a:off x="-444109" y="6550676"/>
                  <a:ext cx="1017829" cy="844744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flipV="1">
                  <a:off x="3048130" y="5601153"/>
                  <a:ext cx="388749" cy="1234363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>
                  <a:stCxn id="93" idx="7"/>
                  <a:endCxn id="85" idx="3"/>
                </p:cNvCxnSpPr>
                <p:nvPr/>
              </p:nvCxnSpPr>
              <p:spPr>
                <a:xfrm rot="2252728" flipV="1">
                  <a:off x="1626246" y="5503832"/>
                  <a:ext cx="2687181" cy="1110011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4" name="椭圆 83"/>
          <p:cNvSpPr/>
          <p:nvPr/>
        </p:nvSpPr>
        <p:spPr>
          <a:xfrm>
            <a:off x="1436845" y="1690534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2104175" y="2681424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618238" y="2520492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582391" y="1521112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938932" y="977900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3843019" y="329272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740941" y="814299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778881" y="4306825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902977" y="2735997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93228" y="4331451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79947" y="5148975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4390200" y="-150850"/>
            <a:ext cx="222250" cy="222250"/>
          </a:xfrm>
          <a:prstGeom prst="ellipse">
            <a:avLst/>
          </a:prstGeom>
          <a:solidFill>
            <a:srgbClr val="B2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/>
          <p:cNvGrpSpPr/>
          <p:nvPr/>
        </p:nvGrpSpPr>
        <p:grpSpPr>
          <a:xfrm>
            <a:off x="7459188" y="2030648"/>
            <a:ext cx="2006458" cy="2875832"/>
            <a:chOff x="1062171" y="2175614"/>
            <a:chExt cx="1494685" cy="2142313"/>
          </a:xfrm>
        </p:grpSpPr>
        <p:sp>
          <p:nvSpPr>
            <p:cNvPr id="111" name="Oval 18"/>
            <p:cNvSpPr/>
            <p:nvPr/>
          </p:nvSpPr>
          <p:spPr>
            <a:xfrm>
              <a:off x="1062171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FF0000"/>
                </a:solidFill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129340" y="3882307"/>
              <a:ext cx="1360360" cy="4356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寻找过程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521608" y="2510707"/>
              <a:ext cx="575813" cy="8941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7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4934" y="883501"/>
            <a:ext cx="801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从芙蓉区走到长沙县再走到岳麓区，</a:t>
            </a:r>
            <a:r>
              <a:rPr lang="zh-CN" altLang="en-US" dirty="0">
                <a:solidFill>
                  <a:schemeClr val="bg1"/>
                </a:solidFill>
              </a:rPr>
              <a:t>有</a:t>
            </a:r>
            <a:r>
              <a:rPr lang="zh-CN" altLang="en-US" dirty="0" smtClean="0">
                <a:solidFill>
                  <a:schemeClr val="bg1"/>
                </a:solidFill>
              </a:rPr>
              <a:t>我们落寞的身影，也有我们快乐的足迹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5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图片占位符 54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162" y="1523481"/>
            <a:ext cx="2195738" cy="2195736"/>
          </a:xfrm>
          <a:prstGeom prst="ellipse">
            <a:avLst/>
          </a:prstGeom>
        </p:spPr>
      </p:pic>
      <p:pic>
        <p:nvPicPr>
          <p:cNvPr id="50" name="图片占位符 55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212" y="1523481"/>
            <a:ext cx="2191907" cy="2191905"/>
          </a:xfrm>
          <a:prstGeom prst="ellipse">
            <a:avLst/>
          </a:prstGeom>
        </p:spPr>
      </p:pic>
      <p:pic>
        <p:nvPicPr>
          <p:cNvPr id="51" name="图片占位符 57"/>
          <p:cNvPicPr>
            <a:picLocks noChangeAspect="1"/>
          </p:cNvPicPr>
          <p:nvPr/>
        </p:nvPicPr>
        <p:blipFill>
          <a:blip r:embed="rId49" cstate="screen"/>
          <a:srcRect/>
          <a:stretch>
            <a:fillRect/>
          </a:stretch>
        </p:blipFill>
        <p:spPr>
          <a:xfrm>
            <a:off x="6485754" y="1489895"/>
            <a:ext cx="2137498" cy="2137496"/>
          </a:xfrm>
          <a:prstGeom prst="ellipse">
            <a:avLst/>
          </a:prstGeom>
        </p:spPr>
      </p:pic>
      <p:pic>
        <p:nvPicPr>
          <p:cNvPr id="52" name="图片占位符 58"/>
          <p:cNvPicPr>
            <a:picLocks noChangeAspect="1"/>
          </p:cNvPicPr>
          <p:nvPr/>
        </p:nvPicPr>
        <p:blipFill>
          <a:blip r:embed="rId50" cstate="screen"/>
          <a:srcRect/>
          <a:stretch>
            <a:fillRect/>
          </a:stretch>
        </p:blipFill>
        <p:spPr>
          <a:xfrm>
            <a:off x="9300070" y="1504043"/>
            <a:ext cx="2182180" cy="2182178"/>
          </a:xfrm>
          <a:prstGeom prst="ellipse">
            <a:avLst/>
          </a:prstGeom>
        </p:spPr>
      </p:pic>
      <p:pic>
        <p:nvPicPr>
          <p:cNvPr id="53" name="图片占位符 74"/>
          <p:cNvPicPr>
            <a:picLocks noChangeAspect="1"/>
          </p:cNvPicPr>
          <p:nvPr/>
        </p:nvPicPr>
        <p:blipFill>
          <a:blip r:embed="rId51" cstate="screen"/>
          <a:srcRect/>
          <a:stretch>
            <a:fillRect/>
          </a:stretch>
        </p:blipFill>
        <p:spPr>
          <a:xfrm>
            <a:off x="3557977" y="3897836"/>
            <a:ext cx="2349321" cy="2349319"/>
          </a:xfrm>
          <a:prstGeom prst="ellipse">
            <a:avLst/>
          </a:prstGeom>
        </p:spPr>
      </p:pic>
      <p:pic>
        <p:nvPicPr>
          <p:cNvPr id="54" name="图片占位符 85"/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123" y="3951970"/>
            <a:ext cx="2355121" cy="2355119"/>
          </a:xfrm>
          <a:prstGeom prst="ellipse">
            <a:avLst/>
          </a:prstGeom>
        </p:spPr>
      </p:pic>
      <p:pic>
        <p:nvPicPr>
          <p:cNvPr id="55" name="图片占位符 86"/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4549" y="4021348"/>
            <a:ext cx="2285743" cy="2285741"/>
          </a:xfrm>
          <a:prstGeom prst="ellipse">
            <a:avLst/>
          </a:prstGeom>
        </p:spPr>
      </p:pic>
      <p:pic>
        <p:nvPicPr>
          <p:cNvPr id="56" name="图片占位符 72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49" y="3886702"/>
            <a:ext cx="2338015" cy="2338013"/>
          </a:xfrm>
          <a:prstGeom prst="ellipse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450" y="1420318"/>
            <a:ext cx="3756072" cy="429694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808" y="1523481"/>
            <a:ext cx="4729147" cy="3278875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2874599" y="5680423"/>
            <a:ext cx="763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有</a:t>
            </a:r>
            <a:r>
              <a:rPr lang="zh-CN" altLang="en-US" dirty="0" smtClean="0">
                <a:solidFill>
                  <a:schemeClr val="bg1"/>
                </a:solidFill>
              </a:rPr>
              <a:t>被鼓励，有被安慰，也经历过拒绝，还有许多再也不会被回复的微信。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12" y="1601266"/>
            <a:ext cx="5395073" cy="404630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363" y="1634150"/>
            <a:ext cx="4053653" cy="4053653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3557977" y="5942934"/>
            <a:ext cx="5620679" cy="37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吃</a:t>
            </a:r>
            <a:r>
              <a:rPr lang="zh-CN" altLang="en-US" dirty="0" smtClean="0">
                <a:solidFill>
                  <a:schemeClr val="bg1"/>
                </a:solidFill>
              </a:rPr>
              <a:t>过公司食堂的午餐，喝到了入秋的第一杯奶茶。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  <p:bldP spid="59" grpId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4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92644" y="326049"/>
            <a:ext cx="1620957" cy="783837"/>
            <a:chOff x="2323334" y="342084"/>
            <a:chExt cx="1620957" cy="783837"/>
          </a:xfrm>
        </p:grpSpPr>
        <p:sp>
          <p:nvSpPr>
            <p:cNvPr id="48" name="文本框 47"/>
            <p:cNvSpPr txBox="1"/>
            <p:nvPr/>
          </p:nvSpPr>
          <p:spPr>
            <a:xfrm>
              <a:off x="2323334" y="34208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寻找过程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595042" y="818144"/>
              <a:ext cx="1077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Search process</a:t>
              </a: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136060" y="1357106"/>
            <a:ext cx="66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经过</a:t>
            </a:r>
            <a:r>
              <a:rPr lang="zh-CN" altLang="en-US" dirty="0" smtClean="0">
                <a:solidFill>
                  <a:schemeClr val="bg1"/>
                </a:solidFill>
              </a:rPr>
              <a:t>三周的寻找，访问了</a:t>
            </a:r>
            <a:r>
              <a:rPr lang="en-US" altLang="zh-CN" dirty="0" smtClean="0">
                <a:solidFill>
                  <a:schemeClr val="bg1"/>
                </a:solidFill>
              </a:rPr>
              <a:t>60</a:t>
            </a:r>
            <a:r>
              <a:rPr lang="zh-CN" altLang="en-US" dirty="0" smtClean="0">
                <a:solidFill>
                  <a:schemeClr val="bg1"/>
                </a:solidFill>
              </a:rPr>
              <a:t>多家公司之后！！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最终</a:t>
            </a:r>
            <a:r>
              <a:rPr lang="zh-CN" altLang="en-US" dirty="0" smtClean="0">
                <a:solidFill>
                  <a:schemeClr val="bg1"/>
                </a:solidFill>
              </a:rPr>
              <a:t>我们找到了有意向与我们合作的公司！！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1198577" y="2128988"/>
            <a:ext cx="5773206" cy="3268945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48" cstate="screen"/>
          <a:stretch>
            <a:fillRect/>
          </a:stretch>
        </p:blipFill>
        <p:spPr>
          <a:xfrm>
            <a:off x="7620966" y="2773463"/>
            <a:ext cx="3254022" cy="3254022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511969" y="2203784"/>
            <a:ext cx="394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并帮他们拍摄了公司环境相关照片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 flipV="1">
            <a:off x="5395869" y="1512850"/>
            <a:ext cx="8179115" cy="5522075"/>
            <a:chOff x="-1347831" y="-150850"/>
            <a:chExt cx="8179115" cy="5522075"/>
          </a:xfrm>
        </p:grpSpPr>
        <p:grpSp>
          <p:nvGrpSpPr>
            <p:cNvPr id="59" name="组合 58"/>
            <p:cNvGrpSpPr/>
            <p:nvPr/>
          </p:nvGrpSpPr>
          <p:grpSpPr>
            <a:xfrm rot="19347272">
              <a:off x="-1347831" y="1224221"/>
              <a:ext cx="8179115" cy="3080731"/>
              <a:chOff x="-444109" y="5104772"/>
              <a:chExt cx="11856102" cy="2290648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1076685" y="6115119"/>
                <a:ext cx="1958273" cy="742881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-444109" y="5104772"/>
                <a:ext cx="11856102" cy="2290648"/>
                <a:chOff x="-444109" y="5104772"/>
                <a:chExt cx="11856102" cy="2290648"/>
              </a:xfrm>
            </p:grpSpPr>
            <p:cxnSp>
              <p:nvCxnSpPr>
                <p:cNvPr id="62" name="直接连接符 61"/>
                <p:cNvCxnSpPr>
                  <a:stCxn id="85" idx="1"/>
                </p:cNvCxnSpPr>
                <p:nvPr/>
              </p:nvCxnSpPr>
              <p:spPr>
                <a:xfrm rot="2252728" flipH="1" flipV="1">
                  <a:off x="4455502" y="5217189"/>
                  <a:ext cx="860835" cy="663067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组合 62"/>
                <p:cNvGrpSpPr/>
                <p:nvPr/>
              </p:nvGrpSpPr>
              <p:grpSpPr>
                <a:xfrm>
                  <a:off x="-444109" y="5104772"/>
                  <a:ext cx="11856102" cy="2290648"/>
                  <a:chOff x="-444109" y="5104772"/>
                  <a:chExt cx="11856102" cy="2290648"/>
                </a:xfrm>
              </p:grpSpPr>
              <p:cxnSp>
                <p:nvCxnSpPr>
                  <p:cNvPr id="64" name="直接连接符 63"/>
                  <p:cNvCxnSpPr/>
                  <p:nvPr/>
                </p:nvCxnSpPr>
                <p:spPr>
                  <a:xfrm rot="2252728" flipV="1">
                    <a:off x="1935525" y="5232386"/>
                    <a:ext cx="1455959" cy="29052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V="1">
                    <a:off x="1143962" y="5490029"/>
                    <a:ext cx="2264681" cy="53477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 flipV="1">
                    <a:off x="3455856" y="5104772"/>
                    <a:ext cx="1435458" cy="38525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H="1">
                    <a:off x="4987388" y="5151315"/>
                    <a:ext cx="2228026" cy="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4916018" y="5181043"/>
                    <a:ext cx="2210498" cy="87264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>
                    <a:endCxn id="85" idx="3"/>
                  </p:cNvCxnSpPr>
                  <p:nvPr/>
                </p:nvCxnSpPr>
                <p:spPr>
                  <a:xfrm rot="2252728" flipH="1">
                    <a:off x="4535990" y="6277971"/>
                    <a:ext cx="2287026" cy="13190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>
                    <a:stCxn id="90" idx="5"/>
                  </p:cNvCxnSpPr>
                  <p:nvPr/>
                </p:nvCxnSpPr>
                <p:spPr>
                  <a:xfrm rot="2252728">
                    <a:off x="6457746" y="5347525"/>
                    <a:ext cx="1083871" cy="115531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8955555" y="5443484"/>
                    <a:ext cx="1794270" cy="1265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H="1" flipV="1">
                    <a:off x="7320372" y="5196076"/>
                    <a:ext cx="1635182" cy="2474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rot="2252728" flipH="1">
                    <a:off x="9050031" y="5233813"/>
                    <a:ext cx="783238" cy="370450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>
                    <a:off x="6664512" y="6484544"/>
                    <a:ext cx="2036802" cy="17324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 rot="2252728">
                    <a:off x="9174823" y="5330702"/>
                    <a:ext cx="283670" cy="124155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endCxn id="88" idx="1"/>
                  </p:cNvCxnSpPr>
                  <p:nvPr/>
                </p:nvCxnSpPr>
                <p:spPr>
                  <a:xfrm rot="2252728">
                    <a:off x="9285220" y="5673505"/>
                    <a:ext cx="2126773" cy="7513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8737227" y="6448054"/>
                    <a:ext cx="2012598" cy="38746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 rot="2252728" flipH="1" flipV="1">
                    <a:off x="11101903" y="6013496"/>
                    <a:ext cx="133397" cy="879279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 rot="2252728" flipH="1" flipV="1">
                    <a:off x="627704" y="6211388"/>
                    <a:ext cx="680940" cy="53407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 rot="2252728" flipV="1">
                    <a:off x="-444109" y="6550676"/>
                    <a:ext cx="1017829" cy="844744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 flipV="1">
                    <a:off x="3048130" y="5601153"/>
                    <a:ext cx="388749" cy="12343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>
                    <a:stCxn id="93" idx="7"/>
                    <a:endCxn id="85" idx="3"/>
                  </p:cNvCxnSpPr>
                  <p:nvPr/>
                </p:nvCxnSpPr>
                <p:spPr>
                  <a:xfrm rot="2252728" flipV="1">
                    <a:off x="1626246" y="5503832"/>
                    <a:ext cx="2687181" cy="111001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4" name="椭圆 83"/>
            <p:cNvSpPr/>
            <p:nvPr/>
          </p:nvSpPr>
          <p:spPr>
            <a:xfrm>
              <a:off x="1436845" y="169053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2104175" y="268142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618238" y="252049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582391" y="15211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938932" y="97790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843019" y="32927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740941" y="81429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1778881" y="43068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2977" y="273599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3228" y="433145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79947" y="51489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4390200" y="-1508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37888" y="1214339"/>
            <a:ext cx="2006458" cy="2875832"/>
            <a:chOff x="1062171" y="2175614"/>
            <a:chExt cx="1494685" cy="2142313"/>
          </a:xfrm>
        </p:grpSpPr>
        <p:sp>
          <p:nvSpPr>
            <p:cNvPr id="40" name="Oval 18"/>
            <p:cNvSpPr/>
            <p:nvPr/>
          </p:nvSpPr>
          <p:spPr>
            <a:xfrm>
              <a:off x="1062171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FF00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29335" y="3882307"/>
              <a:ext cx="1360360" cy="4356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签订过程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57125" y="2510707"/>
              <a:ext cx="704780" cy="8941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7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1572" y="2363193"/>
            <a:ext cx="2330433" cy="2042705"/>
            <a:chOff x="1363453" y="1501927"/>
            <a:chExt cx="1141007" cy="1000132"/>
          </a:xfrm>
        </p:grpSpPr>
        <p:sp>
          <p:nvSpPr>
            <p:cNvPr id="3" name="Oval 16"/>
            <p:cNvSpPr/>
            <p:nvPr/>
          </p:nvSpPr>
          <p:spPr>
            <a:xfrm>
              <a:off x="1656785" y="1795258"/>
              <a:ext cx="413470" cy="41347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/>
            </a:p>
          </p:txBody>
        </p:sp>
        <p:sp>
          <p:nvSpPr>
            <p:cNvPr id="4" name="Arc 17"/>
            <p:cNvSpPr/>
            <p:nvPr/>
          </p:nvSpPr>
          <p:spPr bwMode="auto">
            <a:xfrm>
              <a:off x="1450730" y="1588524"/>
              <a:ext cx="825581" cy="826939"/>
            </a:xfrm>
            <a:prstGeom prst="arc">
              <a:avLst>
                <a:gd name="adj1" fmla="val 118214"/>
                <a:gd name="adj2" fmla="val 16157365"/>
              </a:avLst>
            </a:prstGeom>
            <a:noFill/>
            <a:ln w="76200" cap="rnd">
              <a:gradFill>
                <a:gsLst>
                  <a:gs pos="0">
                    <a:srgbClr val="CE9A37"/>
                  </a:gs>
                  <a:gs pos="100000">
                    <a:srgbClr val="982560"/>
                  </a:gs>
                </a:gsLst>
                <a:lin ang="5400000" scaled="1"/>
              </a:gra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>
                <a:ea typeface="Roboto" pitchFamily="2" charset="0"/>
              </a:endParaRPr>
            </a:p>
          </p:txBody>
        </p:sp>
        <p:sp>
          <p:nvSpPr>
            <p:cNvPr id="6" name="Oval 20"/>
            <p:cNvSpPr/>
            <p:nvPr/>
          </p:nvSpPr>
          <p:spPr>
            <a:xfrm>
              <a:off x="1363453" y="1501927"/>
              <a:ext cx="1000135" cy="1000132"/>
            </a:xfrm>
            <a:prstGeom prst="ellipse">
              <a:avLst/>
            </a:prstGeom>
            <a:noFill/>
            <a:ln w="127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/>
            </a:p>
          </p:txBody>
        </p:sp>
        <p:sp>
          <p:nvSpPr>
            <p:cNvPr id="7" name="Isosceles Triangle 25"/>
            <p:cNvSpPr/>
            <p:nvPr/>
          </p:nvSpPr>
          <p:spPr>
            <a:xfrm rot="5400000">
              <a:off x="2440454" y="1720143"/>
              <a:ext cx="68748" cy="59265"/>
            </a:xfrm>
            <a:prstGeom prst="triangle">
              <a:avLst/>
            </a:prstGeom>
            <a:gradFill flip="none" rotWithShape="1"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51772" y="2363193"/>
            <a:ext cx="2330433" cy="2042705"/>
            <a:chOff x="1363453" y="1501927"/>
            <a:chExt cx="1141007" cy="1000132"/>
          </a:xfrm>
        </p:grpSpPr>
        <p:sp>
          <p:nvSpPr>
            <p:cNvPr id="9" name="Oval 16"/>
            <p:cNvSpPr/>
            <p:nvPr/>
          </p:nvSpPr>
          <p:spPr>
            <a:xfrm>
              <a:off x="1656785" y="1795258"/>
              <a:ext cx="413470" cy="41347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/>
            </a:p>
          </p:txBody>
        </p:sp>
        <p:sp>
          <p:nvSpPr>
            <p:cNvPr id="10" name="Arc 17"/>
            <p:cNvSpPr/>
            <p:nvPr/>
          </p:nvSpPr>
          <p:spPr bwMode="auto">
            <a:xfrm>
              <a:off x="1450730" y="1588524"/>
              <a:ext cx="825581" cy="826939"/>
            </a:xfrm>
            <a:prstGeom prst="arc">
              <a:avLst>
                <a:gd name="adj1" fmla="val 118214"/>
                <a:gd name="adj2" fmla="val 16157365"/>
              </a:avLst>
            </a:prstGeom>
            <a:noFill/>
            <a:ln w="76200" cap="rnd">
              <a:gradFill>
                <a:gsLst>
                  <a:gs pos="0">
                    <a:srgbClr val="CE9A37"/>
                  </a:gs>
                  <a:gs pos="100000">
                    <a:srgbClr val="982560"/>
                  </a:gs>
                </a:gsLst>
                <a:lin ang="5400000" scaled="1"/>
              </a:gra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>
                <a:ea typeface="Roboto" pitchFamily="2" charset="0"/>
              </a:endParaRPr>
            </a:p>
          </p:txBody>
        </p:sp>
        <p:sp>
          <p:nvSpPr>
            <p:cNvPr id="12" name="Oval 20"/>
            <p:cNvSpPr/>
            <p:nvPr/>
          </p:nvSpPr>
          <p:spPr>
            <a:xfrm>
              <a:off x="1363453" y="1501927"/>
              <a:ext cx="1000135" cy="1000132"/>
            </a:xfrm>
            <a:prstGeom prst="ellipse">
              <a:avLst/>
            </a:prstGeom>
            <a:noFill/>
            <a:ln w="127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/>
            </a:p>
          </p:txBody>
        </p:sp>
        <p:sp>
          <p:nvSpPr>
            <p:cNvPr id="13" name="Isosceles Triangle 25"/>
            <p:cNvSpPr/>
            <p:nvPr/>
          </p:nvSpPr>
          <p:spPr>
            <a:xfrm rot="5400000">
              <a:off x="2440454" y="1720143"/>
              <a:ext cx="68748" cy="59265"/>
            </a:xfrm>
            <a:prstGeom prst="triangle">
              <a:avLst/>
            </a:prstGeom>
            <a:gradFill flip="none" rotWithShape="1"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grpSp>
        <p:nvGrpSpPr>
          <p:cNvPr id="14" name="组合 13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15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999243" y="375968"/>
            <a:ext cx="1980029" cy="738293"/>
            <a:chOff x="1999243" y="375968"/>
            <a:chExt cx="1980029" cy="738293"/>
          </a:xfrm>
        </p:grpSpPr>
        <p:sp>
          <p:nvSpPr>
            <p:cNvPr id="60" name="文本框 59"/>
            <p:cNvSpPr txBox="1"/>
            <p:nvPr/>
          </p:nvSpPr>
          <p:spPr>
            <a:xfrm>
              <a:off x="1999243" y="375968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签订前准备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112360" y="806484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Preparation before signing</a:t>
              </a:r>
              <a:endParaRPr lang="en-US" altLang="zh-CN" sz="1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74861" y="2918793"/>
            <a:ext cx="2853044" cy="1596463"/>
            <a:chOff x="6187114" y="1634616"/>
            <a:chExt cx="2853044" cy="1596463"/>
          </a:xfrm>
        </p:grpSpPr>
        <p:sp>
          <p:nvSpPr>
            <p:cNvPr id="63" name="矩形 62"/>
            <p:cNvSpPr/>
            <p:nvPr/>
          </p:nvSpPr>
          <p:spPr>
            <a:xfrm>
              <a:off x="6187114" y="2030750"/>
              <a:ext cx="285304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alpha val="70000"/>
                    </a:schemeClr>
                  </a:solidFill>
                </a:rPr>
                <a:t>有</a:t>
              </a:r>
              <a:r>
                <a:rPr lang="zh-CN" altLang="en-US" sz="1200" dirty="0" smtClean="0">
                  <a:solidFill>
                    <a:schemeClr val="bg1">
                      <a:alpha val="70000"/>
                    </a:schemeClr>
                  </a:solidFill>
                </a:rPr>
                <a:t>准备是获得成功的第一步，首先我们先调研了同行业的网站，找到了他们共同点及差异，并写了文档进行了总结。有了这一步，我们便有根有据的向甲方提出了我们的建议及构想。</a:t>
              </a:r>
              <a:endParaRPr lang="zh-CN" altLang="en-US" sz="12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187114" y="163461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>
                      <a:alpha val="70000"/>
                    </a:schemeClr>
                  </a:solidFill>
                </a:rPr>
                <a:t>调研文档的准备</a:t>
              </a:r>
              <a:endParaRPr lang="zh-CN" altLang="en-US" b="1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561161" y="2962303"/>
            <a:ext cx="2853044" cy="1331353"/>
            <a:chOff x="6187114" y="1678126"/>
            <a:chExt cx="2853044" cy="1331353"/>
          </a:xfrm>
        </p:grpSpPr>
        <p:sp>
          <p:nvSpPr>
            <p:cNvPr id="66" name="矩形 65"/>
            <p:cNvSpPr/>
            <p:nvPr/>
          </p:nvSpPr>
          <p:spPr>
            <a:xfrm>
              <a:off x="6187114" y="2030750"/>
              <a:ext cx="285304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>
                      <a:alpha val="70000"/>
                    </a:schemeClr>
                  </a:solidFill>
                </a:rPr>
                <a:t>有了调研文档的支撑，需求文档的确定也是非常的顺利，在商议过程中，确定了风格，色彩，导航，</a:t>
              </a:r>
              <a:r>
                <a:rPr lang="en-US" altLang="zh-CN" sz="1200" dirty="0" smtClean="0">
                  <a:solidFill>
                    <a:schemeClr val="bg1">
                      <a:alpha val="70000"/>
                    </a:schemeClr>
                  </a:solidFill>
                </a:rPr>
                <a:t>banner</a:t>
              </a:r>
              <a:r>
                <a:rPr lang="zh-CN" altLang="en-US" sz="1200" dirty="0" smtClean="0">
                  <a:solidFill>
                    <a:schemeClr val="bg1">
                      <a:alpha val="70000"/>
                    </a:schemeClr>
                  </a:solidFill>
                </a:rPr>
                <a:t>等等大大小小的内容和细节部分。</a:t>
              </a:r>
              <a:endParaRPr lang="zh-CN" altLang="en-US" sz="12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18711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>
                      <a:alpha val="70000"/>
                    </a:schemeClr>
                  </a:solidFill>
                </a:rPr>
                <a:t>需求文档的准备</a:t>
              </a:r>
              <a:endParaRPr lang="zh-CN" altLang="en-US" b="1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420819" y="2942938"/>
            <a:ext cx="107219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837029" y="2983394"/>
            <a:ext cx="107219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6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"/>
          <p:cNvCxnSpPr>
            <a:endCxn id="9" idx="0"/>
          </p:cNvCxnSpPr>
          <p:nvPr/>
        </p:nvCxnSpPr>
        <p:spPr>
          <a:xfrm flipV="1">
            <a:off x="6096002" y="1642012"/>
            <a:ext cx="6033" cy="4739738"/>
          </a:xfrm>
          <a:prstGeom prst="line">
            <a:avLst/>
          </a:prstGeom>
          <a:ln w="12700">
            <a:solidFill>
              <a:srgbClr val="B2645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 bwMode="auto">
          <a:xfrm flipV="1">
            <a:off x="5942821" y="1323061"/>
            <a:ext cx="318427" cy="318951"/>
          </a:xfrm>
          <a:prstGeom prst="ellipse">
            <a:avLst/>
          </a:prstGeom>
          <a:noFill/>
          <a:ln w="19050" cap="rnd">
            <a:gradFill>
              <a:gsLst>
                <a:gs pos="0">
                  <a:srgbClr val="CE9A37"/>
                </a:gs>
                <a:gs pos="100000">
                  <a:srgbClr val="982560"/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hangingPunct="0"/>
            <a:endParaRPr lang="en-US" sz="700"/>
          </a:p>
        </p:txBody>
      </p:sp>
      <p:sp>
        <p:nvSpPr>
          <p:cNvPr id="10" name="Oval 4"/>
          <p:cNvSpPr/>
          <p:nvPr/>
        </p:nvSpPr>
        <p:spPr bwMode="auto">
          <a:xfrm flipV="1">
            <a:off x="6003656" y="1376476"/>
            <a:ext cx="205209" cy="205548"/>
          </a:xfrm>
          <a:prstGeom prst="ellipse">
            <a:avLst/>
          </a:prstGeom>
          <a:solidFill>
            <a:srgbClr val="B26454"/>
          </a:solidFill>
          <a:ln w="12700" cap="rnd">
            <a:noFill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Roboto" pitchFamily="2" charset="0"/>
            </a:endParaRPr>
          </a:p>
        </p:txBody>
      </p:sp>
      <p:sp>
        <p:nvSpPr>
          <p:cNvPr id="5" name="Oval 6"/>
          <p:cNvSpPr/>
          <p:nvPr/>
        </p:nvSpPr>
        <p:spPr bwMode="auto">
          <a:xfrm flipV="1">
            <a:off x="6013917" y="4891851"/>
            <a:ext cx="164167" cy="164439"/>
          </a:xfrm>
          <a:prstGeom prst="ellipse">
            <a:avLst/>
          </a:prstGeom>
          <a:solidFill>
            <a:srgbClr val="282544"/>
          </a:solidFill>
          <a:ln w="12700" cap="rnd">
            <a:solidFill>
              <a:srgbClr val="B2645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Roboto" pitchFamily="2" charset="0"/>
            </a:endParaRPr>
          </a:p>
        </p:txBody>
      </p:sp>
      <p:sp>
        <p:nvSpPr>
          <p:cNvPr id="6" name="Oval 7"/>
          <p:cNvSpPr/>
          <p:nvPr/>
        </p:nvSpPr>
        <p:spPr bwMode="auto">
          <a:xfrm flipV="1">
            <a:off x="6013917" y="3006318"/>
            <a:ext cx="164167" cy="164439"/>
          </a:xfrm>
          <a:prstGeom prst="ellipse">
            <a:avLst/>
          </a:prstGeom>
          <a:solidFill>
            <a:srgbClr val="282544"/>
          </a:solidFill>
          <a:ln w="12700" cap="rnd">
            <a:solidFill>
              <a:srgbClr val="B2645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Roboto" pitchFamily="2" charset="0"/>
            </a:endParaRPr>
          </a:p>
        </p:txBody>
      </p:sp>
      <p:cxnSp>
        <p:nvCxnSpPr>
          <p:cNvPr id="7" name="Straight Connector 9"/>
          <p:cNvCxnSpPr/>
          <p:nvPr/>
        </p:nvCxnSpPr>
        <p:spPr>
          <a:xfrm flipV="1">
            <a:off x="5565289" y="3087863"/>
            <a:ext cx="318427" cy="2359"/>
          </a:xfrm>
          <a:prstGeom prst="line">
            <a:avLst/>
          </a:prstGeom>
          <a:ln w="12700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 flipV="1">
            <a:off x="6308284" y="4972387"/>
            <a:ext cx="318427" cy="2359"/>
          </a:xfrm>
          <a:prstGeom prst="line">
            <a:avLst/>
          </a:prstGeom>
          <a:ln w="12700">
            <a:solidFill>
              <a:srgbClr val="B2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2"/>
          <p:cNvSpPr/>
          <p:nvPr/>
        </p:nvSpPr>
        <p:spPr>
          <a:xfrm>
            <a:off x="2287125" y="1957060"/>
            <a:ext cx="3226862" cy="2135777"/>
          </a:xfrm>
          <a:prstGeom prst="roundRect">
            <a:avLst>
              <a:gd name="adj" fmla="val 8331"/>
            </a:avLst>
          </a:prstGeom>
          <a:noFill/>
          <a:ln w="12700">
            <a:gradFill>
              <a:gsLst>
                <a:gs pos="100000">
                  <a:srgbClr val="982560"/>
                </a:gs>
                <a:gs pos="0">
                  <a:srgbClr val="CE9A37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2"/>
          <p:cNvSpPr/>
          <p:nvPr/>
        </p:nvSpPr>
        <p:spPr>
          <a:xfrm>
            <a:off x="6674997" y="3990914"/>
            <a:ext cx="2981588" cy="1973436"/>
          </a:xfrm>
          <a:prstGeom prst="roundRect">
            <a:avLst>
              <a:gd name="adj" fmla="val 8331"/>
            </a:avLst>
          </a:prstGeom>
          <a:noFill/>
          <a:ln w="12700">
            <a:gradFill>
              <a:gsLst>
                <a:gs pos="100000">
                  <a:srgbClr val="982560"/>
                </a:gs>
                <a:gs pos="0">
                  <a:srgbClr val="CE9A37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4"/>
          <p:cNvSpPr/>
          <p:nvPr/>
        </p:nvSpPr>
        <p:spPr bwMode="auto">
          <a:xfrm flipV="1">
            <a:off x="5993396" y="6224893"/>
            <a:ext cx="205209" cy="205548"/>
          </a:xfrm>
          <a:prstGeom prst="ellipse">
            <a:avLst/>
          </a:prstGeom>
          <a:solidFill>
            <a:srgbClr val="B26454"/>
          </a:solidFill>
          <a:ln w="12700" cap="rnd">
            <a:noFill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Roboto" pitchFamily="2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rot="8003922">
            <a:off x="-36631" y="-948594"/>
            <a:ext cx="2102871" cy="1897188"/>
            <a:chOff x="7616187" y="2561938"/>
            <a:chExt cx="3281674" cy="2960688"/>
          </a:xfrm>
        </p:grpSpPr>
        <p:sp>
          <p:nvSpPr>
            <p:cNvPr id="18" name="PA_椭圆 18"/>
            <p:cNvSpPr/>
            <p:nvPr>
              <p:custDataLst>
                <p:tags r:id="rId1"/>
              </p:custDataLst>
            </p:nvPr>
          </p:nvSpPr>
          <p:spPr>
            <a:xfrm flipH="1">
              <a:off x="7727312" y="33305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PA_椭圆 19"/>
            <p:cNvSpPr/>
            <p:nvPr>
              <p:custDataLst>
                <p:tags r:id="rId2"/>
              </p:custDataLst>
            </p:nvPr>
          </p:nvSpPr>
          <p:spPr>
            <a:xfrm flipH="1">
              <a:off x="8349612" y="372427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PA_椭圆 20"/>
            <p:cNvSpPr/>
            <p:nvPr>
              <p:custDataLst>
                <p:tags r:id="rId3"/>
              </p:custDataLst>
            </p:nvPr>
          </p:nvSpPr>
          <p:spPr>
            <a:xfrm flipH="1">
              <a:off x="7616187" y="42894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PA_椭圆 21"/>
            <p:cNvSpPr/>
            <p:nvPr>
              <p:custDataLst>
                <p:tags r:id="rId4"/>
              </p:custDataLst>
            </p:nvPr>
          </p:nvSpPr>
          <p:spPr>
            <a:xfrm flipH="1">
              <a:off x="9527537" y="44005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PA_椭圆 22"/>
            <p:cNvSpPr/>
            <p:nvPr>
              <p:custDataLst>
                <p:tags r:id="rId5"/>
              </p:custDataLst>
            </p:nvPr>
          </p:nvSpPr>
          <p:spPr>
            <a:xfrm flipH="1">
              <a:off x="9226223" y="29054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PA_椭圆 23"/>
            <p:cNvSpPr/>
            <p:nvPr>
              <p:custDataLst>
                <p:tags r:id="rId6"/>
              </p:custDataLst>
            </p:nvPr>
          </p:nvSpPr>
          <p:spPr>
            <a:xfrm flipH="1">
              <a:off x="8979211" y="3893631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PA_椭圆 24"/>
            <p:cNvSpPr/>
            <p:nvPr>
              <p:custDataLst>
                <p:tags r:id="rId7"/>
              </p:custDataLst>
            </p:nvPr>
          </p:nvSpPr>
          <p:spPr>
            <a:xfrm flipH="1">
              <a:off x="8403572" y="488661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PA_椭圆 25"/>
            <p:cNvSpPr/>
            <p:nvPr>
              <p:custDataLst>
                <p:tags r:id="rId8"/>
              </p:custDataLst>
            </p:nvPr>
          </p:nvSpPr>
          <p:spPr>
            <a:xfrm flipH="1">
              <a:off x="9305287" y="50977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PA_椭圆 26"/>
            <p:cNvSpPr/>
            <p:nvPr>
              <p:custDataLst>
                <p:tags r:id="rId9"/>
              </p:custDataLst>
            </p:nvPr>
          </p:nvSpPr>
          <p:spPr>
            <a:xfrm flipH="1">
              <a:off x="10053311" y="350202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PA_椭圆 27"/>
            <p:cNvSpPr/>
            <p:nvPr>
              <p:custDataLst>
                <p:tags r:id="rId10"/>
              </p:custDataLst>
            </p:nvPr>
          </p:nvSpPr>
          <p:spPr>
            <a:xfrm flipH="1">
              <a:off x="8328648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PA_椭圆 28"/>
            <p:cNvSpPr/>
            <p:nvPr>
              <p:custDataLst>
                <p:tags r:id="rId11"/>
              </p:custDataLst>
            </p:nvPr>
          </p:nvSpPr>
          <p:spPr>
            <a:xfrm flipH="1">
              <a:off x="10538448" y="448945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PA_椭圆 29"/>
            <p:cNvSpPr/>
            <p:nvPr>
              <p:custDataLst>
                <p:tags r:id="rId12"/>
              </p:custDataLst>
            </p:nvPr>
          </p:nvSpPr>
          <p:spPr>
            <a:xfrm flipH="1">
              <a:off x="10158709" y="2561938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PA_椭圆 30"/>
            <p:cNvSpPr/>
            <p:nvPr>
              <p:custDataLst>
                <p:tags r:id="rId13"/>
              </p:custDataLst>
            </p:nvPr>
          </p:nvSpPr>
          <p:spPr>
            <a:xfrm flipH="1">
              <a:off x="10675611" y="3295937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PA_椭圆 31"/>
            <p:cNvSpPr/>
            <p:nvPr>
              <p:custDataLst>
                <p:tags r:id="rId14"/>
              </p:custDataLst>
            </p:nvPr>
          </p:nvSpPr>
          <p:spPr>
            <a:xfrm flipH="1">
              <a:off x="10158709" y="530037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PA_任意多边形 32"/>
            <p:cNvSpPr/>
            <p:nvPr>
              <p:custDataLst>
                <p:tags r:id="rId15"/>
              </p:custDataLst>
            </p:nvPr>
          </p:nvSpPr>
          <p:spPr>
            <a:xfrm>
              <a:off x="7838437" y="3441700"/>
              <a:ext cx="622301" cy="393701"/>
            </a:xfrm>
            <a:custGeom>
              <a:avLst/>
              <a:gdLst/>
              <a:ahLst/>
              <a:cxnLst/>
              <a:rect l="0" t="0" r="0" b="0"/>
              <a:pathLst>
                <a:path w="622301" h="393701">
                  <a:moveTo>
                    <a:pt x="622300" y="393700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_任意多边形 33"/>
            <p:cNvSpPr/>
            <p:nvPr>
              <p:custDataLst>
                <p:tags r:id="rId16"/>
              </p:custDataLst>
            </p:nvPr>
          </p:nvSpPr>
          <p:spPr>
            <a:xfrm>
              <a:off x="7727312" y="3441700"/>
              <a:ext cx="111126" cy="958851"/>
            </a:xfrm>
            <a:custGeom>
              <a:avLst/>
              <a:gdLst/>
              <a:ahLst/>
              <a:cxnLst/>
              <a:rect l="0" t="0" r="0" b="0"/>
              <a:pathLst>
                <a:path w="111126" h="958851">
                  <a:moveTo>
                    <a:pt x="111125" y="0"/>
                  </a:moveTo>
                  <a:lnTo>
                    <a:pt x="0" y="9588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A_任意多边形 34"/>
            <p:cNvSpPr/>
            <p:nvPr>
              <p:custDataLst>
                <p:tags r:id="rId17"/>
              </p:custDataLst>
            </p:nvPr>
          </p:nvSpPr>
          <p:spPr>
            <a:xfrm>
              <a:off x="7727312" y="3835400"/>
              <a:ext cx="733426" cy="565151"/>
            </a:xfrm>
            <a:custGeom>
              <a:avLst/>
              <a:gdLst/>
              <a:ahLst/>
              <a:cxnLst/>
              <a:rect l="0" t="0" r="0" b="0"/>
              <a:pathLst>
                <a:path w="733426" h="565151">
                  <a:moveTo>
                    <a:pt x="733425" y="0"/>
                  </a:moveTo>
                  <a:lnTo>
                    <a:pt x="0" y="56515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A_任意多边形 35"/>
            <p:cNvSpPr/>
            <p:nvPr>
              <p:custDataLst>
                <p:tags r:id="rId18"/>
              </p:custDataLst>
            </p:nvPr>
          </p:nvSpPr>
          <p:spPr>
            <a:xfrm>
              <a:off x="8460737" y="3016537"/>
              <a:ext cx="876612" cy="818864"/>
            </a:xfrm>
            <a:custGeom>
              <a:avLst/>
              <a:gdLst/>
              <a:ahLst/>
              <a:cxnLst/>
              <a:rect l="0" t="0" r="0" b="0"/>
              <a:pathLst>
                <a:path w="876612" h="818864">
                  <a:moveTo>
                    <a:pt x="876611" y="0"/>
                  </a:moveTo>
                  <a:lnTo>
                    <a:pt x="0" y="81886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任意多边形 36"/>
            <p:cNvSpPr/>
            <p:nvPr>
              <p:custDataLst>
                <p:tags r:id="rId19"/>
              </p:custDataLst>
            </p:nvPr>
          </p:nvSpPr>
          <p:spPr>
            <a:xfrm>
              <a:off x="8460737" y="3835400"/>
              <a:ext cx="629600" cy="169357"/>
            </a:xfrm>
            <a:custGeom>
              <a:avLst/>
              <a:gdLst/>
              <a:ahLst/>
              <a:cxnLst/>
              <a:rect l="0" t="0" r="0" b="0"/>
              <a:pathLst>
                <a:path w="629600" h="169357">
                  <a:moveTo>
                    <a:pt x="0" y="0"/>
                  </a:moveTo>
                  <a:lnTo>
                    <a:pt x="629599" y="16935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PA_任意多边形 37"/>
            <p:cNvSpPr/>
            <p:nvPr>
              <p:custDataLst>
                <p:tags r:id="rId20"/>
              </p:custDataLst>
            </p:nvPr>
          </p:nvSpPr>
          <p:spPr>
            <a:xfrm>
              <a:off x="9090336" y="3016537"/>
              <a:ext cx="247013" cy="988220"/>
            </a:xfrm>
            <a:custGeom>
              <a:avLst/>
              <a:gdLst/>
              <a:ahLst/>
              <a:cxnLst/>
              <a:rect l="0" t="0" r="0" b="0"/>
              <a:pathLst>
                <a:path w="247013" h="988220">
                  <a:moveTo>
                    <a:pt x="247012" y="0"/>
                  </a:moveTo>
                  <a:lnTo>
                    <a:pt x="0" y="98821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任意多边形 38"/>
            <p:cNvSpPr/>
            <p:nvPr>
              <p:custDataLst>
                <p:tags r:id="rId21"/>
              </p:custDataLst>
            </p:nvPr>
          </p:nvSpPr>
          <p:spPr>
            <a:xfrm>
              <a:off x="7727312" y="4400550"/>
              <a:ext cx="787386" cy="597188"/>
            </a:xfrm>
            <a:custGeom>
              <a:avLst/>
              <a:gdLst/>
              <a:ahLst/>
              <a:cxnLst/>
              <a:rect l="0" t="0" r="0" b="0"/>
              <a:pathLst>
                <a:path w="787386" h="597188">
                  <a:moveTo>
                    <a:pt x="0" y="0"/>
                  </a:moveTo>
                  <a:lnTo>
                    <a:pt x="787385" y="59718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任意多边形 39"/>
            <p:cNvSpPr/>
            <p:nvPr>
              <p:custDataLst>
                <p:tags r:id="rId22"/>
              </p:custDataLst>
            </p:nvPr>
          </p:nvSpPr>
          <p:spPr>
            <a:xfrm>
              <a:off x="8460737" y="3835400"/>
              <a:ext cx="53961" cy="1162338"/>
            </a:xfrm>
            <a:custGeom>
              <a:avLst/>
              <a:gdLst/>
              <a:ahLst/>
              <a:cxnLst/>
              <a:rect l="0" t="0" r="0" b="0"/>
              <a:pathLst>
                <a:path w="53961" h="1162338">
                  <a:moveTo>
                    <a:pt x="0" y="0"/>
                  </a:moveTo>
                  <a:lnTo>
                    <a:pt x="53960" y="1162337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PA_任意多边形 40"/>
            <p:cNvSpPr/>
            <p:nvPr>
              <p:custDataLst>
                <p:tags r:id="rId23"/>
              </p:custDataLst>
            </p:nvPr>
          </p:nvSpPr>
          <p:spPr>
            <a:xfrm>
              <a:off x="8514697" y="4004756"/>
              <a:ext cx="575640" cy="992982"/>
            </a:xfrm>
            <a:custGeom>
              <a:avLst/>
              <a:gdLst/>
              <a:ahLst/>
              <a:cxnLst/>
              <a:rect l="0" t="0" r="0" b="0"/>
              <a:pathLst>
                <a:path w="575640" h="992982">
                  <a:moveTo>
                    <a:pt x="575639" y="0"/>
                  </a:moveTo>
                  <a:lnTo>
                    <a:pt x="0" y="992981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PA_任意多边形 41"/>
            <p:cNvSpPr/>
            <p:nvPr>
              <p:custDataLst>
                <p:tags r:id="rId24"/>
              </p:custDataLst>
            </p:nvPr>
          </p:nvSpPr>
          <p:spPr>
            <a:xfrm>
              <a:off x="9090336" y="4004756"/>
              <a:ext cx="548327" cy="506920"/>
            </a:xfrm>
            <a:custGeom>
              <a:avLst/>
              <a:gdLst/>
              <a:ahLst/>
              <a:cxnLst/>
              <a:rect l="0" t="0" r="0" b="0"/>
              <a:pathLst>
                <a:path w="548327" h="506920">
                  <a:moveTo>
                    <a:pt x="548326" y="506919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PA_任意多边形 42"/>
            <p:cNvSpPr/>
            <p:nvPr>
              <p:custDataLst>
                <p:tags r:id="rId25"/>
              </p:custDataLst>
            </p:nvPr>
          </p:nvSpPr>
          <p:spPr>
            <a:xfrm>
              <a:off x="8514697" y="4511675"/>
              <a:ext cx="1123966" cy="486063"/>
            </a:xfrm>
            <a:custGeom>
              <a:avLst/>
              <a:gdLst/>
              <a:ahLst/>
              <a:cxnLst/>
              <a:rect l="0" t="0" r="0" b="0"/>
              <a:pathLst>
                <a:path w="1123966" h="486063">
                  <a:moveTo>
                    <a:pt x="1123965" y="0"/>
                  </a:moveTo>
                  <a:lnTo>
                    <a:pt x="0" y="486062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PA_任意多边形 43"/>
            <p:cNvSpPr/>
            <p:nvPr>
              <p:custDataLst>
                <p:tags r:id="rId26"/>
              </p:custDataLst>
            </p:nvPr>
          </p:nvSpPr>
          <p:spPr>
            <a:xfrm>
              <a:off x="8514697" y="4997737"/>
              <a:ext cx="901716" cy="211139"/>
            </a:xfrm>
            <a:custGeom>
              <a:avLst/>
              <a:gdLst/>
              <a:ahLst/>
              <a:cxnLst/>
              <a:rect l="0" t="0" r="0" b="0"/>
              <a:pathLst>
                <a:path w="901716" h="211139">
                  <a:moveTo>
                    <a:pt x="0" y="0"/>
                  </a:moveTo>
                  <a:lnTo>
                    <a:pt x="901715" y="211138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PA_任意多边形 44"/>
            <p:cNvSpPr/>
            <p:nvPr>
              <p:custDataLst>
                <p:tags r:id="rId27"/>
              </p:custDataLst>
            </p:nvPr>
          </p:nvSpPr>
          <p:spPr>
            <a:xfrm>
              <a:off x="9416412" y="4511675"/>
              <a:ext cx="222251" cy="697201"/>
            </a:xfrm>
            <a:custGeom>
              <a:avLst/>
              <a:gdLst/>
              <a:ahLst/>
              <a:cxnLst/>
              <a:rect l="0" t="0" r="0" b="0"/>
              <a:pathLst>
                <a:path w="222251" h="697201">
                  <a:moveTo>
                    <a:pt x="222250" y="0"/>
                  </a:moveTo>
                  <a:lnTo>
                    <a:pt x="0" y="6972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PA_任意多边形 45"/>
            <p:cNvSpPr/>
            <p:nvPr>
              <p:custDataLst>
                <p:tags r:id="rId28"/>
              </p:custDataLst>
            </p:nvPr>
          </p:nvSpPr>
          <p:spPr>
            <a:xfrm>
              <a:off x="9090336" y="3613150"/>
              <a:ext cx="1074101" cy="391607"/>
            </a:xfrm>
            <a:custGeom>
              <a:avLst/>
              <a:gdLst/>
              <a:ahLst/>
              <a:cxnLst/>
              <a:rect l="0" t="0" r="0" b="0"/>
              <a:pathLst>
                <a:path w="1074101" h="391607">
                  <a:moveTo>
                    <a:pt x="0" y="391606"/>
                  </a:moveTo>
                  <a:lnTo>
                    <a:pt x="10741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任意多边形 46"/>
            <p:cNvSpPr/>
            <p:nvPr>
              <p:custDataLst>
                <p:tags r:id="rId29"/>
              </p:custDataLst>
            </p:nvPr>
          </p:nvSpPr>
          <p:spPr>
            <a:xfrm>
              <a:off x="9337348" y="3016537"/>
              <a:ext cx="827089" cy="596614"/>
            </a:xfrm>
            <a:custGeom>
              <a:avLst/>
              <a:gdLst/>
              <a:ahLst/>
              <a:cxnLst/>
              <a:rect l="0" t="0" r="0" b="0"/>
              <a:pathLst>
                <a:path w="827089" h="596614">
                  <a:moveTo>
                    <a:pt x="0" y="0"/>
                  </a:moveTo>
                  <a:lnTo>
                    <a:pt x="827088" y="596613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PA_任意多边形 47"/>
            <p:cNvSpPr/>
            <p:nvPr>
              <p:custDataLst>
                <p:tags r:id="rId30"/>
              </p:custDataLst>
            </p:nvPr>
          </p:nvSpPr>
          <p:spPr>
            <a:xfrm>
              <a:off x="9638662" y="3613150"/>
              <a:ext cx="525775" cy="898526"/>
            </a:xfrm>
            <a:custGeom>
              <a:avLst/>
              <a:gdLst/>
              <a:ahLst/>
              <a:cxnLst/>
              <a:rect l="0" t="0" r="0" b="0"/>
              <a:pathLst>
                <a:path w="525775" h="898526">
                  <a:moveTo>
                    <a:pt x="0" y="898525"/>
                  </a:moveTo>
                  <a:lnTo>
                    <a:pt x="525774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_任意多边形 48"/>
            <p:cNvSpPr/>
            <p:nvPr>
              <p:custDataLst>
                <p:tags r:id="rId31"/>
              </p:custDataLst>
            </p:nvPr>
          </p:nvSpPr>
          <p:spPr>
            <a:xfrm>
              <a:off x="8439773" y="2673063"/>
              <a:ext cx="20965" cy="1162338"/>
            </a:xfrm>
            <a:custGeom>
              <a:avLst/>
              <a:gdLst/>
              <a:ahLst/>
              <a:cxnLst/>
              <a:rect l="0" t="0" r="0" b="0"/>
              <a:pathLst>
                <a:path w="20965" h="1162338">
                  <a:moveTo>
                    <a:pt x="20964" y="1162337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PA_任意多边形 49"/>
            <p:cNvSpPr/>
            <p:nvPr>
              <p:custDataLst>
                <p:tags r:id="rId32"/>
              </p:custDataLst>
            </p:nvPr>
          </p:nvSpPr>
          <p:spPr>
            <a:xfrm>
              <a:off x="7838437" y="2673063"/>
              <a:ext cx="601337" cy="768638"/>
            </a:xfrm>
            <a:custGeom>
              <a:avLst/>
              <a:gdLst/>
              <a:ahLst/>
              <a:cxnLst/>
              <a:rect l="0" t="0" r="0" b="0"/>
              <a:pathLst>
                <a:path w="601337" h="768638">
                  <a:moveTo>
                    <a:pt x="0" y="768637"/>
                  </a:moveTo>
                  <a:lnTo>
                    <a:pt x="60133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50"/>
            <p:cNvSpPr/>
            <p:nvPr>
              <p:custDataLst>
                <p:tags r:id="rId33"/>
              </p:custDataLst>
            </p:nvPr>
          </p:nvSpPr>
          <p:spPr>
            <a:xfrm>
              <a:off x="8439773" y="2673063"/>
              <a:ext cx="897576" cy="343475"/>
            </a:xfrm>
            <a:custGeom>
              <a:avLst/>
              <a:gdLst/>
              <a:ahLst/>
              <a:cxnLst/>
              <a:rect l="0" t="0" r="0" b="0"/>
              <a:pathLst>
                <a:path w="897576" h="343475">
                  <a:moveTo>
                    <a:pt x="897575" y="343474"/>
                  </a:moveTo>
                  <a:lnTo>
                    <a:pt x="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PA_任意多边形 51"/>
            <p:cNvSpPr/>
            <p:nvPr>
              <p:custDataLst>
                <p:tags r:id="rId34"/>
              </p:custDataLst>
            </p:nvPr>
          </p:nvSpPr>
          <p:spPr>
            <a:xfrm>
              <a:off x="9638662" y="4511675"/>
              <a:ext cx="1010912" cy="88901"/>
            </a:xfrm>
            <a:custGeom>
              <a:avLst/>
              <a:gdLst/>
              <a:ahLst/>
              <a:cxnLst/>
              <a:rect l="0" t="0" r="0" b="0"/>
              <a:pathLst>
                <a:path w="1010912" h="88901">
                  <a:moveTo>
                    <a:pt x="0" y="0"/>
                  </a:moveTo>
                  <a:lnTo>
                    <a:pt x="1010911" y="8890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PA_任意多边形 52"/>
            <p:cNvSpPr/>
            <p:nvPr>
              <p:custDataLst>
                <p:tags r:id="rId35"/>
              </p:custDataLst>
            </p:nvPr>
          </p:nvSpPr>
          <p:spPr>
            <a:xfrm>
              <a:off x="10164436" y="3613150"/>
              <a:ext cx="485138" cy="987426"/>
            </a:xfrm>
            <a:custGeom>
              <a:avLst/>
              <a:gdLst/>
              <a:ahLst/>
              <a:cxnLst/>
              <a:rect l="0" t="0" r="0" b="0"/>
              <a:pathLst>
                <a:path w="485138" h="987426">
                  <a:moveTo>
                    <a:pt x="0" y="0"/>
                  </a:moveTo>
                  <a:lnTo>
                    <a:pt x="485137" y="987425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PA_任意多边形 53"/>
            <p:cNvSpPr/>
            <p:nvPr>
              <p:custDataLst>
                <p:tags r:id="rId36"/>
              </p:custDataLst>
            </p:nvPr>
          </p:nvSpPr>
          <p:spPr>
            <a:xfrm>
              <a:off x="10164436" y="2673063"/>
              <a:ext cx="105399" cy="940088"/>
            </a:xfrm>
            <a:custGeom>
              <a:avLst/>
              <a:gdLst/>
              <a:ahLst/>
              <a:cxnLst/>
              <a:rect l="0" t="0" r="0" b="0"/>
              <a:pathLst>
                <a:path w="105399" h="940088">
                  <a:moveTo>
                    <a:pt x="0" y="940087"/>
                  </a:moveTo>
                  <a:lnTo>
                    <a:pt x="105398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PA_任意多边形 54"/>
            <p:cNvSpPr/>
            <p:nvPr>
              <p:custDataLst>
                <p:tags r:id="rId37"/>
              </p:custDataLst>
            </p:nvPr>
          </p:nvSpPr>
          <p:spPr>
            <a:xfrm>
              <a:off x="9337348" y="2673063"/>
              <a:ext cx="932487" cy="343475"/>
            </a:xfrm>
            <a:custGeom>
              <a:avLst/>
              <a:gdLst/>
              <a:ahLst/>
              <a:cxnLst/>
              <a:rect l="0" t="0" r="0" b="0"/>
              <a:pathLst>
                <a:path w="932487" h="343475">
                  <a:moveTo>
                    <a:pt x="0" y="343474"/>
                  </a:moveTo>
                  <a:lnTo>
                    <a:pt x="932486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PA_任意多边形 55"/>
            <p:cNvSpPr/>
            <p:nvPr>
              <p:custDataLst>
                <p:tags r:id="rId38"/>
              </p:custDataLst>
            </p:nvPr>
          </p:nvSpPr>
          <p:spPr>
            <a:xfrm>
              <a:off x="8439773" y="2673063"/>
              <a:ext cx="1830062" cy="1"/>
            </a:xfrm>
            <a:custGeom>
              <a:avLst/>
              <a:gdLst/>
              <a:ahLst/>
              <a:cxnLst/>
              <a:rect l="0" t="0" r="0" b="0"/>
              <a:pathLst>
                <a:path w="1830062" h="1">
                  <a:moveTo>
                    <a:pt x="0" y="0"/>
                  </a:moveTo>
                  <a:lnTo>
                    <a:pt x="1830061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PA_任意多边形 56"/>
            <p:cNvSpPr/>
            <p:nvPr>
              <p:custDataLst>
                <p:tags r:id="rId39"/>
              </p:custDataLst>
            </p:nvPr>
          </p:nvSpPr>
          <p:spPr>
            <a:xfrm>
              <a:off x="10649573" y="3407062"/>
              <a:ext cx="137164" cy="1193514"/>
            </a:xfrm>
            <a:custGeom>
              <a:avLst/>
              <a:gdLst/>
              <a:ahLst/>
              <a:cxnLst/>
              <a:rect l="0" t="0" r="0" b="0"/>
              <a:pathLst>
                <a:path w="137164" h="1193514">
                  <a:moveTo>
                    <a:pt x="0" y="1193513"/>
                  </a:moveTo>
                  <a:lnTo>
                    <a:pt x="137163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PA_任意多边形 57"/>
            <p:cNvSpPr/>
            <p:nvPr>
              <p:custDataLst>
                <p:tags r:id="rId40"/>
              </p:custDataLst>
            </p:nvPr>
          </p:nvSpPr>
          <p:spPr>
            <a:xfrm>
              <a:off x="10164436" y="3407062"/>
              <a:ext cx="622301" cy="206089"/>
            </a:xfrm>
            <a:custGeom>
              <a:avLst/>
              <a:gdLst/>
              <a:ahLst/>
              <a:cxnLst/>
              <a:rect l="0" t="0" r="0" b="0"/>
              <a:pathLst>
                <a:path w="622301" h="206089">
                  <a:moveTo>
                    <a:pt x="0" y="206088"/>
                  </a:moveTo>
                  <a:lnTo>
                    <a:pt x="622300" y="0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PA_任意多边形 58"/>
            <p:cNvSpPr/>
            <p:nvPr>
              <p:custDataLst>
                <p:tags r:id="rId41"/>
              </p:custDataLst>
            </p:nvPr>
          </p:nvSpPr>
          <p:spPr>
            <a:xfrm>
              <a:off x="10269834" y="2673063"/>
              <a:ext cx="516903" cy="734000"/>
            </a:xfrm>
            <a:custGeom>
              <a:avLst/>
              <a:gdLst/>
              <a:ahLst/>
              <a:cxnLst/>
              <a:rect l="0" t="0" r="0" b="0"/>
              <a:pathLst>
                <a:path w="516903" h="734000">
                  <a:moveTo>
                    <a:pt x="0" y="0"/>
                  </a:moveTo>
                  <a:lnTo>
                    <a:pt x="516902" y="733999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PA_任意多边形 59"/>
            <p:cNvSpPr/>
            <p:nvPr>
              <p:custDataLst>
                <p:tags r:id="rId42"/>
              </p:custDataLst>
            </p:nvPr>
          </p:nvSpPr>
          <p:spPr>
            <a:xfrm>
              <a:off x="9416412" y="5208875"/>
              <a:ext cx="853423" cy="202627"/>
            </a:xfrm>
            <a:custGeom>
              <a:avLst/>
              <a:gdLst/>
              <a:ahLst/>
              <a:cxnLst/>
              <a:rect l="0" t="0" r="0" b="0"/>
              <a:pathLst>
                <a:path w="853423" h="202627">
                  <a:moveTo>
                    <a:pt x="0" y="0"/>
                  </a:moveTo>
                  <a:lnTo>
                    <a:pt x="853422" y="2026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PA_任意多边形 60"/>
            <p:cNvSpPr/>
            <p:nvPr>
              <p:custDataLst>
                <p:tags r:id="rId43"/>
              </p:custDataLst>
            </p:nvPr>
          </p:nvSpPr>
          <p:spPr>
            <a:xfrm>
              <a:off x="9638662" y="4511675"/>
              <a:ext cx="631173" cy="899827"/>
            </a:xfrm>
            <a:custGeom>
              <a:avLst/>
              <a:gdLst/>
              <a:ahLst/>
              <a:cxnLst/>
              <a:rect l="0" t="0" r="0" b="0"/>
              <a:pathLst>
                <a:path w="631173" h="899827">
                  <a:moveTo>
                    <a:pt x="0" y="0"/>
                  </a:moveTo>
                  <a:lnTo>
                    <a:pt x="631172" y="8998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PA_任意多边形 61"/>
            <p:cNvSpPr/>
            <p:nvPr>
              <p:custDataLst>
                <p:tags r:id="rId44"/>
              </p:custDataLst>
            </p:nvPr>
          </p:nvSpPr>
          <p:spPr>
            <a:xfrm>
              <a:off x="10269834" y="4600575"/>
              <a:ext cx="379740" cy="810927"/>
            </a:xfrm>
            <a:custGeom>
              <a:avLst/>
              <a:gdLst/>
              <a:ahLst/>
              <a:cxnLst/>
              <a:rect l="0" t="0" r="0" b="0"/>
              <a:pathLst>
                <a:path w="379740" h="810927">
                  <a:moveTo>
                    <a:pt x="379739" y="0"/>
                  </a:moveTo>
                  <a:lnTo>
                    <a:pt x="0" y="810926"/>
                  </a:lnTo>
                </a:path>
              </a:pathLst>
            </a:custGeom>
            <a:ln w="19050" cap="flat" cmpd="sng" algn="ctr">
              <a:solidFill>
                <a:srgbClr val="B26454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999243" y="375968"/>
            <a:ext cx="1620957" cy="735988"/>
            <a:chOff x="1999243" y="375968"/>
            <a:chExt cx="1620957" cy="735988"/>
          </a:xfrm>
        </p:grpSpPr>
        <p:sp>
          <p:nvSpPr>
            <p:cNvPr id="63" name="文本框 62"/>
            <p:cNvSpPr txBox="1"/>
            <p:nvPr/>
          </p:nvSpPr>
          <p:spPr>
            <a:xfrm>
              <a:off x="1999243" y="37596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签订过程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307044" y="804179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Signing </a:t>
              </a:r>
              <a:r>
                <a:rPr lang="en-US" altLang="zh-CN" sz="1400" dirty="0" err="1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proess</a:t>
              </a:r>
              <a:endParaRPr lang="en-US" altLang="zh-CN" sz="1400" dirty="0" smtClean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23590" y="2615880"/>
            <a:ext cx="4199013" cy="647448"/>
            <a:chOff x="6187113" y="1678126"/>
            <a:chExt cx="4199013" cy="647448"/>
          </a:xfrm>
        </p:grpSpPr>
        <p:sp>
          <p:nvSpPr>
            <p:cNvPr id="70" name="矩形 69"/>
            <p:cNvSpPr/>
            <p:nvPr/>
          </p:nvSpPr>
          <p:spPr>
            <a:xfrm>
              <a:off x="6187113" y="2030750"/>
              <a:ext cx="4199013" cy="294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>
                      <a:alpha val="70000"/>
                    </a:schemeClr>
                  </a:solidFill>
                </a:rPr>
                <a:t>甲方在合同和需求文档上签字盖章</a:t>
              </a:r>
              <a:endParaRPr lang="zh-CN" altLang="en-US" sz="12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18711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>
                      <a:alpha val="70000"/>
                    </a:schemeClr>
                  </a:solidFill>
                </a:rPr>
                <a:t>甲方签字</a:t>
              </a:r>
              <a:endParaRPr lang="zh-CN" altLang="en-US" b="1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511081" y="4568127"/>
            <a:ext cx="4199013" cy="647448"/>
            <a:chOff x="6187113" y="1678126"/>
            <a:chExt cx="4199013" cy="647448"/>
          </a:xfrm>
        </p:grpSpPr>
        <p:sp>
          <p:nvSpPr>
            <p:cNvPr id="73" name="矩形 72"/>
            <p:cNvSpPr/>
            <p:nvPr/>
          </p:nvSpPr>
          <p:spPr>
            <a:xfrm>
              <a:off x="6187113" y="2030750"/>
              <a:ext cx="4199013" cy="294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>
                      <a:alpha val="70000"/>
                    </a:schemeClr>
                  </a:solidFill>
                </a:rPr>
                <a:t>我们团队签字并按手印</a:t>
              </a:r>
              <a:endParaRPr lang="zh-CN" altLang="en-US" sz="12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144152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>
                      <a:alpha val="70000"/>
                    </a:schemeClr>
                  </a:solidFill>
                </a:rPr>
                <a:t>团队签字</a:t>
              </a:r>
              <a:endParaRPr lang="zh-CN" altLang="en-US" b="1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4153" y="2021721"/>
            <a:ext cx="3132806" cy="1969193"/>
          </a:xfr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6911" y="4092837"/>
            <a:ext cx="2856107" cy="1794755"/>
          </a:xfr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35" y="1404706"/>
            <a:ext cx="3179214" cy="477258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57" y="1376825"/>
            <a:ext cx="3526585" cy="4695827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86" y="801655"/>
            <a:ext cx="7899221" cy="5925342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10449793" y="1842853"/>
            <a:ext cx="615553" cy="2837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签订完成啦！！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514" y="5432065"/>
            <a:ext cx="12177486" cy="2108971"/>
            <a:chOff x="14514" y="4822465"/>
            <a:chExt cx="12177486" cy="2108971"/>
          </a:xfrm>
        </p:grpSpPr>
        <p:sp>
          <p:nvSpPr>
            <p:cNvPr id="4" name="椭圆 3"/>
            <p:cNvSpPr/>
            <p:nvPr/>
          </p:nvSpPr>
          <p:spPr>
            <a:xfrm>
              <a:off x="3325754" y="5378903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54260" y="599225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821949" y="504471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693768" y="594256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115979" y="508312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553387" y="652004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23577" y="536019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661108" y="637341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400479" y="482246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638700" y="670918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618997" y="5024763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514" y="4884421"/>
              <a:ext cx="12177486" cy="1973579"/>
              <a:chOff x="14514" y="4884421"/>
              <a:chExt cx="12177486" cy="1973579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076685" y="6115119"/>
                <a:ext cx="1958273" cy="742881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组合 16"/>
              <p:cNvGrpSpPr/>
              <p:nvPr/>
            </p:nvGrpSpPr>
            <p:grpSpPr>
              <a:xfrm>
                <a:off x="14514" y="4884421"/>
                <a:ext cx="12177486" cy="1973579"/>
                <a:chOff x="14514" y="4884421"/>
                <a:chExt cx="12177486" cy="1973579"/>
              </a:xfrm>
            </p:grpSpPr>
            <p:cxnSp>
              <p:nvCxnSpPr>
                <p:cNvPr id="18" name="直接连接符 17"/>
                <p:cNvCxnSpPr>
                  <a:stCxn id="7" idx="0"/>
                </p:cNvCxnSpPr>
                <p:nvPr/>
              </p:nvCxnSpPr>
              <p:spPr>
                <a:xfrm flipV="1">
                  <a:off x="4804893" y="5151318"/>
                  <a:ext cx="133634" cy="791246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组合 18"/>
                <p:cNvGrpSpPr/>
                <p:nvPr/>
              </p:nvGrpSpPr>
              <p:grpSpPr>
                <a:xfrm>
                  <a:off x="14514" y="4884421"/>
                  <a:ext cx="12177486" cy="1973579"/>
                  <a:chOff x="14514" y="4884421"/>
                  <a:chExt cx="12177486" cy="1973579"/>
                </a:xfrm>
              </p:grpSpPr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1775301" y="5181043"/>
                    <a:ext cx="1637971" cy="308985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>
                    <a:stCxn id="5" idx="7"/>
                  </p:cNvCxnSpPr>
                  <p:nvPr/>
                </p:nvCxnSpPr>
                <p:spPr>
                  <a:xfrm flipV="1">
                    <a:off x="1143962" y="5490029"/>
                    <a:ext cx="2264681" cy="53477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 flipV="1">
                    <a:off x="3455856" y="5104772"/>
                    <a:ext cx="1435458" cy="38525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4987388" y="5151315"/>
                    <a:ext cx="2228026" cy="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>
                    <a:endCxn id="7" idx="6"/>
                  </p:cNvCxnSpPr>
                  <p:nvPr/>
                </p:nvCxnSpPr>
                <p:spPr>
                  <a:xfrm flipH="1">
                    <a:off x="4916018" y="5181043"/>
                    <a:ext cx="2210498" cy="87264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>
                    <a:endCxn id="7" idx="5"/>
                  </p:cNvCxnSpPr>
                  <p:nvPr/>
                </p:nvCxnSpPr>
                <p:spPr>
                  <a:xfrm flipH="1" flipV="1">
                    <a:off x="4883470" y="6132266"/>
                    <a:ext cx="1781042" cy="51680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>
                    <a:stCxn id="8" idx="4"/>
                    <a:endCxn id="9" idx="7"/>
                  </p:cNvCxnSpPr>
                  <p:nvPr/>
                </p:nvCxnSpPr>
                <p:spPr>
                  <a:xfrm flipH="1">
                    <a:off x="6743089" y="5305372"/>
                    <a:ext cx="484015" cy="1247220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>
                    <a:endCxn id="13" idx="0"/>
                  </p:cNvCxnSpPr>
                  <p:nvPr/>
                </p:nvCxnSpPr>
                <p:spPr>
                  <a:xfrm>
                    <a:off x="8955555" y="5443484"/>
                    <a:ext cx="1794270" cy="1265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/>
                  <p:cNvCxnSpPr/>
                  <p:nvPr/>
                </p:nvCxnSpPr>
                <p:spPr>
                  <a:xfrm flipH="1" flipV="1">
                    <a:off x="7320372" y="5196076"/>
                    <a:ext cx="1635182" cy="2474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 flipH="1">
                    <a:off x="8911095" y="4884421"/>
                    <a:ext cx="1635182" cy="5590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/>
                  <p:cNvCxnSpPr/>
                  <p:nvPr/>
                </p:nvCxnSpPr>
                <p:spPr>
                  <a:xfrm flipH="1">
                    <a:off x="6664512" y="6484544"/>
                    <a:ext cx="2036802" cy="17324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/>
                </p:nvCxnSpPr>
                <p:spPr>
                  <a:xfrm flipH="1">
                    <a:off x="8691612" y="4921220"/>
                    <a:ext cx="1854665" cy="156679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10536752" y="4925112"/>
                    <a:ext cx="1655248" cy="8300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10473336" y="4925112"/>
                    <a:ext cx="276489" cy="1910404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8737227" y="6448054"/>
                    <a:ext cx="2012598" cy="38746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 flipV="1">
                    <a:off x="10699181" y="5768131"/>
                    <a:ext cx="1478153" cy="1054429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 flipV="1">
                    <a:off x="304583" y="6160274"/>
                    <a:ext cx="710889" cy="69772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 flipV="1">
                    <a:off x="14514" y="5119613"/>
                    <a:ext cx="1772942" cy="351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>
                    <a:endCxn id="4" idx="4"/>
                  </p:cNvCxnSpPr>
                  <p:nvPr/>
                </p:nvCxnSpPr>
                <p:spPr>
                  <a:xfrm flipV="1">
                    <a:off x="3048130" y="5601153"/>
                    <a:ext cx="388749" cy="12343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flipH="1" flipV="1">
                    <a:off x="4772346" y="6094414"/>
                    <a:ext cx="222249" cy="76358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40" name="组合 39"/>
          <p:cNvGrpSpPr/>
          <p:nvPr/>
        </p:nvGrpSpPr>
        <p:grpSpPr>
          <a:xfrm flipV="1">
            <a:off x="14514" y="-1054486"/>
            <a:ext cx="12177486" cy="2108971"/>
            <a:chOff x="14514" y="4822465"/>
            <a:chExt cx="12177486" cy="2108971"/>
          </a:xfrm>
        </p:grpSpPr>
        <p:sp>
          <p:nvSpPr>
            <p:cNvPr id="41" name="椭圆 40"/>
            <p:cNvSpPr/>
            <p:nvPr/>
          </p:nvSpPr>
          <p:spPr>
            <a:xfrm>
              <a:off x="3325754" y="5378903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954260" y="599225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4821949" y="504471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4693768" y="594256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7115979" y="5083122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6553387" y="6520044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8823577" y="5360190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8661108" y="6373419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0400479" y="4822465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638700" y="6709186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618997" y="5024763"/>
              <a:ext cx="222250" cy="222250"/>
            </a:xfrm>
            <a:prstGeom prst="ellipse">
              <a:avLst/>
            </a:prstGeom>
            <a:solidFill>
              <a:srgbClr val="B26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4514" y="4884421"/>
              <a:ext cx="12177486" cy="1973579"/>
              <a:chOff x="14514" y="4884421"/>
              <a:chExt cx="12177486" cy="1973579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1076685" y="6115119"/>
                <a:ext cx="1958273" cy="742881"/>
              </a:xfrm>
              <a:prstGeom prst="line">
                <a:avLst/>
              </a:prstGeom>
              <a:ln w="19050">
                <a:solidFill>
                  <a:srgbClr val="B2645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53"/>
              <p:cNvGrpSpPr/>
              <p:nvPr/>
            </p:nvGrpSpPr>
            <p:grpSpPr>
              <a:xfrm>
                <a:off x="14514" y="4884421"/>
                <a:ext cx="12177486" cy="1973579"/>
                <a:chOff x="14514" y="4884421"/>
                <a:chExt cx="12177486" cy="1973579"/>
              </a:xfrm>
            </p:grpSpPr>
            <p:cxnSp>
              <p:nvCxnSpPr>
                <p:cNvPr id="55" name="直接连接符 54"/>
                <p:cNvCxnSpPr>
                  <a:stCxn id="44" idx="0"/>
                </p:cNvCxnSpPr>
                <p:nvPr/>
              </p:nvCxnSpPr>
              <p:spPr>
                <a:xfrm flipV="1">
                  <a:off x="4804893" y="5151318"/>
                  <a:ext cx="133634" cy="791246"/>
                </a:xfrm>
                <a:prstGeom prst="line">
                  <a:avLst/>
                </a:prstGeom>
                <a:ln w="19050">
                  <a:solidFill>
                    <a:srgbClr val="B26454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组合 55"/>
                <p:cNvGrpSpPr/>
                <p:nvPr/>
              </p:nvGrpSpPr>
              <p:grpSpPr>
                <a:xfrm>
                  <a:off x="14514" y="4884421"/>
                  <a:ext cx="12177486" cy="1973579"/>
                  <a:chOff x="14514" y="4884421"/>
                  <a:chExt cx="12177486" cy="1973579"/>
                </a:xfrm>
              </p:grpSpPr>
              <p:cxnSp>
                <p:nvCxnSpPr>
                  <p:cNvPr id="57" name="直接连接符 56"/>
                  <p:cNvCxnSpPr/>
                  <p:nvPr/>
                </p:nvCxnSpPr>
                <p:spPr>
                  <a:xfrm>
                    <a:off x="1775301" y="5181043"/>
                    <a:ext cx="1637971" cy="308985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/>
                  <p:cNvCxnSpPr>
                    <a:stCxn id="42" idx="7"/>
                  </p:cNvCxnSpPr>
                  <p:nvPr/>
                </p:nvCxnSpPr>
                <p:spPr>
                  <a:xfrm flipV="1">
                    <a:off x="1143962" y="5490029"/>
                    <a:ext cx="2264681" cy="53477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/>
                  <p:cNvCxnSpPr/>
                  <p:nvPr/>
                </p:nvCxnSpPr>
                <p:spPr>
                  <a:xfrm flipV="1">
                    <a:off x="3455856" y="5104772"/>
                    <a:ext cx="1435458" cy="385257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 flipH="1">
                    <a:off x="4987388" y="5151315"/>
                    <a:ext cx="2228026" cy="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>
                    <a:endCxn id="44" idx="6"/>
                  </p:cNvCxnSpPr>
                  <p:nvPr/>
                </p:nvCxnSpPr>
                <p:spPr>
                  <a:xfrm flipH="1">
                    <a:off x="4916018" y="5181043"/>
                    <a:ext cx="2210498" cy="87264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>
                    <a:endCxn id="44" idx="5"/>
                  </p:cNvCxnSpPr>
                  <p:nvPr/>
                </p:nvCxnSpPr>
                <p:spPr>
                  <a:xfrm flipH="1" flipV="1">
                    <a:off x="4883470" y="6132266"/>
                    <a:ext cx="1781042" cy="51680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>
                    <a:stCxn id="45" idx="4"/>
                    <a:endCxn id="46" idx="7"/>
                  </p:cNvCxnSpPr>
                  <p:nvPr/>
                </p:nvCxnSpPr>
                <p:spPr>
                  <a:xfrm flipH="1">
                    <a:off x="6743089" y="5305372"/>
                    <a:ext cx="484015" cy="1247220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>
                    <a:endCxn id="50" idx="0"/>
                  </p:cNvCxnSpPr>
                  <p:nvPr/>
                </p:nvCxnSpPr>
                <p:spPr>
                  <a:xfrm>
                    <a:off x="8955555" y="5443484"/>
                    <a:ext cx="1794270" cy="1265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H="1" flipV="1">
                    <a:off x="7320372" y="5196076"/>
                    <a:ext cx="1635182" cy="247408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 flipH="1">
                    <a:off x="8911095" y="4884421"/>
                    <a:ext cx="1635182" cy="5590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H="1">
                    <a:off x="6664512" y="6484544"/>
                    <a:ext cx="2036802" cy="173241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8691612" y="4921220"/>
                    <a:ext cx="1854665" cy="156679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/>
                  <p:nvPr/>
                </p:nvCxnSpPr>
                <p:spPr>
                  <a:xfrm>
                    <a:off x="10536752" y="4925112"/>
                    <a:ext cx="1655248" cy="8300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10473336" y="4925112"/>
                    <a:ext cx="276489" cy="1910404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8737227" y="6448054"/>
                    <a:ext cx="2012598" cy="38746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V="1">
                    <a:off x="10699181" y="5768131"/>
                    <a:ext cx="1478153" cy="1054429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flipV="1">
                    <a:off x="304583" y="6160274"/>
                    <a:ext cx="710889" cy="69772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V="1">
                    <a:off x="14514" y="5119613"/>
                    <a:ext cx="1772942" cy="351702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>
                    <a:endCxn id="41" idx="4"/>
                  </p:cNvCxnSpPr>
                  <p:nvPr/>
                </p:nvCxnSpPr>
                <p:spPr>
                  <a:xfrm flipV="1">
                    <a:off x="3048130" y="5601153"/>
                    <a:ext cx="388749" cy="1234363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 flipH="1" flipV="1">
                    <a:off x="4772346" y="6094414"/>
                    <a:ext cx="222249" cy="763586"/>
                  </a:xfrm>
                  <a:prstGeom prst="line">
                    <a:avLst/>
                  </a:prstGeom>
                  <a:ln w="19050">
                    <a:solidFill>
                      <a:srgbClr val="B26454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77" name="组合 76"/>
          <p:cNvGrpSpPr/>
          <p:nvPr/>
        </p:nvGrpSpPr>
        <p:grpSpPr>
          <a:xfrm>
            <a:off x="5098172" y="1904807"/>
            <a:ext cx="2006458" cy="2875832"/>
            <a:chOff x="1062171" y="2175614"/>
            <a:chExt cx="1494685" cy="2142313"/>
          </a:xfrm>
        </p:grpSpPr>
        <p:sp>
          <p:nvSpPr>
            <p:cNvPr id="78" name="Oval 18"/>
            <p:cNvSpPr/>
            <p:nvPr/>
          </p:nvSpPr>
          <p:spPr>
            <a:xfrm>
              <a:off x="1062171" y="2175614"/>
              <a:ext cx="1494685" cy="1494685"/>
            </a:xfrm>
            <a:prstGeom prst="ellipse">
              <a:avLst/>
            </a:prstGeom>
            <a:noFill/>
            <a:ln w="25400">
              <a:solidFill>
                <a:srgbClr val="B26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FF0000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129333" y="3882307"/>
              <a:ext cx="1360361" cy="4356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制作过程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446378" y="2510707"/>
              <a:ext cx="726274" cy="8941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7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4" y="-242103"/>
            <a:ext cx="1959896" cy="195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17.1998,271"/>
  <p:tag name="PA" val="v3.2.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08.4498,346.5"/>
  <p:tag name="PA" val="v3.2.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08.4498,346.5"/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6.1998,302"/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715.7745,315.3351"/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715.7745,315.3351"/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08.4498,346.5,670.4486,393.5226"/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70.4486,393.5226"/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670.4486,393.5226"/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15.7745,315.335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670.4486,393.5226"/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0.4486,393.5226,741.4498,410.1476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741.4498,410.1476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15.7745,315.3351,800.3493,284.5"/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0.3493,284.5"/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0.3493,284.5"/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6.1998,302,664.5491,210.4774"/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7.1998,271,664.5491,210.4774"/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664.5491,210.4774"/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38.5491,362.25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38.5491,362.25"/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08.6484,210.4774"/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2242,237.5226,808.6484,210.4774"/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4.5491,210.4774,808.6484,210.4774"/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49.3493,268.2726"/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0.3493,284.5,849.3493,268.2726"/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08.6484,210.4774,849.3493,268.2726"/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41.4498,410.1476,808.6484,426.1024"/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58.9498,355.25,808.6484,426.1024"/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8.5491,362.25,808.6484,426.1024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CE9A37"/>
            </a:gs>
            <a:gs pos="100000">
              <a:srgbClr val="982560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1720</Words>
  <Application>Microsoft Office PowerPoint</Application>
  <PresentationFormat>宽屏</PresentationFormat>
  <Paragraphs>162</Paragraphs>
  <Slides>22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HanWangShinSuMedium</vt:lpstr>
      <vt:lpstr>Roboto</vt:lpstr>
      <vt:lpstr>等线</vt:lpstr>
      <vt:lpstr>时尚中黑简体</vt:lpstr>
      <vt:lpstr>宋体</vt:lpstr>
      <vt:lpstr>微软雅黑</vt:lpstr>
      <vt:lpstr>字魂32号-汪子义星座体</vt:lpstr>
      <vt:lpstr>Agency FB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紫色点线</dc:title>
  <dc:creator>第一PPT</dc:creator>
  <cp:keywords>www.1ppt.com</cp:keywords>
  <dc:description>www.1ppt.com</dc:description>
  <cp:lastModifiedBy>Microsoft 帐户</cp:lastModifiedBy>
  <cp:revision>102</cp:revision>
  <dcterms:created xsi:type="dcterms:W3CDTF">2017-05-24T10:40:00Z</dcterms:created>
  <dcterms:modified xsi:type="dcterms:W3CDTF">2020-12-02T04:43:38Z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