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8" r:id="rId4"/>
  </p:sldMasterIdLst>
  <p:notesMasterIdLst>
    <p:notesMasterId r:id="rId6"/>
  </p:notesMasterIdLst>
  <p:sldIdLst>
    <p:sldId id="259" r:id="rId5"/>
    <p:sldId id="261" r:id="rId7"/>
    <p:sldId id="262" r:id="rId8"/>
    <p:sldId id="267" r:id="rId9"/>
    <p:sldId id="309" r:id="rId10"/>
    <p:sldId id="268" r:id="rId11"/>
    <p:sldId id="310" r:id="rId12"/>
    <p:sldId id="312" r:id="rId13"/>
    <p:sldId id="311" r:id="rId14"/>
    <p:sldId id="269" r:id="rId15"/>
    <p:sldId id="291" r:id="rId16"/>
    <p:sldId id="314" r:id="rId17"/>
    <p:sldId id="272" r:id="rId18"/>
    <p:sldId id="271" r:id="rId19"/>
    <p:sldId id="273" r:id="rId20"/>
    <p:sldId id="315" r:id="rId21"/>
    <p:sldId id="316" r:id="rId22"/>
    <p:sldId id="317" r:id="rId23"/>
    <p:sldId id="318" r:id="rId24"/>
    <p:sldId id="319" r:id="rId25"/>
    <p:sldId id="292" r:id="rId26"/>
    <p:sldId id="290" r:id="rId27"/>
    <p:sldId id="294" r:id="rId28"/>
    <p:sldId id="295" r:id="rId29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30" autoAdjust="0"/>
  </p:normalViewPr>
  <p:slideViewPr>
    <p:cSldViewPr snapToGrid="0">
      <p:cViewPr>
        <p:scale>
          <a:sx n="50" d="100"/>
          <a:sy n="50" d="100"/>
        </p:scale>
        <p:origin x="-396" y="-1758"/>
      </p:cViewPr>
      <p:guideLst>
        <p:guide orient="horz" pos="2161"/>
        <p:guide pos="35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5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xiazai/" TargetMode="External"/><Relationship Id="rId8" Type="http://schemas.openxmlformats.org/officeDocument/2006/relationships/hyperlink" Target="http://www.1ppt.com/tubiao/" TargetMode="External"/><Relationship Id="rId7" Type="http://schemas.openxmlformats.org/officeDocument/2006/relationships/hyperlink" Target="http://www.1ppt.com/beijing/" TargetMode="External"/><Relationship Id="rId6" Type="http://schemas.openxmlformats.org/officeDocument/2006/relationships/hyperlink" Target="http://www.1ppt.com/sucai/" TargetMode="External"/><Relationship Id="rId5" Type="http://schemas.openxmlformats.org/officeDocument/2006/relationships/hyperlink" Target="http://www.1ppt.com/jieri/" TargetMode="External"/><Relationship Id="rId4" Type="http://schemas.openxmlformats.org/officeDocument/2006/relationships/hyperlink" Target="http://www.1ppt.com/hangye/" TargetMode="External"/><Relationship Id="rId3" Type="http://schemas.openxmlformats.org/officeDocument/2006/relationships/hyperlink" Target="http://www.1ppt.com/moban/" TargetMode="External"/><Relationship Id="rId2" Type="http://schemas.openxmlformats.org/officeDocument/2006/relationships/notesMaster" Target="../notesMasters/notesMaster1.xml"/><Relationship Id="rId18" Type="http://schemas.openxmlformats.org/officeDocument/2006/relationships/hyperlink" Target="http://www.1ppt.com/ziti/" TargetMode="External"/><Relationship Id="rId17" Type="http://schemas.openxmlformats.org/officeDocument/2006/relationships/hyperlink" Target="http://www.1ppt.com/jiaoan/" TargetMode="External"/><Relationship Id="rId16" Type="http://schemas.openxmlformats.org/officeDocument/2006/relationships/hyperlink" Target="http://www.1ppt.com/shiti/" TargetMode="External"/><Relationship Id="rId15" Type="http://schemas.openxmlformats.org/officeDocument/2006/relationships/hyperlink" Target="http://www.1ppt.com/shouchaobao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excel/" TargetMode="External"/><Relationship Id="rId11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powerpoint/" TargetMode="Externa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660D322-FA9B-4CDF-9805-B55D27823AC8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660D322-FA9B-4CDF-9805-B55D27823AC8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A6BCFBEA-1704-4C6E-BD83-8F2EB51244B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27" name="图片 26" descr="资源 2111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315595" y="231775"/>
            <a:ext cx="800735" cy="822960"/>
          </a:xfrm>
          <a:prstGeom prst="rect">
            <a:avLst/>
          </a:prstGeom>
        </p:spPr>
      </p:pic>
      <p:sp>
        <p:nvSpPr>
          <p:cNvPr id="33" name="TextBox 31"/>
          <p:cNvSpPr txBox="1"/>
          <p:nvPr userDrawn="1"/>
        </p:nvSpPr>
        <p:spPr>
          <a:xfrm>
            <a:off x="1116330" y="443548"/>
            <a:ext cx="52085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请在母版更改您的标题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.xml"/><Relationship Id="rId17" Type="http://schemas.openxmlformats.org/officeDocument/2006/relationships/themeOverride" Target="../theme/themeOverride10.xml"/><Relationship Id="rId16" Type="http://schemas.openxmlformats.org/officeDocument/2006/relationships/tags" Target="../tags/tag26.xml"/><Relationship Id="rId15" Type="http://schemas.openxmlformats.org/officeDocument/2006/relationships/image" Target="../media/image19.jpeg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11.xml"/><Relationship Id="rId5" Type="http://schemas.openxmlformats.org/officeDocument/2006/relationships/tags" Target="../tags/tag30.xml"/><Relationship Id="rId4" Type="http://schemas.openxmlformats.org/officeDocument/2006/relationships/image" Target="../media/image19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2.xml"/><Relationship Id="rId4" Type="http://schemas.openxmlformats.org/officeDocument/2006/relationships/tags" Target="../tags/tag31.xml"/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13.xml"/><Relationship Id="rId6" Type="http://schemas.openxmlformats.org/officeDocument/2006/relationships/tags" Target="../tags/tag32.xml"/><Relationship Id="rId5" Type="http://schemas.openxmlformats.org/officeDocument/2006/relationships/image" Target="../media/image19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4.xml"/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5.xml"/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7.xml"/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8.xml"/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9" Type="http://schemas.openxmlformats.org/officeDocument/2006/relationships/notesSlide" Target="../notesSlides/notesSlide20.xml"/><Relationship Id="rId18" Type="http://schemas.openxmlformats.org/officeDocument/2006/relationships/slideLayout" Target="../slideLayouts/slideLayout2.xml"/><Relationship Id="rId17" Type="http://schemas.openxmlformats.org/officeDocument/2006/relationships/themeOverride" Target="../theme/themeOverride19.xml"/><Relationship Id="rId16" Type="http://schemas.openxmlformats.org/officeDocument/2006/relationships/tags" Target="../tags/tag47.xml"/><Relationship Id="rId15" Type="http://schemas.openxmlformats.org/officeDocument/2006/relationships/image" Target="../media/image19.jpeg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0.xml"/><Relationship Id="rId4" Type="http://schemas.openxmlformats.org/officeDocument/2006/relationships/tags" Target="../tags/tag51.xml"/><Relationship Id="rId3" Type="http://schemas.openxmlformats.org/officeDocument/2006/relationships/image" Target="../media/image19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" Type="http://schemas.openxmlformats.org/officeDocument/2006/relationships/hyperlink" Target="http://www.1ppt.com/hangye/" TargetMode="External"/><Relationship Id="rId18" Type="http://schemas.openxmlformats.org/officeDocument/2006/relationships/slideLayout" Target="../slideLayouts/slideLayout10.xml"/><Relationship Id="rId17" Type="http://schemas.openxmlformats.org/officeDocument/2006/relationships/image" Target="../media/image40.png"/><Relationship Id="rId16" Type="http://schemas.openxmlformats.org/officeDocument/2006/relationships/hyperlink" Target="http://www.1ppt.com/ziti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shouchaobao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jianl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3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tags" Target="../tags/tag6.xml"/><Relationship Id="rId4" Type="http://schemas.openxmlformats.org/officeDocument/2006/relationships/image" Target="../media/image16.jpeg"/><Relationship Id="rId3" Type="http://schemas.openxmlformats.org/officeDocument/2006/relationships/tags" Target="../tags/tag5.xml"/><Relationship Id="rId2" Type="http://schemas.openxmlformats.org/officeDocument/2006/relationships/image" Target="../media/image15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19.jpeg"/><Relationship Id="rId7" Type="http://schemas.openxmlformats.org/officeDocument/2006/relationships/image" Target="../media/image20.jpeg"/><Relationship Id="rId6" Type="http://schemas.openxmlformats.org/officeDocument/2006/relationships/image" Target="../media/image17.jpeg"/><Relationship Id="rId5" Type="http://schemas.openxmlformats.org/officeDocument/2006/relationships/tags" Target="../tags/tag10.xml"/><Relationship Id="rId4" Type="http://schemas.openxmlformats.org/officeDocument/2006/relationships/image" Target="../media/image16.jpeg"/><Relationship Id="rId3" Type="http://schemas.openxmlformats.org/officeDocument/2006/relationships/tags" Target="../tags/tag9.xml"/><Relationship Id="rId2" Type="http://schemas.openxmlformats.org/officeDocument/2006/relationships/image" Target="../media/image15.jpe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themeOverride" Target="../theme/themeOverride5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8.xml"/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20" name="图片 19" descr="资源 33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9595" y="454025"/>
            <a:ext cx="3613150" cy="3442970"/>
          </a:xfrm>
          <a:prstGeom prst="rect">
            <a:avLst/>
          </a:prstGeom>
        </p:spPr>
      </p:pic>
      <p:pic>
        <p:nvPicPr>
          <p:cNvPr id="10" name="图片 9" descr="资源 26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85" y="4121785"/>
            <a:ext cx="2038350" cy="1758950"/>
          </a:xfrm>
          <a:prstGeom prst="rect">
            <a:avLst/>
          </a:prstGeom>
        </p:spPr>
      </p:pic>
      <p:pic>
        <p:nvPicPr>
          <p:cNvPr id="34" name="图片 33" descr="资源 13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54935" y="3896995"/>
            <a:ext cx="1527810" cy="1630045"/>
          </a:xfrm>
          <a:prstGeom prst="rect">
            <a:avLst/>
          </a:prstGeom>
        </p:spPr>
      </p:pic>
      <p:pic>
        <p:nvPicPr>
          <p:cNvPr id="17" name="图片 16" descr="资源 3011"/>
          <p:cNvPicPr>
            <a:picLocks noChangeAspect="1"/>
          </p:cNvPicPr>
          <p:nvPr/>
        </p:nvPicPr>
        <p:blipFill>
          <a:blip r:embed="rId5" cstate="screen"/>
          <a:srcRect t="51908" r="-3575"/>
          <a:stretch>
            <a:fillRect/>
          </a:stretch>
        </p:blipFill>
        <p:spPr>
          <a:xfrm>
            <a:off x="4773295" y="-26035"/>
            <a:ext cx="2999105" cy="1464310"/>
          </a:xfrm>
          <a:prstGeom prst="rect">
            <a:avLst/>
          </a:prstGeom>
        </p:spPr>
      </p:pic>
      <p:pic>
        <p:nvPicPr>
          <p:cNvPr id="19" name="图片 18" descr="资源 32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62145" y="1438275"/>
            <a:ext cx="1089025" cy="850900"/>
          </a:xfrm>
          <a:prstGeom prst="rect">
            <a:avLst/>
          </a:prstGeom>
        </p:spPr>
      </p:pic>
      <p:pic>
        <p:nvPicPr>
          <p:cNvPr id="3" name="图片 2" descr="资源 35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098280" y="-48895"/>
            <a:ext cx="3079750" cy="3067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73295" y="3290561"/>
            <a:ext cx="6477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五忘忧团队项目汇报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尚酷简体" panose="02000000000000000000" pitchFamily="2" charset="-122"/>
              <a:ea typeface="方正尚酷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6040755" y="5255260"/>
            <a:ext cx="215020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165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"/>
              <a:defRPr/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tx1"/>
                </a:solidFill>
                <a:cs typeface="+mn-ea"/>
                <a:sym typeface="+mn-lt"/>
              </a:rPr>
              <a:t>：吴雨晴</a:t>
            </a:r>
            <a:endParaRPr lang="zh-CN" altLang="en-US" sz="160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8644890" y="5255260"/>
            <a:ext cx="27495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defTabSz="685165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"/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时间</a:t>
            </a:r>
            <a:r>
              <a:rPr lang="zh-CN" altLang="en-US" sz="1600" dirty="0" smtClean="0">
                <a:solidFill>
                  <a:schemeClr val="tx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tx1"/>
                </a:solidFill>
                <a:cs typeface="+mn-ea"/>
                <a:sym typeface="+mn-lt"/>
              </a:rPr>
              <a:t>2020</a:t>
            </a:r>
            <a:r>
              <a:rPr lang="zh-CN" altLang="en-US" sz="1600" dirty="0" smtClean="0">
                <a:solidFill>
                  <a:schemeClr val="tx1"/>
                </a:solidFill>
                <a:cs typeface="+mn-ea"/>
                <a:sym typeface="+mn-lt"/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  <a:cs typeface="+mn-ea"/>
                <a:sym typeface="+mn-lt"/>
              </a:rPr>
              <a:t>11</a:t>
            </a:r>
            <a:r>
              <a:rPr lang="zh-CN" altLang="en-US" sz="1600" dirty="0" smtClean="0">
                <a:solidFill>
                  <a:schemeClr val="tx1"/>
                </a:solidFill>
                <a:cs typeface="+mn-ea"/>
                <a:sym typeface="+mn-lt"/>
              </a:rPr>
              <a:t>月</a:t>
            </a:r>
            <a:r>
              <a:rPr lang="en-US" altLang="zh-CN" sz="1600" dirty="0" smtClean="0">
                <a:solidFill>
                  <a:schemeClr val="tx1"/>
                </a:solidFill>
                <a:cs typeface="+mn-ea"/>
                <a:sym typeface="+mn-lt"/>
              </a:rPr>
              <a:t>20</a:t>
            </a:r>
            <a:r>
              <a:rPr lang="zh-CN" altLang="en-US" sz="1600" dirty="0" smtClean="0">
                <a:solidFill>
                  <a:schemeClr val="tx1"/>
                </a:solidFill>
                <a:cs typeface="+mn-ea"/>
                <a:sym typeface="+mn-lt"/>
              </a:rPr>
              <a:t>日</a:t>
            </a:r>
            <a:endParaRPr lang="zh-CN" altLang="en-US" sz="1600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69680" y="4247515"/>
            <a:ext cx="2299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分页设计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99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845300" y="3273425"/>
            <a:ext cx="0" cy="617539"/>
          </a:xfrm>
          <a:prstGeom prst="line">
            <a:avLst/>
          </a:prstGeom>
          <a:noFill/>
          <a:ln w="190500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480051" y="3273425"/>
            <a:ext cx="0" cy="617539"/>
          </a:xfrm>
          <a:prstGeom prst="line">
            <a:avLst/>
          </a:prstGeom>
          <a:noFill/>
          <a:ln w="190500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 bwMode="auto">
          <a:xfrm flipH="1">
            <a:off x="7161213" y="3273426"/>
            <a:ext cx="1016000" cy="1296988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35037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MH_Other_4"/>
          <p:cNvSpPr/>
          <p:nvPr>
            <p:custDataLst>
              <p:tags r:id="rId4"/>
            </p:custDataLst>
          </p:nvPr>
        </p:nvSpPr>
        <p:spPr bwMode="auto">
          <a:xfrm>
            <a:off x="4098926" y="3273426"/>
            <a:ext cx="1017588" cy="1296988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00113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8375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MH_Other_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2037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MH_Other_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35700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81900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82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49652" y="2112964"/>
            <a:ext cx="1103313" cy="695325"/>
          </a:xfrm>
          <a:prstGeom prst="roundRect">
            <a:avLst>
              <a:gd name="adj" fmla="val 1580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 fontScale="7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郑宏伟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机构介绍总校</a:t>
            </a:r>
            <a:endParaRPr lang="zh-CN" altLang="en-US" sz="1555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3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4900" y="2141539"/>
            <a:ext cx="1101725" cy="695325"/>
          </a:xfrm>
          <a:prstGeom prst="roundRect">
            <a:avLst>
              <a:gd name="adj" fmla="val 15806"/>
            </a:avLst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王赛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课程中心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4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8564" y="2141539"/>
            <a:ext cx="1101725" cy="695325"/>
          </a:xfrm>
          <a:prstGeom prst="roundRect">
            <a:avLst>
              <a:gd name="adj" fmla="val 1580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吴雨晴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学员风采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5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42226" y="2141539"/>
            <a:ext cx="1103313" cy="695325"/>
          </a:xfrm>
          <a:prstGeom prst="roundRect">
            <a:avLst>
              <a:gd name="adj" fmla="val 15806"/>
            </a:avLst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龚坤冰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师资力量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94288" y="5208589"/>
            <a:ext cx="2159000" cy="576263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ko-KR" altLang="ko-KR" sz="18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2" y="3986213"/>
            <a:ext cx="1527175" cy="1525587"/>
          </a:xfrm>
          <a:prstGeom prst="ellipse">
            <a:avLst/>
          </a:prstGeom>
          <a:solidFill>
            <a:schemeClr val="accent1">
              <a:alpha val="97000"/>
            </a:schemeClr>
          </a:solidFill>
          <a:ln w="38100">
            <a:noFill/>
          </a:ln>
          <a:effectLst/>
        </p:spPr>
        <p:txBody>
          <a:bodyPr lIns="0" tIns="0" rIns="0" bIns="0" anchor="ctr">
            <a:normAutofit lnSpcReduction="10000"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敲代码</a:t>
            </a:r>
            <a:endParaRPr lang="zh-CN" altLang="en-US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4" name="图片 33" descr="6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6" grpId="0" animBg="1"/>
      <p:bldP spid="19" grpId="0" animBg="1"/>
      <p:bldP spid="3082" grpId="0" animBg="1"/>
      <p:bldP spid="3083" grpId="0" animBg="1"/>
      <p:bldP spid="3084" grpId="0" animBg="1"/>
      <p:bldP spid="308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38" name="图片 37" descr="资源 37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7945" y="2336800"/>
            <a:ext cx="2962275" cy="2686050"/>
          </a:xfrm>
          <a:prstGeom prst="rect">
            <a:avLst/>
          </a:prstGeom>
        </p:spPr>
      </p:pic>
      <p:pic>
        <p:nvPicPr>
          <p:cNvPr id="12" name="图片 11" descr="资源 8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5320" y="3714750"/>
            <a:ext cx="320675" cy="1308100"/>
          </a:xfrm>
          <a:prstGeom prst="rect">
            <a:avLst/>
          </a:prstGeom>
        </p:spPr>
      </p:pic>
      <p:pic>
        <p:nvPicPr>
          <p:cNvPr id="23" name="图片 22" descr="资源 16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3095" y="1620520"/>
            <a:ext cx="1771650" cy="8699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82945" y="3714750"/>
            <a:ext cx="499745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  <a:cs typeface="+mn-ea"/>
                <a:sym typeface="+mn-lt"/>
              </a:rPr>
              <a:t>第二部分分页</a:t>
            </a:r>
            <a:endParaRPr lang="zh-CN" altLang="en-US" sz="4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8942" y="1776641"/>
            <a:ext cx="34259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/>
                </a:solidFill>
                <a:cs typeface="+mn-ea"/>
                <a:sym typeface="+mn-lt"/>
              </a:rPr>
              <a:t>part</a:t>
            </a:r>
            <a:r>
              <a:rPr lang="en-US" altLang="zh-CN" sz="11500" b="1" dirty="0">
                <a:solidFill>
                  <a:schemeClr val="tx1"/>
                </a:solidFill>
                <a:cs typeface="+mn-ea"/>
                <a:sym typeface="+mn-lt"/>
              </a:rPr>
              <a:t>02</a:t>
            </a:r>
            <a:endParaRPr lang="en-US" altLang="zh-CN" sz="115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" name="PA_直接连接符 14"/>
          <p:cNvCxnSpPr/>
          <p:nvPr>
            <p:custDataLst>
              <p:tags r:id="rId5"/>
            </p:custDataLst>
          </p:nvPr>
        </p:nvCxnSpPr>
        <p:spPr>
          <a:xfrm>
            <a:off x="7006227" y="3672595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4"/>
          <p:cNvCxnSpPr/>
          <p:nvPr>
            <p:custDataLst>
              <p:tags r:id="rId6"/>
            </p:custDataLst>
          </p:nvPr>
        </p:nvCxnSpPr>
        <p:spPr>
          <a:xfrm>
            <a:off x="8433230" y="3676559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16"/>
          <p:cNvSpPr/>
          <p:nvPr>
            <p:custDataLst>
              <p:tags r:id="rId7"/>
            </p:custDataLst>
          </p:nvPr>
        </p:nvSpPr>
        <p:spPr>
          <a:xfrm>
            <a:off x="8240709" y="3637865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行业介绍王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1701800"/>
            <a:ext cx="2966085" cy="4636770"/>
          </a:xfrm>
          <a:prstGeom prst="rect">
            <a:avLst/>
          </a:prstGeom>
        </p:spPr>
      </p:pic>
      <p:pic>
        <p:nvPicPr>
          <p:cNvPr id="4" name="图片 3" descr="机构介绍浦园 王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35" y="1701800"/>
            <a:ext cx="2633980" cy="4636770"/>
          </a:xfrm>
          <a:prstGeom prst="rect">
            <a:avLst/>
          </a:prstGeom>
        </p:spPr>
      </p:pic>
      <p:pic>
        <p:nvPicPr>
          <p:cNvPr id="8" name="图片 7" descr="机构介绍 星沙 吴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95" y="1594485"/>
            <a:ext cx="3343910" cy="46374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7355" y="1000125"/>
            <a:ext cx="121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王赛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9251315" y="100076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吴雨晴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5539740" y="99949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王赛</a:t>
            </a:r>
            <a:endParaRPr lang="zh-CN" altLang="en-US" sz="2800"/>
          </a:p>
        </p:txBody>
      </p:sp>
      <p:pic>
        <p:nvPicPr>
          <p:cNvPr id="34" name="图片 33" descr="6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340" y="125095"/>
            <a:ext cx="3075305" cy="87503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所获荣誉郑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7985" y="1672590"/>
            <a:ext cx="2554605" cy="4655820"/>
          </a:xfrm>
          <a:prstGeom prst="rect">
            <a:avLst/>
          </a:prstGeom>
        </p:spPr>
      </p:pic>
      <p:pic>
        <p:nvPicPr>
          <p:cNvPr id="8" name="图片 7" descr="联系我们吴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35" y="1672590"/>
            <a:ext cx="3330575" cy="46659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87370" y="103251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吴雨晴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7290435" y="103251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郑宏伟</a:t>
            </a:r>
            <a:endParaRPr lang="zh-CN" altLang="en-US" sz="2800"/>
          </a:p>
        </p:txBody>
      </p:sp>
      <p:pic>
        <p:nvPicPr>
          <p:cNvPr id="34" name="图片 3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97155"/>
            <a:ext cx="3075305" cy="9347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资源 9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415905" y="0"/>
            <a:ext cx="4305300" cy="3714750"/>
          </a:xfrm>
          <a:prstGeom prst="rect">
            <a:avLst/>
          </a:prstGeom>
        </p:spPr>
      </p:pic>
      <p:pic>
        <p:nvPicPr>
          <p:cNvPr id="35" name="图片 34" descr="资源 11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2351" y="1318192"/>
            <a:ext cx="1241425" cy="777875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3069590"/>
            <a:ext cx="3404235" cy="34042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030" y="3091180"/>
            <a:ext cx="3382645" cy="3382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77160" y="1106805"/>
            <a:ext cx="5664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11.17</a:t>
            </a:r>
            <a:r>
              <a:rPr lang="zh-CN" altLang="en-US"/>
              <a:t>日在求实楼开展了第二部分分页的修改会议</a:t>
            </a:r>
            <a:endParaRPr lang="zh-CN" altLang="en-US"/>
          </a:p>
        </p:txBody>
      </p:sp>
      <p:pic>
        <p:nvPicPr>
          <p:cNvPr id="7" name="图片 6" descr="6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7193" y="841636"/>
            <a:ext cx="1662915" cy="1662915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6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865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 rot="908242">
              <a:off x="3495009" y="2577449"/>
              <a:ext cx="363379" cy="56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26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en-US" altLang="zh-CN" sz="426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 descr="780px机构介绍_星沙旗舰校区第二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4250" y="1106805"/>
            <a:ext cx="4240530" cy="5523865"/>
          </a:xfrm>
          <a:prstGeom prst="rect">
            <a:avLst/>
          </a:prstGeom>
        </p:spPr>
      </p:pic>
      <p:pic>
        <p:nvPicPr>
          <p:cNvPr id="3" name="图片 2" descr="机构介绍 星沙 吴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964565"/>
            <a:ext cx="4191000" cy="5808980"/>
          </a:xfrm>
          <a:prstGeom prst="rect">
            <a:avLst/>
          </a:prstGeom>
        </p:spPr>
      </p:pic>
      <p:pic>
        <p:nvPicPr>
          <p:cNvPr id="4" name="图片 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03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7193" y="841636"/>
            <a:ext cx="1662915" cy="1662915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6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865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 rot="908242">
              <a:off x="3495009" y="2577449"/>
              <a:ext cx="363379" cy="56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26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en-US" altLang="zh-CN" sz="426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 descr="C:\Users\怪物\Desktop\780px联系我们第二版.jpg780px联系我们第二版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01740" y="1855470"/>
            <a:ext cx="5742305" cy="4027170"/>
          </a:xfrm>
          <a:prstGeom prst="rect">
            <a:avLst/>
          </a:prstGeom>
        </p:spPr>
      </p:pic>
      <p:pic>
        <p:nvPicPr>
          <p:cNvPr id="3" name="图片 2" descr="C:\Users\怪物\Desktop\联系我们吴1.jpg联系我们吴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0573" y="964565"/>
            <a:ext cx="4148455" cy="5808980"/>
          </a:xfrm>
          <a:prstGeom prst="rect">
            <a:avLst/>
          </a:prstGeom>
        </p:spPr>
      </p:pic>
      <p:pic>
        <p:nvPicPr>
          <p:cNvPr id="4" name="图片 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7193" y="841636"/>
            <a:ext cx="1662915" cy="1662915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6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865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 rot="908242">
              <a:off x="3495009" y="2577449"/>
              <a:ext cx="363379" cy="56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26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en-US" altLang="zh-CN" sz="426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 descr="C:\Users\怪物\Desktop\浦园分校第三稿780.jpg浦园分校第三稿7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50050" y="243205"/>
            <a:ext cx="4366895" cy="6372225"/>
          </a:xfrm>
          <a:prstGeom prst="rect">
            <a:avLst/>
          </a:prstGeom>
        </p:spPr>
      </p:pic>
      <p:pic>
        <p:nvPicPr>
          <p:cNvPr id="3" name="图片 2" descr="C:\Users\怪物\Desktop\机构介绍浦园 王1.jpg机构介绍浦园 王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5071" y="964565"/>
            <a:ext cx="3299460" cy="5808980"/>
          </a:xfrm>
          <a:prstGeom prst="rect">
            <a:avLst/>
          </a:prstGeom>
        </p:spPr>
      </p:pic>
      <p:pic>
        <p:nvPicPr>
          <p:cNvPr id="4" name="图片 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7193" y="841636"/>
            <a:ext cx="1662915" cy="1662915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6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865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 rot="908242">
              <a:off x="3495009" y="2577449"/>
              <a:ext cx="363379" cy="56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26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en-US" altLang="zh-CN" sz="426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 descr="C:\Users\怪物\Desktop\行业介绍第二稿780.jpg行业介绍第二稿7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45605" y="118110"/>
            <a:ext cx="4236720" cy="6621145"/>
          </a:xfrm>
          <a:prstGeom prst="rect">
            <a:avLst/>
          </a:prstGeom>
        </p:spPr>
      </p:pic>
      <p:pic>
        <p:nvPicPr>
          <p:cNvPr id="3" name="图片 2" descr="C:\Users\怪物\Desktop\行业介绍王1.jpg行业介绍王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5071" y="1290955"/>
            <a:ext cx="3299460" cy="5156200"/>
          </a:xfrm>
          <a:prstGeom prst="rect">
            <a:avLst/>
          </a:prstGeom>
        </p:spPr>
      </p:pic>
      <p:pic>
        <p:nvPicPr>
          <p:cNvPr id="4" name="图片 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7193" y="841636"/>
            <a:ext cx="1662915" cy="1662915"/>
            <a:chOff x="3087535" y="2200113"/>
            <a:chExt cx="1247186" cy="1247186"/>
          </a:xfrm>
          <a:solidFill>
            <a:schemeClr val="accent1"/>
          </a:solidFill>
        </p:grpSpPr>
        <p:sp>
          <p:nvSpPr>
            <p:cNvPr id="26" name="Shape 14341"/>
            <p:cNvSpPr/>
            <p:nvPr/>
          </p:nvSpPr>
          <p:spPr>
            <a:xfrm rot="18900000">
              <a:off x="3087535" y="2200113"/>
              <a:ext cx="1247186" cy="124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90"/>
                  </a:moveTo>
                  <a:cubicBezTo>
                    <a:pt x="21600" y="14730"/>
                    <a:pt x="20700" y="15660"/>
                    <a:pt x="19560" y="15660"/>
                  </a:cubicBezTo>
                  <a:cubicBezTo>
                    <a:pt x="19560" y="15660"/>
                    <a:pt x="19560" y="15660"/>
                    <a:pt x="19560" y="15660"/>
                  </a:cubicBezTo>
                  <a:cubicBezTo>
                    <a:pt x="19500" y="15660"/>
                    <a:pt x="19350" y="15660"/>
                    <a:pt x="19170" y="15600"/>
                  </a:cubicBezTo>
                  <a:cubicBezTo>
                    <a:pt x="18990" y="15540"/>
                    <a:pt x="18750" y="15420"/>
                    <a:pt x="18510" y="15210"/>
                  </a:cubicBezTo>
                  <a:cubicBezTo>
                    <a:pt x="18450" y="15150"/>
                    <a:pt x="18360" y="15090"/>
                    <a:pt x="18300" y="15030"/>
                  </a:cubicBezTo>
                  <a:cubicBezTo>
                    <a:pt x="18000" y="14760"/>
                    <a:pt x="17700" y="14460"/>
                    <a:pt x="17340" y="14460"/>
                  </a:cubicBezTo>
                  <a:cubicBezTo>
                    <a:pt x="16710" y="14460"/>
                    <a:pt x="16470" y="15270"/>
                    <a:pt x="16290" y="15960"/>
                  </a:cubicBezTo>
                  <a:cubicBezTo>
                    <a:pt x="16260" y="16080"/>
                    <a:pt x="16260" y="16170"/>
                    <a:pt x="16260" y="1629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6260" y="21600"/>
                    <a:pt x="16260" y="21600"/>
                    <a:pt x="1626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860" y="21600"/>
                    <a:pt x="10800" y="21600"/>
                    <a:pt x="10740" y="21570"/>
                  </a:cubicBezTo>
                  <a:cubicBezTo>
                    <a:pt x="9780" y="21360"/>
                    <a:pt x="9660" y="21120"/>
                    <a:pt x="9630" y="21060"/>
                  </a:cubicBezTo>
                  <a:cubicBezTo>
                    <a:pt x="9570" y="20910"/>
                    <a:pt x="9840" y="20610"/>
                    <a:pt x="10050" y="20400"/>
                  </a:cubicBezTo>
                  <a:cubicBezTo>
                    <a:pt x="10110" y="20340"/>
                    <a:pt x="10200" y="20250"/>
                    <a:pt x="10260" y="20190"/>
                  </a:cubicBezTo>
                  <a:cubicBezTo>
                    <a:pt x="10800" y="19560"/>
                    <a:pt x="10800" y="18900"/>
                    <a:pt x="10800" y="18810"/>
                  </a:cubicBezTo>
                  <a:cubicBezTo>
                    <a:pt x="10800" y="17400"/>
                    <a:pt x="9660" y="16260"/>
                    <a:pt x="8250" y="16260"/>
                  </a:cubicBezTo>
                  <a:cubicBezTo>
                    <a:pt x="6840" y="16260"/>
                    <a:pt x="5700" y="17400"/>
                    <a:pt x="5700" y="18810"/>
                  </a:cubicBezTo>
                  <a:cubicBezTo>
                    <a:pt x="5700" y="18900"/>
                    <a:pt x="5700" y="19560"/>
                    <a:pt x="6240" y="20190"/>
                  </a:cubicBezTo>
                  <a:cubicBezTo>
                    <a:pt x="6300" y="20250"/>
                    <a:pt x="6390" y="20340"/>
                    <a:pt x="6450" y="20400"/>
                  </a:cubicBezTo>
                  <a:cubicBezTo>
                    <a:pt x="6660" y="20610"/>
                    <a:pt x="6930" y="20910"/>
                    <a:pt x="6870" y="21060"/>
                  </a:cubicBezTo>
                  <a:cubicBezTo>
                    <a:pt x="6870" y="21120"/>
                    <a:pt x="6720" y="21360"/>
                    <a:pt x="5760" y="21570"/>
                  </a:cubicBezTo>
                  <a:cubicBezTo>
                    <a:pt x="5700" y="21600"/>
                    <a:pt x="5640" y="21600"/>
                    <a:pt x="555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6290"/>
                    <a:pt x="0" y="16290"/>
                    <a:pt x="0" y="16290"/>
                  </a:cubicBezTo>
                  <a:cubicBezTo>
                    <a:pt x="0" y="16200"/>
                    <a:pt x="0" y="16110"/>
                    <a:pt x="30" y="16020"/>
                  </a:cubicBezTo>
                  <a:cubicBezTo>
                    <a:pt x="270" y="15030"/>
                    <a:pt x="540" y="14730"/>
                    <a:pt x="840" y="14730"/>
                  </a:cubicBezTo>
                  <a:cubicBezTo>
                    <a:pt x="1170" y="14730"/>
                    <a:pt x="1530" y="15150"/>
                    <a:pt x="1830" y="15420"/>
                  </a:cubicBezTo>
                  <a:cubicBezTo>
                    <a:pt x="2370" y="15870"/>
                    <a:pt x="2910" y="15900"/>
                    <a:pt x="3030" y="15900"/>
                  </a:cubicBezTo>
                  <a:cubicBezTo>
                    <a:pt x="3030" y="15900"/>
                    <a:pt x="3060" y="15900"/>
                    <a:pt x="3060" y="15900"/>
                  </a:cubicBezTo>
                  <a:cubicBezTo>
                    <a:pt x="4320" y="15900"/>
                    <a:pt x="5340" y="14880"/>
                    <a:pt x="5340" y="13590"/>
                  </a:cubicBezTo>
                  <a:cubicBezTo>
                    <a:pt x="5340" y="12330"/>
                    <a:pt x="4320" y="11310"/>
                    <a:pt x="3060" y="11310"/>
                  </a:cubicBezTo>
                  <a:cubicBezTo>
                    <a:pt x="3060" y="11310"/>
                    <a:pt x="3030" y="11310"/>
                    <a:pt x="3030" y="11310"/>
                  </a:cubicBezTo>
                  <a:cubicBezTo>
                    <a:pt x="2910" y="11310"/>
                    <a:pt x="2370" y="11340"/>
                    <a:pt x="1830" y="11790"/>
                  </a:cubicBezTo>
                  <a:cubicBezTo>
                    <a:pt x="1530" y="12060"/>
                    <a:pt x="1170" y="12480"/>
                    <a:pt x="840" y="12480"/>
                  </a:cubicBezTo>
                  <a:cubicBezTo>
                    <a:pt x="540" y="12480"/>
                    <a:pt x="270" y="12180"/>
                    <a:pt x="30" y="11190"/>
                  </a:cubicBezTo>
                  <a:cubicBezTo>
                    <a:pt x="0" y="11100"/>
                    <a:pt x="0" y="11010"/>
                    <a:pt x="0" y="10920"/>
                  </a:cubicBezTo>
                  <a:cubicBezTo>
                    <a:pt x="0" y="5340"/>
                    <a:pt x="0" y="5340"/>
                    <a:pt x="0" y="5340"/>
                  </a:cubicBezTo>
                  <a:cubicBezTo>
                    <a:pt x="5550" y="5340"/>
                    <a:pt x="5550" y="5340"/>
                    <a:pt x="5550" y="5340"/>
                  </a:cubicBezTo>
                  <a:cubicBezTo>
                    <a:pt x="5640" y="5340"/>
                    <a:pt x="5730" y="5340"/>
                    <a:pt x="5820" y="5310"/>
                  </a:cubicBezTo>
                  <a:cubicBezTo>
                    <a:pt x="7980" y="4830"/>
                    <a:pt x="6960" y="4110"/>
                    <a:pt x="6450" y="3510"/>
                  </a:cubicBezTo>
                  <a:cubicBezTo>
                    <a:pt x="5910" y="2910"/>
                    <a:pt x="5940" y="2310"/>
                    <a:pt x="5940" y="2310"/>
                  </a:cubicBezTo>
                  <a:cubicBezTo>
                    <a:pt x="5940" y="1020"/>
                    <a:pt x="6990" y="0"/>
                    <a:pt x="8250" y="0"/>
                  </a:cubicBezTo>
                  <a:cubicBezTo>
                    <a:pt x="9510" y="0"/>
                    <a:pt x="10560" y="1020"/>
                    <a:pt x="10560" y="2310"/>
                  </a:cubicBezTo>
                  <a:cubicBezTo>
                    <a:pt x="10560" y="2310"/>
                    <a:pt x="10590" y="2910"/>
                    <a:pt x="10050" y="3510"/>
                  </a:cubicBezTo>
                  <a:cubicBezTo>
                    <a:pt x="9540" y="4110"/>
                    <a:pt x="8550" y="4830"/>
                    <a:pt x="10680" y="5310"/>
                  </a:cubicBezTo>
                  <a:cubicBezTo>
                    <a:pt x="10770" y="5340"/>
                    <a:pt x="10860" y="5340"/>
                    <a:pt x="10950" y="5340"/>
                  </a:cubicBezTo>
                  <a:cubicBezTo>
                    <a:pt x="16260" y="5340"/>
                    <a:pt x="16260" y="5340"/>
                    <a:pt x="16260" y="5340"/>
                  </a:cubicBezTo>
                  <a:cubicBezTo>
                    <a:pt x="16260" y="10920"/>
                    <a:pt x="16260" y="10920"/>
                    <a:pt x="16260" y="10920"/>
                  </a:cubicBezTo>
                  <a:cubicBezTo>
                    <a:pt x="16260" y="11010"/>
                    <a:pt x="16260" y="11130"/>
                    <a:pt x="16290" y="11220"/>
                  </a:cubicBezTo>
                  <a:cubicBezTo>
                    <a:pt x="16470" y="11940"/>
                    <a:pt x="16710" y="12720"/>
                    <a:pt x="17340" y="12720"/>
                  </a:cubicBezTo>
                  <a:cubicBezTo>
                    <a:pt x="17700" y="12720"/>
                    <a:pt x="18000" y="12450"/>
                    <a:pt x="18300" y="12180"/>
                  </a:cubicBezTo>
                  <a:cubicBezTo>
                    <a:pt x="18360" y="12090"/>
                    <a:pt x="18450" y="12030"/>
                    <a:pt x="18510" y="11970"/>
                  </a:cubicBezTo>
                  <a:cubicBezTo>
                    <a:pt x="18990" y="11580"/>
                    <a:pt x="19440" y="11550"/>
                    <a:pt x="19530" y="11550"/>
                  </a:cubicBezTo>
                  <a:cubicBezTo>
                    <a:pt x="19560" y="11550"/>
                    <a:pt x="19560" y="11550"/>
                    <a:pt x="19560" y="11550"/>
                  </a:cubicBezTo>
                  <a:cubicBezTo>
                    <a:pt x="20700" y="11550"/>
                    <a:pt x="21600" y="12480"/>
                    <a:pt x="21600" y="1359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1219200">
                <a:defRPr>
                  <a:latin typeface="Roboto condensed"/>
                  <a:ea typeface="Roboto condensed"/>
                  <a:cs typeface="Roboto condensed"/>
                  <a:sym typeface="Roboto condensed"/>
                </a:defRPr>
              </a:pPr>
              <a:endParaRPr sz="1865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4"/>
            <p:cNvSpPr txBox="1"/>
            <p:nvPr/>
          </p:nvSpPr>
          <p:spPr>
            <a:xfrm rot="908242">
              <a:off x="3495009" y="2577449"/>
              <a:ext cx="363379" cy="56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defRPr/>
              </a:pPr>
              <a:r>
                <a:rPr lang="en-US" altLang="zh-CN" sz="426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  <a:endParaRPr lang="en-US" altLang="zh-CN" sz="426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2" name="图片 1" descr="C:\Users\怪物\Desktop\所获荣誉第二稿 - 780.jpg所获荣誉第二稿 - 7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22453" y="118110"/>
            <a:ext cx="3883025" cy="6621145"/>
          </a:xfrm>
          <a:prstGeom prst="rect">
            <a:avLst/>
          </a:prstGeom>
        </p:spPr>
      </p:pic>
      <p:pic>
        <p:nvPicPr>
          <p:cNvPr id="3" name="图片 2" descr="C:\Users\怪物\Desktop\所获荣誉郑1.jpg所获荣誉郑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9703" y="1290955"/>
            <a:ext cx="2830195" cy="5156200"/>
          </a:xfrm>
          <a:prstGeom prst="rect">
            <a:avLst/>
          </a:prstGeom>
        </p:spPr>
      </p:pic>
      <p:pic>
        <p:nvPicPr>
          <p:cNvPr id="4" name="图片 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10" name="图片 9" descr="资源 26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6900" y="744220"/>
            <a:ext cx="2809875" cy="2425065"/>
          </a:xfrm>
          <a:prstGeom prst="rect">
            <a:avLst/>
          </a:prstGeom>
        </p:spPr>
      </p:pic>
      <p:pic>
        <p:nvPicPr>
          <p:cNvPr id="9" name="图片 8" descr="资源 25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57325" y="2241550"/>
            <a:ext cx="2460625" cy="3203575"/>
          </a:xfrm>
          <a:prstGeom prst="rect">
            <a:avLst/>
          </a:prstGeom>
        </p:spPr>
      </p:pic>
      <p:pic>
        <p:nvPicPr>
          <p:cNvPr id="2" name="图片 1" descr="资源 32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57325" y="4346575"/>
            <a:ext cx="1089025" cy="850900"/>
          </a:xfrm>
          <a:prstGeom prst="rect">
            <a:avLst/>
          </a:prstGeom>
        </p:spPr>
      </p:pic>
      <p:pic>
        <p:nvPicPr>
          <p:cNvPr id="8" name="图片 7" descr="资源 24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553575" y="4788535"/>
            <a:ext cx="2457450" cy="18916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798352" y="2622277"/>
            <a:ext cx="2754153" cy="546885"/>
            <a:chOff x="4735218" y="1517134"/>
            <a:chExt cx="2754153" cy="546885"/>
          </a:xfrm>
        </p:grpSpPr>
        <p:sp>
          <p:nvSpPr>
            <p:cNvPr id="14" name="矩形 13"/>
            <p:cNvSpPr/>
            <p:nvPr/>
          </p:nvSpPr>
          <p:spPr>
            <a:xfrm>
              <a:off x="4735218" y="1517134"/>
              <a:ext cx="243522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01 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第一部分分页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789714" y="2064019"/>
              <a:ext cx="269965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792241" y="3397314"/>
            <a:ext cx="2754153" cy="546885"/>
            <a:chOff x="4735218" y="1517134"/>
            <a:chExt cx="2754153" cy="546885"/>
          </a:xfrm>
        </p:grpSpPr>
        <p:sp>
          <p:nvSpPr>
            <p:cNvPr id="4" name="矩形 3"/>
            <p:cNvSpPr/>
            <p:nvPr/>
          </p:nvSpPr>
          <p:spPr>
            <a:xfrm>
              <a:off x="4735218" y="1517134"/>
              <a:ext cx="243522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02 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第二部分分页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789714" y="2064019"/>
              <a:ext cx="269965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792241" y="4172351"/>
            <a:ext cx="2754153" cy="546885"/>
            <a:chOff x="4735218" y="1517134"/>
            <a:chExt cx="2754153" cy="546885"/>
          </a:xfrm>
        </p:grpSpPr>
        <p:sp>
          <p:nvSpPr>
            <p:cNvPr id="6" name="矩形 5"/>
            <p:cNvSpPr/>
            <p:nvPr/>
          </p:nvSpPr>
          <p:spPr>
            <a:xfrm>
              <a:off x="4735218" y="1517134"/>
              <a:ext cx="243522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  <a:cs typeface="+mn-ea"/>
                  <a:sym typeface="+mn-lt"/>
                </a:rPr>
                <a:t>03 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分页设计</a:t>
              </a:r>
              <a:r>
                <a:rPr lang="zh-CN" altLang="en-US" sz="2400" dirty="0">
                  <a:solidFill>
                    <a:schemeClr val="tx1"/>
                  </a:solidFill>
                  <a:cs typeface="+mn-ea"/>
                  <a:sym typeface="+mn-lt"/>
                </a:rPr>
                <a:t>总结</a:t>
              </a:r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789714" y="2064019"/>
              <a:ext cx="269965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5571079" y="788620"/>
            <a:ext cx="2795270" cy="12414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3735" b="1" dirty="0">
                <a:solidFill>
                  <a:schemeClr val="tx1"/>
                </a:solidFill>
                <a:cs typeface="+mn-ea"/>
                <a:sym typeface="+mn-lt"/>
              </a:rPr>
              <a:t>目录</a:t>
            </a:r>
            <a:endParaRPr lang="zh-CN" altLang="en-US" sz="3735" b="1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3735" b="1" dirty="0">
                <a:solidFill>
                  <a:schemeClr val="tx1"/>
                </a:solidFill>
                <a:cs typeface="+mn-ea"/>
                <a:sym typeface="+mn-lt"/>
              </a:rPr>
              <a:t>CONTENTS</a:t>
            </a:r>
            <a:endParaRPr lang="en-US" altLang="zh-CN" sz="3735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845300" y="3273425"/>
            <a:ext cx="0" cy="617539"/>
          </a:xfrm>
          <a:prstGeom prst="line">
            <a:avLst/>
          </a:prstGeom>
          <a:noFill/>
          <a:ln w="190500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480051" y="3273425"/>
            <a:ext cx="0" cy="617539"/>
          </a:xfrm>
          <a:prstGeom prst="line">
            <a:avLst/>
          </a:prstGeom>
          <a:noFill/>
          <a:ln w="190500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 bwMode="auto">
          <a:xfrm flipH="1">
            <a:off x="7161213" y="3273426"/>
            <a:ext cx="1016000" cy="1296988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35037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MH_Other_4"/>
          <p:cNvSpPr/>
          <p:nvPr>
            <p:custDataLst>
              <p:tags r:id="rId4"/>
            </p:custDataLst>
          </p:nvPr>
        </p:nvSpPr>
        <p:spPr bwMode="auto">
          <a:xfrm>
            <a:off x="4098926" y="3273426"/>
            <a:ext cx="1017588" cy="1296988"/>
          </a:xfrm>
          <a:custGeom>
            <a:avLst/>
            <a:gdLst>
              <a:gd name="T0" fmla="*/ 0 w 635"/>
              <a:gd name="T1" fmla="*/ 0 h 953"/>
              <a:gd name="T2" fmla="*/ 0 w 635"/>
              <a:gd name="T3" fmla="*/ 1763712 h 953"/>
              <a:gd name="T4" fmla="*/ 900113 w 635"/>
              <a:gd name="T5" fmla="*/ 1763712 h 9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953">
                <a:moveTo>
                  <a:pt x="0" y="0"/>
                </a:moveTo>
                <a:lnTo>
                  <a:pt x="0" y="953"/>
                </a:lnTo>
                <a:lnTo>
                  <a:pt x="635" y="953"/>
                </a:lnTo>
              </a:path>
            </a:pathLst>
          </a:custGeom>
          <a:noFill/>
          <a:ln w="190500" cap="flat" cmpd="sng">
            <a:solidFill>
              <a:srgbClr val="F2F2F2"/>
            </a:solidFill>
            <a:rou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atinLnBrk="1">
              <a:defRPr/>
            </a:pPr>
            <a:endParaRPr lang="zh-CN" altLang="en-US" sz="16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8375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MH_Other_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2037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MH_Other_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35700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9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81900" y="2084388"/>
            <a:ext cx="1187451" cy="1187451"/>
          </a:xfrm>
          <a:prstGeom prst="roundRect">
            <a:avLst>
              <a:gd name="adj" fmla="val 1176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zh-CN" altLang="en-US" sz="1600" b="1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82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49652" y="2112964"/>
            <a:ext cx="1103313" cy="695325"/>
          </a:xfrm>
          <a:prstGeom prst="roundRect">
            <a:avLst>
              <a:gd name="adj" fmla="val 1580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 fontScale="7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郑宏伟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机构介绍星沙</a:t>
            </a:r>
            <a:endParaRPr lang="zh-CN" altLang="en-US" sz="1555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3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4900" y="2141539"/>
            <a:ext cx="1101725" cy="695325"/>
          </a:xfrm>
          <a:prstGeom prst="roundRect">
            <a:avLst>
              <a:gd name="adj" fmla="val 15806"/>
            </a:avLst>
          </a:prstGeom>
          <a:solidFill>
            <a:schemeClr val="accent3"/>
          </a:solidFill>
          <a:ln>
            <a:noFill/>
          </a:ln>
        </p:spPr>
        <p:txBody>
          <a:bodyPr anchor="ctr">
            <a:normAutofit fontScale="6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王赛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机构介绍浦园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4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8564" y="2141539"/>
            <a:ext cx="1101725" cy="695325"/>
          </a:xfrm>
          <a:prstGeom prst="roundRect">
            <a:avLst>
              <a:gd name="adj" fmla="val 1580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吴雨晴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所获荣誉</a:t>
            </a:r>
            <a:endParaRPr lang="zh-CN" altLang="en-US" sz="1555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85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42226" y="2141539"/>
            <a:ext cx="1103313" cy="695325"/>
          </a:xfrm>
          <a:prstGeom prst="roundRect">
            <a:avLst>
              <a:gd name="adj" fmla="val 15806"/>
            </a:avLst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龚坤冰</a:t>
            </a:r>
            <a:endParaRPr lang="zh-CN" altLang="en-US" sz="1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latin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555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联系我们</a:t>
            </a:r>
            <a:endParaRPr lang="zh-CN" altLang="en-US" sz="1555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MH_Other_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94288" y="5208589"/>
            <a:ext cx="2159000" cy="576263"/>
          </a:xfrm>
          <a:prstGeom prst="ellipse">
            <a:avLst/>
          </a:prstGeom>
          <a:gradFill rotWithShape="1">
            <a:gsLst>
              <a:gs pos="0">
                <a:sysClr val="window" lastClr="FFFFFF">
                  <a:lumMod val="50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None/>
              <a:defRPr/>
            </a:pPr>
            <a:endParaRPr lang="ko-KR" altLang="ko-KR" sz="1800" ker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Title_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0202" y="3986213"/>
            <a:ext cx="1527175" cy="1525587"/>
          </a:xfrm>
          <a:prstGeom prst="ellipse">
            <a:avLst/>
          </a:prstGeom>
          <a:solidFill>
            <a:schemeClr val="accent1">
              <a:alpha val="97000"/>
            </a:schemeClr>
          </a:solidFill>
          <a:ln w="38100">
            <a:noFill/>
          </a:ln>
          <a:effectLst/>
        </p:spPr>
        <p:txBody>
          <a:bodyPr lIns="0" tIns="0" rIns="0" bIns="0" anchor="ctr">
            <a:normAutofit lnSpcReduction="10000"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敲代码</a:t>
            </a:r>
            <a:endParaRPr lang="zh-CN" altLang="en-US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4" name="图片 3" descr="6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3" grpId="0" bldLvl="0" animBg="1"/>
      <p:bldP spid="16" grpId="0" bldLvl="0" animBg="1"/>
      <p:bldP spid="19" grpId="0" bldLvl="0" animBg="1"/>
      <p:bldP spid="3082" grpId="0" bldLvl="0" animBg="1"/>
      <p:bldP spid="3083" grpId="0" bldLvl="0" animBg="1"/>
      <p:bldP spid="3084" grpId="0" bldLvl="0" animBg="1"/>
      <p:bldP spid="3085" grpId="0" bldLvl="0" animBg="1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38" name="图片 37" descr="资源 37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7945" y="2336800"/>
            <a:ext cx="2962275" cy="2686050"/>
          </a:xfrm>
          <a:prstGeom prst="rect">
            <a:avLst/>
          </a:prstGeom>
        </p:spPr>
      </p:pic>
      <p:pic>
        <p:nvPicPr>
          <p:cNvPr id="12" name="图片 11" descr="资源 8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5320" y="3714750"/>
            <a:ext cx="320675" cy="1308100"/>
          </a:xfrm>
          <a:prstGeom prst="rect">
            <a:avLst/>
          </a:prstGeom>
        </p:spPr>
      </p:pic>
      <p:pic>
        <p:nvPicPr>
          <p:cNvPr id="23" name="图片 22" descr="资源 16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3095" y="1620520"/>
            <a:ext cx="1771650" cy="8699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82945" y="3714750"/>
            <a:ext cx="499745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  <a:cs typeface="+mn-ea"/>
                <a:sym typeface="+mn-lt"/>
              </a:rPr>
              <a:t>分页总结</a:t>
            </a:r>
            <a:endParaRPr lang="zh-CN" altLang="en-US" sz="4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8942" y="1776641"/>
            <a:ext cx="34259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/>
                </a:solidFill>
                <a:cs typeface="+mn-ea"/>
                <a:sym typeface="+mn-lt"/>
              </a:rPr>
              <a:t>part</a:t>
            </a:r>
            <a:r>
              <a:rPr lang="en-US" altLang="zh-CN" sz="11500" b="1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en-US" altLang="zh-CN" sz="115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" name="PA_直接连接符 14"/>
          <p:cNvCxnSpPr/>
          <p:nvPr>
            <p:custDataLst>
              <p:tags r:id="rId5"/>
            </p:custDataLst>
          </p:nvPr>
        </p:nvCxnSpPr>
        <p:spPr>
          <a:xfrm>
            <a:off x="7006227" y="3672595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4"/>
          <p:cNvCxnSpPr/>
          <p:nvPr>
            <p:custDataLst>
              <p:tags r:id="rId6"/>
            </p:custDataLst>
          </p:nvPr>
        </p:nvCxnSpPr>
        <p:spPr>
          <a:xfrm>
            <a:off x="8433230" y="3676559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16"/>
          <p:cNvSpPr/>
          <p:nvPr>
            <p:custDataLst>
              <p:tags r:id="rId7"/>
            </p:custDataLst>
          </p:nvPr>
        </p:nvSpPr>
        <p:spPr>
          <a:xfrm>
            <a:off x="8240709" y="3637865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资源 13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001658" y="112835"/>
            <a:ext cx="2708275" cy="2889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5615" y="1501140"/>
            <a:ext cx="5483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设计分页以及写分页代码的过程还是比较顺利的，唯一不方便的就是甲方迟迟不给素材，导致我们的</a:t>
            </a:r>
            <a:r>
              <a:rPr lang="zh-CN" altLang="en-US">
                <a:sym typeface="+mn-ea"/>
              </a:rPr>
              <a:t>素材</a:t>
            </a:r>
            <a:r>
              <a:rPr lang="zh-CN" altLang="en-US"/>
              <a:t>都是在网上找的</a:t>
            </a:r>
            <a:r>
              <a:rPr lang="en-US" altLang="zh-CN"/>
              <a:t>...</a:t>
            </a:r>
            <a:endParaRPr lang="en-US" altLang="zh-CN"/>
          </a:p>
          <a:p>
            <a:r>
              <a:rPr lang="zh-CN" altLang="en-US"/>
              <a:t>网站都要完成了，素材还没拿到手</a:t>
            </a:r>
            <a:r>
              <a:rPr lang="en-US" altLang="zh-CN"/>
              <a:t>...</a:t>
            </a:r>
            <a:endParaRPr lang="en-US" altLang="zh-CN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65" y="2700020"/>
            <a:ext cx="3176270" cy="3270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653280"/>
            <a:ext cx="4514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补</a:t>
            </a:r>
            <a:r>
              <a:rPr lang="en-US" altLang="zh-CN"/>
              <a:t>:</a:t>
            </a:r>
            <a:r>
              <a:rPr lang="zh-CN" altLang="en-US"/>
              <a:t>刚刚甲方突然发素材过来了</a:t>
            </a:r>
            <a:r>
              <a:rPr lang="en-US" altLang="zh-CN"/>
              <a:t>...</a:t>
            </a:r>
            <a:endParaRPr lang="en-US" altLang="zh-CN"/>
          </a:p>
          <a:p>
            <a:r>
              <a:rPr lang="en-US" altLang="zh-CN"/>
              <a:t>			11</a:t>
            </a:r>
            <a:r>
              <a:rPr lang="zh-CN" altLang="en-US"/>
              <a:t>月</a:t>
            </a:r>
            <a:r>
              <a:rPr lang="en-US" altLang="zh-CN"/>
              <a:t>19</a:t>
            </a:r>
            <a:r>
              <a:rPr lang="zh-CN" altLang="en-US"/>
              <a:t>日</a:t>
            </a:r>
            <a:r>
              <a:rPr lang="en-US" altLang="zh-CN"/>
              <a:t> 21:00</a:t>
            </a:r>
            <a:endParaRPr lang="en-US" altLang="zh-CN"/>
          </a:p>
        </p:txBody>
      </p:sp>
      <p:pic>
        <p:nvPicPr>
          <p:cNvPr id="8" name="图片 7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788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20" name="图片 19" descr="资源 33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9595" y="454025"/>
            <a:ext cx="3613150" cy="3442970"/>
          </a:xfrm>
          <a:prstGeom prst="rect">
            <a:avLst/>
          </a:prstGeom>
        </p:spPr>
      </p:pic>
      <p:pic>
        <p:nvPicPr>
          <p:cNvPr id="10" name="图片 9" descr="资源 26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785" y="4121785"/>
            <a:ext cx="2038350" cy="1758950"/>
          </a:xfrm>
          <a:prstGeom prst="rect">
            <a:avLst/>
          </a:prstGeom>
        </p:spPr>
      </p:pic>
      <p:pic>
        <p:nvPicPr>
          <p:cNvPr id="34" name="图片 33" descr="资源 13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54935" y="3896995"/>
            <a:ext cx="1527810" cy="1630045"/>
          </a:xfrm>
          <a:prstGeom prst="rect">
            <a:avLst/>
          </a:prstGeom>
        </p:spPr>
      </p:pic>
      <p:pic>
        <p:nvPicPr>
          <p:cNvPr id="17" name="图片 16" descr="资源 3011"/>
          <p:cNvPicPr>
            <a:picLocks noChangeAspect="1"/>
          </p:cNvPicPr>
          <p:nvPr/>
        </p:nvPicPr>
        <p:blipFill>
          <a:blip r:embed="rId5" cstate="screen"/>
          <a:srcRect t="51908" r="-3575"/>
          <a:stretch>
            <a:fillRect/>
          </a:stretch>
        </p:blipFill>
        <p:spPr>
          <a:xfrm>
            <a:off x="4773295" y="-26035"/>
            <a:ext cx="2999105" cy="1464310"/>
          </a:xfrm>
          <a:prstGeom prst="rect">
            <a:avLst/>
          </a:prstGeom>
        </p:spPr>
      </p:pic>
      <p:pic>
        <p:nvPicPr>
          <p:cNvPr id="19" name="图片 18" descr="资源 32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62145" y="1438275"/>
            <a:ext cx="1089025" cy="850900"/>
          </a:xfrm>
          <a:prstGeom prst="rect">
            <a:avLst/>
          </a:prstGeom>
        </p:spPr>
      </p:pic>
      <p:pic>
        <p:nvPicPr>
          <p:cNvPr id="3" name="图片 2" descr="资源 35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098280" y="-48895"/>
            <a:ext cx="3079750" cy="3067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01030" y="3291840"/>
            <a:ext cx="6477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感谢您的观看！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3" y="4437112"/>
            <a:ext cx="9025003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板：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www.1ppt.com/moban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材：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www.1ppt.com/sucai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表：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www.1ppt.com/tubiao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www.1ppt.com/jianli/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件：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www.1ppt.com/kejian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www.1ppt.com/shouchaobao/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题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altLang="zh-CN" sz="110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www.1ppt.com/ziti/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28408" y="3097348"/>
            <a:ext cx="5471583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人学习、研究。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拷贝模板中的内容用于其它幻灯片母版中使用。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19575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任何形式的在线付费下载。</a:t>
            </a:r>
            <a:endParaRPr lang="zh-CN" altLang="en-US" sz="1200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69" y="356248"/>
            <a:ext cx="7893049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资源 21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23190" y="-48895"/>
            <a:ext cx="12419965" cy="6955790"/>
          </a:xfrm>
          <a:prstGeom prst="rect">
            <a:avLst/>
          </a:prstGeom>
        </p:spPr>
      </p:pic>
      <p:pic>
        <p:nvPicPr>
          <p:cNvPr id="38" name="图片 37" descr="资源 37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7945" y="2336800"/>
            <a:ext cx="2962275" cy="2686050"/>
          </a:xfrm>
          <a:prstGeom prst="rect">
            <a:avLst/>
          </a:prstGeom>
        </p:spPr>
      </p:pic>
      <p:pic>
        <p:nvPicPr>
          <p:cNvPr id="12" name="图片 11" descr="资源 8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5320" y="3714750"/>
            <a:ext cx="320675" cy="1308100"/>
          </a:xfrm>
          <a:prstGeom prst="rect">
            <a:avLst/>
          </a:prstGeom>
        </p:spPr>
      </p:pic>
      <p:pic>
        <p:nvPicPr>
          <p:cNvPr id="23" name="图片 22" descr="资源 16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3095" y="1620520"/>
            <a:ext cx="1771650" cy="8699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82945" y="3714750"/>
            <a:ext cx="499745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  <a:cs typeface="+mn-ea"/>
                <a:sym typeface="+mn-lt"/>
              </a:rPr>
              <a:t>第一部分</a:t>
            </a:r>
            <a:r>
              <a:rPr lang="zh-CN" altLang="en-US" sz="4400" b="1" dirty="0">
                <a:solidFill>
                  <a:schemeClr val="tx1"/>
                </a:solidFill>
                <a:cs typeface="+mn-ea"/>
                <a:sym typeface="+mn-lt"/>
              </a:rPr>
              <a:t>分页</a:t>
            </a:r>
            <a:endParaRPr lang="zh-CN" altLang="en-US" sz="4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8942" y="1776641"/>
            <a:ext cx="34259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1"/>
                </a:solidFill>
                <a:cs typeface="+mn-ea"/>
                <a:sym typeface="+mn-lt"/>
              </a:rPr>
              <a:t>part</a:t>
            </a:r>
            <a:r>
              <a:rPr lang="en-US" altLang="zh-CN" sz="11500" b="1" dirty="0">
                <a:solidFill>
                  <a:schemeClr val="tx1"/>
                </a:solidFill>
                <a:cs typeface="+mn-ea"/>
                <a:sym typeface="+mn-lt"/>
              </a:rPr>
              <a:t>01</a:t>
            </a:r>
            <a:endParaRPr lang="en-US" altLang="zh-CN" sz="115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5" name="PA_直接连接符 14"/>
          <p:cNvCxnSpPr/>
          <p:nvPr>
            <p:custDataLst>
              <p:tags r:id="rId5"/>
            </p:custDataLst>
          </p:nvPr>
        </p:nvCxnSpPr>
        <p:spPr>
          <a:xfrm>
            <a:off x="7006227" y="3672595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4"/>
          <p:cNvCxnSpPr/>
          <p:nvPr>
            <p:custDataLst>
              <p:tags r:id="rId6"/>
            </p:custDataLst>
          </p:nvPr>
        </p:nvCxnSpPr>
        <p:spPr>
          <a:xfrm>
            <a:off x="8433230" y="3676559"/>
            <a:ext cx="11340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16"/>
          <p:cNvSpPr/>
          <p:nvPr>
            <p:custDataLst>
              <p:tags r:id="rId7"/>
            </p:custDataLst>
          </p:nvPr>
        </p:nvSpPr>
        <p:spPr>
          <a:xfrm>
            <a:off x="8240709" y="3637865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28" descr="C:\Users\2GGTFQ2\Desktop\图片库\通用图片占位符（尺寸已调整）\几何\16.9\字体感觉1.png字体感觉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4282" b="24282"/>
          <a:stretch>
            <a:fillRect/>
          </a:stretch>
        </p:blipFill>
        <p:spPr>
          <a:xfrm>
            <a:off x="-16473006" y="3505428"/>
            <a:ext cx="8318073" cy="4678879"/>
          </a:xfrm>
          <a:prstGeom prst="rect">
            <a:avLst/>
          </a:prstGeom>
          <a:effectLst/>
        </p:spPr>
      </p:pic>
      <p:pic>
        <p:nvPicPr>
          <p:cNvPr id="7" name="PA-图片 29" descr="C:\Users\2GGTFQ2\Desktop\图片库\通用图片占位符（尺寸已调整）\几何\16.9\几何拼接1.png几何拼接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0413" b="30413"/>
          <a:stretch>
            <a:fillRect/>
          </a:stretch>
        </p:blipFill>
        <p:spPr>
          <a:xfrm>
            <a:off x="-15059295" y="4774523"/>
            <a:ext cx="5910164" cy="3324494"/>
          </a:xfrm>
          <a:prstGeom prst="rect">
            <a:avLst/>
          </a:prstGeom>
          <a:effectLst/>
        </p:spPr>
      </p:pic>
      <p:pic>
        <p:nvPicPr>
          <p:cNvPr id="8" name="PA-图片 31" descr="C:\Users\2GGTFQ2\Desktop\图片库\通用图片占位符（尺寸已调整）\几何\16.9\字体感觉3.png字体感觉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5976" b="25976"/>
          <a:stretch>
            <a:fillRect/>
          </a:stretch>
        </p:blipFill>
        <p:spPr>
          <a:xfrm>
            <a:off x="-21800254" y="4774523"/>
            <a:ext cx="5911229" cy="3324494"/>
          </a:xfrm>
          <a:prstGeom prst="rect">
            <a:avLst/>
          </a:prstGeom>
          <a:effectLst/>
        </p:spPr>
      </p:pic>
      <p:pic>
        <p:nvPicPr>
          <p:cNvPr id="10" name="图片 9" descr="机构介绍（总校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355" y="2000885"/>
            <a:ext cx="2659380" cy="3819525"/>
          </a:xfrm>
          <a:prstGeom prst="rect">
            <a:avLst/>
          </a:prstGeom>
        </p:spPr>
      </p:pic>
      <p:pic>
        <p:nvPicPr>
          <p:cNvPr id="13" name="图片 12" descr="学员风采郑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70" y="2000885"/>
            <a:ext cx="2750820" cy="38182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96340" y="1326515"/>
            <a:ext cx="12712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>
              <a:buClrTx/>
              <a:buSzTx/>
              <a:buFontTx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郑宏伟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pic>
        <p:nvPicPr>
          <p:cNvPr id="15" name="图片 14" descr="课程中心吴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115" y="2002155"/>
            <a:ext cx="2879090" cy="3370580"/>
          </a:xfrm>
          <a:prstGeom prst="rect">
            <a:avLst/>
          </a:prstGeom>
        </p:spPr>
      </p:pic>
      <p:pic>
        <p:nvPicPr>
          <p:cNvPr id="16" name="图片 15" descr="师资力量王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55" y="2002155"/>
            <a:ext cx="2604135" cy="284924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53885" y="1327150"/>
            <a:ext cx="1224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吴雨晴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02405" y="1327150"/>
            <a:ext cx="127127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王赛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907905" y="1373505"/>
            <a:ext cx="1224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龚坤冰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pic>
        <p:nvPicPr>
          <p:cNvPr id="34" name="图片 33" descr="6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28" descr="C:\Users\2GGTFQ2\Desktop\图片库\通用图片占位符（尺寸已调整）\几何\16.9\字体感觉1.png字体感觉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4282" b="24282"/>
          <a:stretch>
            <a:fillRect/>
          </a:stretch>
        </p:blipFill>
        <p:spPr>
          <a:xfrm>
            <a:off x="-16473006" y="3505428"/>
            <a:ext cx="8318073" cy="4678879"/>
          </a:xfrm>
          <a:prstGeom prst="rect">
            <a:avLst/>
          </a:prstGeom>
          <a:effectLst/>
        </p:spPr>
      </p:pic>
      <p:pic>
        <p:nvPicPr>
          <p:cNvPr id="7" name="PA-图片 29" descr="C:\Users\2GGTFQ2\Desktop\图片库\通用图片占位符（尺寸已调整）\几何\16.9\几何拼接1.png几何拼接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0413" b="30413"/>
          <a:stretch>
            <a:fillRect/>
          </a:stretch>
        </p:blipFill>
        <p:spPr>
          <a:xfrm>
            <a:off x="-15059295" y="4774523"/>
            <a:ext cx="5910164" cy="3324494"/>
          </a:xfrm>
          <a:prstGeom prst="rect">
            <a:avLst/>
          </a:prstGeom>
          <a:effectLst/>
        </p:spPr>
      </p:pic>
      <p:pic>
        <p:nvPicPr>
          <p:cNvPr id="8" name="PA-图片 31" descr="C:\Users\2GGTFQ2\Desktop\图片库\通用图片占位符（尺寸已调整）\几何\16.9\字体感觉3.png字体感觉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5976" b="25976"/>
          <a:stretch>
            <a:fillRect/>
          </a:stretch>
        </p:blipFill>
        <p:spPr>
          <a:xfrm>
            <a:off x="-21800254" y="4774523"/>
            <a:ext cx="5911229" cy="3324494"/>
          </a:xfrm>
          <a:prstGeom prst="rect">
            <a:avLst/>
          </a:prstGeom>
          <a:effectLst/>
        </p:spPr>
      </p:pic>
      <p:sp>
        <p:nvSpPr>
          <p:cNvPr id="5" name="文本框 4"/>
          <p:cNvSpPr txBox="1"/>
          <p:nvPr/>
        </p:nvSpPr>
        <p:spPr>
          <a:xfrm>
            <a:off x="2644775" y="948055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rgbClr val="FEFFFF"/>
                </a:solidFill>
                <a:cs typeface="+mn-ea"/>
              </a:rPr>
              <a:t>吴雨晴</a:t>
            </a:r>
            <a:endParaRPr lang="zh-CN" altLang="en-US" sz="2400" dirty="0">
              <a:solidFill>
                <a:srgbClr val="FEFFFF"/>
              </a:solidFill>
              <a:cs typeface="+mn-ea"/>
            </a:endParaRPr>
          </a:p>
        </p:txBody>
      </p:sp>
      <p:pic>
        <p:nvPicPr>
          <p:cNvPr id="9" name="图片 8" descr="QQ图片20201119202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440815"/>
            <a:ext cx="8703310" cy="22599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27530" y="4194810"/>
            <a:ext cx="7315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11.15</a:t>
            </a:r>
            <a:r>
              <a:rPr lang="zh-CN" altLang="en-US"/>
              <a:t>号晚上开展了线上会议，进行</a:t>
            </a:r>
            <a:r>
              <a:rPr lang="zh-CN" altLang="en-US">
                <a:sym typeface="+mn-ea"/>
              </a:rPr>
              <a:t>第一部分</a:t>
            </a:r>
            <a:r>
              <a:rPr lang="zh-CN" altLang="en-US"/>
              <a:t>分页的修改</a:t>
            </a:r>
            <a:endParaRPr lang="zh-CN" altLang="en-US"/>
          </a:p>
        </p:txBody>
      </p:sp>
      <p:pic>
        <p:nvPicPr>
          <p:cNvPr id="34" name="图片 33" descr="6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" y="125095"/>
            <a:ext cx="3075305" cy="7874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18"/>
          <p:cNvSpPr/>
          <p:nvPr/>
        </p:nvSpPr>
        <p:spPr bwMode="auto">
          <a:xfrm>
            <a:off x="542296" y="1363661"/>
            <a:ext cx="952500" cy="95233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学员风采郑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5760" y="1156970"/>
            <a:ext cx="3890010" cy="5396865"/>
          </a:xfrm>
          <a:prstGeom prst="rect">
            <a:avLst/>
          </a:prstGeom>
        </p:spPr>
      </p:pic>
      <p:pic>
        <p:nvPicPr>
          <p:cNvPr id="4" name="图片 3" descr="学员风采郑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15" y="111760"/>
            <a:ext cx="4119245" cy="6635115"/>
          </a:xfrm>
          <a:prstGeom prst="rect">
            <a:avLst/>
          </a:prstGeom>
        </p:spPr>
      </p:pic>
      <p:pic>
        <p:nvPicPr>
          <p:cNvPr id="34" name="图片 3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18"/>
          <p:cNvSpPr/>
          <p:nvPr/>
        </p:nvSpPr>
        <p:spPr bwMode="auto">
          <a:xfrm>
            <a:off x="542296" y="1363661"/>
            <a:ext cx="952500" cy="95233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C:\Users\怪物\Desktop\师资力量王1.jpg师资力量王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00835" y="1363345"/>
            <a:ext cx="4588510" cy="5017770"/>
          </a:xfrm>
          <a:prstGeom prst="rect">
            <a:avLst/>
          </a:prstGeom>
        </p:spPr>
      </p:pic>
      <p:pic>
        <p:nvPicPr>
          <p:cNvPr id="4" name="图片 3" descr="C:\Users\怪物\Desktop\师资力量王2.jpg师资力量王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07505" y="939165"/>
            <a:ext cx="4975860" cy="5441950"/>
          </a:xfrm>
          <a:prstGeom prst="rect">
            <a:avLst/>
          </a:prstGeom>
        </p:spPr>
      </p:pic>
      <p:pic>
        <p:nvPicPr>
          <p:cNvPr id="34" name="图片 3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18"/>
          <p:cNvSpPr/>
          <p:nvPr/>
        </p:nvSpPr>
        <p:spPr bwMode="auto">
          <a:xfrm>
            <a:off x="542296" y="1363661"/>
            <a:ext cx="952500" cy="95233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C:\Users\怪物\Desktop\课程中心吴1.jpg课程中心吴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51648" y="1363345"/>
            <a:ext cx="4286885" cy="5017770"/>
          </a:xfrm>
          <a:prstGeom prst="rect">
            <a:avLst/>
          </a:prstGeom>
        </p:spPr>
      </p:pic>
      <p:pic>
        <p:nvPicPr>
          <p:cNvPr id="4" name="图片 3" descr="C:\Users\怪物\Desktop\课程中心吴2.jpg课程中心吴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06603" y="939165"/>
            <a:ext cx="4177665" cy="5441950"/>
          </a:xfrm>
          <a:prstGeom prst="rect">
            <a:avLst/>
          </a:prstGeom>
        </p:spPr>
      </p:pic>
      <p:pic>
        <p:nvPicPr>
          <p:cNvPr id="34" name="图片 33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18"/>
          <p:cNvSpPr/>
          <p:nvPr/>
        </p:nvSpPr>
        <p:spPr bwMode="auto">
          <a:xfrm>
            <a:off x="542296" y="1363661"/>
            <a:ext cx="952500" cy="95233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C:\Users\怪物\Desktop\机构介绍（总校）.jpg机构介绍（总校）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147888" y="1363345"/>
            <a:ext cx="3494405" cy="5017770"/>
          </a:xfrm>
          <a:prstGeom prst="rect">
            <a:avLst/>
          </a:prstGeom>
        </p:spPr>
      </p:pic>
      <p:pic>
        <p:nvPicPr>
          <p:cNvPr id="34" name="图片 33" descr="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125095"/>
            <a:ext cx="3075305" cy="10490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305560" y="329565"/>
            <a:ext cx="227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五忘忧团队</a:t>
            </a:r>
            <a:endParaRPr lang="zh-CN" altLang="en-US" sz="3200"/>
          </a:p>
        </p:txBody>
      </p:sp>
      <p:pic>
        <p:nvPicPr>
          <p:cNvPr id="3" name="图片 2" descr="机构介绍第二稿龚坤冰7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130" y="125095"/>
            <a:ext cx="3550285" cy="625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5.2.4"/>
  <p:tag name="KSO_WM_UNIT_VALUE" val="535*9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1_1"/>
  <p:tag name="KSO_WM_UNIT_ID" val="mixed20199740_1*ζ_h_d*1_1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ags/tag11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71030075334"/>
  <p:tag name="MH_LIBRARY" val="GRAPHIC"/>
  <p:tag name="KSO_WM_UNIT_FLASH_PICTURE_TYPE" val="1"/>
</p:tagLst>
</file>

<file path=ppt/tags/tag12.xml><?xml version="1.0" encoding="utf-8"?>
<p:tagLst xmlns:p="http://schemas.openxmlformats.org/presentationml/2006/main">
  <p:tag name="MH" val="20171106223252"/>
  <p:tag name="MH_LIBRARY" val="GRAPHIC"/>
  <p:tag name="MH_TYPE" val="Other"/>
  <p:tag name="MH_ORDER" val="1"/>
</p:tagLst>
</file>

<file path=ppt/tags/tag13.xml><?xml version="1.0" encoding="utf-8"?>
<p:tagLst xmlns:p="http://schemas.openxmlformats.org/presentationml/2006/main">
  <p:tag name="MH" val="20171106223252"/>
  <p:tag name="MH_LIBRARY" val="GRAPHIC"/>
  <p:tag name="MH_TYPE" val="Other"/>
  <p:tag name="MH_ORDER" val="2"/>
</p:tagLst>
</file>

<file path=ppt/tags/tag14.xml><?xml version="1.0" encoding="utf-8"?>
<p:tagLst xmlns:p="http://schemas.openxmlformats.org/presentationml/2006/main">
  <p:tag name="MH" val="20171106223252"/>
  <p:tag name="MH_LIBRARY" val="GRAPHIC"/>
  <p:tag name="MH_TYPE" val="Other"/>
  <p:tag name="MH_ORDER" val="3"/>
</p:tagLst>
</file>

<file path=ppt/tags/tag15.xml><?xml version="1.0" encoding="utf-8"?>
<p:tagLst xmlns:p="http://schemas.openxmlformats.org/presentationml/2006/main">
  <p:tag name="MH" val="20171106223252"/>
  <p:tag name="MH_LIBRARY" val="GRAPHIC"/>
  <p:tag name="MH_TYPE" val="Other"/>
  <p:tag name="MH_ORDER" val="4"/>
</p:tagLst>
</file>

<file path=ppt/tags/tag16.xml><?xml version="1.0" encoding="utf-8"?>
<p:tagLst xmlns:p="http://schemas.openxmlformats.org/presentationml/2006/main">
  <p:tag name="MH" val="20171106223252"/>
  <p:tag name="MH_LIBRARY" val="GRAPHIC"/>
  <p:tag name="MH_TYPE" val="Other"/>
  <p:tag name="MH_ORDER" val="5"/>
</p:tagLst>
</file>

<file path=ppt/tags/tag17.xml><?xml version="1.0" encoding="utf-8"?>
<p:tagLst xmlns:p="http://schemas.openxmlformats.org/presentationml/2006/main">
  <p:tag name="MH" val="20171106223252"/>
  <p:tag name="MH_LIBRARY" val="GRAPHIC"/>
  <p:tag name="MH_TYPE" val="Other"/>
  <p:tag name="MH_ORDER" val="6"/>
</p:tagLst>
</file>

<file path=ppt/tags/tag18.xml><?xml version="1.0" encoding="utf-8"?>
<p:tagLst xmlns:p="http://schemas.openxmlformats.org/presentationml/2006/main">
  <p:tag name="MH" val="20171106223252"/>
  <p:tag name="MH_LIBRARY" val="GRAPHIC"/>
  <p:tag name="MH_TYPE" val="Other"/>
  <p:tag name="MH_ORDER" val="7"/>
</p:tagLst>
</file>

<file path=ppt/tags/tag19.xml><?xml version="1.0" encoding="utf-8"?>
<p:tagLst xmlns:p="http://schemas.openxmlformats.org/presentationml/2006/main">
  <p:tag name="MH" val="20171106223252"/>
  <p:tag name="MH_LIBRARY" val="GRAPHIC"/>
  <p:tag name="MH_TYPE" val="Other"/>
  <p:tag name="MH_ORDER" val="8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2"/>
</p:tagLst>
</file>

<file path=ppt/tags/tag22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4"/>
</p:tagLst>
</file>

<file path=ppt/tags/tag24.xml><?xml version="1.0" encoding="utf-8"?>
<p:tagLst xmlns:p="http://schemas.openxmlformats.org/presentationml/2006/main">
  <p:tag name="MH" val="20171106223252"/>
  <p:tag name="MH_LIBRARY" val="GRAPHIC"/>
  <p:tag name="MH_TYPE" val="Other"/>
  <p:tag name="MH_ORDER" val="9"/>
</p:tagLst>
</file>

<file path=ppt/tags/tag25.xml><?xml version="1.0" encoding="utf-8"?>
<p:tagLst xmlns:p="http://schemas.openxmlformats.org/presentationml/2006/main">
  <p:tag name="MH" val="20171106223252"/>
  <p:tag name="MH_LIBRARY" val="GRAPHIC"/>
  <p:tag name="MH_TYPE" val="Title"/>
  <p:tag name="MH_ORDER" val="1"/>
</p:tagLst>
</file>

<file path=ppt/tags/tag26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71106223252"/>
  <p:tag name="MH_LIBRARY" val="GRAPHIC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71106222338"/>
  <p:tag name="MH_LIBRARY" val="GRAPHIC"/>
</p:tagLst>
</file>

<file path=ppt/tags/tag31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71106222338"/>
  <p:tag name="MH_LIBRARY" val="GRAPHIC"/>
</p:tagLst>
</file>

<file path=ppt/tags/tag32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Text"/>
  <p:tag name="MH" val="20171106223149"/>
  <p:tag name="MH_LIBRARY" val="GRAPHIC"/>
</p:tagLst>
</file>

<file path=ppt/tags/tag33.xml><?xml version="1.0" encoding="utf-8"?>
<p:tagLst xmlns:p="http://schemas.openxmlformats.org/presentationml/2006/main">
  <p:tag name="MH" val="20171106223252"/>
  <p:tag name="MH_LIBRARY" val="GRAPHIC"/>
  <p:tag name="MH_TYPE" val="Other"/>
  <p:tag name="MH_ORDER" val="1"/>
</p:tagLst>
</file>

<file path=ppt/tags/tag34.xml><?xml version="1.0" encoding="utf-8"?>
<p:tagLst xmlns:p="http://schemas.openxmlformats.org/presentationml/2006/main">
  <p:tag name="MH" val="20171106223252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71106223252"/>
  <p:tag name="MH_LIBRARY" val="GRAPHIC"/>
  <p:tag name="MH_TYPE" val="Other"/>
  <p:tag name="MH_ORDER" val="3"/>
</p:tagLst>
</file>

<file path=ppt/tags/tag36.xml><?xml version="1.0" encoding="utf-8"?>
<p:tagLst xmlns:p="http://schemas.openxmlformats.org/presentationml/2006/main">
  <p:tag name="MH" val="20171106223252"/>
  <p:tag name="MH_LIBRARY" val="GRAPHIC"/>
  <p:tag name="MH_TYPE" val="Other"/>
  <p:tag name="MH_ORDER" val="4"/>
</p:tagLst>
</file>

<file path=ppt/tags/tag37.xml><?xml version="1.0" encoding="utf-8"?>
<p:tagLst xmlns:p="http://schemas.openxmlformats.org/presentationml/2006/main">
  <p:tag name="MH" val="20171106223252"/>
  <p:tag name="MH_LIBRARY" val="GRAPHIC"/>
  <p:tag name="MH_TYPE" val="Other"/>
  <p:tag name="MH_ORDER" val="5"/>
</p:tagLst>
</file>

<file path=ppt/tags/tag38.xml><?xml version="1.0" encoding="utf-8"?>
<p:tagLst xmlns:p="http://schemas.openxmlformats.org/presentationml/2006/main">
  <p:tag name="MH" val="20171106223252"/>
  <p:tag name="MH_LIBRARY" val="GRAPHIC"/>
  <p:tag name="MH_TYPE" val="Other"/>
  <p:tag name="MH_ORDER" val="6"/>
</p:tagLst>
</file>

<file path=ppt/tags/tag39.xml><?xml version="1.0" encoding="utf-8"?>
<p:tagLst xmlns:p="http://schemas.openxmlformats.org/presentationml/2006/main">
  <p:tag name="MH" val="20171106223252"/>
  <p:tag name="MH_LIBRARY" val="GRAPHIC"/>
  <p:tag name="MH_TYPE" val="Other"/>
  <p:tag name="MH_ORDER" val="7"/>
</p:tagLst>
</file>

<file path=ppt/tags/tag4.xml><?xml version="1.0" encoding="utf-8"?>
<p:tagLst xmlns:p="http://schemas.openxmlformats.org/presentationml/2006/main">
  <p:tag name="PA" val="v5.2.4"/>
  <p:tag name="KSO_WM_UNIT_VALUE" val="535*9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3_1"/>
  <p:tag name="KSO_WM_UNIT_ID" val="mixed20199740_1*ζ_h_d*1_3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ags/tag40.xml><?xml version="1.0" encoding="utf-8"?>
<p:tagLst xmlns:p="http://schemas.openxmlformats.org/presentationml/2006/main">
  <p:tag name="MH" val="20171106223252"/>
  <p:tag name="MH_LIBRARY" val="GRAPHIC"/>
  <p:tag name="MH_TYPE" val="Other"/>
  <p:tag name="MH_ORDER" val="8"/>
</p:tagLst>
</file>

<file path=ppt/tags/tag41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1"/>
</p:tagLst>
</file>

<file path=ppt/tags/tag42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2"/>
</p:tagLst>
</file>

<file path=ppt/tags/tag43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3"/>
</p:tagLst>
</file>

<file path=ppt/tags/tag44.xml><?xml version="1.0" encoding="utf-8"?>
<p:tagLst xmlns:p="http://schemas.openxmlformats.org/presentationml/2006/main">
  <p:tag name="MH" val="20171106223252"/>
  <p:tag name="MH_LIBRARY" val="GRAPHIC"/>
  <p:tag name="MH_TYPE" val="SubTitle"/>
  <p:tag name="MH_ORDER" val="4"/>
</p:tagLst>
</file>

<file path=ppt/tags/tag45.xml><?xml version="1.0" encoding="utf-8"?>
<p:tagLst xmlns:p="http://schemas.openxmlformats.org/presentationml/2006/main">
  <p:tag name="MH" val="20171106223252"/>
  <p:tag name="MH_LIBRARY" val="GRAPHIC"/>
  <p:tag name="MH_TYPE" val="Other"/>
  <p:tag name="MH_ORDER" val="9"/>
</p:tagLst>
</file>

<file path=ppt/tags/tag46.xml><?xml version="1.0" encoding="utf-8"?>
<p:tagLst xmlns:p="http://schemas.openxmlformats.org/presentationml/2006/main">
  <p:tag name="MH" val="20171106223252"/>
  <p:tag name="MH_LIBRARY" val="GRAPHIC"/>
  <p:tag name="MH_TYPE" val="Title"/>
  <p:tag name="MH_ORDER" val="1"/>
</p:tagLst>
</file>

<file path=ppt/tags/tag47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71106223252"/>
  <p:tag name="MH_LIBRARY" val="GRAPHIC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5.2.4"/>
  <p:tag name="KSO_WM_UNIT_VALUE" val="753*1339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2_1"/>
  <p:tag name="KSO_WM_UNIT_ID" val="mixed20199740_1*ζ_h_d*1_2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MH_TYPE" val="#NeiR#"/>
  <p:tag name="MH_NUMBER" val="4"/>
  <p:tag name="MH_CATEGORY" val="#YinZJG#"/>
  <p:tag name="MH_LAYOUT" val="TitleSubTitle"/>
  <p:tag name="MH" val="20171106223203"/>
  <p:tag name="MH_LIBRARY" val="GRAPHIC"/>
</p:tagLst>
</file>

<file path=ppt/tags/tag52.xml><?xml version="1.0" encoding="utf-8"?>
<p:tagLst xmlns:p="http://schemas.openxmlformats.org/presentationml/2006/main">
  <p:tag name="ISPRING_PRESENTATION_TITLE" val="手绘简约工作总结PPT模板"/>
</p:tagLst>
</file>

<file path=ppt/tags/tag6.xml><?xml version="1.0" encoding="utf-8"?>
<p:tagLst xmlns:p="http://schemas.openxmlformats.org/presentationml/2006/main">
  <p:tag name="PA" val="v5.2.4"/>
  <p:tag name="KSO_WM_UNIT_VALUE" val="535*9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1_1"/>
  <p:tag name="KSO_WM_UNIT_ID" val="mixed20199740_1*ζ_h_d*1_1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ags/tag7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71030075334"/>
  <p:tag name="MH_LIBRARY" val="GRAPHIC"/>
  <p:tag name="KSO_WM_UNIT_FLASH_PICTURE_TYPE" val="1"/>
</p:tagLst>
</file>

<file path=ppt/tags/tag8.xml><?xml version="1.0" encoding="utf-8"?>
<p:tagLst xmlns:p="http://schemas.openxmlformats.org/presentationml/2006/main">
  <p:tag name="PA" val="v5.2.4"/>
  <p:tag name="KSO_WM_UNIT_VALUE" val="535*9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3_1"/>
  <p:tag name="KSO_WM_UNIT_ID" val="mixed20199740_1*ζ_h_d*1_3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ags/tag9.xml><?xml version="1.0" encoding="utf-8"?>
<p:tagLst xmlns:p="http://schemas.openxmlformats.org/presentationml/2006/main">
  <p:tag name="PA" val="v5.2.4"/>
  <p:tag name="KSO_WM_UNIT_VALUE" val="753*1339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INDEX" val="1_2_1"/>
  <p:tag name="KSO_WM_UNIT_ID" val="mixed20199740_1*ζ_h_d*1_2_1"/>
  <p:tag name="KSO_WM_TEMPLATE_CATEGORY" val="mixed"/>
  <p:tag name="KSO_WM_TEMPLATE_INDEX" val="20199740"/>
  <p:tag name="KSO_WM_UNIT_LAYERLEVEL" val="1_1_1"/>
  <p:tag name="KSO_WM_TAG_VERSION" val="1.0"/>
  <p:tag name="KSO_WM_BEAUTIFY_FLAG" val="#wm#"/>
  <p:tag name="RESOURCELIBID_ANIM" val="55708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88"/>
      </a:accent1>
      <a:accent2>
        <a:srgbClr val="D381A2"/>
      </a:accent2>
      <a:accent3>
        <a:srgbClr val="92CDCF"/>
      </a:accent3>
      <a:accent4>
        <a:srgbClr val="D582A3"/>
      </a:accent4>
      <a:accent5>
        <a:srgbClr val="B1C0C9"/>
      </a:accent5>
      <a:accent6>
        <a:srgbClr val="00A388"/>
      </a:accent6>
      <a:hlink>
        <a:srgbClr val="0563C1"/>
      </a:hlink>
      <a:folHlink>
        <a:srgbClr val="954F72"/>
      </a:folHlink>
    </a:clrScheme>
    <a:fontScheme name="jk2iywl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388"/>
      </a:accent1>
      <a:accent2>
        <a:srgbClr val="D381A2"/>
      </a:accent2>
      <a:accent3>
        <a:srgbClr val="92CDCF"/>
      </a:accent3>
      <a:accent4>
        <a:srgbClr val="D582A3"/>
      </a:accent4>
      <a:accent5>
        <a:srgbClr val="B1C0C9"/>
      </a:accent5>
      <a:accent6>
        <a:srgbClr val="00A388"/>
      </a:accent6>
      <a:hlink>
        <a:srgbClr val="0563C1"/>
      </a:hlink>
      <a:folHlink>
        <a:srgbClr val="954F72"/>
      </a:folHlink>
    </a:clrScheme>
    <a:fontScheme name="jk2iywl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A388"/>
    </a:accent1>
    <a:accent2>
      <a:srgbClr val="D381A2"/>
    </a:accent2>
    <a:accent3>
      <a:srgbClr val="92CDCF"/>
    </a:accent3>
    <a:accent4>
      <a:srgbClr val="D582A3"/>
    </a:accent4>
    <a:accent5>
      <a:srgbClr val="B1C0C9"/>
    </a:accent5>
    <a:accent6>
      <a:srgbClr val="00A38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WPS 演示</Application>
  <PresentationFormat>自定义</PresentationFormat>
  <Paragraphs>158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Calibri</vt:lpstr>
      <vt:lpstr>方正尚酷简体</vt:lpstr>
      <vt:lpstr>仿宋_GB2312</vt:lpstr>
      <vt:lpstr>仿宋</vt:lpstr>
      <vt:lpstr>Wingdings</vt:lpstr>
      <vt:lpstr>Helvetica Neue Light</vt:lpstr>
      <vt:lpstr>Lato Light</vt:lpstr>
      <vt:lpstr>Segoe Print</vt:lpstr>
      <vt:lpstr>MS PGothic</vt:lpstr>
      <vt:lpstr>Arial Narrow</vt:lpstr>
      <vt:lpstr>굴림</vt:lpstr>
      <vt:lpstr>Calibri</vt:lpstr>
      <vt:lpstr>Arial Unicode MS</vt:lpstr>
      <vt:lpstr>Helvetica</vt:lpstr>
      <vt:lpstr>Roboto condensed</vt:lpstr>
      <vt:lpstr>Arial</vt:lpstr>
      <vt:lpstr>Adobe Myungjo Std M</vt:lpstr>
      <vt:lpstr>第一PPT，www.1ppt.com</vt:lpstr>
      <vt:lpstr>第一PPT，www.1ppt.com 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手绘简约工作总结PPT模板</dc:title>
  <dc:creator>第一PPT</dc:creator>
  <cp:keywords>www.1ppt.com</cp:keywords>
  <dc:description>www.1ppt.com</dc:description>
  <cp:lastModifiedBy>怪物</cp:lastModifiedBy>
  <cp:revision>18</cp:revision>
  <dcterms:created xsi:type="dcterms:W3CDTF">2017-11-23T03:32:00Z</dcterms:created>
  <dcterms:modified xsi:type="dcterms:W3CDTF">2020-11-19T13:33:28Z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