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74" r:id="rId4"/>
    <p:sldId id="257" r:id="rId5"/>
    <p:sldId id="261" r:id="rId6"/>
    <p:sldId id="262" r:id="rId7"/>
    <p:sldId id="275" r:id="rId8"/>
    <p:sldId id="265" r:id="rId9"/>
    <p:sldId id="276" r:id="rId10"/>
    <p:sldId id="267" r:id="rId11"/>
    <p:sldId id="27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陈 铭" initials="陈" lastIdx="1" clrIdx="0">
    <p:extLst>
      <p:ext uri="{19B8F6BF-5375-455C-9EA6-DF929625EA0E}">
        <p15:presenceInfo xmlns:p15="http://schemas.microsoft.com/office/powerpoint/2012/main" userId="34eae300a20bc7f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287"/>
    <a:srgbClr val="C0D4D2"/>
    <a:srgbClr val="5AA5C4"/>
    <a:srgbClr val="F9E2D2"/>
    <a:srgbClr val="D9D9D9"/>
    <a:srgbClr val="E6E6E6"/>
    <a:srgbClr val="FFFFFF"/>
    <a:srgbClr val="CDCDCD"/>
    <a:srgbClr val="40404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66" autoAdjust="0"/>
  </p:normalViewPr>
  <p:slideViewPr>
    <p:cSldViewPr snapToGrid="0">
      <p:cViewPr varScale="1">
        <p:scale>
          <a:sx n="89" d="100"/>
          <a:sy n="89" d="100"/>
        </p:scale>
        <p:origin x="38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55DE-E03F-486E-AE89-548CE7079E63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007A8-74D2-41F1-AF06-4784EB1AA7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25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7FFD69A-A6BD-4EBB-B1D0-C0A935065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474A506C-FC0C-4B34-B406-9AD4EA1C0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8DE55CD-D339-4976-A8E9-A6177ED1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12EAAF3-AD06-4347-A34D-0AF77ED8A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A9CAC20-9E3A-467E-A31D-5B7E2AEA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5411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0F77289-7D61-4124-A8F0-5608B8F2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27F2BAED-5F69-4D26-A8BD-04EB24938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7D6B4C7-6B89-406B-BBD5-ACA06456A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5B5E7D8-A6A8-4C4D-8FD4-E224098A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2DCBEE1-05EA-4027-8FA6-B122C0A4C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2346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E56DC519-C0A4-4CE7-A8E9-D7A2C2EED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64DB09C2-8C2D-4E5F-A2BF-4573181CA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DC02FD9-4203-4F11-91B0-5812DC59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3483D07-2E7F-49CE-A308-03CAE98A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C8F56E9-9030-4F0A-99BF-8AF7A7A04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8890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A4418A1-BB43-45C9-A00C-14E8B2B4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E53D89E-03A0-4B73-9A47-2B1573817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3444A62-94EE-4DCA-85B0-8E8F6815B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F478BBA-948E-44B0-BBA2-D1531A0A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948BC86-3C99-4A6D-BBB2-00399C73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52224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10DA804-A04B-4D3D-B529-68930BEFE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E9C9F87-32AE-4781-98BE-8CD0DB22C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A284D0E-CA35-413A-AB66-770F529A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57956DD-9615-4401-A1F3-DC1851D5E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74BC017-6B06-446B-90AA-E1FF0B62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19933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A6E1907-5EEF-41EC-8B74-9969C728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C51F918-0DCB-4541-8235-A23E99F5A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988F546D-9A30-4BF8-9557-A7BBC31C7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0A5BD1F-9B5A-440D-B58B-3CCFC87C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D283B74C-404B-4A97-864B-D40AF22CE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17BDDAFC-4BE1-4D3C-8209-DEC5604E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60627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AA5AEE7-F361-435E-92BF-B3332B70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98CAA43-06CB-4354-8417-CD4EB902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66292D68-9D08-4B50-B41F-6DEAFE01F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FB557595-3D0A-4360-BB51-0C8BE389AC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4736A318-682A-4590-B7C0-279DCD6D8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327E43B0-970E-4601-9888-597176CC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7F620641-88B2-4909-95CD-1BC56D70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7E835AEE-3F3D-4331-87E1-0E1DFECA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18209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097DF8D-FA52-45D6-847D-3CAB8074E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B0BBDAF3-A103-4EC0-8768-684677CDF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999F4FD0-0A8E-4725-83A9-03DFAB3DE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A27B5AFA-6B1D-4574-83CB-EABC084C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5518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564F3D69-8E0B-41DF-AE08-4F2E5215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26764AA6-E62F-49B7-AFA5-17938058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42DD529-36A8-490B-929C-3342B925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0397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5EA77FE-B169-4A4D-A4A1-7E855DFB9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555BD5A-E907-41EA-A465-E4C3E0239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C81C688-1907-4A32-B353-9845F057E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21CE790-1C09-424F-A5FC-70AB696BF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BD320CF-FDBD-4B4C-B731-606F87DAA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3F377439-895D-4C27-9CC4-FED2A7CF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5055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9E4D33E-2F7A-4119-B3FB-8D156AE8C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E503BE3C-D0FB-4D47-8592-C80C98B70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F863A7CF-4D41-4814-8932-3BECC553C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91585C9-2C3B-486E-8855-05B64C11E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61D067C2-BA55-4242-9D90-E29EE3E30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188F9E1-CA36-4BED-94C7-AD1BC59E9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33967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47A3C81-1E52-4A3F-8AB3-0A6C92F38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CAC3E35-3740-49C7-BE6C-24BB8B9E2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79954A1-DFAB-4C2F-B74D-E09C9CE89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B4D7D-774F-4FB2-8A83-BBF9B5412FEF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CEF6E47-B0F5-46D0-8E7E-8D73B74BAC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03DF767-9677-47AB-8CE8-18A43A79E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CEE73-697C-4204-8A55-E9B106F68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344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1500" advTm="2000">
        <p159:morph option="byObject"/>
      </p:transition>
    </mc:Choice>
    <mc:Fallback>
      <p:transition spd="slow" advTm="2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任意多边形: 形状 87">
            <a:extLst>
              <a:ext uri="{FF2B5EF4-FFF2-40B4-BE49-F238E27FC236}">
                <a16:creationId xmlns:a16="http://schemas.microsoft.com/office/drawing/2014/main" xmlns="" id="{215D42F8-916A-4F79-80AE-9520EDF89B9F}"/>
              </a:ext>
            </a:extLst>
          </p:cNvPr>
          <p:cNvSpPr/>
          <p:nvPr/>
        </p:nvSpPr>
        <p:spPr>
          <a:xfrm>
            <a:off x="10443448" y="0"/>
            <a:ext cx="640716" cy="685521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标题 10">
            <a:extLst>
              <a:ext uri="{FF2B5EF4-FFF2-40B4-BE49-F238E27FC236}">
                <a16:creationId xmlns:a16="http://schemas.microsoft.com/office/drawing/2014/main" xmlns="" id="{32980E1A-1641-4B04-8FEA-A1B387C0B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4412" y="2003334"/>
            <a:ext cx="9832776" cy="809613"/>
          </a:xfrm>
          <a:effectLst/>
        </p:spPr>
        <p:txBody>
          <a:bodyPr anchor="ctr">
            <a:normAutofit fontScale="90000"/>
          </a:bodyPr>
          <a:lstStyle/>
          <a:p>
            <a:r>
              <a:rPr lang="zh-CN" altLang="en-US" dirty="0" smtClean="0">
                <a:solidFill>
                  <a:srgbClr val="393B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五艳组团队主页定稿汇报</a:t>
            </a:r>
            <a:r>
              <a:rPr lang="en-US" altLang="zh-CN" dirty="0" err="1" smtClean="0">
                <a:solidFill>
                  <a:srgbClr val="393B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zh-CN" altLang="en-US" dirty="0">
              <a:solidFill>
                <a:srgbClr val="393B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xmlns="" id="{059FF0D6-6549-41B9-BD1D-E56B1B261120}"/>
              </a:ext>
            </a:extLst>
          </p:cNvPr>
          <p:cNvCxnSpPr>
            <a:cxnSpLocks/>
          </p:cNvCxnSpPr>
          <p:nvPr/>
        </p:nvCxnSpPr>
        <p:spPr>
          <a:xfrm flipV="1">
            <a:off x="1991170" y="3042304"/>
            <a:ext cx="8887626" cy="8545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>
            <a:extLst>
              <a:ext uri="{FF2B5EF4-FFF2-40B4-BE49-F238E27FC236}">
                <a16:creationId xmlns:a16="http://schemas.microsoft.com/office/drawing/2014/main" xmlns="" id="{24218F37-50F3-4A28-8716-656F65C73852}"/>
              </a:ext>
            </a:extLst>
          </p:cNvPr>
          <p:cNvSpPr txBox="1"/>
          <p:nvPr/>
        </p:nvSpPr>
        <p:spPr>
          <a:xfrm>
            <a:off x="3749288" y="3907295"/>
            <a:ext cx="2174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汇报人</a:t>
            </a:r>
            <a:r>
              <a:rPr lang="zh-CN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：丰佳云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E26A860F-82F9-46BF-BAFF-BB0AF92AD3E2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9" name="椭圆 68">
            <a:extLst>
              <a:ext uri="{FF2B5EF4-FFF2-40B4-BE49-F238E27FC236}">
                <a16:creationId xmlns:a16="http://schemas.microsoft.com/office/drawing/2014/main" xmlns="" id="{95FDB274-A350-44FF-A0DD-DAFC9234F92B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xmlns="" id="{7243C3BF-A387-431C-8583-6085A793D693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xmlns="" id="{A85AF538-58C0-46AC-A5CA-DE39A89C58E4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5" name="任意多边形: 形状 94">
            <a:extLst>
              <a:ext uri="{FF2B5EF4-FFF2-40B4-BE49-F238E27FC236}">
                <a16:creationId xmlns:a16="http://schemas.microsoft.com/office/drawing/2014/main" xmlns="" id="{8638BC5A-902F-41F0-B66C-7A1967B827AE}"/>
              </a:ext>
            </a:extLst>
          </p:cNvPr>
          <p:cNvSpPr/>
          <p:nvPr/>
        </p:nvSpPr>
        <p:spPr>
          <a:xfrm>
            <a:off x="10989711" y="0"/>
            <a:ext cx="1202287" cy="1033177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6" name="任意多边形: 形状 95">
            <a:extLst>
              <a:ext uri="{FF2B5EF4-FFF2-40B4-BE49-F238E27FC236}">
                <a16:creationId xmlns:a16="http://schemas.microsoft.com/office/drawing/2014/main" xmlns="" id="{BCE610A6-5F88-4841-A8F5-AEAFC335F0D2}"/>
              </a:ext>
            </a:extLst>
          </p:cNvPr>
          <p:cNvSpPr/>
          <p:nvPr/>
        </p:nvSpPr>
        <p:spPr>
          <a:xfrm>
            <a:off x="11406384" y="980458"/>
            <a:ext cx="785616" cy="563318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0" name="任意多边形: 形状 79">
            <a:extLst>
              <a:ext uri="{FF2B5EF4-FFF2-40B4-BE49-F238E27FC236}">
                <a16:creationId xmlns:a16="http://schemas.microsoft.com/office/drawing/2014/main" xmlns="" id="{2A17C48D-0318-415B-8720-72224D0D0BA5}"/>
              </a:ext>
            </a:extLst>
          </p:cNvPr>
          <p:cNvSpPr/>
          <p:nvPr/>
        </p:nvSpPr>
        <p:spPr>
          <a:xfrm>
            <a:off x="10573381" y="667629"/>
            <a:ext cx="887985" cy="809613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7" name="矩形: 圆角 96">
            <a:extLst>
              <a:ext uri="{FF2B5EF4-FFF2-40B4-BE49-F238E27FC236}">
                <a16:creationId xmlns:a16="http://schemas.microsoft.com/office/drawing/2014/main" xmlns="" id="{A95CD97B-7E93-4AC1-8A45-101661656789}"/>
              </a:ext>
            </a:extLst>
          </p:cNvPr>
          <p:cNvSpPr/>
          <p:nvPr/>
        </p:nvSpPr>
        <p:spPr>
          <a:xfrm>
            <a:off x="3604591" y="3907295"/>
            <a:ext cx="5592418" cy="400110"/>
          </a:xfrm>
          <a:prstGeom prst="round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xmlns="" id="{5A8229A5-B256-4012-B9E0-2377AF4C7DF2}"/>
              </a:ext>
            </a:extLst>
          </p:cNvPr>
          <p:cNvSpPr txBox="1"/>
          <p:nvPr/>
        </p:nvSpPr>
        <p:spPr>
          <a:xfrm>
            <a:off x="5923723" y="3902624"/>
            <a:ext cx="3359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汇报时间</a:t>
            </a:r>
            <a:r>
              <a:rPr lang="zh-CN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：</a:t>
            </a:r>
            <a:r>
              <a: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2020</a:t>
            </a:r>
            <a:r>
              <a:rPr lang="zh-CN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年</a:t>
            </a:r>
            <a:r>
              <a: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</a:t>
            </a:r>
            <a:r>
              <a:rPr lang="zh-CN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月</a:t>
            </a:r>
            <a:r>
              <a: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zh-CN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日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876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11" grpId="0"/>
      <p:bldP spid="55" grpId="0"/>
      <p:bldP spid="13" grpId="0" animBg="1"/>
      <p:bldP spid="69" grpId="0" animBg="1"/>
      <p:bldP spid="15" grpId="0" animBg="1"/>
      <p:bldP spid="19" grpId="0" animBg="1"/>
      <p:bldP spid="95" grpId="0" animBg="1"/>
      <p:bldP spid="96" grpId="0" animBg="1"/>
      <p:bldP spid="80" grpId="0" animBg="1"/>
      <p:bldP spid="97" grpId="0" animBg="1"/>
      <p:bldP spid="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xmlns="" id="{CE08ABB0-737B-4DD4-9CF3-0A6E57A3A43B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xmlns="" id="{7B1A4394-81DC-43C3-8826-C20AB818714E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39AEA7DA-33A5-4543-8C02-AEC6743B49EC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223E121F-CA80-43C6-8987-46FDBE180E7F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xmlns="" id="{832187C7-483E-43DE-A464-97BE976061C4}"/>
              </a:ext>
            </a:extLst>
          </p:cNvPr>
          <p:cNvSpPr/>
          <p:nvPr/>
        </p:nvSpPr>
        <p:spPr>
          <a:xfrm>
            <a:off x="428820" y="270740"/>
            <a:ext cx="11334360" cy="63165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FA0C1D99-85A0-40BB-B801-1B6DD0E449AB}"/>
              </a:ext>
            </a:extLst>
          </p:cNvPr>
          <p:cNvSpPr/>
          <p:nvPr/>
        </p:nvSpPr>
        <p:spPr>
          <a:xfrm>
            <a:off x="10460174" y="-10049"/>
            <a:ext cx="623992" cy="667628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xmlns="" id="{69290630-3D23-4769-819E-E0C434DFD018}"/>
              </a:ext>
            </a:extLst>
          </p:cNvPr>
          <p:cNvSpPr/>
          <p:nvPr/>
        </p:nvSpPr>
        <p:spPr>
          <a:xfrm>
            <a:off x="11021094" y="-10049"/>
            <a:ext cx="1170906" cy="1006210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xmlns="" id="{25DF46E5-1D18-4C01-8271-6A06C2F6EEEC}"/>
              </a:ext>
            </a:extLst>
          </p:cNvPr>
          <p:cNvSpPr/>
          <p:nvPr/>
        </p:nvSpPr>
        <p:spPr>
          <a:xfrm>
            <a:off x="11426890" y="970408"/>
            <a:ext cx="765111" cy="548615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xmlns="" id="{2D337FDA-6BD6-4680-A811-4AA05F9C0A36}"/>
              </a:ext>
            </a:extLst>
          </p:cNvPr>
          <p:cNvSpPr/>
          <p:nvPr/>
        </p:nvSpPr>
        <p:spPr>
          <a:xfrm>
            <a:off x="10527182" y="657579"/>
            <a:ext cx="864807" cy="788481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立方体 19">
            <a:extLst>
              <a:ext uri="{FF2B5EF4-FFF2-40B4-BE49-F238E27FC236}">
                <a16:creationId xmlns:a16="http://schemas.microsoft.com/office/drawing/2014/main" xmlns="" id="{7CFE1D0A-9182-4987-AE3D-CB6DBE730FBD}"/>
              </a:ext>
            </a:extLst>
          </p:cNvPr>
          <p:cNvSpPr/>
          <p:nvPr/>
        </p:nvSpPr>
        <p:spPr>
          <a:xfrm>
            <a:off x="1524638" y="2893644"/>
            <a:ext cx="8935536" cy="391886"/>
          </a:xfrm>
          <a:prstGeom prst="cube">
            <a:avLst/>
          </a:pr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F5CE5063-191F-421B-882A-5E2471CE66B2}"/>
              </a:ext>
            </a:extLst>
          </p:cNvPr>
          <p:cNvGrpSpPr/>
          <p:nvPr/>
        </p:nvGrpSpPr>
        <p:grpSpPr>
          <a:xfrm>
            <a:off x="1557490" y="1790008"/>
            <a:ext cx="2439891" cy="1103634"/>
            <a:chOff x="1557490" y="1790008"/>
            <a:chExt cx="2439891" cy="1103634"/>
          </a:xfrm>
        </p:grpSpPr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xmlns="" id="{120D1533-0714-4106-B0E0-372F8558ED67}"/>
                </a:ext>
              </a:extLst>
            </p:cNvPr>
            <p:cNvCxnSpPr>
              <a:cxnSpLocks/>
            </p:cNvCxnSpPr>
            <p:nvPr/>
          </p:nvCxnSpPr>
          <p:spPr>
            <a:xfrm>
              <a:off x="3400168" y="1862032"/>
              <a:ext cx="0" cy="1031610"/>
            </a:xfrm>
            <a:prstGeom prst="straightConnector1">
              <a:avLst/>
            </a:prstGeom>
            <a:ln w="38100">
              <a:solidFill>
                <a:srgbClr val="C0D4D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直角三角形 23">
              <a:extLst>
                <a:ext uri="{FF2B5EF4-FFF2-40B4-BE49-F238E27FC236}">
                  <a16:creationId xmlns:a16="http://schemas.microsoft.com/office/drawing/2014/main" xmlns="" id="{07B3A3B1-0468-48A5-B993-DF3ADAA2DA6A}"/>
                </a:ext>
              </a:extLst>
            </p:cNvPr>
            <p:cNvSpPr/>
            <p:nvPr/>
          </p:nvSpPr>
          <p:spPr>
            <a:xfrm>
              <a:off x="3375235" y="1790008"/>
              <a:ext cx="622146" cy="391886"/>
            </a:xfrm>
            <a:prstGeom prst="rtTriangle">
              <a:avLst/>
            </a:prstGeom>
            <a:solidFill>
              <a:srgbClr val="035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="" id="{7F7F1241-1811-4A11-B658-8DFEA0C79C56}"/>
                </a:ext>
              </a:extLst>
            </p:cNvPr>
            <p:cNvSpPr txBox="1"/>
            <p:nvPr/>
          </p:nvSpPr>
          <p:spPr>
            <a:xfrm>
              <a:off x="1557490" y="1984743"/>
              <a:ext cx="2174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2">
                      <a:lumMod val="2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分页设计稿的制作</a:t>
              </a:r>
              <a:endParaRPr lang="zh-CN" altLang="en-US" sz="1400" dirty="0"/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AD59DE41-A653-4CE2-879C-0E1539F6A133}"/>
              </a:ext>
            </a:extLst>
          </p:cNvPr>
          <p:cNvGrpSpPr/>
          <p:nvPr/>
        </p:nvGrpSpPr>
        <p:grpSpPr>
          <a:xfrm>
            <a:off x="5397059" y="1790008"/>
            <a:ext cx="2174032" cy="1103634"/>
            <a:chOff x="5397059" y="1790008"/>
            <a:chExt cx="2174032" cy="1103634"/>
          </a:xfrm>
        </p:grpSpPr>
        <p:cxnSp>
          <p:nvCxnSpPr>
            <p:cNvPr id="30" name="直接箭头连接符 29">
              <a:extLst>
                <a:ext uri="{FF2B5EF4-FFF2-40B4-BE49-F238E27FC236}">
                  <a16:creationId xmlns:a16="http://schemas.microsoft.com/office/drawing/2014/main" xmlns="" id="{499F1871-51FB-4557-A5BA-4C0542EE8D20}"/>
                </a:ext>
              </a:extLst>
            </p:cNvPr>
            <p:cNvCxnSpPr>
              <a:cxnSpLocks/>
            </p:cNvCxnSpPr>
            <p:nvPr/>
          </p:nvCxnSpPr>
          <p:spPr>
            <a:xfrm>
              <a:off x="6917704" y="1862032"/>
              <a:ext cx="0" cy="1031610"/>
            </a:xfrm>
            <a:prstGeom prst="straightConnector1">
              <a:avLst/>
            </a:prstGeom>
            <a:ln w="38100">
              <a:solidFill>
                <a:srgbClr val="C0D4D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直角三角形 30">
              <a:extLst>
                <a:ext uri="{FF2B5EF4-FFF2-40B4-BE49-F238E27FC236}">
                  <a16:creationId xmlns:a16="http://schemas.microsoft.com/office/drawing/2014/main" xmlns="" id="{44FF3B7D-3E10-49E9-9C7B-CB633315F3E6}"/>
                </a:ext>
              </a:extLst>
            </p:cNvPr>
            <p:cNvSpPr/>
            <p:nvPr/>
          </p:nvSpPr>
          <p:spPr>
            <a:xfrm>
              <a:off x="6892770" y="1790008"/>
              <a:ext cx="622146" cy="391886"/>
            </a:xfrm>
            <a:prstGeom prst="rtTriangle">
              <a:avLst/>
            </a:prstGeom>
            <a:solidFill>
              <a:srgbClr val="035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xmlns="" id="{4002AC3E-E3BF-414F-9EDE-42BDB7068636}"/>
                </a:ext>
              </a:extLst>
            </p:cNvPr>
            <p:cNvSpPr txBox="1"/>
            <p:nvPr/>
          </p:nvSpPr>
          <p:spPr>
            <a:xfrm>
              <a:off x="5397059" y="1984742"/>
              <a:ext cx="2174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2">
                      <a:lumMod val="2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撰写分页代码</a:t>
              </a:r>
              <a:endParaRPr lang="zh-CN" altLang="en-US" sz="1400" dirty="0"/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BAF74661-44A5-4812-A867-1B14C4820124}"/>
              </a:ext>
            </a:extLst>
          </p:cNvPr>
          <p:cNvGrpSpPr/>
          <p:nvPr/>
        </p:nvGrpSpPr>
        <p:grpSpPr>
          <a:xfrm>
            <a:off x="4498021" y="3285530"/>
            <a:ext cx="2926215" cy="1103636"/>
            <a:chOff x="4498021" y="3285530"/>
            <a:chExt cx="2926215" cy="1103636"/>
          </a:xfrm>
        </p:grpSpPr>
        <p:sp>
          <p:nvSpPr>
            <p:cNvPr id="44" name="直角三角形 43">
              <a:extLst>
                <a:ext uri="{FF2B5EF4-FFF2-40B4-BE49-F238E27FC236}">
                  <a16:creationId xmlns:a16="http://schemas.microsoft.com/office/drawing/2014/main" xmlns="" id="{2CD9FDA9-50C5-4742-9302-5D9A23D42FBB}"/>
                </a:ext>
              </a:extLst>
            </p:cNvPr>
            <p:cNvSpPr/>
            <p:nvPr/>
          </p:nvSpPr>
          <p:spPr>
            <a:xfrm rot="10800000">
              <a:off x="4498021" y="3997280"/>
              <a:ext cx="622146" cy="391886"/>
            </a:xfrm>
            <a:prstGeom prst="rtTriangle">
              <a:avLst/>
            </a:prstGeom>
            <a:solidFill>
              <a:srgbClr val="035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F59EEA7E-9111-4F8F-B536-1BD0050FDE26}"/>
                </a:ext>
              </a:extLst>
            </p:cNvPr>
            <p:cNvGrpSpPr/>
            <p:nvPr/>
          </p:nvGrpSpPr>
          <p:grpSpPr>
            <a:xfrm>
              <a:off x="4802976" y="3285530"/>
              <a:ext cx="2621260" cy="1103636"/>
              <a:chOff x="4802976" y="3285530"/>
              <a:chExt cx="2621260" cy="1103636"/>
            </a:xfrm>
          </p:grpSpPr>
          <p:cxnSp>
            <p:nvCxnSpPr>
              <p:cNvPr id="38" name="直接箭头连接符 37">
                <a:extLst>
                  <a:ext uri="{FF2B5EF4-FFF2-40B4-BE49-F238E27FC236}">
                    <a16:creationId xmlns:a16="http://schemas.microsoft.com/office/drawing/2014/main" xmlns="" id="{01F3CA8A-9125-4DCC-A964-9FDC6EE5DA0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097520" y="3285530"/>
                <a:ext cx="11244" cy="1103636"/>
              </a:xfrm>
              <a:prstGeom prst="straightConnector1">
                <a:avLst/>
              </a:prstGeom>
              <a:ln w="38100">
                <a:solidFill>
                  <a:srgbClr val="C0D4D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xmlns="" id="{7B688458-FEC3-4087-9928-C1F88865799B}"/>
                  </a:ext>
                </a:extLst>
              </p:cNvPr>
              <p:cNvSpPr txBox="1"/>
              <p:nvPr/>
            </p:nvSpPr>
            <p:spPr>
              <a:xfrm>
                <a:off x="4802976" y="3948557"/>
                <a:ext cx="3007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>
                    <a:solidFill>
                      <a:srgbClr val="FFFFFF"/>
                    </a:solidFill>
                  </a:rPr>
                  <a:t>2</a:t>
                </a:r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xmlns="" id="{6F9871B5-0417-47BB-B574-6A59447CC0F1}"/>
                  </a:ext>
                </a:extLst>
              </p:cNvPr>
              <p:cNvSpPr txBox="1"/>
              <p:nvPr/>
            </p:nvSpPr>
            <p:spPr>
              <a:xfrm>
                <a:off x="5250204" y="3865946"/>
                <a:ext cx="21740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 smtClean="0">
                    <a:solidFill>
                      <a:schemeClr val="bg2">
                        <a:lumMod val="25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rPr>
                  <a:t>撰写主页代码，组长写分页模板</a:t>
                </a:r>
                <a:endParaRPr lang="zh-CN" altLang="en-US" sz="1400" dirty="0"/>
              </a:p>
            </p:txBody>
          </p:sp>
        </p:grp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20FB67D8-3E30-4477-900E-D3A1916EC1F4}"/>
              </a:ext>
            </a:extLst>
          </p:cNvPr>
          <p:cNvGrpSpPr/>
          <p:nvPr/>
        </p:nvGrpSpPr>
        <p:grpSpPr>
          <a:xfrm>
            <a:off x="7869482" y="3285530"/>
            <a:ext cx="2902688" cy="1103636"/>
            <a:chOff x="7869482" y="3285530"/>
            <a:chExt cx="2902688" cy="1103636"/>
          </a:xfrm>
        </p:grpSpPr>
        <p:sp>
          <p:nvSpPr>
            <p:cNvPr id="46" name="直角三角形 45">
              <a:extLst>
                <a:ext uri="{FF2B5EF4-FFF2-40B4-BE49-F238E27FC236}">
                  <a16:creationId xmlns:a16="http://schemas.microsoft.com/office/drawing/2014/main" xmlns="" id="{0BD3056A-D3C0-4CD4-9613-D1467641C3AD}"/>
                </a:ext>
              </a:extLst>
            </p:cNvPr>
            <p:cNvSpPr/>
            <p:nvPr/>
          </p:nvSpPr>
          <p:spPr>
            <a:xfrm rot="10800000">
              <a:off x="7869482" y="3997280"/>
              <a:ext cx="622146" cy="391886"/>
            </a:xfrm>
            <a:prstGeom prst="rtTriangle">
              <a:avLst/>
            </a:prstGeom>
            <a:solidFill>
              <a:srgbClr val="035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7EBF9A2F-5CE3-45D5-A343-223CECCA59B4}"/>
                </a:ext>
              </a:extLst>
            </p:cNvPr>
            <p:cNvGrpSpPr/>
            <p:nvPr/>
          </p:nvGrpSpPr>
          <p:grpSpPr>
            <a:xfrm>
              <a:off x="8168193" y="3285530"/>
              <a:ext cx="2603977" cy="1103636"/>
              <a:chOff x="8168193" y="3285530"/>
              <a:chExt cx="2603977" cy="1103636"/>
            </a:xfrm>
          </p:grpSpPr>
          <p:cxnSp>
            <p:nvCxnSpPr>
              <p:cNvPr id="45" name="直接箭头连接符 44">
                <a:extLst>
                  <a:ext uri="{FF2B5EF4-FFF2-40B4-BE49-F238E27FC236}">
                    <a16:creationId xmlns:a16="http://schemas.microsoft.com/office/drawing/2014/main" xmlns="" id="{6FB4B3A8-C288-4EA6-9B35-3ED46C3536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468981" y="3285530"/>
                <a:ext cx="11244" cy="1103636"/>
              </a:xfrm>
              <a:prstGeom prst="straightConnector1">
                <a:avLst/>
              </a:prstGeom>
              <a:ln w="38100">
                <a:solidFill>
                  <a:srgbClr val="C0D4D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文本框 49">
                <a:extLst>
                  <a:ext uri="{FF2B5EF4-FFF2-40B4-BE49-F238E27FC236}">
                    <a16:creationId xmlns:a16="http://schemas.microsoft.com/office/drawing/2014/main" xmlns="" id="{531C2ABA-FA74-4E3E-B6E8-315B78907C8A}"/>
                  </a:ext>
                </a:extLst>
              </p:cNvPr>
              <p:cNvSpPr txBox="1"/>
              <p:nvPr/>
            </p:nvSpPr>
            <p:spPr>
              <a:xfrm>
                <a:off x="8168193" y="3954109"/>
                <a:ext cx="3007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>
                    <a:solidFill>
                      <a:srgbClr val="FFFFFF"/>
                    </a:solidFill>
                  </a:rPr>
                  <a:t>4</a:t>
                </a:r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xmlns="" id="{8160CD38-D01E-48B2-8D3C-008E7750299D}"/>
                  </a:ext>
                </a:extLst>
              </p:cNvPr>
              <p:cNvSpPr txBox="1"/>
              <p:nvPr/>
            </p:nvSpPr>
            <p:spPr>
              <a:xfrm>
                <a:off x="8598138" y="3885017"/>
                <a:ext cx="2174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 smtClean="0">
                    <a:solidFill>
                      <a:schemeClr val="bg2">
                        <a:lumMod val="25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rPr>
                  <a:t>完成网站的设计与制作</a:t>
                </a:r>
                <a:endParaRPr lang="zh-CN" altLang="en-US" sz="1400" dirty="0"/>
              </a:p>
            </p:txBody>
          </p:sp>
        </p:grp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3CADD56D-91F1-4B86-9E05-A28B5B292F14}"/>
              </a:ext>
            </a:extLst>
          </p:cNvPr>
          <p:cNvGrpSpPr/>
          <p:nvPr/>
        </p:nvGrpSpPr>
        <p:grpSpPr>
          <a:xfrm>
            <a:off x="1062629" y="4640504"/>
            <a:ext cx="10074996" cy="1619819"/>
            <a:chOff x="1258332" y="4640505"/>
            <a:chExt cx="10074996" cy="1619819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96FE366D-8911-43FC-88E3-379530F12D6E}"/>
                </a:ext>
              </a:extLst>
            </p:cNvPr>
            <p:cNvSpPr/>
            <p:nvPr/>
          </p:nvSpPr>
          <p:spPr>
            <a:xfrm>
              <a:off x="1258332" y="4640505"/>
              <a:ext cx="9923946" cy="16198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xmlns="" id="{7A954F24-16D0-4238-B4C6-E5256145E7AB}"/>
                </a:ext>
              </a:extLst>
            </p:cNvPr>
            <p:cNvSpPr txBox="1"/>
            <p:nvPr/>
          </p:nvSpPr>
          <p:spPr>
            <a:xfrm>
              <a:off x="1409382" y="5071766"/>
              <a:ext cx="99239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由于我们小组时间较紧张，要抓紧点时间了。</a:t>
              </a:r>
              <a:endParaRPr lang="zh-CN" altLang="en-US" dirty="0"/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B6D94150-A10B-438F-AAE1-E22382CD552B}"/>
              </a:ext>
            </a:extLst>
          </p:cNvPr>
          <p:cNvGrpSpPr/>
          <p:nvPr/>
        </p:nvGrpSpPr>
        <p:grpSpPr>
          <a:xfrm>
            <a:off x="529374" y="392462"/>
            <a:ext cx="7614938" cy="911086"/>
            <a:chOff x="600772" y="393375"/>
            <a:chExt cx="7614938" cy="911086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xmlns="" id="{4019E642-2174-4803-BC47-4A852DA9893A}"/>
                </a:ext>
              </a:extLst>
            </p:cNvPr>
            <p:cNvGrpSpPr/>
            <p:nvPr/>
          </p:nvGrpSpPr>
          <p:grpSpPr>
            <a:xfrm>
              <a:off x="600772" y="393375"/>
              <a:ext cx="5495228" cy="799483"/>
              <a:chOff x="600772" y="393375"/>
              <a:chExt cx="5495228" cy="799483"/>
            </a:xfrm>
          </p:grpSpPr>
          <p:sp>
            <p:nvSpPr>
              <p:cNvPr id="58" name="椭圆 57">
                <a:extLst>
                  <a:ext uri="{FF2B5EF4-FFF2-40B4-BE49-F238E27FC236}">
                    <a16:creationId xmlns:a16="http://schemas.microsoft.com/office/drawing/2014/main" xmlns="" id="{FEDD846D-570D-45B3-9DAB-EF224C2003A4}"/>
                  </a:ext>
                </a:extLst>
              </p:cNvPr>
              <p:cNvSpPr/>
              <p:nvPr/>
            </p:nvSpPr>
            <p:spPr>
              <a:xfrm>
                <a:off x="730632" y="393375"/>
                <a:ext cx="623992" cy="623992"/>
              </a:xfrm>
              <a:prstGeom prst="ellipse">
                <a:avLst/>
              </a:prstGeom>
              <a:solidFill>
                <a:srgbClr val="03518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48A7B48C-9190-4A3B-82CD-FEE19DAE5D13}"/>
                  </a:ext>
                </a:extLst>
              </p:cNvPr>
              <p:cNvSpPr/>
              <p:nvPr/>
            </p:nvSpPr>
            <p:spPr>
              <a:xfrm>
                <a:off x="600772" y="612044"/>
                <a:ext cx="471177" cy="471177"/>
              </a:xfrm>
              <a:prstGeom prst="ellipse">
                <a:avLst/>
              </a:prstGeom>
              <a:solidFill>
                <a:srgbClr val="C0D4D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2" name="椭圆 61">
                <a:extLst>
                  <a:ext uri="{FF2B5EF4-FFF2-40B4-BE49-F238E27FC236}">
                    <a16:creationId xmlns:a16="http://schemas.microsoft.com/office/drawing/2014/main" xmlns="" id="{106A9330-8C17-4575-BE8A-4739A03FB8F4}"/>
                  </a:ext>
                </a:extLst>
              </p:cNvPr>
              <p:cNvSpPr/>
              <p:nvPr/>
            </p:nvSpPr>
            <p:spPr>
              <a:xfrm>
                <a:off x="911698" y="872356"/>
                <a:ext cx="320502" cy="320502"/>
              </a:xfrm>
              <a:prstGeom prst="ellipse">
                <a:avLst/>
              </a:prstGeom>
              <a:solidFill>
                <a:srgbClr val="5AA5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xmlns="" id="{99E66095-A9E7-44DA-B04F-2940061CA09A}"/>
                  </a:ext>
                </a:extLst>
              </p:cNvPr>
              <p:cNvSpPr txBox="1"/>
              <p:nvPr/>
            </p:nvSpPr>
            <p:spPr>
              <a:xfrm>
                <a:off x="1642188" y="437550"/>
                <a:ext cx="44538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未来工作安排计划</a:t>
                </a:r>
              </a:p>
            </p:txBody>
          </p:sp>
        </p:grp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xmlns="" id="{9E9F7A22-B90E-4EDB-87D8-33F91E0DBD9D}"/>
                </a:ext>
              </a:extLst>
            </p:cNvPr>
            <p:cNvSpPr txBox="1"/>
            <p:nvPr/>
          </p:nvSpPr>
          <p:spPr>
            <a:xfrm>
              <a:off x="1637012" y="935129"/>
              <a:ext cx="65786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Click Here To Add The Title.</a:t>
              </a:r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1191280"/>
      </p:ext>
    </p:extLst>
  </p:cSld>
  <p:clrMapOvr>
    <a:masterClrMapping/>
  </p:clrMapOvr>
  <p:transition spd="slow"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12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125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25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nodeType="click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75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7" dur="75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75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" fill="hold" nodeType="withEffect" p14:presetBounceEnd="6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56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5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" fill="hold" nodeType="withEffect" p14:presetBounceEnd="67000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6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61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4" fill="hold" nodeType="withEffect" p14:presetBounceEnd="67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64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65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nodeType="withEffect" p14:presetBounceEnd="67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68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69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75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7" grpId="0" animBg="1"/>
          <p:bldP spid="9" grpId="0" animBg="1"/>
          <p:bldP spid="11" grpId="0" animBg="1"/>
          <p:bldP spid="66" grpId="0" animBg="1"/>
          <p:bldP spid="13" grpId="0" animBg="1"/>
          <p:bldP spid="15" grpId="0" animBg="1"/>
          <p:bldP spid="17" grpId="0" animBg="1"/>
          <p:bldP spid="19" grpId="0" animBg="1"/>
          <p:bldP spid="20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12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125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25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nodeType="click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75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7" dur="75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75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" fill="hold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75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7" grpId="0" animBg="1"/>
          <p:bldP spid="9" grpId="0" animBg="1"/>
          <p:bldP spid="11" grpId="0" animBg="1"/>
          <p:bldP spid="66" grpId="0" animBg="1"/>
          <p:bldP spid="13" grpId="0" animBg="1"/>
          <p:bldP spid="15" grpId="0" animBg="1"/>
          <p:bldP spid="17" grpId="0" animBg="1"/>
          <p:bldP spid="19" grpId="0" animBg="1"/>
          <p:bldP spid="20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5DC0C8C8-6253-4A53-9F16-5E28E040C325}"/>
              </a:ext>
            </a:extLst>
          </p:cNvPr>
          <p:cNvSpPr/>
          <p:nvPr/>
        </p:nvSpPr>
        <p:spPr>
          <a:xfrm>
            <a:off x="428820" y="270740"/>
            <a:ext cx="11334360" cy="63165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FDEA3281-B2C2-4ED7-914D-59E9341EFF2F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xmlns="" id="{81C7D348-7D20-4307-B1A2-18AEC42FBA28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xmlns="" id="{FAA3CE73-5752-4119-A6BE-51B7EE0A6E52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xmlns="" id="{4EAE3DF3-BEEF-42B6-9539-10734C62AB96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xmlns="" id="{66D249BF-5191-47E0-811A-C026F89EF197}"/>
              </a:ext>
            </a:extLst>
          </p:cNvPr>
          <p:cNvSpPr/>
          <p:nvPr/>
        </p:nvSpPr>
        <p:spPr>
          <a:xfrm>
            <a:off x="10460174" y="-10049"/>
            <a:ext cx="623992" cy="667628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xmlns="" id="{07FC84BB-717C-4F07-9872-46EB8477F078}"/>
              </a:ext>
            </a:extLst>
          </p:cNvPr>
          <p:cNvSpPr/>
          <p:nvPr/>
        </p:nvSpPr>
        <p:spPr>
          <a:xfrm>
            <a:off x="11021094" y="-10049"/>
            <a:ext cx="1170906" cy="1006210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xmlns="" id="{6D6852B9-4085-4DE4-A0BA-0FD34EE96FE9}"/>
              </a:ext>
            </a:extLst>
          </p:cNvPr>
          <p:cNvSpPr/>
          <p:nvPr/>
        </p:nvSpPr>
        <p:spPr>
          <a:xfrm>
            <a:off x="11426890" y="970408"/>
            <a:ext cx="765111" cy="548615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xmlns="" id="{2CCE91A6-F1F6-4295-8AEF-B48F059774E5}"/>
              </a:ext>
            </a:extLst>
          </p:cNvPr>
          <p:cNvSpPr/>
          <p:nvPr/>
        </p:nvSpPr>
        <p:spPr>
          <a:xfrm>
            <a:off x="10596561" y="657579"/>
            <a:ext cx="864807" cy="788481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C5859AE9-2152-4E72-8336-7E8622D9F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71" y="783770"/>
            <a:ext cx="5290460" cy="5290460"/>
          </a:xfrm>
          <a:prstGeom prst="rect">
            <a:avLst/>
          </a:prstGeom>
          <a:noFill/>
        </p:spPr>
      </p:pic>
      <p:sp>
        <p:nvSpPr>
          <p:cNvPr id="26" name="椭圆 25">
            <a:extLst>
              <a:ext uri="{FF2B5EF4-FFF2-40B4-BE49-F238E27FC236}">
                <a16:creationId xmlns:a16="http://schemas.microsoft.com/office/drawing/2014/main" xmlns="" id="{15A25221-163C-42C7-BD01-F33644FBD60F}"/>
              </a:ext>
            </a:extLst>
          </p:cNvPr>
          <p:cNvSpPr/>
          <p:nvPr/>
        </p:nvSpPr>
        <p:spPr>
          <a:xfrm>
            <a:off x="4495799" y="1828799"/>
            <a:ext cx="3201955" cy="3201955"/>
          </a:xfrm>
          <a:prstGeom prst="ellipse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8" name="图片 27">
            <a:extLst>
              <a:ext uri="{FF2B5EF4-FFF2-40B4-BE49-F238E27FC236}">
                <a16:creationId xmlns:a16="http://schemas.microsoft.com/office/drawing/2014/main" xmlns="" id="{B57188FF-96B4-4EB5-8A96-DDCCE553A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829" y="1777147"/>
            <a:ext cx="3154790" cy="3154790"/>
          </a:xfrm>
          <a:prstGeom prst="rect">
            <a:avLst/>
          </a:prstGeom>
          <a:noFill/>
        </p:spPr>
      </p:pic>
      <p:sp>
        <p:nvSpPr>
          <p:cNvPr id="30" name="椭圆 29">
            <a:extLst>
              <a:ext uri="{FF2B5EF4-FFF2-40B4-BE49-F238E27FC236}">
                <a16:creationId xmlns:a16="http://schemas.microsoft.com/office/drawing/2014/main" xmlns="" id="{C786379B-114D-4B71-A4A8-DC7A229C6249}"/>
              </a:ext>
            </a:extLst>
          </p:cNvPr>
          <p:cNvSpPr/>
          <p:nvPr/>
        </p:nvSpPr>
        <p:spPr>
          <a:xfrm>
            <a:off x="5136697" y="2425959"/>
            <a:ext cx="1917245" cy="1875453"/>
          </a:xfrm>
          <a:prstGeom prst="ellipse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25F75F76-D455-4D1E-A291-8C0E9013E27C}"/>
              </a:ext>
            </a:extLst>
          </p:cNvPr>
          <p:cNvSpPr txBox="1"/>
          <p:nvPr/>
        </p:nvSpPr>
        <p:spPr>
          <a:xfrm>
            <a:off x="5535387" y="3031376"/>
            <a:ext cx="1119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19227583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6" grpId="0" animBg="1"/>
      <p:bldP spid="30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椭圆 89">
            <a:extLst>
              <a:ext uri="{FF2B5EF4-FFF2-40B4-BE49-F238E27FC236}">
                <a16:creationId xmlns:a16="http://schemas.microsoft.com/office/drawing/2014/main" xmlns="" id="{61E7BB05-365D-4BB9-82A4-5253F6BD581D}"/>
              </a:ext>
            </a:extLst>
          </p:cNvPr>
          <p:cNvSpPr/>
          <p:nvPr/>
        </p:nvSpPr>
        <p:spPr>
          <a:xfrm>
            <a:off x="3090524" y="6615732"/>
            <a:ext cx="206478" cy="206478"/>
          </a:xfrm>
          <a:prstGeom prst="ellipse">
            <a:avLst/>
          </a:prstGeom>
          <a:solidFill>
            <a:srgbClr val="5AA5C4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椭圆 81">
            <a:extLst>
              <a:ext uri="{FF2B5EF4-FFF2-40B4-BE49-F238E27FC236}">
                <a16:creationId xmlns:a16="http://schemas.microsoft.com/office/drawing/2014/main" xmlns="" id="{49AA3A2F-99EC-472F-A608-43012690D291}"/>
              </a:ext>
            </a:extLst>
          </p:cNvPr>
          <p:cNvSpPr/>
          <p:nvPr/>
        </p:nvSpPr>
        <p:spPr>
          <a:xfrm>
            <a:off x="2866037" y="6393244"/>
            <a:ext cx="206478" cy="206478"/>
          </a:xfrm>
          <a:prstGeom prst="ellipse">
            <a:avLst/>
          </a:prstGeom>
          <a:solidFill>
            <a:srgbClr val="5AA5C4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>
            <a:extLst>
              <a:ext uri="{FF2B5EF4-FFF2-40B4-BE49-F238E27FC236}">
                <a16:creationId xmlns:a16="http://schemas.microsoft.com/office/drawing/2014/main" xmlns="" id="{3280C805-F7EE-4EDD-A869-ECCC93FC65EF}"/>
              </a:ext>
            </a:extLst>
          </p:cNvPr>
          <p:cNvSpPr/>
          <p:nvPr/>
        </p:nvSpPr>
        <p:spPr>
          <a:xfrm>
            <a:off x="2701043" y="6235779"/>
            <a:ext cx="206478" cy="206478"/>
          </a:xfrm>
          <a:prstGeom prst="ellipse">
            <a:avLst/>
          </a:prstGeom>
          <a:solidFill>
            <a:srgbClr val="035287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>
            <a:extLst>
              <a:ext uri="{FF2B5EF4-FFF2-40B4-BE49-F238E27FC236}">
                <a16:creationId xmlns:a16="http://schemas.microsoft.com/office/drawing/2014/main" xmlns="" id="{97FDB2FB-451B-4A8B-9566-351646E2AC8C}"/>
              </a:ext>
            </a:extLst>
          </p:cNvPr>
          <p:cNvSpPr/>
          <p:nvPr/>
        </p:nvSpPr>
        <p:spPr>
          <a:xfrm>
            <a:off x="2373557" y="6296758"/>
            <a:ext cx="206478" cy="206478"/>
          </a:xfrm>
          <a:prstGeom prst="ellipse">
            <a:avLst/>
          </a:prstGeom>
          <a:solidFill>
            <a:srgbClr val="F9E2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>
            <a:extLst>
              <a:ext uri="{FF2B5EF4-FFF2-40B4-BE49-F238E27FC236}">
                <a16:creationId xmlns:a16="http://schemas.microsoft.com/office/drawing/2014/main" xmlns="" id="{04D6025F-1678-4C81-81DB-0ACC1FB2514D}"/>
              </a:ext>
            </a:extLst>
          </p:cNvPr>
          <p:cNvSpPr/>
          <p:nvPr/>
        </p:nvSpPr>
        <p:spPr>
          <a:xfrm>
            <a:off x="3890699" y="6185691"/>
            <a:ext cx="206478" cy="206478"/>
          </a:xfrm>
          <a:prstGeom prst="ellipse">
            <a:avLst/>
          </a:prstGeom>
          <a:solidFill>
            <a:srgbClr val="035287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xmlns="" id="{332A36DD-4665-4245-9021-47CB346C2AF8}"/>
              </a:ext>
            </a:extLst>
          </p:cNvPr>
          <p:cNvSpPr/>
          <p:nvPr/>
        </p:nvSpPr>
        <p:spPr>
          <a:xfrm>
            <a:off x="4379816" y="5730612"/>
            <a:ext cx="477162" cy="477162"/>
          </a:xfrm>
          <a:prstGeom prst="ellipse">
            <a:avLst/>
          </a:prstGeom>
          <a:solidFill>
            <a:srgbClr val="C0D4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xmlns="" id="{DCA16E7D-3EB0-4BE7-83B3-3475701B25A0}"/>
              </a:ext>
            </a:extLst>
          </p:cNvPr>
          <p:cNvSpPr/>
          <p:nvPr/>
        </p:nvSpPr>
        <p:spPr>
          <a:xfrm>
            <a:off x="2989571" y="6195035"/>
            <a:ext cx="477162" cy="477162"/>
          </a:xfrm>
          <a:prstGeom prst="ellipse">
            <a:avLst/>
          </a:prstGeom>
          <a:solidFill>
            <a:srgbClr val="035287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xmlns="" id="{B4FE7386-0761-4FD3-926F-C3FF36F07E7C}"/>
              </a:ext>
            </a:extLst>
          </p:cNvPr>
          <p:cNvSpPr/>
          <p:nvPr/>
        </p:nvSpPr>
        <p:spPr>
          <a:xfrm>
            <a:off x="1683161" y="5811768"/>
            <a:ext cx="477162" cy="477162"/>
          </a:xfrm>
          <a:prstGeom prst="ellipse">
            <a:avLst/>
          </a:prstGeom>
          <a:solidFill>
            <a:srgbClr val="035287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xmlns="" id="{E82B4FE2-6A67-494C-A5ED-7EB73292B5B7}"/>
              </a:ext>
            </a:extLst>
          </p:cNvPr>
          <p:cNvSpPr/>
          <p:nvPr/>
        </p:nvSpPr>
        <p:spPr>
          <a:xfrm>
            <a:off x="1405172" y="4711765"/>
            <a:ext cx="1421299" cy="1421299"/>
          </a:xfrm>
          <a:prstGeom prst="ellipse">
            <a:avLst/>
          </a:prstGeom>
          <a:solidFill>
            <a:srgbClr val="5AA5C4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xmlns="" id="{1F68FA2C-5F63-4EFC-8177-B950DC4DC848}"/>
              </a:ext>
            </a:extLst>
          </p:cNvPr>
          <p:cNvSpPr/>
          <p:nvPr/>
        </p:nvSpPr>
        <p:spPr>
          <a:xfrm>
            <a:off x="644802" y="2696308"/>
            <a:ext cx="2353916" cy="2353916"/>
          </a:xfrm>
          <a:prstGeom prst="ellipse">
            <a:avLst/>
          </a:prstGeom>
          <a:solidFill>
            <a:srgbClr val="C0D4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xmlns="" id="{E207B094-E726-4659-8D81-433563498A47}"/>
              </a:ext>
            </a:extLst>
          </p:cNvPr>
          <p:cNvSpPr/>
          <p:nvPr/>
        </p:nvSpPr>
        <p:spPr>
          <a:xfrm>
            <a:off x="932212" y="-7145"/>
            <a:ext cx="4591879" cy="4515678"/>
          </a:xfrm>
          <a:prstGeom prst="ellipse">
            <a:avLst/>
          </a:prstGeom>
          <a:solidFill>
            <a:srgbClr val="035287">
              <a:alpha val="87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xmlns="" id="{FF783C9C-4624-49D4-9282-8247BFBE4029}"/>
              </a:ext>
            </a:extLst>
          </p:cNvPr>
          <p:cNvSpPr/>
          <p:nvPr/>
        </p:nvSpPr>
        <p:spPr>
          <a:xfrm>
            <a:off x="3153255" y="3143663"/>
            <a:ext cx="2673629" cy="2673629"/>
          </a:xfrm>
          <a:prstGeom prst="ellipse">
            <a:avLst/>
          </a:prstGeom>
          <a:solidFill>
            <a:srgbClr val="5AA5C4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xmlns="" id="{6EF49FE6-8AFA-4DEA-8430-691EF5CDADB3}"/>
              </a:ext>
            </a:extLst>
          </p:cNvPr>
          <p:cNvSpPr/>
          <p:nvPr/>
        </p:nvSpPr>
        <p:spPr>
          <a:xfrm>
            <a:off x="2464655" y="5012317"/>
            <a:ext cx="1421299" cy="1421299"/>
          </a:xfrm>
          <a:prstGeom prst="ellipse">
            <a:avLst/>
          </a:prstGeom>
          <a:solidFill>
            <a:srgbClr val="C0D4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xmlns="" id="{9D0C45E9-5CD5-49BD-BFB3-681A3197E181}"/>
              </a:ext>
            </a:extLst>
          </p:cNvPr>
          <p:cNvSpPr/>
          <p:nvPr/>
        </p:nvSpPr>
        <p:spPr>
          <a:xfrm>
            <a:off x="3347551" y="4695797"/>
            <a:ext cx="1421299" cy="1421299"/>
          </a:xfrm>
          <a:prstGeom prst="ellipse">
            <a:avLst/>
          </a:prstGeom>
          <a:solidFill>
            <a:srgbClr val="035287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xmlns="" id="{9F0235F7-925A-4528-A476-4DDC5A5FA3E7}"/>
              </a:ext>
            </a:extLst>
          </p:cNvPr>
          <p:cNvSpPr/>
          <p:nvPr/>
        </p:nvSpPr>
        <p:spPr>
          <a:xfrm>
            <a:off x="2412298" y="4112157"/>
            <a:ext cx="1421299" cy="1421299"/>
          </a:xfrm>
          <a:prstGeom prst="ellipse">
            <a:avLst/>
          </a:prstGeom>
          <a:solidFill>
            <a:srgbClr val="F9E2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>
            <a:extLst>
              <a:ext uri="{FF2B5EF4-FFF2-40B4-BE49-F238E27FC236}">
                <a16:creationId xmlns:a16="http://schemas.microsoft.com/office/drawing/2014/main" xmlns="" id="{CBD41150-1F20-4DEB-86A8-E9BE727CE771}"/>
              </a:ext>
            </a:extLst>
          </p:cNvPr>
          <p:cNvSpPr/>
          <p:nvPr/>
        </p:nvSpPr>
        <p:spPr>
          <a:xfrm>
            <a:off x="2251869" y="5894483"/>
            <a:ext cx="477162" cy="477162"/>
          </a:xfrm>
          <a:prstGeom prst="ellipse">
            <a:avLst/>
          </a:prstGeom>
          <a:solidFill>
            <a:srgbClr val="035287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xmlns="" id="{83F3E9DD-AF49-4186-8647-790315A53614}"/>
              </a:ext>
            </a:extLst>
          </p:cNvPr>
          <p:cNvSpPr/>
          <p:nvPr/>
        </p:nvSpPr>
        <p:spPr>
          <a:xfrm>
            <a:off x="3585915" y="5899098"/>
            <a:ext cx="477162" cy="477162"/>
          </a:xfrm>
          <a:prstGeom prst="ellipse">
            <a:avLst/>
          </a:prstGeom>
          <a:solidFill>
            <a:srgbClr val="F9E2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xmlns="" id="{B31B1DD2-1E76-4786-A189-9845355963F8}"/>
              </a:ext>
            </a:extLst>
          </p:cNvPr>
          <p:cNvSpPr/>
          <p:nvPr/>
        </p:nvSpPr>
        <p:spPr>
          <a:xfrm>
            <a:off x="2054493" y="6101222"/>
            <a:ext cx="206478" cy="206478"/>
          </a:xfrm>
          <a:prstGeom prst="ellipse">
            <a:avLst/>
          </a:prstGeom>
          <a:solidFill>
            <a:srgbClr val="F9E2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>
            <a:extLst>
              <a:ext uri="{FF2B5EF4-FFF2-40B4-BE49-F238E27FC236}">
                <a16:creationId xmlns:a16="http://schemas.microsoft.com/office/drawing/2014/main" xmlns="" id="{7E13D7BC-8AE6-4AA8-9E0D-BFA2E864AB81}"/>
              </a:ext>
            </a:extLst>
          </p:cNvPr>
          <p:cNvSpPr/>
          <p:nvPr/>
        </p:nvSpPr>
        <p:spPr>
          <a:xfrm>
            <a:off x="3509527" y="6339018"/>
            <a:ext cx="206478" cy="206478"/>
          </a:xfrm>
          <a:prstGeom prst="ellipse">
            <a:avLst/>
          </a:prstGeom>
          <a:solidFill>
            <a:srgbClr val="F9E2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>
            <a:extLst>
              <a:ext uri="{FF2B5EF4-FFF2-40B4-BE49-F238E27FC236}">
                <a16:creationId xmlns:a16="http://schemas.microsoft.com/office/drawing/2014/main" xmlns="" id="{4BA9C84A-FE32-48EF-927E-96E31C4709A8}"/>
              </a:ext>
            </a:extLst>
          </p:cNvPr>
          <p:cNvSpPr/>
          <p:nvPr/>
        </p:nvSpPr>
        <p:spPr>
          <a:xfrm>
            <a:off x="4191311" y="6040200"/>
            <a:ext cx="206478" cy="206478"/>
          </a:xfrm>
          <a:prstGeom prst="ellipse">
            <a:avLst/>
          </a:prstGeom>
          <a:solidFill>
            <a:srgbClr val="5AA5C4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椭圆 75">
            <a:extLst>
              <a:ext uri="{FF2B5EF4-FFF2-40B4-BE49-F238E27FC236}">
                <a16:creationId xmlns:a16="http://schemas.microsoft.com/office/drawing/2014/main" xmlns="" id="{280C5C1C-8262-4C42-B410-7DEBA28D60D9}"/>
              </a:ext>
            </a:extLst>
          </p:cNvPr>
          <p:cNvSpPr/>
          <p:nvPr/>
        </p:nvSpPr>
        <p:spPr>
          <a:xfrm>
            <a:off x="2682150" y="6526194"/>
            <a:ext cx="206478" cy="206478"/>
          </a:xfrm>
          <a:prstGeom prst="ellipse">
            <a:avLst/>
          </a:prstGeom>
          <a:solidFill>
            <a:srgbClr val="C0D4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椭圆 79">
            <a:extLst>
              <a:ext uri="{FF2B5EF4-FFF2-40B4-BE49-F238E27FC236}">
                <a16:creationId xmlns:a16="http://schemas.microsoft.com/office/drawing/2014/main" xmlns="" id="{7D274371-29EF-4B57-B859-80884298DD30}"/>
              </a:ext>
            </a:extLst>
          </p:cNvPr>
          <p:cNvSpPr/>
          <p:nvPr/>
        </p:nvSpPr>
        <p:spPr>
          <a:xfrm>
            <a:off x="3194525" y="6572197"/>
            <a:ext cx="206478" cy="206478"/>
          </a:xfrm>
          <a:prstGeom prst="ellipse">
            <a:avLst/>
          </a:prstGeom>
          <a:solidFill>
            <a:srgbClr val="F9E2D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xmlns="" id="{283C9E21-30F0-4ED6-B314-3486227B35B8}"/>
              </a:ext>
            </a:extLst>
          </p:cNvPr>
          <p:cNvSpPr txBox="1"/>
          <p:nvPr/>
        </p:nvSpPr>
        <p:spPr>
          <a:xfrm>
            <a:off x="1936179" y="715301"/>
            <a:ext cx="2929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 录</a:t>
            </a: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B4E9F613-B275-4CB8-AD15-3CC0704ABCF9}"/>
              </a:ext>
            </a:extLst>
          </p:cNvPr>
          <p:cNvSpPr txBox="1"/>
          <p:nvPr/>
        </p:nvSpPr>
        <p:spPr>
          <a:xfrm>
            <a:off x="1921742" y="1942300"/>
            <a:ext cx="3182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bg1"/>
                </a:solidFill>
              </a:rPr>
              <a:t>CONTENTS</a:t>
            </a:r>
            <a:endParaRPr lang="zh-CN" altLang="en-US" sz="4000">
              <a:solidFill>
                <a:schemeClr val="bg1"/>
              </a:solidFill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5E24289A-90E3-4599-9F7E-BBEFD482661A}"/>
              </a:ext>
            </a:extLst>
          </p:cNvPr>
          <p:cNvGrpSpPr/>
          <p:nvPr/>
        </p:nvGrpSpPr>
        <p:grpSpPr>
          <a:xfrm>
            <a:off x="6824869" y="900000"/>
            <a:ext cx="3696405" cy="583096"/>
            <a:chOff x="6824869" y="900000"/>
            <a:chExt cx="3696405" cy="583096"/>
          </a:xfrm>
        </p:grpSpPr>
        <p:sp>
          <p:nvSpPr>
            <p:cNvPr id="97" name="矩形: 圆角 96">
              <a:extLst>
                <a:ext uri="{FF2B5EF4-FFF2-40B4-BE49-F238E27FC236}">
                  <a16:creationId xmlns:a16="http://schemas.microsoft.com/office/drawing/2014/main" xmlns="" id="{544A3A53-2D37-4440-B410-8BEFFCFCBF38}"/>
                </a:ext>
              </a:extLst>
            </p:cNvPr>
            <p:cNvSpPr/>
            <p:nvPr/>
          </p:nvSpPr>
          <p:spPr>
            <a:xfrm>
              <a:off x="6824869" y="900000"/>
              <a:ext cx="583096" cy="58309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7" name="文本框 106">
              <a:extLst>
                <a:ext uri="{FF2B5EF4-FFF2-40B4-BE49-F238E27FC236}">
                  <a16:creationId xmlns:a16="http://schemas.microsoft.com/office/drawing/2014/main" xmlns="" id="{BDC6C825-9DA8-4871-8CE5-025B1A51AD79}"/>
                </a:ext>
              </a:extLst>
            </p:cNvPr>
            <p:cNvSpPr txBox="1"/>
            <p:nvPr/>
          </p:nvSpPr>
          <p:spPr>
            <a:xfrm>
              <a:off x="7407965" y="1000345"/>
              <a:ext cx="31133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前期准备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矩形: 圆角 1">
              <a:extLst>
                <a:ext uri="{FF2B5EF4-FFF2-40B4-BE49-F238E27FC236}">
                  <a16:creationId xmlns:a16="http://schemas.microsoft.com/office/drawing/2014/main" xmlns="" id="{5AD89BD7-3132-4380-9755-360F99830CC2}"/>
                </a:ext>
              </a:extLst>
            </p:cNvPr>
            <p:cNvSpPr/>
            <p:nvPr/>
          </p:nvSpPr>
          <p:spPr>
            <a:xfrm>
              <a:off x="7220246" y="979482"/>
              <a:ext cx="3301028" cy="420973"/>
            </a:xfrm>
            <a:prstGeom prst="roundRect">
              <a:avLst/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84453B46-6B47-4BBF-961E-3BCF08E25BB5}"/>
              </a:ext>
            </a:extLst>
          </p:cNvPr>
          <p:cNvGrpSpPr/>
          <p:nvPr/>
        </p:nvGrpSpPr>
        <p:grpSpPr>
          <a:xfrm>
            <a:off x="6824869" y="2160000"/>
            <a:ext cx="3696405" cy="583096"/>
            <a:chOff x="6824869" y="2160000"/>
            <a:chExt cx="3696405" cy="583096"/>
          </a:xfrm>
        </p:grpSpPr>
        <p:sp>
          <p:nvSpPr>
            <p:cNvPr id="99" name="矩形: 圆角 98">
              <a:extLst>
                <a:ext uri="{FF2B5EF4-FFF2-40B4-BE49-F238E27FC236}">
                  <a16:creationId xmlns:a16="http://schemas.microsoft.com/office/drawing/2014/main" xmlns="" id="{9E344904-DC77-4098-AF82-ABC5967B63CC}"/>
                </a:ext>
              </a:extLst>
            </p:cNvPr>
            <p:cNvSpPr/>
            <p:nvPr/>
          </p:nvSpPr>
          <p:spPr>
            <a:xfrm>
              <a:off x="6824869" y="2160000"/>
              <a:ext cx="583096" cy="583096"/>
            </a:xfrm>
            <a:prstGeom prst="roundRect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xmlns="" id="{2C670925-FCE7-4262-9EC2-E18FB648AB81}"/>
                </a:ext>
              </a:extLst>
            </p:cNvPr>
            <p:cNvSpPr txBox="1"/>
            <p:nvPr/>
          </p:nvSpPr>
          <p:spPr>
            <a:xfrm>
              <a:off x="7324167" y="2259262"/>
              <a:ext cx="30931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敲定过程</a:t>
              </a:r>
              <a:endPara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: 圆角 2">
              <a:extLst>
                <a:ext uri="{FF2B5EF4-FFF2-40B4-BE49-F238E27FC236}">
                  <a16:creationId xmlns:a16="http://schemas.microsoft.com/office/drawing/2014/main" xmlns="" id="{6A7B7A08-1F7D-4813-827E-FC399C627FF9}"/>
                </a:ext>
              </a:extLst>
            </p:cNvPr>
            <p:cNvSpPr/>
            <p:nvPr/>
          </p:nvSpPr>
          <p:spPr>
            <a:xfrm>
              <a:off x="7220246" y="2239461"/>
              <a:ext cx="3301028" cy="420973"/>
            </a:xfrm>
            <a:prstGeom prst="roundRect">
              <a:avLst/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A03DF14-8A17-4BFB-B0AB-CA6242CA1449}"/>
              </a:ext>
            </a:extLst>
          </p:cNvPr>
          <p:cNvGrpSpPr/>
          <p:nvPr/>
        </p:nvGrpSpPr>
        <p:grpSpPr>
          <a:xfrm>
            <a:off x="6824869" y="3420000"/>
            <a:ext cx="3696405" cy="583096"/>
            <a:chOff x="6824869" y="3420000"/>
            <a:chExt cx="3696405" cy="583096"/>
          </a:xfrm>
        </p:grpSpPr>
        <p:sp>
          <p:nvSpPr>
            <p:cNvPr id="101" name="矩形: 圆角 100">
              <a:extLst>
                <a:ext uri="{FF2B5EF4-FFF2-40B4-BE49-F238E27FC236}">
                  <a16:creationId xmlns:a16="http://schemas.microsoft.com/office/drawing/2014/main" xmlns="" id="{F5F97A5C-12D7-4A1E-938C-7925F1F2D40F}"/>
                </a:ext>
              </a:extLst>
            </p:cNvPr>
            <p:cNvSpPr/>
            <p:nvPr/>
          </p:nvSpPr>
          <p:spPr>
            <a:xfrm>
              <a:off x="6824869" y="3420000"/>
              <a:ext cx="583096" cy="583096"/>
            </a:xfrm>
            <a:prstGeom prst="roundRect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9" name="文本框 108">
              <a:extLst>
                <a:ext uri="{FF2B5EF4-FFF2-40B4-BE49-F238E27FC236}">
                  <a16:creationId xmlns:a16="http://schemas.microsoft.com/office/drawing/2014/main" xmlns="" id="{BA9248BD-669C-43B1-B9BA-55028D329BBC}"/>
                </a:ext>
              </a:extLst>
            </p:cNvPr>
            <p:cNvSpPr txBox="1"/>
            <p:nvPr/>
          </p:nvSpPr>
          <p:spPr>
            <a:xfrm>
              <a:off x="7407965" y="3519065"/>
              <a:ext cx="30931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工作不足之处</a:t>
              </a:r>
            </a:p>
          </p:txBody>
        </p:sp>
        <p:sp>
          <p:nvSpPr>
            <p:cNvPr id="5" name="矩形: 圆角 4">
              <a:extLst>
                <a:ext uri="{FF2B5EF4-FFF2-40B4-BE49-F238E27FC236}">
                  <a16:creationId xmlns:a16="http://schemas.microsoft.com/office/drawing/2014/main" xmlns="" id="{06E334FD-FA37-4CD7-B6B7-A2D185583040}"/>
                </a:ext>
              </a:extLst>
            </p:cNvPr>
            <p:cNvSpPr/>
            <p:nvPr/>
          </p:nvSpPr>
          <p:spPr>
            <a:xfrm>
              <a:off x="7220246" y="3498399"/>
              <a:ext cx="3301028" cy="420973"/>
            </a:xfrm>
            <a:prstGeom prst="roundRect">
              <a:avLst/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DF2F7BE5-F74F-4612-9331-98E2BF46D8B2}"/>
              </a:ext>
            </a:extLst>
          </p:cNvPr>
          <p:cNvGrpSpPr/>
          <p:nvPr/>
        </p:nvGrpSpPr>
        <p:grpSpPr>
          <a:xfrm>
            <a:off x="6824869" y="4680000"/>
            <a:ext cx="3696405" cy="583096"/>
            <a:chOff x="6824869" y="4680000"/>
            <a:chExt cx="3696405" cy="583096"/>
          </a:xfrm>
        </p:grpSpPr>
        <p:sp>
          <p:nvSpPr>
            <p:cNvPr id="105" name="矩形: 圆角 104">
              <a:extLst>
                <a:ext uri="{FF2B5EF4-FFF2-40B4-BE49-F238E27FC236}">
                  <a16:creationId xmlns:a16="http://schemas.microsoft.com/office/drawing/2014/main" xmlns="" id="{969CCC41-F3DC-4967-919A-EEFBE44C0DEE}"/>
                </a:ext>
              </a:extLst>
            </p:cNvPr>
            <p:cNvSpPr/>
            <p:nvPr/>
          </p:nvSpPr>
          <p:spPr>
            <a:xfrm>
              <a:off x="6824869" y="4680000"/>
              <a:ext cx="583096" cy="583096"/>
            </a:xfrm>
            <a:prstGeom prst="roundRect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0" name="文本框 109">
              <a:extLst>
                <a:ext uri="{FF2B5EF4-FFF2-40B4-BE49-F238E27FC236}">
                  <a16:creationId xmlns:a16="http://schemas.microsoft.com/office/drawing/2014/main" xmlns="" id="{11561CB3-50FD-4FC1-AEA9-6C2A62663118}"/>
                </a:ext>
              </a:extLst>
            </p:cNvPr>
            <p:cNvSpPr txBox="1"/>
            <p:nvPr/>
          </p:nvSpPr>
          <p:spPr>
            <a:xfrm>
              <a:off x="7407965" y="4801830"/>
              <a:ext cx="30931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未来工作计划</a:t>
              </a:r>
              <a:endParaRPr lang="en-US" altLang="zh-CN" sz="20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xmlns="" id="{1EF0D371-B32A-41C2-A909-E1E3A64F2A17}"/>
                </a:ext>
              </a:extLst>
            </p:cNvPr>
            <p:cNvSpPr/>
            <p:nvPr/>
          </p:nvSpPr>
          <p:spPr>
            <a:xfrm>
              <a:off x="7220246" y="4801830"/>
              <a:ext cx="3301028" cy="420973"/>
            </a:xfrm>
            <a:prstGeom prst="roundRect">
              <a:avLst/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8728690"/>
      </p:ext>
    </p:extLst>
  </p:cSld>
  <p:clrMapOvr>
    <a:masterClrMapping/>
  </p:clrMapOvr>
  <p:transition spd="slow"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2" presetClass="entr" presetSubtype="1" fill="hold" nodeType="clickEffect" p14:presetBounceEnd="6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81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82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2" presetClass="entr" presetSubtype="1" fill="hold" nodeType="withEffect" p14:presetBounceEnd="67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85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86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7" presetID="2" presetClass="entr" presetSubtype="1" fill="hold" nodeType="withEffect" p14:presetBounceEnd="67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89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90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1" presetID="2" presetClass="entr" presetSubtype="1" fill="hold" nodeType="withEffect" p14:presetBounceEnd="67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9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94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0" grpId="0" animBg="1"/>
          <p:bldP spid="82" grpId="0" animBg="1"/>
          <p:bldP spid="56" grpId="0" animBg="1"/>
          <p:bldP spid="64" grpId="0" animBg="1"/>
          <p:bldP spid="58" grpId="0" animBg="1"/>
          <p:bldP spid="34" grpId="0" animBg="1"/>
          <p:bldP spid="46" grpId="0" animBg="1"/>
          <p:bldP spid="42" grpId="0" animBg="1"/>
          <p:bldP spid="22" grpId="0" animBg="1"/>
          <p:bldP spid="14" grpId="0" animBg="1"/>
          <p:bldP spid="8" grpId="0" animBg="1"/>
          <p:bldP spid="16" grpId="0" animBg="1"/>
          <p:bldP spid="24" grpId="0" animBg="1"/>
          <p:bldP spid="20" grpId="0" animBg="1"/>
          <p:bldP spid="18" grpId="0" animBg="1"/>
          <p:bldP spid="40" grpId="0" animBg="1"/>
          <p:bldP spid="44" grpId="0" animBg="1"/>
          <p:bldP spid="48" grpId="0" animBg="1"/>
          <p:bldP spid="52" grpId="0" animBg="1"/>
          <p:bldP spid="62" grpId="0" animBg="1"/>
          <p:bldP spid="76" grpId="0" animBg="1"/>
          <p:bldP spid="80" grpId="0" animBg="1"/>
          <p:bldP spid="92" grpId="0"/>
          <p:bldP spid="9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2" presetClass="entr" presetSubtype="1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5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6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7" presetID="2" presetClass="entr" presetSubtype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9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1" presetID="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0" grpId="0" animBg="1"/>
          <p:bldP spid="82" grpId="0" animBg="1"/>
          <p:bldP spid="56" grpId="0" animBg="1"/>
          <p:bldP spid="64" grpId="0" animBg="1"/>
          <p:bldP spid="58" grpId="0" animBg="1"/>
          <p:bldP spid="34" grpId="0" animBg="1"/>
          <p:bldP spid="46" grpId="0" animBg="1"/>
          <p:bldP spid="42" grpId="0" animBg="1"/>
          <p:bldP spid="22" grpId="0" animBg="1"/>
          <p:bldP spid="14" grpId="0" animBg="1"/>
          <p:bldP spid="8" grpId="0" animBg="1"/>
          <p:bldP spid="16" grpId="0" animBg="1"/>
          <p:bldP spid="24" grpId="0" animBg="1"/>
          <p:bldP spid="20" grpId="0" animBg="1"/>
          <p:bldP spid="18" grpId="0" animBg="1"/>
          <p:bldP spid="40" grpId="0" animBg="1"/>
          <p:bldP spid="44" grpId="0" animBg="1"/>
          <p:bldP spid="48" grpId="0" animBg="1"/>
          <p:bldP spid="52" grpId="0" animBg="1"/>
          <p:bldP spid="62" grpId="0" animBg="1"/>
          <p:bldP spid="76" grpId="0" animBg="1"/>
          <p:bldP spid="80" grpId="0" animBg="1"/>
          <p:bldP spid="92" grpId="0"/>
          <p:bldP spid="95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xmlns="" id="{085E158E-B4FD-443A-A3F6-16FE22E370E2}"/>
              </a:ext>
            </a:extLst>
          </p:cNvPr>
          <p:cNvSpPr/>
          <p:nvPr/>
        </p:nvSpPr>
        <p:spPr>
          <a:xfrm>
            <a:off x="10460174" y="-10049"/>
            <a:ext cx="623992" cy="667628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任意多边形: 形状 19">
            <a:extLst>
              <a:ext uri="{FF2B5EF4-FFF2-40B4-BE49-F238E27FC236}">
                <a16:creationId xmlns:a16="http://schemas.microsoft.com/office/drawing/2014/main" xmlns="" id="{D2893F90-1D20-4E24-9E93-422887217D2B}"/>
              </a:ext>
            </a:extLst>
          </p:cNvPr>
          <p:cNvSpPr/>
          <p:nvPr/>
        </p:nvSpPr>
        <p:spPr>
          <a:xfrm>
            <a:off x="11021094" y="-10049"/>
            <a:ext cx="1170906" cy="1006210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xmlns="" id="{AA4A7AB6-047E-4ECA-A308-9FA473CA0902}"/>
              </a:ext>
            </a:extLst>
          </p:cNvPr>
          <p:cNvSpPr/>
          <p:nvPr/>
        </p:nvSpPr>
        <p:spPr>
          <a:xfrm>
            <a:off x="11426890" y="970408"/>
            <a:ext cx="765111" cy="548615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xmlns="" id="{DC9F75C1-FE36-4E0A-A546-7861C1C8EF1D}"/>
              </a:ext>
            </a:extLst>
          </p:cNvPr>
          <p:cNvSpPr/>
          <p:nvPr/>
        </p:nvSpPr>
        <p:spPr>
          <a:xfrm>
            <a:off x="10596561" y="657579"/>
            <a:ext cx="864807" cy="788481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xmlns="" id="{AFA76778-740D-43C1-9840-385DFB104D55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xmlns="" id="{122A1411-B777-4CE6-9A7D-444AEFCF9B59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xmlns="" id="{38BBAF0B-0404-4D88-9F97-BD72DAD4E107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5C510E14-0837-43E8-AC14-3728BD062C40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5835CB65-EACE-4C90-875F-E005BD70B66B}"/>
              </a:ext>
            </a:extLst>
          </p:cNvPr>
          <p:cNvSpPr txBox="1"/>
          <p:nvPr/>
        </p:nvSpPr>
        <p:spPr>
          <a:xfrm>
            <a:off x="5526053" y="1136827"/>
            <a:ext cx="138248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6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xmlns="" id="{C08A03AE-742F-47B9-BD2B-AB521371DF79}"/>
              </a:ext>
            </a:extLst>
          </p:cNvPr>
          <p:cNvCxnSpPr>
            <a:cxnSpLocks/>
          </p:cNvCxnSpPr>
          <p:nvPr/>
        </p:nvCxnSpPr>
        <p:spPr>
          <a:xfrm>
            <a:off x="3851985" y="3940978"/>
            <a:ext cx="47306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xmlns="" id="{4ECC6F65-0B83-44C2-B919-0FB267BAE68D}"/>
              </a:ext>
            </a:extLst>
          </p:cNvPr>
          <p:cNvSpPr txBox="1"/>
          <p:nvPr/>
        </p:nvSpPr>
        <p:spPr>
          <a:xfrm>
            <a:off x="3450768" y="4215621"/>
            <a:ext cx="55330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前期准备</a:t>
            </a:r>
            <a:endParaRPr lang="zh-CN" altLang="en-US" sz="4400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xmlns="" id="{C4FB98AA-DBA7-423B-81B1-810BB4B67C1A}"/>
              </a:ext>
            </a:extLst>
          </p:cNvPr>
          <p:cNvCxnSpPr>
            <a:cxnSpLocks/>
          </p:cNvCxnSpPr>
          <p:nvPr/>
        </p:nvCxnSpPr>
        <p:spPr>
          <a:xfrm>
            <a:off x="3851985" y="5259705"/>
            <a:ext cx="47306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1022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2" grpId="0" animBg="1"/>
      <p:bldP spid="28" grpId="0" animBg="1"/>
      <p:bldP spid="32" grpId="0" animBg="1"/>
      <p:bldP spid="34" grpId="0" animBg="1"/>
      <p:bldP spid="36" grpId="0" animBg="1"/>
      <p:bldP spid="38" grpId="0" animBg="1"/>
      <p:bldP spid="9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任意多边形: 形状 70">
            <a:extLst>
              <a:ext uri="{FF2B5EF4-FFF2-40B4-BE49-F238E27FC236}">
                <a16:creationId xmlns:a16="http://schemas.microsoft.com/office/drawing/2014/main" xmlns="" id="{135A1870-FAF3-4908-9021-5ABA4699E76F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3" name="椭圆 72">
            <a:extLst>
              <a:ext uri="{FF2B5EF4-FFF2-40B4-BE49-F238E27FC236}">
                <a16:creationId xmlns:a16="http://schemas.microsoft.com/office/drawing/2014/main" xmlns="" id="{899F0AC2-0661-43B9-8F29-FE9E2EAB2F29}"/>
              </a:ext>
            </a:extLst>
          </p:cNvPr>
          <p:cNvSpPr/>
          <p:nvPr/>
        </p:nvSpPr>
        <p:spPr>
          <a:xfrm>
            <a:off x="908855" y="3891422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任意多边形: 形状 74">
            <a:extLst>
              <a:ext uri="{FF2B5EF4-FFF2-40B4-BE49-F238E27FC236}">
                <a16:creationId xmlns:a16="http://schemas.microsoft.com/office/drawing/2014/main" xmlns="" id="{6A34E412-A173-48C8-95DD-CDF0EAE5E2D1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7" name="任意多边形: 形状 76">
            <a:extLst>
              <a:ext uri="{FF2B5EF4-FFF2-40B4-BE49-F238E27FC236}">
                <a16:creationId xmlns:a16="http://schemas.microsoft.com/office/drawing/2014/main" xmlns="" id="{2A1C8B34-6209-4AB0-AAA4-4AEF9B688EC7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9" name="任意多边形: 形状 78">
            <a:extLst>
              <a:ext uri="{FF2B5EF4-FFF2-40B4-BE49-F238E27FC236}">
                <a16:creationId xmlns:a16="http://schemas.microsoft.com/office/drawing/2014/main" xmlns="" id="{3286E580-C59E-461A-9E5D-F3D950FD7E42}"/>
              </a:ext>
            </a:extLst>
          </p:cNvPr>
          <p:cNvSpPr/>
          <p:nvPr/>
        </p:nvSpPr>
        <p:spPr>
          <a:xfrm>
            <a:off x="10443448" y="0"/>
            <a:ext cx="640716" cy="685521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1" name="任意多边形: 形状 80">
            <a:extLst>
              <a:ext uri="{FF2B5EF4-FFF2-40B4-BE49-F238E27FC236}">
                <a16:creationId xmlns:a16="http://schemas.microsoft.com/office/drawing/2014/main" xmlns="" id="{0CCD1077-5FB7-4C56-A0B1-08B26547E10E}"/>
              </a:ext>
            </a:extLst>
          </p:cNvPr>
          <p:cNvSpPr/>
          <p:nvPr/>
        </p:nvSpPr>
        <p:spPr>
          <a:xfrm>
            <a:off x="10989711" y="0"/>
            <a:ext cx="1202287" cy="1033177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3" name="任意多边形: 形状 82">
            <a:extLst>
              <a:ext uri="{FF2B5EF4-FFF2-40B4-BE49-F238E27FC236}">
                <a16:creationId xmlns:a16="http://schemas.microsoft.com/office/drawing/2014/main" xmlns="" id="{F1337C29-2DE0-40D0-AC82-376CB005883A}"/>
              </a:ext>
            </a:extLst>
          </p:cNvPr>
          <p:cNvSpPr/>
          <p:nvPr/>
        </p:nvSpPr>
        <p:spPr>
          <a:xfrm>
            <a:off x="11406384" y="980458"/>
            <a:ext cx="785616" cy="563318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5" name="任意多边形: 形状 84">
            <a:extLst>
              <a:ext uri="{FF2B5EF4-FFF2-40B4-BE49-F238E27FC236}">
                <a16:creationId xmlns:a16="http://schemas.microsoft.com/office/drawing/2014/main" xmlns="" id="{A1D53130-2013-485F-AD85-B11C129FD6D7}"/>
              </a:ext>
            </a:extLst>
          </p:cNvPr>
          <p:cNvSpPr/>
          <p:nvPr/>
        </p:nvSpPr>
        <p:spPr>
          <a:xfrm>
            <a:off x="10573381" y="667629"/>
            <a:ext cx="887985" cy="809613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xmlns="" id="{8B1D17B6-143B-4458-B8A2-A443E8C4A1D7}"/>
              </a:ext>
            </a:extLst>
          </p:cNvPr>
          <p:cNvSpPr/>
          <p:nvPr/>
        </p:nvSpPr>
        <p:spPr>
          <a:xfrm>
            <a:off x="464832" y="342760"/>
            <a:ext cx="11334360" cy="63165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22A2284A-06D1-4FFD-A1EC-6C594CAA39B5}"/>
              </a:ext>
            </a:extLst>
          </p:cNvPr>
          <p:cNvGrpSpPr/>
          <p:nvPr/>
        </p:nvGrpSpPr>
        <p:grpSpPr>
          <a:xfrm>
            <a:off x="622837" y="408354"/>
            <a:ext cx="3596323" cy="1015708"/>
            <a:chOff x="622837" y="408354"/>
            <a:chExt cx="3596323" cy="1015708"/>
          </a:xfrm>
        </p:grpSpPr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331F162E-6CE6-4FB4-98B0-87FEDE6BC052}"/>
                </a:ext>
              </a:extLst>
            </p:cNvPr>
            <p:cNvGrpSpPr/>
            <p:nvPr/>
          </p:nvGrpSpPr>
          <p:grpSpPr>
            <a:xfrm>
              <a:off x="622837" y="408355"/>
              <a:ext cx="3596323" cy="1015707"/>
              <a:chOff x="688924" y="639639"/>
              <a:chExt cx="1790116" cy="597549"/>
            </a:xfrm>
            <a:solidFill>
              <a:schemeClr val="bg1">
                <a:lumMod val="85000"/>
              </a:schemeClr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xmlns="" id="{4AE58670-143E-46EE-9B51-C9E5A7AFD569}"/>
                  </a:ext>
                </a:extLst>
              </p:cNvPr>
              <p:cNvSpPr/>
              <p:nvPr/>
            </p:nvSpPr>
            <p:spPr>
              <a:xfrm>
                <a:off x="688924" y="639639"/>
                <a:ext cx="1790116" cy="37247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="" id="{44A1677D-8DBA-443A-9021-F6CC0851DBDC}"/>
                  </a:ext>
                </a:extLst>
              </p:cNvPr>
              <p:cNvSpPr/>
              <p:nvPr/>
            </p:nvSpPr>
            <p:spPr>
              <a:xfrm>
                <a:off x="688924" y="1102336"/>
                <a:ext cx="1571676" cy="13485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="" id="{66D3B5DA-8F18-4D4D-9DDC-44EABF6E9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879" y="408354"/>
              <a:ext cx="616482" cy="616482"/>
            </a:xfrm>
            <a:prstGeom prst="rect">
              <a:avLst/>
            </a:prstGeom>
          </p:spPr>
        </p:pic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xmlns="" id="{0C66AC48-B120-4F28-AB0D-48A4915C464C}"/>
                </a:ext>
              </a:extLst>
            </p:cNvPr>
            <p:cNvSpPr txBox="1"/>
            <p:nvPr/>
          </p:nvSpPr>
          <p:spPr>
            <a:xfrm>
              <a:off x="1238142" y="470746"/>
              <a:ext cx="286185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8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前期准备</a:t>
              </a:r>
              <a:endParaRPr lang="zh-CN" altLang="en-US" sz="28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AE008B78-6978-4533-9D43-80BC5345A6D4}"/>
              </a:ext>
            </a:extLst>
          </p:cNvPr>
          <p:cNvGrpSpPr/>
          <p:nvPr/>
        </p:nvGrpSpPr>
        <p:grpSpPr>
          <a:xfrm>
            <a:off x="6944138" y="387653"/>
            <a:ext cx="4628107" cy="6005711"/>
            <a:chOff x="6944138" y="387653"/>
            <a:chExt cx="4628107" cy="6005711"/>
          </a:xfrm>
        </p:grpSpPr>
        <p:cxnSp>
          <p:nvCxnSpPr>
            <p:cNvPr id="88" name="直接连接符 87">
              <a:extLst>
                <a:ext uri="{FF2B5EF4-FFF2-40B4-BE49-F238E27FC236}">
                  <a16:creationId xmlns:a16="http://schemas.microsoft.com/office/drawing/2014/main" xmlns="" id="{DDF60ECF-BEEC-42DD-8C56-430C31789754}"/>
                </a:ext>
              </a:extLst>
            </p:cNvPr>
            <p:cNvCxnSpPr>
              <a:cxnSpLocks/>
            </p:cNvCxnSpPr>
            <p:nvPr/>
          </p:nvCxnSpPr>
          <p:spPr>
            <a:xfrm>
              <a:off x="6970641" y="387653"/>
              <a:ext cx="0" cy="6005711"/>
            </a:xfrm>
            <a:prstGeom prst="line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>
              <a:extLst>
                <a:ext uri="{FF2B5EF4-FFF2-40B4-BE49-F238E27FC236}">
                  <a16:creationId xmlns:a16="http://schemas.microsoft.com/office/drawing/2014/main" xmlns="" id="{80DB5EC2-C72F-47F3-A17D-AB7C906A5B0C}"/>
                </a:ext>
              </a:extLst>
            </p:cNvPr>
            <p:cNvCxnSpPr/>
            <p:nvPr/>
          </p:nvCxnSpPr>
          <p:spPr>
            <a:xfrm>
              <a:off x="6944138" y="390993"/>
              <a:ext cx="4628107" cy="0"/>
            </a:xfrm>
            <a:prstGeom prst="line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71272E7E-C46D-4322-939F-DD703E2E183E}"/>
              </a:ext>
            </a:extLst>
          </p:cNvPr>
          <p:cNvGrpSpPr/>
          <p:nvPr/>
        </p:nvGrpSpPr>
        <p:grpSpPr>
          <a:xfrm>
            <a:off x="858410" y="2031000"/>
            <a:ext cx="5848757" cy="691476"/>
            <a:chOff x="858410" y="2031000"/>
            <a:chExt cx="5848757" cy="691476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="" id="{2C3101D9-D397-4691-A9D4-2FE1DD1E9E20}"/>
                </a:ext>
              </a:extLst>
            </p:cNvPr>
            <p:cNvSpPr/>
            <p:nvPr/>
          </p:nvSpPr>
          <p:spPr>
            <a:xfrm>
              <a:off x="858410" y="2031000"/>
              <a:ext cx="571331" cy="57133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5" name="文本框 94">
              <a:extLst>
                <a:ext uri="{FF2B5EF4-FFF2-40B4-BE49-F238E27FC236}">
                  <a16:creationId xmlns:a16="http://schemas.microsoft.com/office/drawing/2014/main" xmlns="" id="{7DD29061-7A45-427E-808F-742BE5F03790}"/>
                </a:ext>
              </a:extLst>
            </p:cNvPr>
            <p:cNvSpPr txBox="1"/>
            <p:nvPr/>
          </p:nvSpPr>
          <p:spPr>
            <a:xfrm>
              <a:off x="1824270" y="2076145"/>
              <a:ext cx="4882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每个人首先根据需求文档制作了首页设计稿第一版</a:t>
              </a:r>
              <a:endParaRPr lang="zh-CN" altLang="en-US" dirty="0"/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0ABDA0DC-4184-476C-B980-C600955740EE}"/>
              </a:ext>
            </a:extLst>
          </p:cNvPr>
          <p:cNvGrpSpPr/>
          <p:nvPr/>
        </p:nvGrpSpPr>
        <p:grpSpPr>
          <a:xfrm>
            <a:off x="867852" y="3416363"/>
            <a:ext cx="5812142" cy="1200329"/>
            <a:chOff x="867852" y="3416363"/>
            <a:chExt cx="5812142" cy="1200329"/>
          </a:xfrm>
        </p:grpSpPr>
        <p:sp>
          <p:nvSpPr>
            <p:cNvPr id="16" name="椭圆 15">
              <a:extLst>
                <a:ext uri="{FF2B5EF4-FFF2-40B4-BE49-F238E27FC236}">
                  <a16:creationId xmlns:a16="http://schemas.microsoft.com/office/drawing/2014/main" xmlns="" id="{A77747E9-4258-4D2A-B3F6-C98901C65DE2}"/>
                </a:ext>
              </a:extLst>
            </p:cNvPr>
            <p:cNvSpPr/>
            <p:nvPr/>
          </p:nvSpPr>
          <p:spPr>
            <a:xfrm>
              <a:off x="867852" y="3619032"/>
              <a:ext cx="571331" cy="57133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7" name="文本框 96">
              <a:extLst>
                <a:ext uri="{FF2B5EF4-FFF2-40B4-BE49-F238E27FC236}">
                  <a16:creationId xmlns:a16="http://schemas.microsoft.com/office/drawing/2014/main" xmlns="" id="{828EF968-EEAC-44A4-9FB1-655C0195BA94}"/>
                </a:ext>
              </a:extLst>
            </p:cNvPr>
            <p:cNvSpPr txBox="1"/>
            <p:nvPr/>
          </p:nvSpPr>
          <p:spPr>
            <a:xfrm>
              <a:off x="1797097" y="3416363"/>
              <a:ext cx="48828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做完后集合开会，把设计稿放在网页上查看效果，先把大家的设计稿大致浏览一遍，再对比之前调研文档网站的效果，每个人阐述其他人设计稿的优点及缺点</a:t>
              </a:r>
              <a:endParaRPr lang="zh-CN" altLang="en-US" dirty="0"/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E2B50F85-837D-4BD5-899A-63AA657C27BF}"/>
              </a:ext>
            </a:extLst>
          </p:cNvPr>
          <p:cNvGrpSpPr/>
          <p:nvPr/>
        </p:nvGrpSpPr>
        <p:grpSpPr>
          <a:xfrm>
            <a:off x="866617" y="5347948"/>
            <a:ext cx="5835251" cy="646331"/>
            <a:chOff x="866617" y="5347948"/>
            <a:chExt cx="5835251" cy="646331"/>
          </a:xfrm>
        </p:grpSpPr>
        <p:sp>
          <p:nvSpPr>
            <p:cNvPr id="14" name="椭圆 13">
              <a:extLst>
                <a:ext uri="{FF2B5EF4-FFF2-40B4-BE49-F238E27FC236}">
                  <a16:creationId xmlns:a16="http://schemas.microsoft.com/office/drawing/2014/main" xmlns="" id="{567E006F-B82A-4D5D-811B-C9ED4E2A5E32}"/>
                </a:ext>
              </a:extLst>
            </p:cNvPr>
            <p:cNvSpPr/>
            <p:nvPr/>
          </p:nvSpPr>
          <p:spPr>
            <a:xfrm>
              <a:off x="866617" y="5392639"/>
              <a:ext cx="571331" cy="57133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" name="文本框 98">
              <a:extLst>
                <a:ext uri="{FF2B5EF4-FFF2-40B4-BE49-F238E27FC236}">
                  <a16:creationId xmlns:a16="http://schemas.microsoft.com/office/drawing/2014/main" xmlns="" id="{BB74FE35-081B-40DF-8AD1-FC2F3B1B82DE}"/>
                </a:ext>
              </a:extLst>
            </p:cNvPr>
            <p:cNvSpPr txBox="1"/>
            <p:nvPr/>
          </p:nvSpPr>
          <p:spPr>
            <a:xfrm>
              <a:off x="1818971" y="5347948"/>
              <a:ext cx="4882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等线" panose="02010600030101010101" pitchFamily="2" charset="-122"/>
                </a:rPr>
                <a:t>每个人整理记录自己的问题，后继进行修改，并发出自己的设计稿版二</a:t>
              </a:r>
              <a:endParaRPr lang="zh-CN" altLang="en-US" dirty="0">
                <a:ea typeface="等线" panose="02010600030101010101" pitchFamily="2" charset="-122"/>
              </a:endParaRPr>
            </a:p>
          </p:txBody>
        </p:sp>
      </p:grp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A9AA472C-8D5E-4362-997A-9F0A72512CDE}"/>
              </a:ext>
            </a:extLst>
          </p:cNvPr>
          <p:cNvSpPr/>
          <p:nvPr/>
        </p:nvSpPr>
        <p:spPr>
          <a:xfrm>
            <a:off x="7466928" y="877622"/>
            <a:ext cx="3833504" cy="5486400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45" t="739" r="11732" b="-739"/>
          <a:stretch/>
        </p:blipFill>
        <p:spPr>
          <a:xfrm>
            <a:off x="7180915" y="1275745"/>
            <a:ext cx="3924566" cy="462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737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3" grpId="0" animBg="1"/>
      <p:bldP spid="75" grpId="0" animBg="1"/>
      <p:bldP spid="77" grpId="0" animBg="1"/>
      <p:bldP spid="79" grpId="0" animBg="1"/>
      <p:bldP spid="81" grpId="0" animBg="1"/>
      <p:bldP spid="83" grpId="0" animBg="1"/>
      <p:bldP spid="85" grpId="0" animBg="1"/>
      <p:bldP spid="86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xmlns="" id="{3178580C-E237-496A-B4F1-273B75CEBED7}"/>
              </a:ext>
            </a:extLst>
          </p:cNvPr>
          <p:cNvSpPr/>
          <p:nvPr/>
        </p:nvSpPr>
        <p:spPr>
          <a:xfrm>
            <a:off x="10460174" y="-10049"/>
            <a:ext cx="623992" cy="667628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xmlns="" id="{0848C633-8E02-447D-815B-A1202A2098E7}"/>
              </a:ext>
            </a:extLst>
          </p:cNvPr>
          <p:cNvSpPr/>
          <p:nvPr/>
        </p:nvSpPr>
        <p:spPr>
          <a:xfrm>
            <a:off x="11021094" y="-10049"/>
            <a:ext cx="1170906" cy="1006210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E628647C-FFE2-4FDC-9676-7867A712D142}"/>
              </a:ext>
            </a:extLst>
          </p:cNvPr>
          <p:cNvSpPr/>
          <p:nvPr/>
        </p:nvSpPr>
        <p:spPr>
          <a:xfrm>
            <a:off x="11426890" y="970408"/>
            <a:ext cx="765111" cy="548615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xmlns="" id="{675CA5FF-8CA4-4C9C-9105-CD4F5A7AA73A}"/>
              </a:ext>
            </a:extLst>
          </p:cNvPr>
          <p:cNvSpPr/>
          <p:nvPr/>
        </p:nvSpPr>
        <p:spPr>
          <a:xfrm>
            <a:off x="10596561" y="657579"/>
            <a:ext cx="864807" cy="788481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A7E89C03-D479-47C1-9D82-5D5E129D9051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xmlns="" id="{5082F69C-053B-4A05-A8DC-20F1EE58F386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DC3537BB-DC70-4FB6-9817-D1CAA422E1B0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2345228D-B4C5-4D03-9C9F-9060F5B4D1D6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A453A12-2180-46DD-84FB-35A7674BBBF5}"/>
              </a:ext>
            </a:extLst>
          </p:cNvPr>
          <p:cNvSpPr txBox="1"/>
          <p:nvPr/>
        </p:nvSpPr>
        <p:spPr>
          <a:xfrm>
            <a:off x="5526053" y="1136827"/>
            <a:ext cx="138248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6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1B31AB2A-64DA-451E-87B7-12D67DBFB62D}"/>
              </a:ext>
            </a:extLst>
          </p:cNvPr>
          <p:cNvCxnSpPr>
            <a:cxnSpLocks/>
          </p:cNvCxnSpPr>
          <p:nvPr/>
        </p:nvCxnSpPr>
        <p:spPr>
          <a:xfrm>
            <a:off x="3851985" y="3940978"/>
            <a:ext cx="47306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CDEBA9C2-E191-4B7A-9070-BF7F952255E1}"/>
              </a:ext>
            </a:extLst>
          </p:cNvPr>
          <p:cNvSpPr txBox="1"/>
          <p:nvPr/>
        </p:nvSpPr>
        <p:spPr>
          <a:xfrm>
            <a:off x="3568604" y="4203840"/>
            <a:ext cx="55330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/>
                <a:ea typeface="微软雅黑 Light" panose="020B0502040204020203" pitchFamily="34" charset="-122"/>
              </a:rPr>
              <a:t>敲定过程</a:t>
            </a:r>
            <a:endParaRPr lang="en-US" altLang="zh-CN" sz="4400" dirty="0">
              <a:solidFill>
                <a:schemeClr val="tx1">
                  <a:lumMod val="75000"/>
                  <a:lumOff val="25000"/>
                </a:schemeClr>
              </a:solidFill>
              <a:latin typeface="思源黑体 Light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B37ACBEA-CF1B-45DE-B0DC-0A1AB0E68171}"/>
              </a:ext>
            </a:extLst>
          </p:cNvPr>
          <p:cNvCxnSpPr>
            <a:cxnSpLocks/>
          </p:cNvCxnSpPr>
          <p:nvPr/>
        </p:nvCxnSpPr>
        <p:spPr>
          <a:xfrm>
            <a:off x="3851985" y="5222382"/>
            <a:ext cx="47306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9099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xmlns="" id="{2AA276A3-26D6-4642-857E-4E1AB24ED568}"/>
              </a:ext>
            </a:extLst>
          </p:cNvPr>
          <p:cNvSpPr/>
          <p:nvPr/>
        </p:nvSpPr>
        <p:spPr>
          <a:xfrm>
            <a:off x="10460174" y="-10049"/>
            <a:ext cx="623992" cy="667628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xmlns="" id="{0F94F170-4CCD-4384-932B-CAA1D5EA2728}"/>
              </a:ext>
            </a:extLst>
          </p:cNvPr>
          <p:cNvSpPr/>
          <p:nvPr/>
        </p:nvSpPr>
        <p:spPr>
          <a:xfrm>
            <a:off x="11021094" y="-10049"/>
            <a:ext cx="1170906" cy="1006210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77890403-D050-4FCF-AAF3-66A4A02640D4}"/>
              </a:ext>
            </a:extLst>
          </p:cNvPr>
          <p:cNvSpPr/>
          <p:nvPr/>
        </p:nvSpPr>
        <p:spPr>
          <a:xfrm>
            <a:off x="11426890" y="970408"/>
            <a:ext cx="765111" cy="548615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xmlns="" id="{E1BBFC70-CD33-4D14-87A8-04E160C7CEA1}"/>
              </a:ext>
            </a:extLst>
          </p:cNvPr>
          <p:cNvSpPr/>
          <p:nvPr/>
        </p:nvSpPr>
        <p:spPr>
          <a:xfrm>
            <a:off x="10596561" y="657579"/>
            <a:ext cx="864807" cy="788481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091334E2-C5B1-4142-AA98-BC273CC1BA24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xmlns="" id="{63CA117D-4FB3-476A-9239-E73D31523156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6838AB5C-C8EF-470F-AA5F-237D369A9683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290E484D-9AB1-4353-BAF7-E803346718A9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xmlns="" id="{090575B9-871F-45E6-8B21-752AF5527AA6}"/>
              </a:ext>
            </a:extLst>
          </p:cNvPr>
          <p:cNvSpPr/>
          <p:nvPr/>
        </p:nvSpPr>
        <p:spPr>
          <a:xfrm>
            <a:off x="419786" y="270740"/>
            <a:ext cx="11334360" cy="63165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6178FCCB-99AD-41F3-AC3B-87A1EB6A75A7}"/>
              </a:ext>
            </a:extLst>
          </p:cNvPr>
          <p:cNvGrpSpPr/>
          <p:nvPr/>
        </p:nvGrpSpPr>
        <p:grpSpPr>
          <a:xfrm>
            <a:off x="5625978" y="2795566"/>
            <a:ext cx="596436" cy="871571"/>
            <a:chOff x="5625978" y="2795566"/>
            <a:chExt cx="596436" cy="871571"/>
          </a:xfrm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xmlns="" id="{FD8BCD6C-B592-4C80-A4FB-8053B845857C}"/>
                </a:ext>
              </a:extLst>
            </p:cNvPr>
            <p:cNvSpPr/>
            <p:nvPr/>
          </p:nvSpPr>
          <p:spPr>
            <a:xfrm>
              <a:off x="5844817" y="3536501"/>
              <a:ext cx="130636" cy="13063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xmlns="" id="{4468E53E-979B-494A-81B0-723CCB8F8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5978" y="2795566"/>
              <a:ext cx="596436" cy="596436"/>
            </a:xfrm>
            <a:prstGeom prst="rect">
              <a:avLst/>
            </a:prstGeom>
          </p:spPr>
        </p:pic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BBBB238F-FA2F-40F5-B842-88A4F65234D0}"/>
              </a:ext>
            </a:extLst>
          </p:cNvPr>
          <p:cNvGrpSpPr/>
          <p:nvPr/>
        </p:nvGrpSpPr>
        <p:grpSpPr>
          <a:xfrm>
            <a:off x="9950230" y="884834"/>
            <a:ext cx="602889" cy="844606"/>
            <a:chOff x="9950230" y="884834"/>
            <a:chExt cx="602889" cy="844606"/>
          </a:xfrm>
        </p:grpSpPr>
        <p:sp>
          <p:nvSpPr>
            <p:cNvPr id="39" name="椭圆 38">
              <a:extLst>
                <a:ext uri="{FF2B5EF4-FFF2-40B4-BE49-F238E27FC236}">
                  <a16:creationId xmlns:a16="http://schemas.microsoft.com/office/drawing/2014/main" xmlns="" id="{EB560D00-D7CA-4075-9DE0-2E332F34C874}"/>
                </a:ext>
              </a:extLst>
            </p:cNvPr>
            <p:cNvSpPr/>
            <p:nvPr/>
          </p:nvSpPr>
          <p:spPr>
            <a:xfrm>
              <a:off x="10186357" y="1598804"/>
              <a:ext cx="130636" cy="13063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5" name="图片 44">
              <a:extLst>
                <a:ext uri="{FF2B5EF4-FFF2-40B4-BE49-F238E27FC236}">
                  <a16:creationId xmlns:a16="http://schemas.microsoft.com/office/drawing/2014/main" xmlns="" id="{03588F29-823A-42BB-86DB-0014DA84E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0230" y="884834"/>
              <a:ext cx="602889" cy="602889"/>
            </a:xfrm>
            <a:prstGeom prst="rect">
              <a:avLst/>
            </a:prstGeom>
          </p:spPr>
        </p:pic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666E6F0C-D7AE-4A5B-9A1B-7DFDF8DA8A4A}"/>
              </a:ext>
            </a:extLst>
          </p:cNvPr>
          <p:cNvGrpSpPr/>
          <p:nvPr/>
        </p:nvGrpSpPr>
        <p:grpSpPr>
          <a:xfrm>
            <a:off x="2861535" y="1446060"/>
            <a:ext cx="602889" cy="897280"/>
            <a:chOff x="2861535" y="1446060"/>
            <a:chExt cx="602889" cy="897280"/>
          </a:xfrm>
        </p:grpSpPr>
        <p:sp>
          <p:nvSpPr>
            <p:cNvPr id="29" name="椭圆 28">
              <a:extLst>
                <a:ext uri="{FF2B5EF4-FFF2-40B4-BE49-F238E27FC236}">
                  <a16:creationId xmlns:a16="http://schemas.microsoft.com/office/drawing/2014/main" xmlns="" id="{0FB6FDB2-F037-45EA-95F3-759B4EC6397E}"/>
                </a:ext>
              </a:extLst>
            </p:cNvPr>
            <p:cNvSpPr/>
            <p:nvPr/>
          </p:nvSpPr>
          <p:spPr>
            <a:xfrm>
              <a:off x="3102992" y="2212704"/>
              <a:ext cx="130636" cy="130636"/>
            </a:xfrm>
            <a:prstGeom prst="ellipse">
              <a:avLst/>
            </a:prstGeom>
            <a:solidFill>
              <a:srgbClr val="4040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7" name="图片 46">
              <a:extLst>
                <a:ext uri="{FF2B5EF4-FFF2-40B4-BE49-F238E27FC236}">
                  <a16:creationId xmlns:a16="http://schemas.microsoft.com/office/drawing/2014/main" xmlns="" id="{7DB4BACA-ECB7-4A00-AA1A-736E801EA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1535" y="1446060"/>
              <a:ext cx="602889" cy="602889"/>
            </a:xfrm>
            <a:prstGeom prst="rect">
              <a:avLst/>
            </a:prstGeom>
          </p:spPr>
        </p:pic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13632423-5E56-4601-86D1-C0C6878A5FE6}"/>
              </a:ext>
            </a:extLst>
          </p:cNvPr>
          <p:cNvGrpSpPr/>
          <p:nvPr/>
        </p:nvGrpSpPr>
        <p:grpSpPr>
          <a:xfrm>
            <a:off x="1803217" y="2531213"/>
            <a:ext cx="2390854" cy="2122157"/>
            <a:chOff x="1803217" y="2531213"/>
            <a:chExt cx="2390854" cy="2122157"/>
          </a:xfrm>
        </p:grpSpPr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xmlns="" id="{5981738D-06F1-45C2-9C4D-C896114C9F29}"/>
                </a:ext>
              </a:extLst>
            </p:cNvPr>
            <p:cNvSpPr txBox="1"/>
            <p:nvPr/>
          </p:nvSpPr>
          <p:spPr>
            <a:xfrm>
              <a:off x="1821867" y="2531213"/>
              <a:ext cx="23722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老师及同学的意见</a:t>
              </a:r>
              <a:endPara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xmlns="" id="{2B667279-4435-4B4F-80FE-403A1B76A1AA}"/>
                </a:ext>
              </a:extLst>
            </p:cNvPr>
            <p:cNvSpPr txBox="1"/>
            <p:nvPr/>
          </p:nvSpPr>
          <p:spPr>
            <a:xfrm>
              <a:off x="1803217" y="3083710"/>
              <a:ext cx="231235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在发送设计稿给甲方之前，刚好有次专业课，我们将我们的设计稿进行了阐述，结合老师和同学的意见再次进行了调整和修改。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DEB1890C-6249-4BBD-80D4-6916F548FBD1}"/>
              </a:ext>
            </a:extLst>
          </p:cNvPr>
          <p:cNvGrpSpPr/>
          <p:nvPr/>
        </p:nvGrpSpPr>
        <p:grpSpPr>
          <a:xfrm>
            <a:off x="866740" y="1671838"/>
            <a:ext cx="10217426" cy="1929981"/>
            <a:chOff x="866740" y="1671838"/>
            <a:chExt cx="10217426" cy="1929981"/>
          </a:xfrm>
        </p:grpSpPr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xmlns="" id="{3CB6A761-D560-4B98-9678-66BDF19B7275}"/>
                </a:ext>
              </a:extLst>
            </p:cNvPr>
            <p:cNvSpPr/>
            <p:nvPr/>
          </p:nvSpPr>
          <p:spPr>
            <a:xfrm>
              <a:off x="866740" y="1671838"/>
              <a:ext cx="10217426" cy="1929981"/>
            </a:xfrm>
            <a:custGeom>
              <a:avLst/>
              <a:gdLst>
                <a:gd name="connsiteX0" fmla="*/ 0 w 10668000"/>
                <a:gd name="connsiteY0" fmla="*/ 1197531 h 1929981"/>
                <a:gd name="connsiteX1" fmla="*/ 2491409 w 10668000"/>
                <a:gd name="connsiteY1" fmla="*/ 614436 h 1929981"/>
                <a:gd name="connsiteX2" fmla="*/ 5327374 w 10668000"/>
                <a:gd name="connsiteY2" fmla="*/ 1926401 h 1929981"/>
                <a:gd name="connsiteX3" fmla="*/ 9051235 w 10668000"/>
                <a:gd name="connsiteY3" fmla="*/ 137358 h 1929981"/>
                <a:gd name="connsiteX4" fmla="*/ 10668000 w 10668000"/>
                <a:gd name="connsiteY4" fmla="*/ 256627 h 1929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0" h="1929981">
                  <a:moveTo>
                    <a:pt x="0" y="1197531"/>
                  </a:moveTo>
                  <a:cubicBezTo>
                    <a:pt x="801756" y="845244"/>
                    <a:pt x="1603513" y="492958"/>
                    <a:pt x="2491409" y="614436"/>
                  </a:cubicBezTo>
                  <a:cubicBezTo>
                    <a:pt x="3379305" y="735914"/>
                    <a:pt x="4234070" y="2005914"/>
                    <a:pt x="5327374" y="1926401"/>
                  </a:cubicBezTo>
                  <a:cubicBezTo>
                    <a:pt x="6420678" y="1846888"/>
                    <a:pt x="8161131" y="415654"/>
                    <a:pt x="9051235" y="137358"/>
                  </a:cubicBezTo>
                  <a:cubicBezTo>
                    <a:pt x="9941339" y="-140938"/>
                    <a:pt x="10304669" y="57844"/>
                    <a:pt x="10668000" y="256627"/>
                  </a:cubicBezTo>
                </a:path>
              </a:pathLst>
            </a:cu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>
              <a:extLst>
                <a:ext uri="{FF2B5EF4-FFF2-40B4-BE49-F238E27FC236}">
                  <a16:creationId xmlns:a16="http://schemas.microsoft.com/office/drawing/2014/main" xmlns="" id="{C7F0C5EC-9DAD-4EDC-AA79-E6DD536AE525}"/>
                </a:ext>
              </a:extLst>
            </p:cNvPr>
            <p:cNvSpPr/>
            <p:nvPr/>
          </p:nvSpPr>
          <p:spPr>
            <a:xfrm>
              <a:off x="7971791" y="2583194"/>
              <a:ext cx="130636" cy="13063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F952B7DD-BEFD-4C77-904A-4C35E5126DE8}"/>
              </a:ext>
            </a:extLst>
          </p:cNvPr>
          <p:cNvGrpSpPr/>
          <p:nvPr/>
        </p:nvGrpSpPr>
        <p:grpSpPr>
          <a:xfrm>
            <a:off x="4819277" y="3790326"/>
            <a:ext cx="2591234" cy="2489864"/>
            <a:chOff x="4819277" y="3790326"/>
            <a:chExt cx="2591234" cy="2489864"/>
          </a:xfrm>
        </p:grpSpPr>
        <p:sp>
          <p:nvSpPr>
            <p:cNvPr id="85" name="文本框 84">
              <a:extLst>
                <a:ext uri="{FF2B5EF4-FFF2-40B4-BE49-F238E27FC236}">
                  <a16:creationId xmlns:a16="http://schemas.microsoft.com/office/drawing/2014/main" xmlns="" id="{66747B1A-9CCC-45D5-B548-39DCD22118E6}"/>
                </a:ext>
              </a:extLst>
            </p:cNvPr>
            <p:cNvSpPr txBox="1"/>
            <p:nvPr/>
          </p:nvSpPr>
          <p:spPr>
            <a:xfrm>
              <a:off x="5038307" y="3790326"/>
              <a:ext cx="23722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敲定过程</a:t>
              </a:r>
              <a:endPara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87" name="文本框 86">
              <a:extLst>
                <a:ext uri="{FF2B5EF4-FFF2-40B4-BE49-F238E27FC236}">
                  <a16:creationId xmlns:a16="http://schemas.microsoft.com/office/drawing/2014/main" xmlns="" id="{6CCC204D-252B-4658-8901-BC4E788AE5DF}"/>
                </a:ext>
              </a:extLst>
            </p:cNvPr>
            <p:cNvSpPr txBox="1"/>
            <p:nvPr/>
          </p:nvSpPr>
          <p:spPr>
            <a:xfrm>
              <a:off x="4819277" y="4218087"/>
              <a:ext cx="2312351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我们将所制作的分页设计稿发送给了甲方，她认为我们做的主页有他想要的内容，还算不错，后续我趁热打铁找他们询问了没有发给我们所有的资料的问题，资料问题也完美解决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822B1DCB-E85B-47FB-8F51-B969B954FBBC}"/>
              </a:ext>
            </a:extLst>
          </p:cNvPr>
          <p:cNvGrpSpPr/>
          <p:nvPr/>
        </p:nvGrpSpPr>
        <p:grpSpPr>
          <a:xfrm>
            <a:off x="9086228" y="1848894"/>
            <a:ext cx="2667918" cy="1013903"/>
            <a:chOff x="9086228" y="1848894"/>
            <a:chExt cx="2667918" cy="1013903"/>
          </a:xfrm>
        </p:grpSpPr>
        <p:sp>
          <p:nvSpPr>
            <p:cNvPr id="93" name="文本框 92">
              <a:extLst>
                <a:ext uri="{FF2B5EF4-FFF2-40B4-BE49-F238E27FC236}">
                  <a16:creationId xmlns:a16="http://schemas.microsoft.com/office/drawing/2014/main" xmlns="" id="{14DB2982-671D-4A66-83F0-FEC0861D74D0}"/>
                </a:ext>
              </a:extLst>
            </p:cNvPr>
            <p:cNvSpPr txBox="1"/>
            <p:nvPr/>
          </p:nvSpPr>
          <p:spPr>
            <a:xfrm>
              <a:off x="9381942" y="1848894"/>
              <a:ext cx="23722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甲方选定</a:t>
              </a:r>
              <a:endPara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95" name="文本框 94">
              <a:extLst>
                <a:ext uri="{FF2B5EF4-FFF2-40B4-BE49-F238E27FC236}">
                  <a16:creationId xmlns:a16="http://schemas.microsoft.com/office/drawing/2014/main" xmlns="" id="{50BF2D59-9C71-4E75-B902-E39B377A6E2B}"/>
                </a:ext>
              </a:extLst>
            </p:cNvPr>
            <p:cNvSpPr txBox="1"/>
            <p:nvPr/>
          </p:nvSpPr>
          <p:spPr>
            <a:xfrm>
              <a:off x="9086228" y="2278022"/>
              <a:ext cx="23123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甲方最终确认了蒋思同学的设计稿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747B36A9-FFFC-4A47-9806-DFD3F410E33B}"/>
              </a:ext>
            </a:extLst>
          </p:cNvPr>
          <p:cNvGrpSpPr/>
          <p:nvPr/>
        </p:nvGrpSpPr>
        <p:grpSpPr>
          <a:xfrm>
            <a:off x="600772" y="393375"/>
            <a:ext cx="5323424" cy="799483"/>
            <a:chOff x="600772" y="393375"/>
            <a:chExt cx="5323424" cy="799483"/>
          </a:xfrm>
        </p:grpSpPr>
        <p:sp>
          <p:nvSpPr>
            <p:cNvPr id="101" name="椭圆 100">
              <a:extLst>
                <a:ext uri="{FF2B5EF4-FFF2-40B4-BE49-F238E27FC236}">
                  <a16:creationId xmlns:a16="http://schemas.microsoft.com/office/drawing/2014/main" xmlns="" id="{022D2E10-9139-4093-ADC7-154BACB3A51A}"/>
                </a:ext>
              </a:extLst>
            </p:cNvPr>
            <p:cNvSpPr/>
            <p:nvPr/>
          </p:nvSpPr>
          <p:spPr>
            <a:xfrm>
              <a:off x="730632" y="393375"/>
              <a:ext cx="623992" cy="623992"/>
            </a:xfrm>
            <a:prstGeom prst="ellipse">
              <a:avLst/>
            </a:prstGeom>
            <a:solidFill>
              <a:srgbClr val="035185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>
              <a:extLst>
                <a:ext uri="{FF2B5EF4-FFF2-40B4-BE49-F238E27FC236}">
                  <a16:creationId xmlns:a16="http://schemas.microsoft.com/office/drawing/2014/main" xmlns="" id="{29B84C04-4DE6-473B-99BA-BB10A4AEE1CD}"/>
                </a:ext>
              </a:extLst>
            </p:cNvPr>
            <p:cNvSpPr/>
            <p:nvPr/>
          </p:nvSpPr>
          <p:spPr>
            <a:xfrm>
              <a:off x="600772" y="612044"/>
              <a:ext cx="471177" cy="471177"/>
            </a:xfrm>
            <a:prstGeom prst="ellipse">
              <a:avLst/>
            </a:prstGeom>
            <a:solidFill>
              <a:srgbClr val="C0D4D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椭圆 108">
              <a:extLst>
                <a:ext uri="{FF2B5EF4-FFF2-40B4-BE49-F238E27FC236}">
                  <a16:creationId xmlns:a16="http://schemas.microsoft.com/office/drawing/2014/main" xmlns="" id="{768429CA-F7E3-4BBE-B797-99C3332C2C23}"/>
                </a:ext>
              </a:extLst>
            </p:cNvPr>
            <p:cNvSpPr/>
            <p:nvPr/>
          </p:nvSpPr>
          <p:spPr>
            <a:xfrm>
              <a:off x="911698" y="872356"/>
              <a:ext cx="320502" cy="320502"/>
            </a:xfrm>
            <a:prstGeom prst="ellipse">
              <a:avLst/>
            </a:prstGeom>
            <a:solidFill>
              <a:srgbClr val="5AA5C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文本框 109">
              <a:extLst>
                <a:ext uri="{FF2B5EF4-FFF2-40B4-BE49-F238E27FC236}">
                  <a16:creationId xmlns:a16="http://schemas.microsoft.com/office/drawing/2014/main" xmlns="" id="{8BF41719-7323-4961-AA33-AC4DC539547B}"/>
                </a:ext>
              </a:extLst>
            </p:cNvPr>
            <p:cNvSpPr txBox="1"/>
            <p:nvPr/>
          </p:nvSpPr>
          <p:spPr>
            <a:xfrm>
              <a:off x="1616631" y="509387"/>
              <a:ext cx="43075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敲定过程</a:t>
              </a:r>
              <a:endPara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25727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xmlns="" id="{3178580C-E237-496A-B4F1-273B75CEBED7}"/>
              </a:ext>
            </a:extLst>
          </p:cNvPr>
          <p:cNvSpPr/>
          <p:nvPr/>
        </p:nvSpPr>
        <p:spPr>
          <a:xfrm>
            <a:off x="10460174" y="-10049"/>
            <a:ext cx="623992" cy="667628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xmlns="" id="{0848C633-8E02-447D-815B-A1202A2098E7}"/>
              </a:ext>
            </a:extLst>
          </p:cNvPr>
          <p:cNvSpPr/>
          <p:nvPr/>
        </p:nvSpPr>
        <p:spPr>
          <a:xfrm>
            <a:off x="11021094" y="-10049"/>
            <a:ext cx="1170906" cy="1006210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E628647C-FFE2-4FDC-9676-7867A712D142}"/>
              </a:ext>
            </a:extLst>
          </p:cNvPr>
          <p:cNvSpPr/>
          <p:nvPr/>
        </p:nvSpPr>
        <p:spPr>
          <a:xfrm>
            <a:off x="11426890" y="970408"/>
            <a:ext cx="765111" cy="548615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xmlns="" id="{675CA5FF-8CA4-4C9C-9105-CD4F5A7AA73A}"/>
              </a:ext>
            </a:extLst>
          </p:cNvPr>
          <p:cNvSpPr/>
          <p:nvPr/>
        </p:nvSpPr>
        <p:spPr>
          <a:xfrm>
            <a:off x="10596561" y="657579"/>
            <a:ext cx="864807" cy="788481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A7E89C03-D479-47C1-9D82-5D5E129D9051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xmlns="" id="{5082F69C-053B-4A05-A8DC-20F1EE58F386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DC3537BB-DC70-4FB6-9817-D1CAA422E1B0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2345228D-B4C5-4D03-9C9F-9060F5B4D1D6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A453A12-2180-46DD-84FB-35A7674BBBF5}"/>
              </a:ext>
            </a:extLst>
          </p:cNvPr>
          <p:cNvSpPr txBox="1"/>
          <p:nvPr/>
        </p:nvSpPr>
        <p:spPr>
          <a:xfrm>
            <a:off x="5526053" y="1136827"/>
            <a:ext cx="138248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6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1B31AB2A-64DA-451E-87B7-12D67DBFB62D}"/>
              </a:ext>
            </a:extLst>
          </p:cNvPr>
          <p:cNvCxnSpPr>
            <a:cxnSpLocks/>
          </p:cNvCxnSpPr>
          <p:nvPr/>
        </p:nvCxnSpPr>
        <p:spPr>
          <a:xfrm>
            <a:off x="3851985" y="3940978"/>
            <a:ext cx="47306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CDEBA9C2-E191-4B7A-9070-BF7F952255E1}"/>
              </a:ext>
            </a:extLst>
          </p:cNvPr>
          <p:cNvSpPr txBox="1"/>
          <p:nvPr/>
        </p:nvSpPr>
        <p:spPr>
          <a:xfrm>
            <a:off x="3568604" y="4203840"/>
            <a:ext cx="55330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/>
                <a:ea typeface="微软雅黑 Light" panose="020B0502040204020203" pitchFamily="34" charset="-122"/>
              </a:rPr>
              <a:t>工作不足之处</a:t>
            </a:r>
            <a:endParaRPr lang="en-US" altLang="zh-CN" sz="4400">
              <a:solidFill>
                <a:schemeClr val="tx1">
                  <a:lumMod val="75000"/>
                  <a:lumOff val="25000"/>
                </a:schemeClr>
              </a:solidFill>
              <a:latin typeface="思源黑体 Light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C059450A-0E63-44E6-838F-1A402FC1AD0B}"/>
              </a:ext>
            </a:extLst>
          </p:cNvPr>
          <p:cNvCxnSpPr>
            <a:cxnSpLocks/>
          </p:cNvCxnSpPr>
          <p:nvPr/>
        </p:nvCxnSpPr>
        <p:spPr>
          <a:xfrm>
            <a:off x="3851985" y="5231712"/>
            <a:ext cx="47306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0008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xmlns="" id="{C6F26317-6638-4C5F-BE79-ED4924728625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xmlns="" id="{BD1CAD62-2B03-477A-A89A-194E2E47D4AA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4AC1B58A-EDBC-4E6C-A760-99ECAB49DEC8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D0856E4D-A7DE-47D7-8ECA-8784CD789A9A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xmlns="" id="{1E062824-5E17-49EA-AE71-D5D5010E1E9F}"/>
              </a:ext>
            </a:extLst>
          </p:cNvPr>
          <p:cNvSpPr/>
          <p:nvPr/>
        </p:nvSpPr>
        <p:spPr>
          <a:xfrm>
            <a:off x="428820" y="270740"/>
            <a:ext cx="11334360" cy="63165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8BF6481F-DE6F-4039-871B-11EA789CB1D2}"/>
              </a:ext>
            </a:extLst>
          </p:cNvPr>
          <p:cNvSpPr/>
          <p:nvPr/>
        </p:nvSpPr>
        <p:spPr>
          <a:xfrm>
            <a:off x="10460174" y="-10049"/>
            <a:ext cx="623992" cy="667628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xmlns="" id="{2F83C9D7-221A-4957-AF22-674B42A6FF5D}"/>
              </a:ext>
            </a:extLst>
          </p:cNvPr>
          <p:cNvSpPr/>
          <p:nvPr/>
        </p:nvSpPr>
        <p:spPr>
          <a:xfrm>
            <a:off x="11021094" y="-10049"/>
            <a:ext cx="1170906" cy="1006210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xmlns="" id="{83CFD0D8-DCE0-4416-AA74-39DFD83178B5}"/>
              </a:ext>
            </a:extLst>
          </p:cNvPr>
          <p:cNvSpPr/>
          <p:nvPr/>
        </p:nvSpPr>
        <p:spPr>
          <a:xfrm>
            <a:off x="11426890" y="970408"/>
            <a:ext cx="765111" cy="548615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xmlns="" id="{47676DDB-0C33-4A78-A27D-5BF6CCDAD683}"/>
              </a:ext>
            </a:extLst>
          </p:cNvPr>
          <p:cNvSpPr/>
          <p:nvPr/>
        </p:nvSpPr>
        <p:spPr>
          <a:xfrm>
            <a:off x="10596561" y="657579"/>
            <a:ext cx="864807" cy="788481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6E8E7E31-7F75-474C-A9BD-1708CEE4CD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097" y="1724069"/>
            <a:ext cx="2445425" cy="16302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xmlns="" id="{759CDDEB-C59B-47E7-99A1-B05FDDAE4E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835" y="3581912"/>
            <a:ext cx="2496932" cy="263081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8E01BC81-5AF4-4A07-AF1C-827CE6E29BDD}"/>
              </a:ext>
            </a:extLst>
          </p:cNvPr>
          <p:cNvGrpSpPr/>
          <p:nvPr/>
        </p:nvGrpSpPr>
        <p:grpSpPr>
          <a:xfrm>
            <a:off x="3607831" y="1724069"/>
            <a:ext cx="2571458" cy="1630283"/>
            <a:chOff x="3607831" y="1724069"/>
            <a:chExt cx="2571458" cy="1630283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xmlns="" id="{6DA089FC-EDC2-4292-9C61-48CD051309B0}"/>
                </a:ext>
              </a:extLst>
            </p:cNvPr>
            <p:cNvSpPr/>
            <p:nvPr/>
          </p:nvSpPr>
          <p:spPr>
            <a:xfrm>
              <a:off x="3607831" y="1724069"/>
              <a:ext cx="2493936" cy="1630283"/>
            </a:xfrm>
            <a:prstGeom prst="rect">
              <a:avLst/>
            </a:prstGeom>
            <a:solidFill>
              <a:srgbClr val="F3F1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xmlns="" id="{52DEF017-B044-4E1E-A82E-00BBFBBFC31F}"/>
                </a:ext>
              </a:extLst>
            </p:cNvPr>
            <p:cNvSpPr txBox="1"/>
            <p:nvPr/>
          </p:nvSpPr>
          <p:spPr>
            <a:xfrm>
              <a:off x="3754730" y="2330017"/>
              <a:ext cx="242455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2">
                      <a:lumMod val="2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一开始我们很看重细节方面，整体主题有些不明确，后来针对这个不足进行了改进。</a:t>
              </a:r>
              <a:endPara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xmlns="" id="{C79673B3-FE0E-4C77-A1C3-EAAE52D49E97}"/>
                </a:ext>
              </a:extLst>
            </p:cNvPr>
            <p:cNvSpPr txBox="1"/>
            <p:nvPr/>
          </p:nvSpPr>
          <p:spPr>
            <a:xfrm>
              <a:off x="3733266" y="1786893"/>
              <a:ext cx="22400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设计方向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xmlns="" id="{B8581544-FB89-4A5F-BD9F-1231795E12A2}"/>
                </a:ext>
              </a:extLst>
            </p:cNvPr>
            <p:cNvCxnSpPr>
              <a:cxnSpLocks/>
            </p:cNvCxnSpPr>
            <p:nvPr/>
          </p:nvCxnSpPr>
          <p:spPr>
            <a:xfrm>
              <a:off x="4613745" y="2257230"/>
              <a:ext cx="637357" cy="0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DFA3445F-4C08-4D50-B441-7CBC7AE438F0}"/>
              </a:ext>
            </a:extLst>
          </p:cNvPr>
          <p:cNvGrpSpPr/>
          <p:nvPr/>
        </p:nvGrpSpPr>
        <p:grpSpPr>
          <a:xfrm>
            <a:off x="6319097" y="3581912"/>
            <a:ext cx="2442491" cy="2630816"/>
            <a:chOff x="6319097" y="3581912"/>
            <a:chExt cx="2442491" cy="2630816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xmlns="" id="{4FC639A6-6E1A-4053-A928-5DC96DEE86D4}"/>
                </a:ext>
              </a:extLst>
            </p:cNvPr>
            <p:cNvSpPr/>
            <p:nvPr/>
          </p:nvSpPr>
          <p:spPr>
            <a:xfrm>
              <a:off x="6319097" y="3581912"/>
              <a:ext cx="2442491" cy="2630816"/>
            </a:xfrm>
            <a:prstGeom prst="rect">
              <a:avLst/>
            </a:prstGeom>
            <a:solidFill>
              <a:schemeClr val="accent5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xmlns="" id="{5F2F0ACA-E0AD-48A6-80BE-64D4009898D4}"/>
                </a:ext>
              </a:extLst>
            </p:cNvPr>
            <p:cNvSpPr txBox="1"/>
            <p:nvPr/>
          </p:nvSpPr>
          <p:spPr>
            <a:xfrm>
              <a:off x="6539503" y="4219385"/>
              <a:ext cx="212985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2">
                      <a:lumMod val="2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和甲方总会有时差，我发给他的消息他未及时回复，他给我发消息时我也未及时看到，拖慢了进度。之后重要的事情我会尽量用电话沟通。</a:t>
              </a:r>
              <a:endPara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xmlns="" id="{D0F7F649-DB93-427D-9F1E-3A014894BEC7}"/>
                </a:ext>
              </a:extLst>
            </p:cNvPr>
            <p:cNvSpPr txBox="1"/>
            <p:nvPr/>
          </p:nvSpPr>
          <p:spPr>
            <a:xfrm>
              <a:off x="6429284" y="3672583"/>
              <a:ext cx="22400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沟通方面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9" name="直接连接符 58">
              <a:extLst>
                <a:ext uri="{FF2B5EF4-FFF2-40B4-BE49-F238E27FC236}">
                  <a16:creationId xmlns:a16="http://schemas.microsoft.com/office/drawing/2014/main" xmlns="" id="{6D6EC30A-2F99-40DB-8F3E-FA0D2F55FAD7}"/>
                </a:ext>
              </a:extLst>
            </p:cNvPr>
            <p:cNvCxnSpPr>
              <a:cxnSpLocks/>
            </p:cNvCxnSpPr>
            <p:nvPr/>
          </p:nvCxnSpPr>
          <p:spPr>
            <a:xfrm>
              <a:off x="7230641" y="4132586"/>
              <a:ext cx="637357" cy="0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4ADDB978-FD3D-4387-B69B-E9A5A0537C36}"/>
              </a:ext>
            </a:extLst>
          </p:cNvPr>
          <p:cNvGrpSpPr/>
          <p:nvPr/>
        </p:nvGrpSpPr>
        <p:grpSpPr>
          <a:xfrm>
            <a:off x="637092" y="381530"/>
            <a:ext cx="3606880" cy="1046339"/>
            <a:chOff x="637092" y="381530"/>
            <a:chExt cx="3606880" cy="1046339"/>
          </a:xfrm>
        </p:grpSpPr>
        <p:grpSp>
          <p:nvGrpSpPr>
            <p:cNvPr id="71" name="组合 70">
              <a:extLst>
                <a:ext uri="{FF2B5EF4-FFF2-40B4-BE49-F238E27FC236}">
                  <a16:creationId xmlns:a16="http://schemas.microsoft.com/office/drawing/2014/main" xmlns="" id="{FFDD5C26-5996-441A-8F2B-2C07ACACB169}"/>
                </a:ext>
              </a:extLst>
            </p:cNvPr>
            <p:cNvGrpSpPr/>
            <p:nvPr/>
          </p:nvGrpSpPr>
          <p:grpSpPr>
            <a:xfrm>
              <a:off x="637092" y="412162"/>
              <a:ext cx="3596323" cy="1015707"/>
              <a:chOff x="688924" y="639639"/>
              <a:chExt cx="1790116" cy="597549"/>
            </a:xfrm>
            <a:solidFill>
              <a:schemeClr val="bg1">
                <a:lumMod val="85000"/>
              </a:schemeClr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72" name="矩形 71">
                <a:extLst>
                  <a:ext uri="{FF2B5EF4-FFF2-40B4-BE49-F238E27FC236}">
                    <a16:creationId xmlns:a16="http://schemas.microsoft.com/office/drawing/2014/main" xmlns="" id="{738DA996-0B44-4FE4-A583-7BE871419B2E}"/>
                  </a:ext>
                </a:extLst>
              </p:cNvPr>
              <p:cNvSpPr/>
              <p:nvPr/>
            </p:nvSpPr>
            <p:spPr>
              <a:xfrm>
                <a:off x="688924" y="639639"/>
                <a:ext cx="1790116" cy="37247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矩形 72">
                <a:extLst>
                  <a:ext uri="{FF2B5EF4-FFF2-40B4-BE49-F238E27FC236}">
                    <a16:creationId xmlns:a16="http://schemas.microsoft.com/office/drawing/2014/main" xmlns="" id="{15E7614A-DE00-472E-A809-78C428423EB0}"/>
                  </a:ext>
                </a:extLst>
              </p:cNvPr>
              <p:cNvSpPr/>
              <p:nvPr/>
            </p:nvSpPr>
            <p:spPr>
              <a:xfrm>
                <a:off x="688924" y="1102336"/>
                <a:ext cx="1571676" cy="13485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xmlns="" id="{6AEABADD-A95B-48E6-AD6B-968F9A1F322A}"/>
                </a:ext>
              </a:extLst>
            </p:cNvPr>
            <p:cNvSpPr txBox="1"/>
            <p:nvPr/>
          </p:nvSpPr>
          <p:spPr>
            <a:xfrm>
              <a:off x="1267100" y="436483"/>
              <a:ext cx="29768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工作不足与改进</a:t>
              </a:r>
            </a:p>
          </p:txBody>
        </p:sp>
        <p:pic>
          <p:nvPicPr>
            <p:cNvPr id="70" name="图片 69">
              <a:extLst>
                <a:ext uri="{FF2B5EF4-FFF2-40B4-BE49-F238E27FC236}">
                  <a16:creationId xmlns:a16="http://schemas.microsoft.com/office/drawing/2014/main" xmlns="" id="{FAD6330C-6912-4881-99D7-C9ADED8D3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078" y="381530"/>
              <a:ext cx="633125" cy="6331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57319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65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xmlns="" id="{3178580C-E237-496A-B4F1-273B75CEBED7}"/>
              </a:ext>
            </a:extLst>
          </p:cNvPr>
          <p:cNvSpPr/>
          <p:nvPr/>
        </p:nvSpPr>
        <p:spPr>
          <a:xfrm>
            <a:off x="10460174" y="-10049"/>
            <a:ext cx="623992" cy="667628"/>
          </a:xfrm>
          <a:custGeom>
            <a:avLst/>
            <a:gdLst>
              <a:gd name="connsiteX0" fmla="*/ 9726 w 623992"/>
              <a:gd name="connsiteY0" fmla="*/ 0 h 667628"/>
              <a:gd name="connsiteX1" fmla="*/ 427759 w 623992"/>
              <a:gd name="connsiteY1" fmla="*/ 0 h 667628"/>
              <a:gd name="connsiteX2" fmla="*/ 420542 w 623992"/>
              <a:gd name="connsiteY2" fmla="*/ 95384 h 667628"/>
              <a:gd name="connsiteX3" fmla="*/ 575910 w 623992"/>
              <a:gd name="connsiteY3" fmla="*/ 604026 h 667628"/>
              <a:gd name="connsiteX4" fmla="*/ 623992 w 623992"/>
              <a:gd name="connsiteY4" fmla="*/ 662301 h 667628"/>
              <a:gd name="connsiteX5" fmla="*/ 571153 w 623992"/>
              <a:gd name="connsiteY5" fmla="*/ 667628 h 667628"/>
              <a:gd name="connsiteX6" fmla="*/ 0 w 623992"/>
              <a:gd name="connsiteY6" fmla="*/ 96475 h 66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992" h="667628">
                <a:moveTo>
                  <a:pt x="9726" y="0"/>
                </a:moveTo>
                <a:lnTo>
                  <a:pt x="427759" y="0"/>
                </a:lnTo>
                <a:lnTo>
                  <a:pt x="420542" y="95384"/>
                </a:lnTo>
                <a:cubicBezTo>
                  <a:pt x="420542" y="283796"/>
                  <a:pt x="477819" y="458831"/>
                  <a:pt x="575910" y="604026"/>
                </a:cubicBezTo>
                <a:lnTo>
                  <a:pt x="623992" y="662301"/>
                </a:lnTo>
                <a:lnTo>
                  <a:pt x="571153" y="667628"/>
                </a:lnTo>
                <a:cubicBezTo>
                  <a:pt x="255714" y="667628"/>
                  <a:pt x="0" y="411914"/>
                  <a:pt x="0" y="96475"/>
                </a:cubicBezTo>
                <a:close/>
              </a:path>
            </a:pathLst>
          </a:custGeom>
          <a:solidFill>
            <a:srgbClr val="5AA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xmlns="" id="{0848C633-8E02-447D-815B-A1202A2098E7}"/>
              </a:ext>
            </a:extLst>
          </p:cNvPr>
          <p:cNvSpPr/>
          <p:nvPr/>
        </p:nvSpPr>
        <p:spPr>
          <a:xfrm>
            <a:off x="11021094" y="-10049"/>
            <a:ext cx="1170906" cy="1006210"/>
          </a:xfrm>
          <a:custGeom>
            <a:avLst/>
            <a:gdLst>
              <a:gd name="connsiteX0" fmla="*/ 5225 w 1170906"/>
              <a:gd name="connsiteY0" fmla="*/ 0 h 1006210"/>
              <a:gd name="connsiteX1" fmla="*/ 1170906 w 1170906"/>
              <a:gd name="connsiteY1" fmla="*/ 0 h 1006210"/>
              <a:gd name="connsiteX2" fmla="*/ 1170906 w 1170906"/>
              <a:gd name="connsiteY2" fmla="*/ 967716 h 1006210"/>
              <a:gd name="connsiteX3" fmla="*/ 1093078 w 1170906"/>
              <a:gd name="connsiteY3" fmla="*/ 987727 h 1006210"/>
              <a:gd name="connsiteX4" fmla="*/ 909735 w 1170906"/>
              <a:gd name="connsiteY4" fmla="*/ 1006210 h 1006210"/>
              <a:gd name="connsiteX5" fmla="*/ 0 w 1170906"/>
              <a:gd name="connsiteY5" fmla="*/ 96475 h 1006210"/>
              <a:gd name="connsiteX6" fmla="*/ 4697 w 1170906"/>
              <a:gd name="connsiteY6" fmla="*/ 3460 h 1006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0906" h="1006210">
                <a:moveTo>
                  <a:pt x="5225" y="0"/>
                </a:moveTo>
                <a:lnTo>
                  <a:pt x="1170906" y="0"/>
                </a:lnTo>
                <a:lnTo>
                  <a:pt x="1170906" y="967716"/>
                </a:lnTo>
                <a:lnTo>
                  <a:pt x="1093078" y="987727"/>
                </a:lnTo>
                <a:cubicBezTo>
                  <a:pt x="1033857" y="999846"/>
                  <a:pt x="972539" y="1006210"/>
                  <a:pt x="909735" y="1006210"/>
                </a:cubicBezTo>
                <a:cubicBezTo>
                  <a:pt x="407302" y="1006210"/>
                  <a:pt x="0" y="598908"/>
                  <a:pt x="0" y="96475"/>
                </a:cubicBezTo>
                <a:cubicBezTo>
                  <a:pt x="0" y="65073"/>
                  <a:pt x="1591" y="34042"/>
                  <a:pt x="4697" y="3460"/>
                </a:cubicBezTo>
                <a:close/>
              </a:path>
            </a:pathLst>
          </a:custGeom>
          <a:solidFill>
            <a:srgbClr val="035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E628647C-FFE2-4FDC-9676-7867A712D142}"/>
              </a:ext>
            </a:extLst>
          </p:cNvPr>
          <p:cNvSpPr/>
          <p:nvPr/>
        </p:nvSpPr>
        <p:spPr>
          <a:xfrm>
            <a:off x="11426890" y="970408"/>
            <a:ext cx="765111" cy="548615"/>
          </a:xfrm>
          <a:custGeom>
            <a:avLst/>
            <a:gdLst>
              <a:gd name="connsiteX0" fmla="*/ 0 w 765111"/>
              <a:gd name="connsiteY0" fmla="*/ 0 h 548615"/>
              <a:gd name="connsiteX1" fmla="*/ 12465 w 765111"/>
              <a:gd name="connsiteY1" fmla="*/ 10285 h 548615"/>
              <a:gd name="connsiteX2" fmla="*/ 521107 w 765111"/>
              <a:gd name="connsiteY2" fmla="*/ 165653 h 548615"/>
              <a:gd name="connsiteX3" fmla="*/ 704451 w 765111"/>
              <a:gd name="connsiteY3" fmla="*/ 147171 h 548615"/>
              <a:gd name="connsiteX4" fmla="*/ 765111 w 765111"/>
              <a:gd name="connsiteY4" fmla="*/ 131573 h 548615"/>
              <a:gd name="connsiteX5" fmla="*/ 765111 w 765111"/>
              <a:gd name="connsiteY5" fmla="*/ 521936 h 548615"/>
              <a:gd name="connsiteX6" fmla="*/ 718605 w 765111"/>
              <a:gd name="connsiteY6" fmla="*/ 536372 h 548615"/>
              <a:gd name="connsiteX7" fmla="*/ 597160 w 765111"/>
              <a:gd name="connsiteY7" fmla="*/ 548615 h 548615"/>
              <a:gd name="connsiteX8" fmla="*/ 6801 w 765111"/>
              <a:gd name="connsiteY8" fmla="*/ 67458 h 54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111" h="548615">
                <a:moveTo>
                  <a:pt x="0" y="0"/>
                </a:moveTo>
                <a:lnTo>
                  <a:pt x="12465" y="10285"/>
                </a:lnTo>
                <a:cubicBezTo>
                  <a:pt x="157660" y="108376"/>
                  <a:pt x="332695" y="165653"/>
                  <a:pt x="521107" y="165653"/>
                </a:cubicBezTo>
                <a:cubicBezTo>
                  <a:pt x="583911" y="165653"/>
                  <a:pt x="645229" y="159289"/>
                  <a:pt x="704451" y="147171"/>
                </a:cubicBezTo>
                <a:lnTo>
                  <a:pt x="765111" y="131573"/>
                </a:lnTo>
                <a:lnTo>
                  <a:pt x="765111" y="521936"/>
                </a:lnTo>
                <a:lnTo>
                  <a:pt x="718605" y="536372"/>
                </a:lnTo>
                <a:cubicBezTo>
                  <a:pt x="679377" y="544400"/>
                  <a:pt x="638761" y="548615"/>
                  <a:pt x="597160" y="548615"/>
                </a:cubicBezTo>
                <a:cubicBezTo>
                  <a:pt x="305953" y="548615"/>
                  <a:pt x="62991" y="342054"/>
                  <a:pt x="6801" y="67458"/>
                </a:cubicBezTo>
                <a:close/>
              </a:path>
            </a:pathLst>
          </a:custGeom>
          <a:solidFill>
            <a:srgbClr val="C0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xmlns="" id="{675CA5FF-8CA4-4C9C-9105-CD4F5A7AA73A}"/>
              </a:ext>
            </a:extLst>
          </p:cNvPr>
          <p:cNvSpPr/>
          <p:nvPr/>
        </p:nvSpPr>
        <p:spPr>
          <a:xfrm>
            <a:off x="10596561" y="657579"/>
            <a:ext cx="864807" cy="788481"/>
          </a:xfrm>
          <a:custGeom>
            <a:avLst/>
            <a:gdLst>
              <a:gd name="connsiteX0" fmla="*/ 32244 w 864807"/>
              <a:gd name="connsiteY0" fmla="*/ 0 h 788481"/>
              <a:gd name="connsiteX1" fmla="*/ 101192 w 864807"/>
              <a:gd name="connsiteY1" fmla="*/ 56887 h 788481"/>
              <a:gd name="connsiteX2" fmla="*/ 420529 w 864807"/>
              <a:gd name="connsiteY2" fmla="*/ 154431 h 788481"/>
              <a:gd name="connsiteX3" fmla="*/ 474959 w 864807"/>
              <a:gd name="connsiteY3" fmla="*/ 150313 h 788481"/>
              <a:gd name="connsiteX4" fmla="*/ 537867 w 864807"/>
              <a:gd name="connsiteY4" fmla="*/ 226558 h 788481"/>
              <a:gd name="connsiteX5" fmla="*/ 654513 w 864807"/>
              <a:gd name="connsiteY5" fmla="*/ 325172 h 788481"/>
              <a:gd name="connsiteX6" fmla="*/ 658684 w 864807"/>
              <a:gd name="connsiteY6" fmla="*/ 327637 h 788481"/>
              <a:gd name="connsiteX7" fmla="*/ 665347 w 864807"/>
              <a:gd name="connsiteY7" fmla="*/ 393728 h 788481"/>
              <a:gd name="connsiteX8" fmla="*/ 829602 w 864807"/>
              <a:gd name="connsiteY8" fmla="*/ 698386 h 788481"/>
              <a:gd name="connsiteX9" fmla="*/ 864807 w 864807"/>
              <a:gd name="connsiteY9" fmla="*/ 727433 h 788481"/>
              <a:gd name="connsiteX10" fmla="*/ 823561 w 864807"/>
              <a:gd name="connsiteY10" fmla="*/ 746683 h 788481"/>
              <a:gd name="connsiteX11" fmla="*/ 602602 w 864807"/>
              <a:gd name="connsiteY11" fmla="*/ 788481 h 788481"/>
              <a:gd name="connsiteX12" fmla="*/ 0 w 864807"/>
              <a:gd name="connsiteY12" fmla="*/ 185879 h 788481"/>
              <a:gd name="connsiteX13" fmla="*/ 12243 w 864807"/>
              <a:gd name="connsiteY13" fmla="*/ 64434 h 78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4807" h="788481">
                <a:moveTo>
                  <a:pt x="32244" y="0"/>
                </a:moveTo>
                <a:lnTo>
                  <a:pt x="101192" y="56887"/>
                </a:lnTo>
                <a:cubicBezTo>
                  <a:pt x="192349" y="118471"/>
                  <a:pt x="302239" y="154431"/>
                  <a:pt x="420529" y="154431"/>
                </a:cubicBezTo>
                <a:lnTo>
                  <a:pt x="474959" y="150313"/>
                </a:lnTo>
                <a:lnTo>
                  <a:pt x="537867" y="226558"/>
                </a:lnTo>
                <a:cubicBezTo>
                  <a:pt x="573880" y="262571"/>
                  <a:pt x="612898" y="295578"/>
                  <a:pt x="654513" y="325172"/>
                </a:cubicBezTo>
                <a:lnTo>
                  <a:pt x="658684" y="327637"/>
                </a:lnTo>
                <a:lnTo>
                  <a:pt x="665347" y="393728"/>
                </a:lnTo>
                <a:cubicBezTo>
                  <a:pt x="689428" y="511411"/>
                  <a:pt x="747815" y="616599"/>
                  <a:pt x="829602" y="698386"/>
                </a:cubicBezTo>
                <a:lnTo>
                  <a:pt x="864807" y="727433"/>
                </a:lnTo>
                <a:lnTo>
                  <a:pt x="823561" y="746683"/>
                </a:lnTo>
                <a:cubicBezTo>
                  <a:pt x="755144" y="773661"/>
                  <a:pt x="680604" y="788481"/>
                  <a:pt x="602602" y="788481"/>
                </a:cubicBezTo>
                <a:cubicBezTo>
                  <a:pt x="269794" y="788481"/>
                  <a:pt x="0" y="518687"/>
                  <a:pt x="0" y="185879"/>
                </a:cubicBezTo>
                <a:cubicBezTo>
                  <a:pt x="0" y="144278"/>
                  <a:pt x="4216" y="103662"/>
                  <a:pt x="12243" y="64434"/>
                </a:cubicBezTo>
                <a:close/>
              </a:path>
            </a:pathLst>
          </a:custGeom>
          <a:solidFill>
            <a:srgbClr val="F9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A7E89C03-D479-47C1-9D82-5D5E129D9051}"/>
              </a:ext>
            </a:extLst>
          </p:cNvPr>
          <p:cNvSpPr/>
          <p:nvPr/>
        </p:nvSpPr>
        <p:spPr>
          <a:xfrm>
            <a:off x="-8916" y="3917972"/>
            <a:ext cx="1833186" cy="2307586"/>
          </a:xfrm>
          <a:custGeom>
            <a:avLst/>
            <a:gdLst>
              <a:gd name="connsiteX0" fmla="*/ 542783 w 1464575"/>
              <a:gd name="connsiteY0" fmla="*/ 0 h 1843584"/>
              <a:gd name="connsiteX1" fmla="*/ 1464575 w 1464575"/>
              <a:gd name="connsiteY1" fmla="*/ 921792 h 1843584"/>
              <a:gd name="connsiteX2" fmla="*/ 542783 w 1464575"/>
              <a:gd name="connsiteY2" fmla="*/ 1843584 h 1843584"/>
              <a:gd name="connsiteX3" fmla="*/ 27400 w 1464575"/>
              <a:gd name="connsiteY3" fmla="*/ 1686157 h 1843584"/>
              <a:gd name="connsiteX4" fmla="*/ 0 w 1464575"/>
              <a:gd name="connsiteY4" fmla="*/ 1663550 h 1843584"/>
              <a:gd name="connsiteX5" fmla="*/ 0 w 1464575"/>
              <a:gd name="connsiteY5" fmla="*/ 180035 h 1843584"/>
              <a:gd name="connsiteX6" fmla="*/ 27400 w 1464575"/>
              <a:gd name="connsiteY6" fmla="*/ 157428 h 1843584"/>
              <a:gd name="connsiteX7" fmla="*/ 542783 w 1464575"/>
              <a:gd name="connsiteY7" fmla="*/ 0 h 18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4575" h="1843584">
                <a:moveTo>
                  <a:pt x="542783" y="0"/>
                </a:moveTo>
                <a:cubicBezTo>
                  <a:pt x="1051875" y="0"/>
                  <a:pt x="1464575" y="412700"/>
                  <a:pt x="1464575" y="921792"/>
                </a:cubicBezTo>
                <a:cubicBezTo>
                  <a:pt x="1464575" y="1430884"/>
                  <a:pt x="1051875" y="1843584"/>
                  <a:pt x="542783" y="1843584"/>
                </a:cubicBezTo>
                <a:cubicBezTo>
                  <a:pt x="351874" y="1843584"/>
                  <a:pt x="174519" y="1785548"/>
                  <a:pt x="27400" y="1686157"/>
                </a:cubicBezTo>
                <a:lnTo>
                  <a:pt x="0" y="1663550"/>
                </a:lnTo>
                <a:lnTo>
                  <a:pt x="0" y="180035"/>
                </a:lnTo>
                <a:lnTo>
                  <a:pt x="27400" y="157428"/>
                </a:lnTo>
                <a:cubicBezTo>
                  <a:pt x="174519" y="58036"/>
                  <a:pt x="351874" y="0"/>
                  <a:pt x="542783" y="0"/>
                </a:cubicBezTo>
                <a:close/>
              </a:path>
            </a:pathLst>
          </a:custGeom>
          <a:solidFill>
            <a:srgbClr val="B0CA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xmlns="" id="{5082F69C-053B-4A05-A8DC-20F1EE58F386}"/>
              </a:ext>
            </a:extLst>
          </p:cNvPr>
          <p:cNvSpPr/>
          <p:nvPr/>
        </p:nvSpPr>
        <p:spPr>
          <a:xfrm>
            <a:off x="777817" y="3885017"/>
            <a:ext cx="1977719" cy="1977719"/>
          </a:xfrm>
          <a:prstGeom prst="ellipse">
            <a:avLst/>
          </a:prstGeom>
          <a:solidFill>
            <a:srgbClr val="F7D6B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DC3537BB-DC70-4FB6-9817-D1CAA422E1B0}"/>
              </a:ext>
            </a:extLst>
          </p:cNvPr>
          <p:cNvSpPr/>
          <p:nvPr/>
        </p:nvSpPr>
        <p:spPr>
          <a:xfrm>
            <a:off x="718141" y="4880282"/>
            <a:ext cx="2372204" cy="1977719"/>
          </a:xfrm>
          <a:custGeom>
            <a:avLst/>
            <a:gdLst>
              <a:gd name="connsiteX0" fmla="*/ 947604 w 1895208"/>
              <a:gd name="connsiteY0" fmla="*/ 0 h 1580045"/>
              <a:gd name="connsiteX1" fmla="*/ 1895208 w 1895208"/>
              <a:gd name="connsiteY1" fmla="*/ 947604 h 1580045"/>
              <a:gd name="connsiteX2" fmla="*/ 1733372 w 1895208"/>
              <a:gd name="connsiteY2" fmla="*/ 1477419 h 1580045"/>
              <a:gd name="connsiteX3" fmla="*/ 1648697 w 1895208"/>
              <a:gd name="connsiteY3" fmla="*/ 1580045 h 1580045"/>
              <a:gd name="connsiteX4" fmla="*/ 246511 w 1895208"/>
              <a:gd name="connsiteY4" fmla="*/ 1580045 h 1580045"/>
              <a:gd name="connsiteX5" fmla="*/ 161836 w 1895208"/>
              <a:gd name="connsiteY5" fmla="*/ 1477419 h 1580045"/>
              <a:gd name="connsiteX6" fmla="*/ 0 w 1895208"/>
              <a:gd name="connsiteY6" fmla="*/ 947604 h 1580045"/>
              <a:gd name="connsiteX7" fmla="*/ 947604 w 1895208"/>
              <a:gd name="connsiteY7" fmla="*/ 0 h 1580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5208" h="1580045">
                <a:moveTo>
                  <a:pt x="947604" y="0"/>
                </a:moveTo>
                <a:cubicBezTo>
                  <a:pt x="1470951" y="0"/>
                  <a:pt x="1895208" y="424257"/>
                  <a:pt x="1895208" y="947604"/>
                </a:cubicBezTo>
                <a:cubicBezTo>
                  <a:pt x="1895208" y="1143859"/>
                  <a:pt x="1835547" y="1326180"/>
                  <a:pt x="1733372" y="1477419"/>
                </a:cubicBezTo>
                <a:lnTo>
                  <a:pt x="1648697" y="1580045"/>
                </a:lnTo>
                <a:lnTo>
                  <a:pt x="246511" y="1580045"/>
                </a:lnTo>
                <a:lnTo>
                  <a:pt x="161836" y="1477419"/>
                </a:lnTo>
                <a:cubicBezTo>
                  <a:pt x="59661" y="1326180"/>
                  <a:pt x="0" y="1143859"/>
                  <a:pt x="0" y="947604"/>
                </a:cubicBezTo>
                <a:cubicBezTo>
                  <a:pt x="0" y="424257"/>
                  <a:pt x="424257" y="0"/>
                  <a:pt x="947604" y="0"/>
                </a:cubicBezTo>
                <a:close/>
              </a:path>
            </a:pathLst>
          </a:custGeom>
          <a:solidFill>
            <a:srgbClr val="318F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2345228D-B4C5-4D03-9C9F-9060F5B4D1D6}"/>
              </a:ext>
            </a:extLst>
          </p:cNvPr>
          <p:cNvSpPr/>
          <p:nvPr/>
        </p:nvSpPr>
        <p:spPr>
          <a:xfrm>
            <a:off x="-8916" y="4687376"/>
            <a:ext cx="2312351" cy="2170624"/>
          </a:xfrm>
          <a:custGeom>
            <a:avLst/>
            <a:gdLst>
              <a:gd name="connsiteX0" fmla="*/ 727058 w 1847391"/>
              <a:gd name="connsiteY0" fmla="*/ 0 h 1734162"/>
              <a:gd name="connsiteX1" fmla="*/ 1847391 w 1847391"/>
              <a:gd name="connsiteY1" fmla="*/ 1164008 h 1734162"/>
              <a:gd name="connsiteX2" fmla="*/ 1712173 w 1847391"/>
              <a:gd name="connsiteY2" fmla="*/ 1718844 h 1734162"/>
              <a:gd name="connsiteX3" fmla="*/ 1703216 w 1847391"/>
              <a:gd name="connsiteY3" fmla="*/ 1734162 h 1734162"/>
              <a:gd name="connsiteX4" fmla="*/ 0 w 1847391"/>
              <a:gd name="connsiteY4" fmla="*/ 1734162 h 1734162"/>
              <a:gd name="connsiteX5" fmla="*/ 0 w 1847391"/>
              <a:gd name="connsiteY5" fmla="*/ 285092 h 1734162"/>
              <a:gd name="connsiteX6" fmla="*/ 100669 w 1847391"/>
              <a:gd name="connsiteY6" fmla="*/ 198795 h 1734162"/>
              <a:gd name="connsiteX7" fmla="*/ 727058 w 1847391"/>
              <a:gd name="connsiteY7" fmla="*/ 0 h 173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7391" h="1734162">
                <a:moveTo>
                  <a:pt x="727058" y="0"/>
                </a:moveTo>
                <a:cubicBezTo>
                  <a:pt x="1345801" y="0"/>
                  <a:pt x="1847391" y="521144"/>
                  <a:pt x="1847391" y="1164008"/>
                </a:cubicBezTo>
                <a:cubicBezTo>
                  <a:pt x="1847391" y="1364903"/>
                  <a:pt x="1798408" y="1553912"/>
                  <a:pt x="1712173" y="1718844"/>
                </a:cubicBezTo>
                <a:lnTo>
                  <a:pt x="1703216" y="1734162"/>
                </a:lnTo>
                <a:lnTo>
                  <a:pt x="0" y="1734162"/>
                </a:lnTo>
                <a:lnTo>
                  <a:pt x="0" y="285092"/>
                </a:lnTo>
                <a:lnTo>
                  <a:pt x="100669" y="198795"/>
                </a:lnTo>
                <a:cubicBezTo>
                  <a:pt x="279475" y="73286"/>
                  <a:pt x="495029" y="0"/>
                  <a:pt x="727058" y="0"/>
                </a:cubicBezTo>
                <a:close/>
              </a:path>
            </a:pathLst>
          </a:custGeom>
          <a:solidFill>
            <a:srgbClr val="005086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A453A12-2180-46DD-84FB-35A7674BBBF5}"/>
              </a:ext>
            </a:extLst>
          </p:cNvPr>
          <p:cNvSpPr txBox="1"/>
          <p:nvPr/>
        </p:nvSpPr>
        <p:spPr>
          <a:xfrm>
            <a:off x="5526053" y="1136827"/>
            <a:ext cx="138248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6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1B31AB2A-64DA-451E-87B7-12D67DBFB62D}"/>
              </a:ext>
            </a:extLst>
          </p:cNvPr>
          <p:cNvCxnSpPr>
            <a:cxnSpLocks/>
          </p:cNvCxnSpPr>
          <p:nvPr/>
        </p:nvCxnSpPr>
        <p:spPr>
          <a:xfrm>
            <a:off x="3851985" y="3940978"/>
            <a:ext cx="47306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CDEBA9C2-E191-4B7A-9070-BF7F952255E1}"/>
              </a:ext>
            </a:extLst>
          </p:cNvPr>
          <p:cNvSpPr txBox="1"/>
          <p:nvPr/>
        </p:nvSpPr>
        <p:spPr>
          <a:xfrm>
            <a:off x="3568604" y="4203840"/>
            <a:ext cx="55330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/>
                <a:ea typeface="微软雅黑 Light" panose="020B0502040204020203" pitchFamily="34" charset="-122"/>
              </a:rPr>
              <a:t>未来工作计划</a:t>
            </a:r>
            <a:endParaRPr lang="en-US" altLang="zh-CN" sz="4400">
              <a:solidFill>
                <a:schemeClr val="tx1">
                  <a:lumMod val="75000"/>
                  <a:lumOff val="25000"/>
                </a:schemeClr>
              </a:solidFill>
              <a:latin typeface="思源黑体 Light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C059450A-0E63-44E6-838F-1A402FC1AD0B}"/>
              </a:ext>
            </a:extLst>
          </p:cNvPr>
          <p:cNvCxnSpPr>
            <a:cxnSpLocks/>
          </p:cNvCxnSpPr>
          <p:nvPr/>
        </p:nvCxnSpPr>
        <p:spPr>
          <a:xfrm>
            <a:off x="3851985" y="5231712"/>
            <a:ext cx="47306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726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4" grpId="0"/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373</Words>
  <Application>Microsoft Office PowerPoint</Application>
  <PresentationFormat>宽屏</PresentationFormat>
  <Paragraphs>52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等线</vt:lpstr>
      <vt:lpstr>等线 Light</vt:lpstr>
      <vt:lpstr>思源黑体 Light</vt:lpstr>
      <vt:lpstr>微软雅黑</vt:lpstr>
      <vt:lpstr>微软雅黑 Light</vt:lpstr>
      <vt:lpstr>Arial</vt:lpstr>
      <vt:lpstr>Office 主题​​</vt:lpstr>
      <vt:lpstr>五艳组团队主页定稿汇报ppt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简约型年终工作总结</dc:title>
  <dc:creator>陈 铭</dc:creator>
  <cp:lastModifiedBy>Microsoft 帐户</cp:lastModifiedBy>
  <cp:revision>95</cp:revision>
  <dcterms:created xsi:type="dcterms:W3CDTF">2020-08-27T13:07:12Z</dcterms:created>
  <dcterms:modified xsi:type="dcterms:W3CDTF">2020-11-03T13:22:09Z</dcterms:modified>
</cp:coreProperties>
</file>