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134" r:id="rId3"/>
    <p:sldId id="2135" r:id="rId4"/>
    <p:sldId id="571" r:id="rId5"/>
    <p:sldId id="499" r:id="rId6"/>
    <p:sldId id="1182" r:id="rId7"/>
    <p:sldId id="213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3"/>
    <p:restoredTop sz="94643"/>
  </p:normalViewPr>
  <p:slideViewPr>
    <p:cSldViewPr snapToGrid="0">
      <p:cViewPr varScale="1">
        <p:scale>
          <a:sx n="83" d="100"/>
          <a:sy n="83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0B044-2F85-4439-AF07-2F5DDB68A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63C9D-ABE5-47AC-B46C-8DEF1D9C616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rcRect/>
            <a:stretch>
              <a:fillRect t="-68518" b="-6851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Pentagon 8"/>
          <p:cNvSpPr/>
          <p:nvPr/>
        </p:nvSpPr>
        <p:spPr>
          <a:xfrm rot="5400000">
            <a:off x="3892460" y="-2753118"/>
            <a:ext cx="4490900" cy="10531420"/>
          </a:xfrm>
          <a:prstGeom prst="homePlate">
            <a:avLst>
              <a:gd name="adj" fmla="val 29908"/>
            </a:avLst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Title 5"/>
          <p:cNvSpPr txBox="1"/>
          <p:nvPr/>
        </p:nvSpPr>
        <p:spPr>
          <a:xfrm>
            <a:off x="1981067" y="1455079"/>
            <a:ext cx="8553713" cy="798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6600" spc="600" dirty="0">
                <a:solidFill>
                  <a:schemeClr val="bg1"/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  <a:cs typeface="+mn-ea"/>
                <a:sym typeface="+mn-lt"/>
              </a:rPr>
              <a:t>萃语咖啡馆</a:t>
            </a:r>
            <a:endParaRPr lang="zh-CN" altLang="en-US" sz="6600" spc="600" dirty="0">
              <a:solidFill>
                <a:schemeClr val="bg1"/>
              </a:solidFill>
              <a:latin typeface="FZQingKeBenYueSongS-R-GB" panose="02000000000000000000" pitchFamily="2" charset="-122"/>
              <a:ea typeface="FZQingKeBenYueSongS-R-GB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5" name="文本框 6"/>
          <p:cNvSpPr txBox="1"/>
          <p:nvPr/>
        </p:nvSpPr>
        <p:spPr>
          <a:xfrm>
            <a:off x="2209365" y="2415695"/>
            <a:ext cx="8097388" cy="645160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网站分页的汇报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</p:txBody>
      </p:sp>
      <p:sp>
        <p:nvSpPr>
          <p:cNvPr id="7" name="Freeform 19"/>
          <p:cNvSpPr/>
          <p:nvPr/>
        </p:nvSpPr>
        <p:spPr bwMode="auto">
          <a:xfrm rot="5400000" flipH="1">
            <a:off x="4792345" y="-627380"/>
            <a:ext cx="2693035" cy="12275820"/>
          </a:xfrm>
          <a:custGeom>
            <a:avLst/>
            <a:gdLst>
              <a:gd name="T0" fmla="*/ 453 w 453"/>
              <a:gd name="T1" fmla="*/ 4 h 814"/>
              <a:gd name="T2" fmla="*/ 284 w 453"/>
              <a:gd name="T3" fmla="*/ 4 h 814"/>
              <a:gd name="T4" fmla="*/ 286 w 453"/>
              <a:gd name="T5" fmla="*/ 0 h 814"/>
              <a:gd name="T6" fmla="*/ 0 w 453"/>
              <a:gd name="T7" fmla="*/ 414 h 814"/>
              <a:gd name="T8" fmla="*/ 275 w 453"/>
              <a:gd name="T9" fmla="*/ 814 h 814"/>
              <a:gd name="T10" fmla="*/ 444 w 453"/>
              <a:gd name="T11" fmla="*/ 814 h 814"/>
              <a:gd name="T12" fmla="*/ 166 w 453"/>
              <a:gd name="T13" fmla="*/ 416 h 814"/>
              <a:gd name="T14" fmla="*/ 453 w 453"/>
              <a:gd name="T15" fmla="*/ 4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814">
                <a:moveTo>
                  <a:pt x="453" y="4"/>
                </a:moveTo>
                <a:lnTo>
                  <a:pt x="284" y="4"/>
                </a:lnTo>
                <a:lnTo>
                  <a:pt x="286" y="0"/>
                </a:lnTo>
                <a:lnTo>
                  <a:pt x="0" y="414"/>
                </a:lnTo>
                <a:lnTo>
                  <a:pt x="275" y="814"/>
                </a:lnTo>
                <a:lnTo>
                  <a:pt x="444" y="814"/>
                </a:lnTo>
                <a:lnTo>
                  <a:pt x="166" y="416"/>
                </a:lnTo>
                <a:lnTo>
                  <a:pt x="453" y="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254625" y="3615055"/>
            <a:ext cx="23990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chemeClr val="bg1"/>
                </a:solidFill>
              </a:rPr>
              <a:t>-</a:t>
            </a:r>
            <a:r>
              <a:rPr lang="zh-CN" altLang="en-US" sz="2400">
                <a:solidFill>
                  <a:schemeClr val="bg1"/>
                </a:solidFill>
              </a:rPr>
              <a:t>灰马团队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16170" y="5901055"/>
            <a:ext cx="30759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汇报人：梁荣平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时间：</a:t>
            </a:r>
            <a:r>
              <a:rPr lang="en-US" altLang="zh-CN">
                <a:solidFill>
                  <a:schemeClr val="bg1"/>
                </a:solidFill>
              </a:rPr>
              <a:t>2020</a:t>
            </a:r>
            <a:r>
              <a:rPr lang="zh-CN" altLang="en-US">
                <a:solidFill>
                  <a:schemeClr val="bg1"/>
                </a:solidFill>
              </a:rPr>
              <a:t>年</a:t>
            </a:r>
            <a:r>
              <a:rPr lang="en-US" altLang="zh-CN">
                <a:solidFill>
                  <a:schemeClr val="bg1"/>
                </a:solidFill>
              </a:rPr>
              <a:t>11</a:t>
            </a:r>
            <a:r>
              <a:rPr lang="zh-CN" altLang="en-US">
                <a:solidFill>
                  <a:schemeClr val="bg1"/>
                </a:solidFill>
              </a:rPr>
              <a:t>月</a:t>
            </a:r>
            <a:r>
              <a:rPr lang="en-US" altLang="zh-CN">
                <a:solidFill>
                  <a:schemeClr val="bg1"/>
                </a:solidFill>
              </a:rPr>
              <a:t>19</a:t>
            </a:r>
            <a:r>
              <a:rPr lang="zh-CN" altLang="en-US">
                <a:solidFill>
                  <a:schemeClr val="bg1"/>
                </a:solidFill>
              </a:rPr>
              <a:t>日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ldLvl="0" animBg="1"/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83100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0" y="-7983"/>
            <a:ext cx="12192000" cy="2860920"/>
            <a:chOff x="0" y="-7983"/>
            <a:chExt cx="12192000" cy="2860920"/>
          </a:xfrm>
        </p:grpSpPr>
        <p:sp useBgFill="1">
          <p:nvSpPr>
            <p:cNvPr id="22" name="í$ḷïḑé"/>
            <p:cNvSpPr/>
            <p:nvPr/>
          </p:nvSpPr>
          <p:spPr>
            <a:xfrm>
              <a:off x="0" y="4589"/>
              <a:ext cx="12192000" cy="2848347"/>
            </a:xfrm>
            <a:prstGeom prst="roundRect">
              <a:avLst>
                <a:gd name="adj" fmla="val 0"/>
              </a:avLst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dirty="0"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23" name="ïS1íḍè"/>
            <p:cNvSpPr/>
            <p:nvPr/>
          </p:nvSpPr>
          <p:spPr>
            <a:xfrm>
              <a:off x="669925" y="-7983"/>
              <a:ext cx="10851358" cy="2860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24" name="ïşlîḓé"/>
            <p:cNvSpPr txBox="1"/>
            <p:nvPr/>
          </p:nvSpPr>
          <p:spPr>
            <a:xfrm>
              <a:off x="669925" y="1285201"/>
              <a:ext cx="10851357" cy="956309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2800" b="1" kern="1200">
                  <a:solidFill>
                    <a:schemeClr val="tx1"/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800" u="none" strike="noStrike" kern="1200" cap="none" spc="6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CONTENTS</a:t>
              </a:r>
              <a:endParaRPr kumimoji="0" lang="zh-CN" altLang="en-US" sz="600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33" name="ïşlîḓé"/>
            <p:cNvSpPr txBox="1"/>
            <p:nvPr/>
          </p:nvSpPr>
          <p:spPr>
            <a:xfrm>
              <a:off x="669925" y="471106"/>
              <a:ext cx="10851357" cy="956309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2800" b="1" kern="1200">
                  <a:solidFill>
                    <a:schemeClr val="tx1"/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5400" b="0" u="none" strike="noStrike" kern="1200" cap="none" spc="6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ZQingKeBenYueSongS-R-GB" panose="02000000000000000000" pitchFamily="2" charset="-122"/>
                  <a:ea typeface="FZQingKeBenYueSongS-R-GB" panose="02000000000000000000" pitchFamily="2" charset="-122"/>
                  <a:cs typeface="+mn-ea"/>
                  <a:sym typeface="思源黑体" panose="020B0500000000000000" pitchFamily="34" charset="-122"/>
                </a:rPr>
                <a:t>目录</a:t>
              </a:r>
              <a:endParaRPr kumimoji="0" lang="zh-CN" altLang="en-US" sz="6600" b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ZQingKeBenYueSongS-R-GB" panose="02000000000000000000" pitchFamily="2" charset="-122"/>
                <a:ea typeface="FZQingKeBenYueSongS-R-GB" panose="02000000000000000000" pitchFamily="2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49352" y="3539376"/>
            <a:ext cx="8924422" cy="2553335"/>
            <a:chOff x="371452" y="2919616"/>
            <a:chExt cx="8924422" cy="2553335"/>
          </a:xfrm>
        </p:grpSpPr>
        <p:grpSp>
          <p:nvGrpSpPr>
            <p:cNvPr id="6" name="iṧľîḑè"/>
            <p:cNvGrpSpPr/>
            <p:nvPr/>
          </p:nvGrpSpPr>
          <p:grpSpPr>
            <a:xfrm>
              <a:off x="371452" y="4090556"/>
              <a:ext cx="2932337" cy="1382395"/>
              <a:chOff x="1071181" y="1437690"/>
              <a:chExt cx="2932337" cy="1382395"/>
            </a:xfrm>
          </p:grpSpPr>
          <p:sp>
            <p:nvSpPr>
              <p:cNvPr id="19" name="iṥľîďê"/>
              <p:cNvSpPr/>
              <p:nvPr/>
            </p:nvSpPr>
            <p:spPr>
              <a:xfrm>
                <a:off x="1199456" y="1556792"/>
                <a:ext cx="864096" cy="8640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20" name="íŝliďé"/>
              <p:cNvSpPr txBox="1"/>
              <p:nvPr/>
            </p:nvSpPr>
            <p:spPr>
              <a:xfrm>
                <a:off x="1071181" y="1437690"/>
                <a:ext cx="869315" cy="138239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normAutofit fontScale="90000" lnSpcReduction="10000"/>
              </a:bodyPr>
              <a:lstStyle/>
              <a:p>
                <a:r>
                  <a:rPr lang="en-US" altLang="zh-CN" sz="9600" b="1" dirty="0">
                    <a:solidFill>
                      <a:schemeClr val="bg1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1</a:t>
                </a:r>
                <a:endParaRPr lang="en-US" altLang="zh-CN" sz="9600" b="1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21" name="íşḷïďê"/>
              <p:cNvSpPr/>
              <p:nvPr/>
            </p:nvSpPr>
            <p:spPr>
              <a:xfrm>
                <a:off x="2062650" y="1556792"/>
                <a:ext cx="1940868" cy="382013"/>
              </a:xfrm>
              <a:prstGeom prst="rect">
                <a:avLst/>
              </a:prstGeom>
            </p:spPr>
            <p:txBody>
              <a:bodyPr wrap="square" lIns="91440" tIns="45720" rIns="91440" bIns="45720" anchor="b">
                <a:noAutofit/>
              </a:bodyPr>
              <a:lstStyle/>
              <a:p>
                <a:r>
                  <a:rPr lang="zh-CN" altLang="en-US" b="1" spc="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ea"/>
                    <a:sym typeface="思源黑体" panose="020B0500000000000000" pitchFamily="34" charset="-122"/>
                  </a:rPr>
                  <a:t>前期的计划</a:t>
                </a:r>
                <a:endParaRPr lang="zh-CN" altLang="en-US" b="1" spc="6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+mn-ea"/>
                  <a:sym typeface="思源黑体" panose="020B0500000000000000" pitchFamily="34" charset="-122"/>
                </a:endParaRPr>
              </a:p>
            </p:txBody>
          </p:sp>
        </p:grpSp>
        <p:grpSp>
          <p:nvGrpSpPr>
            <p:cNvPr id="7" name="îślíḋè"/>
            <p:cNvGrpSpPr/>
            <p:nvPr/>
          </p:nvGrpSpPr>
          <p:grpSpPr>
            <a:xfrm>
              <a:off x="3349894" y="2919616"/>
              <a:ext cx="2804697" cy="1569660"/>
              <a:chOff x="1199456" y="266750"/>
              <a:chExt cx="2804697" cy="1569660"/>
            </a:xfrm>
          </p:grpSpPr>
          <p:sp>
            <p:nvSpPr>
              <p:cNvPr id="16" name="iṩlíḍe"/>
              <p:cNvSpPr/>
              <p:nvPr/>
            </p:nvSpPr>
            <p:spPr>
              <a:xfrm>
                <a:off x="1199456" y="573812"/>
                <a:ext cx="864096" cy="86409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7" name="îśļiḓe"/>
              <p:cNvSpPr txBox="1"/>
              <p:nvPr/>
            </p:nvSpPr>
            <p:spPr>
              <a:xfrm>
                <a:off x="1322235" y="266750"/>
                <a:ext cx="869149" cy="156966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normAutofit/>
              </a:bodyPr>
              <a:lstStyle/>
              <a:p>
                <a:r>
                  <a:rPr lang="en-US" altLang="zh-CN" sz="9600" b="1" dirty="0">
                    <a:solidFill>
                      <a:schemeClr val="bg1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2</a:t>
                </a:r>
                <a:endParaRPr lang="en-US" altLang="zh-CN" sz="9600" b="1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8" name="iṩļiḑe"/>
              <p:cNvSpPr/>
              <p:nvPr/>
            </p:nvSpPr>
            <p:spPr>
              <a:xfrm>
                <a:off x="2063285" y="705892"/>
                <a:ext cx="1940868" cy="382013"/>
              </a:xfrm>
              <a:prstGeom prst="rect">
                <a:avLst/>
              </a:prstGeom>
            </p:spPr>
            <p:txBody>
              <a:bodyPr wrap="square" lIns="91440" tIns="45720" rIns="91440" bIns="45720" anchor="b">
                <a:noAutofit/>
              </a:bodyPr>
              <a:lstStyle/>
              <a:p>
                <a:endParaRPr lang="zh-CN" altLang="en-US" sz="2000" b="1" spc="600" dirty="0">
                  <a:latin typeface="宋体" panose="02010600030101010101" pitchFamily="2" charset="-122"/>
                  <a:ea typeface="宋体" panose="02010600030101010101" pitchFamily="2" charset="-122"/>
                  <a:cs typeface="+mn-ea"/>
                  <a:sym typeface="思源黑体" panose="020B0500000000000000" pitchFamily="34" charset="-122"/>
                </a:endParaRPr>
              </a:p>
            </p:txBody>
          </p:sp>
        </p:grpSp>
        <p:grpSp>
          <p:nvGrpSpPr>
            <p:cNvPr id="8" name="íSḷîḓè"/>
            <p:cNvGrpSpPr/>
            <p:nvPr/>
          </p:nvGrpSpPr>
          <p:grpSpPr>
            <a:xfrm>
              <a:off x="4379745" y="3226678"/>
              <a:ext cx="2809474" cy="2245578"/>
              <a:chOff x="-620860" y="573812"/>
              <a:chExt cx="2809474" cy="2245578"/>
            </a:xfrm>
          </p:grpSpPr>
          <p:sp>
            <p:nvSpPr>
              <p:cNvPr id="13" name="íṡlïdé"/>
              <p:cNvSpPr/>
              <p:nvPr/>
            </p:nvSpPr>
            <p:spPr>
              <a:xfrm>
                <a:off x="1199456" y="1556792"/>
                <a:ext cx="864096" cy="8640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4" name="îš1ïḍè"/>
              <p:cNvSpPr txBox="1"/>
              <p:nvPr/>
            </p:nvSpPr>
            <p:spPr>
              <a:xfrm>
                <a:off x="1319465" y="1249730"/>
                <a:ext cx="869149" cy="156966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normAutofit/>
              </a:bodyPr>
              <a:lstStyle/>
              <a:p>
                <a:r>
                  <a:rPr lang="en-US" altLang="zh-CN" sz="9600" b="1">
                    <a:solidFill>
                      <a:schemeClr val="bg1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3</a:t>
                </a:r>
                <a:endParaRPr lang="en-US" altLang="zh-CN" sz="9600" b="1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5" name="îSlíḍé"/>
              <p:cNvSpPr/>
              <p:nvPr/>
            </p:nvSpPr>
            <p:spPr>
              <a:xfrm>
                <a:off x="-620860" y="573812"/>
                <a:ext cx="1940868" cy="382013"/>
              </a:xfrm>
              <a:prstGeom prst="rect">
                <a:avLst/>
              </a:prstGeom>
            </p:spPr>
            <p:txBody>
              <a:bodyPr wrap="square" lIns="91440" tIns="45720" rIns="91440" bIns="45720" anchor="b">
                <a:noAutofit/>
              </a:bodyPr>
              <a:lstStyle/>
              <a:p>
                <a:r>
                  <a:rPr lang="zh-CN" altLang="en-US" b="1" spc="6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ea"/>
                    <a:sym typeface="思源黑体" panose="020B0500000000000000" pitchFamily="34" charset="-122"/>
                  </a:rPr>
                  <a:t>修改过程</a:t>
                </a:r>
                <a:endParaRPr lang="zh-CN" altLang="en-US" b="1" spc="6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+mn-ea"/>
                  <a:sym typeface="思源黑体" panose="020B0500000000000000" pitchFamily="34" charset="-122"/>
                </a:endParaRPr>
              </a:p>
            </p:txBody>
          </p:sp>
        </p:grpSp>
        <p:sp>
          <p:nvSpPr>
            <p:cNvPr id="12" name="ïṧlïḑê"/>
            <p:cNvSpPr/>
            <p:nvPr/>
          </p:nvSpPr>
          <p:spPr>
            <a:xfrm>
              <a:off x="7355006" y="4363328"/>
              <a:ext cx="1940868" cy="382013"/>
            </a:xfrm>
            <a:prstGeom prst="rect">
              <a:avLst/>
            </a:prstGeom>
          </p:spPr>
          <p:txBody>
            <a:bodyPr wrap="square" lIns="91440" tIns="45720" rIns="91440" bIns="45720" anchor="b">
              <a:noAutofit/>
            </a:bodyPr>
            <a:lstStyle/>
            <a:p>
              <a:r>
                <a:rPr lang="zh-CN" altLang="en-US" sz="2000" b="1" spc="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+mn-ea"/>
                  <a:sym typeface="思源黑体" panose="020B0500000000000000" pitchFamily="34" charset="-122"/>
                </a:rPr>
                <a:t>结果与总结</a:t>
              </a:r>
              <a:endParaRPr lang="zh-CN" altLang="en-US" sz="2000" b="1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024386" y="2736442"/>
            <a:ext cx="129187" cy="1556594"/>
            <a:chOff x="5046663" y="3200401"/>
            <a:chExt cx="96838" cy="1166812"/>
          </a:xfrm>
          <a:solidFill>
            <a:schemeClr val="accent2"/>
          </a:solidFill>
        </p:grpSpPr>
        <p:sp>
          <p:nvSpPr>
            <p:cNvPr id="3" name="Freeform 10"/>
            <p:cNvSpPr/>
            <p:nvPr/>
          </p:nvSpPr>
          <p:spPr bwMode="auto">
            <a:xfrm>
              <a:off x="5087938" y="3200401"/>
              <a:ext cx="14288" cy="1125538"/>
            </a:xfrm>
            <a:custGeom>
              <a:avLst/>
              <a:gdLst>
                <a:gd name="T0" fmla="*/ 2 w 4"/>
                <a:gd name="T1" fmla="*/ 299 h 299"/>
                <a:gd name="T2" fmla="*/ 0 w 4"/>
                <a:gd name="T3" fmla="*/ 297 h 299"/>
                <a:gd name="T4" fmla="*/ 0 w 4"/>
                <a:gd name="T5" fmla="*/ 2 h 299"/>
                <a:gd name="T6" fmla="*/ 2 w 4"/>
                <a:gd name="T7" fmla="*/ 0 h 299"/>
                <a:gd name="T8" fmla="*/ 4 w 4"/>
                <a:gd name="T9" fmla="*/ 2 h 299"/>
                <a:gd name="T10" fmla="*/ 4 w 4"/>
                <a:gd name="T11" fmla="*/ 297 h 299"/>
                <a:gd name="T12" fmla="*/ 2 w 4"/>
                <a:gd name="T13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99">
                  <a:moveTo>
                    <a:pt x="2" y="299"/>
                  </a:moveTo>
                  <a:cubicBezTo>
                    <a:pt x="1" y="299"/>
                    <a:pt x="0" y="298"/>
                    <a:pt x="0" y="29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97"/>
                    <a:pt x="4" y="297"/>
                    <a:pt x="4" y="297"/>
                  </a:cubicBezTo>
                  <a:cubicBezTo>
                    <a:pt x="4" y="298"/>
                    <a:pt x="3" y="299"/>
                    <a:pt x="2" y="2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4" name="Freeform 31"/>
            <p:cNvSpPr>
              <a:spLocks noEditPoints="1"/>
            </p:cNvSpPr>
            <p:nvPr/>
          </p:nvSpPr>
          <p:spPr bwMode="auto">
            <a:xfrm>
              <a:off x="5046663" y="4268788"/>
              <a:ext cx="96838" cy="98425"/>
            </a:xfrm>
            <a:custGeom>
              <a:avLst/>
              <a:gdLst>
                <a:gd name="T0" fmla="*/ 13 w 26"/>
                <a:gd name="T1" fmla="*/ 0 h 26"/>
                <a:gd name="T2" fmla="*/ 0 w 26"/>
                <a:gd name="T3" fmla="*/ 13 h 26"/>
                <a:gd name="T4" fmla="*/ 13 w 26"/>
                <a:gd name="T5" fmla="*/ 26 h 26"/>
                <a:gd name="T6" fmla="*/ 26 w 26"/>
                <a:gd name="T7" fmla="*/ 13 h 26"/>
                <a:gd name="T8" fmla="*/ 13 w 26"/>
                <a:gd name="T9" fmla="*/ 0 h 26"/>
                <a:gd name="T10" fmla="*/ 13 w 26"/>
                <a:gd name="T11" fmla="*/ 20 h 26"/>
                <a:gd name="T12" fmla="*/ 6 w 26"/>
                <a:gd name="T13" fmla="*/ 13 h 26"/>
                <a:gd name="T14" fmla="*/ 13 w 26"/>
                <a:gd name="T15" fmla="*/ 6 h 26"/>
                <a:gd name="T16" fmla="*/ 20 w 26"/>
                <a:gd name="T17" fmla="*/ 13 h 26"/>
                <a:gd name="T18" fmla="*/ 13 w 26"/>
                <a:gd name="T1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20" y="26"/>
                    <a:pt x="26" y="21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0"/>
                  </a:moveTo>
                  <a:cubicBezTo>
                    <a:pt x="9" y="20"/>
                    <a:pt x="6" y="17"/>
                    <a:pt x="6" y="13"/>
                  </a:cubicBezTo>
                  <a:cubicBezTo>
                    <a:pt x="6" y="9"/>
                    <a:pt x="9" y="6"/>
                    <a:pt x="13" y="6"/>
                  </a:cubicBezTo>
                  <a:cubicBezTo>
                    <a:pt x="17" y="6"/>
                    <a:pt x="20" y="9"/>
                    <a:pt x="20" y="13"/>
                  </a:cubicBezTo>
                  <a:cubicBezTo>
                    <a:pt x="20" y="17"/>
                    <a:pt x="17" y="20"/>
                    <a:pt x="1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7049018" y="2736442"/>
            <a:ext cx="129187" cy="1556594"/>
            <a:chOff x="6564313" y="3200401"/>
            <a:chExt cx="96838" cy="1166812"/>
          </a:xfrm>
          <a:solidFill>
            <a:schemeClr val="accent3"/>
          </a:solidFill>
        </p:grpSpPr>
        <p:sp>
          <p:nvSpPr>
            <p:cNvPr id="6" name="Freeform 11"/>
            <p:cNvSpPr/>
            <p:nvPr/>
          </p:nvSpPr>
          <p:spPr bwMode="auto">
            <a:xfrm>
              <a:off x="6605588" y="3200401"/>
              <a:ext cx="14288" cy="1125538"/>
            </a:xfrm>
            <a:custGeom>
              <a:avLst/>
              <a:gdLst>
                <a:gd name="T0" fmla="*/ 2 w 4"/>
                <a:gd name="T1" fmla="*/ 299 h 299"/>
                <a:gd name="T2" fmla="*/ 0 w 4"/>
                <a:gd name="T3" fmla="*/ 297 h 299"/>
                <a:gd name="T4" fmla="*/ 0 w 4"/>
                <a:gd name="T5" fmla="*/ 2 h 299"/>
                <a:gd name="T6" fmla="*/ 2 w 4"/>
                <a:gd name="T7" fmla="*/ 0 h 299"/>
                <a:gd name="T8" fmla="*/ 4 w 4"/>
                <a:gd name="T9" fmla="*/ 2 h 299"/>
                <a:gd name="T10" fmla="*/ 4 w 4"/>
                <a:gd name="T11" fmla="*/ 297 h 299"/>
                <a:gd name="T12" fmla="*/ 2 w 4"/>
                <a:gd name="T13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99">
                  <a:moveTo>
                    <a:pt x="2" y="299"/>
                  </a:moveTo>
                  <a:cubicBezTo>
                    <a:pt x="1" y="299"/>
                    <a:pt x="0" y="298"/>
                    <a:pt x="0" y="29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97"/>
                    <a:pt x="4" y="297"/>
                    <a:pt x="4" y="297"/>
                  </a:cubicBezTo>
                  <a:cubicBezTo>
                    <a:pt x="4" y="298"/>
                    <a:pt x="3" y="299"/>
                    <a:pt x="2" y="2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7" name="Freeform 32"/>
            <p:cNvSpPr>
              <a:spLocks noEditPoints="1"/>
            </p:cNvSpPr>
            <p:nvPr/>
          </p:nvSpPr>
          <p:spPr bwMode="auto">
            <a:xfrm>
              <a:off x="6564313" y="4268788"/>
              <a:ext cx="96838" cy="98425"/>
            </a:xfrm>
            <a:custGeom>
              <a:avLst/>
              <a:gdLst>
                <a:gd name="T0" fmla="*/ 13 w 26"/>
                <a:gd name="T1" fmla="*/ 0 h 26"/>
                <a:gd name="T2" fmla="*/ 0 w 26"/>
                <a:gd name="T3" fmla="*/ 13 h 26"/>
                <a:gd name="T4" fmla="*/ 13 w 26"/>
                <a:gd name="T5" fmla="*/ 26 h 26"/>
                <a:gd name="T6" fmla="*/ 26 w 26"/>
                <a:gd name="T7" fmla="*/ 13 h 26"/>
                <a:gd name="T8" fmla="*/ 13 w 26"/>
                <a:gd name="T9" fmla="*/ 0 h 26"/>
                <a:gd name="T10" fmla="*/ 13 w 26"/>
                <a:gd name="T11" fmla="*/ 20 h 26"/>
                <a:gd name="T12" fmla="*/ 6 w 26"/>
                <a:gd name="T13" fmla="*/ 13 h 26"/>
                <a:gd name="T14" fmla="*/ 13 w 26"/>
                <a:gd name="T15" fmla="*/ 6 h 26"/>
                <a:gd name="T16" fmla="*/ 20 w 26"/>
                <a:gd name="T17" fmla="*/ 13 h 26"/>
                <a:gd name="T18" fmla="*/ 13 w 26"/>
                <a:gd name="T1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20" y="26"/>
                    <a:pt x="26" y="21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0"/>
                  </a:moveTo>
                  <a:cubicBezTo>
                    <a:pt x="9" y="20"/>
                    <a:pt x="6" y="17"/>
                    <a:pt x="6" y="13"/>
                  </a:cubicBezTo>
                  <a:cubicBezTo>
                    <a:pt x="6" y="9"/>
                    <a:pt x="9" y="6"/>
                    <a:pt x="13" y="6"/>
                  </a:cubicBezTo>
                  <a:cubicBezTo>
                    <a:pt x="17" y="6"/>
                    <a:pt x="20" y="9"/>
                    <a:pt x="20" y="13"/>
                  </a:cubicBezTo>
                  <a:cubicBezTo>
                    <a:pt x="20" y="17"/>
                    <a:pt x="17" y="20"/>
                    <a:pt x="1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073649" y="2736442"/>
            <a:ext cx="131305" cy="1556594"/>
            <a:chOff x="8081963" y="3200401"/>
            <a:chExt cx="98425" cy="1166812"/>
          </a:xfrm>
          <a:solidFill>
            <a:schemeClr val="accent1"/>
          </a:solidFill>
        </p:grpSpPr>
        <p:sp>
          <p:nvSpPr>
            <p:cNvPr id="9" name="Freeform 12"/>
            <p:cNvSpPr/>
            <p:nvPr/>
          </p:nvSpPr>
          <p:spPr bwMode="auto">
            <a:xfrm>
              <a:off x="8123238" y="3200401"/>
              <a:ext cx="15875" cy="1125538"/>
            </a:xfrm>
            <a:custGeom>
              <a:avLst/>
              <a:gdLst>
                <a:gd name="T0" fmla="*/ 2 w 4"/>
                <a:gd name="T1" fmla="*/ 299 h 299"/>
                <a:gd name="T2" fmla="*/ 0 w 4"/>
                <a:gd name="T3" fmla="*/ 297 h 299"/>
                <a:gd name="T4" fmla="*/ 0 w 4"/>
                <a:gd name="T5" fmla="*/ 2 h 299"/>
                <a:gd name="T6" fmla="*/ 2 w 4"/>
                <a:gd name="T7" fmla="*/ 0 h 299"/>
                <a:gd name="T8" fmla="*/ 4 w 4"/>
                <a:gd name="T9" fmla="*/ 2 h 299"/>
                <a:gd name="T10" fmla="*/ 4 w 4"/>
                <a:gd name="T11" fmla="*/ 297 h 299"/>
                <a:gd name="T12" fmla="*/ 2 w 4"/>
                <a:gd name="T13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99">
                  <a:moveTo>
                    <a:pt x="2" y="299"/>
                  </a:moveTo>
                  <a:cubicBezTo>
                    <a:pt x="1" y="299"/>
                    <a:pt x="0" y="298"/>
                    <a:pt x="0" y="29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97"/>
                    <a:pt x="4" y="297"/>
                    <a:pt x="4" y="297"/>
                  </a:cubicBezTo>
                  <a:cubicBezTo>
                    <a:pt x="4" y="298"/>
                    <a:pt x="3" y="299"/>
                    <a:pt x="2" y="2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10" name="Freeform 33"/>
            <p:cNvSpPr>
              <a:spLocks noEditPoints="1"/>
            </p:cNvSpPr>
            <p:nvPr/>
          </p:nvSpPr>
          <p:spPr bwMode="auto">
            <a:xfrm>
              <a:off x="8081963" y="4268788"/>
              <a:ext cx="98425" cy="98425"/>
            </a:xfrm>
            <a:custGeom>
              <a:avLst/>
              <a:gdLst>
                <a:gd name="T0" fmla="*/ 13 w 26"/>
                <a:gd name="T1" fmla="*/ 0 h 26"/>
                <a:gd name="T2" fmla="*/ 0 w 26"/>
                <a:gd name="T3" fmla="*/ 13 h 26"/>
                <a:gd name="T4" fmla="*/ 13 w 26"/>
                <a:gd name="T5" fmla="*/ 26 h 26"/>
                <a:gd name="T6" fmla="*/ 26 w 26"/>
                <a:gd name="T7" fmla="*/ 13 h 26"/>
                <a:gd name="T8" fmla="*/ 13 w 26"/>
                <a:gd name="T9" fmla="*/ 0 h 26"/>
                <a:gd name="T10" fmla="*/ 13 w 26"/>
                <a:gd name="T11" fmla="*/ 20 h 26"/>
                <a:gd name="T12" fmla="*/ 6 w 26"/>
                <a:gd name="T13" fmla="*/ 13 h 26"/>
                <a:gd name="T14" fmla="*/ 13 w 26"/>
                <a:gd name="T15" fmla="*/ 6 h 26"/>
                <a:gd name="T16" fmla="*/ 20 w 26"/>
                <a:gd name="T17" fmla="*/ 13 h 26"/>
                <a:gd name="T18" fmla="*/ 13 w 26"/>
                <a:gd name="T1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20" y="26"/>
                    <a:pt x="26" y="21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0"/>
                  </a:moveTo>
                  <a:cubicBezTo>
                    <a:pt x="9" y="20"/>
                    <a:pt x="6" y="17"/>
                    <a:pt x="6" y="13"/>
                  </a:cubicBezTo>
                  <a:cubicBezTo>
                    <a:pt x="6" y="9"/>
                    <a:pt x="9" y="6"/>
                    <a:pt x="13" y="6"/>
                  </a:cubicBezTo>
                  <a:cubicBezTo>
                    <a:pt x="17" y="6"/>
                    <a:pt x="20" y="9"/>
                    <a:pt x="20" y="13"/>
                  </a:cubicBezTo>
                  <a:cubicBezTo>
                    <a:pt x="20" y="17"/>
                    <a:pt x="17" y="20"/>
                    <a:pt x="1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2997636" y="2736442"/>
            <a:ext cx="131305" cy="1556594"/>
            <a:chOff x="3527425" y="3200401"/>
            <a:chExt cx="98425" cy="1166812"/>
          </a:xfrm>
          <a:solidFill>
            <a:schemeClr val="accent1"/>
          </a:solidFill>
        </p:grpSpPr>
        <p:sp>
          <p:nvSpPr>
            <p:cNvPr id="12" name="Freeform 9"/>
            <p:cNvSpPr/>
            <p:nvPr/>
          </p:nvSpPr>
          <p:spPr bwMode="auto">
            <a:xfrm>
              <a:off x="3568700" y="3200401"/>
              <a:ext cx="15875" cy="1125538"/>
            </a:xfrm>
            <a:custGeom>
              <a:avLst/>
              <a:gdLst>
                <a:gd name="T0" fmla="*/ 2 w 4"/>
                <a:gd name="T1" fmla="*/ 299 h 299"/>
                <a:gd name="T2" fmla="*/ 0 w 4"/>
                <a:gd name="T3" fmla="*/ 297 h 299"/>
                <a:gd name="T4" fmla="*/ 0 w 4"/>
                <a:gd name="T5" fmla="*/ 2 h 299"/>
                <a:gd name="T6" fmla="*/ 2 w 4"/>
                <a:gd name="T7" fmla="*/ 0 h 299"/>
                <a:gd name="T8" fmla="*/ 4 w 4"/>
                <a:gd name="T9" fmla="*/ 2 h 299"/>
                <a:gd name="T10" fmla="*/ 4 w 4"/>
                <a:gd name="T11" fmla="*/ 297 h 299"/>
                <a:gd name="T12" fmla="*/ 2 w 4"/>
                <a:gd name="T13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99">
                  <a:moveTo>
                    <a:pt x="2" y="299"/>
                  </a:moveTo>
                  <a:cubicBezTo>
                    <a:pt x="1" y="299"/>
                    <a:pt x="0" y="298"/>
                    <a:pt x="0" y="29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97"/>
                    <a:pt x="4" y="297"/>
                    <a:pt x="4" y="297"/>
                  </a:cubicBezTo>
                  <a:cubicBezTo>
                    <a:pt x="4" y="298"/>
                    <a:pt x="3" y="299"/>
                    <a:pt x="2" y="2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13" name="Freeform 30"/>
            <p:cNvSpPr>
              <a:spLocks noEditPoints="1"/>
            </p:cNvSpPr>
            <p:nvPr/>
          </p:nvSpPr>
          <p:spPr bwMode="auto">
            <a:xfrm>
              <a:off x="3527425" y="4268788"/>
              <a:ext cx="98425" cy="98425"/>
            </a:xfrm>
            <a:custGeom>
              <a:avLst/>
              <a:gdLst>
                <a:gd name="T0" fmla="*/ 13 w 26"/>
                <a:gd name="T1" fmla="*/ 0 h 26"/>
                <a:gd name="T2" fmla="*/ 0 w 26"/>
                <a:gd name="T3" fmla="*/ 13 h 26"/>
                <a:gd name="T4" fmla="*/ 13 w 26"/>
                <a:gd name="T5" fmla="*/ 26 h 26"/>
                <a:gd name="T6" fmla="*/ 26 w 26"/>
                <a:gd name="T7" fmla="*/ 13 h 26"/>
                <a:gd name="T8" fmla="*/ 13 w 26"/>
                <a:gd name="T9" fmla="*/ 0 h 26"/>
                <a:gd name="T10" fmla="*/ 13 w 26"/>
                <a:gd name="T11" fmla="*/ 20 h 26"/>
                <a:gd name="T12" fmla="*/ 6 w 26"/>
                <a:gd name="T13" fmla="*/ 13 h 26"/>
                <a:gd name="T14" fmla="*/ 13 w 26"/>
                <a:gd name="T15" fmla="*/ 6 h 26"/>
                <a:gd name="T16" fmla="*/ 20 w 26"/>
                <a:gd name="T17" fmla="*/ 13 h 26"/>
                <a:gd name="T18" fmla="*/ 13 w 26"/>
                <a:gd name="T1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20" y="26"/>
                    <a:pt x="26" y="21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0"/>
                  </a:moveTo>
                  <a:cubicBezTo>
                    <a:pt x="9" y="20"/>
                    <a:pt x="6" y="17"/>
                    <a:pt x="6" y="13"/>
                  </a:cubicBezTo>
                  <a:cubicBezTo>
                    <a:pt x="6" y="9"/>
                    <a:pt x="9" y="6"/>
                    <a:pt x="13" y="6"/>
                  </a:cubicBezTo>
                  <a:cubicBezTo>
                    <a:pt x="17" y="6"/>
                    <a:pt x="20" y="9"/>
                    <a:pt x="20" y="13"/>
                  </a:cubicBezTo>
                  <a:cubicBezTo>
                    <a:pt x="20" y="17"/>
                    <a:pt x="17" y="20"/>
                    <a:pt x="1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sp>
        <p:nvSpPr>
          <p:cNvPr id="14" name="Freeform 6"/>
          <p:cNvSpPr/>
          <p:nvPr/>
        </p:nvSpPr>
        <p:spPr bwMode="auto">
          <a:xfrm>
            <a:off x="3063289" y="2564898"/>
            <a:ext cx="1980158" cy="995374"/>
          </a:xfrm>
          <a:custGeom>
            <a:avLst/>
            <a:gdLst>
              <a:gd name="T0" fmla="*/ 198 w 395"/>
              <a:gd name="T1" fmla="*/ 133 h 198"/>
              <a:gd name="T2" fmla="*/ 65 w 395"/>
              <a:gd name="T3" fmla="*/ 0 h 198"/>
              <a:gd name="T4" fmla="*/ 0 w 395"/>
              <a:gd name="T5" fmla="*/ 0 h 198"/>
              <a:gd name="T6" fmla="*/ 198 w 395"/>
              <a:gd name="T7" fmla="*/ 198 h 198"/>
              <a:gd name="T8" fmla="*/ 395 w 395"/>
              <a:gd name="T9" fmla="*/ 0 h 198"/>
              <a:gd name="T10" fmla="*/ 331 w 395"/>
              <a:gd name="T11" fmla="*/ 0 h 198"/>
              <a:gd name="T12" fmla="*/ 198 w 395"/>
              <a:gd name="T13" fmla="*/ 133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5" h="198">
                <a:moveTo>
                  <a:pt x="198" y="133"/>
                </a:moveTo>
                <a:cubicBezTo>
                  <a:pt x="124" y="133"/>
                  <a:pt x="65" y="73"/>
                  <a:pt x="6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9"/>
                  <a:pt x="88" y="198"/>
                  <a:pt x="198" y="198"/>
                </a:cubicBezTo>
                <a:cubicBezTo>
                  <a:pt x="307" y="198"/>
                  <a:pt x="395" y="109"/>
                  <a:pt x="395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31" y="73"/>
                  <a:pt x="271" y="133"/>
                  <a:pt x="198" y="133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  <p:sp>
        <p:nvSpPr>
          <p:cNvPr id="15" name="Freeform 5"/>
          <p:cNvSpPr/>
          <p:nvPr/>
        </p:nvSpPr>
        <p:spPr bwMode="auto">
          <a:xfrm>
            <a:off x="5109099" y="2564898"/>
            <a:ext cx="1980158" cy="995374"/>
          </a:xfrm>
          <a:custGeom>
            <a:avLst/>
            <a:gdLst>
              <a:gd name="T0" fmla="*/ 198 w 395"/>
              <a:gd name="T1" fmla="*/ 133 h 198"/>
              <a:gd name="T2" fmla="*/ 65 w 395"/>
              <a:gd name="T3" fmla="*/ 0 h 198"/>
              <a:gd name="T4" fmla="*/ 0 w 395"/>
              <a:gd name="T5" fmla="*/ 0 h 198"/>
              <a:gd name="T6" fmla="*/ 198 w 395"/>
              <a:gd name="T7" fmla="*/ 198 h 198"/>
              <a:gd name="T8" fmla="*/ 395 w 395"/>
              <a:gd name="T9" fmla="*/ 0 h 198"/>
              <a:gd name="T10" fmla="*/ 331 w 395"/>
              <a:gd name="T11" fmla="*/ 0 h 198"/>
              <a:gd name="T12" fmla="*/ 198 w 395"/>
              <a:gd name="T13" fmla="*/ 133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5" h="198">
                <a:moveTo>
                  <a:pt x="198" y="133"/>
                </a:moveTo>
                <a:cubicBezTo>
                  <a:pt x="124" y="133"/>
                  <a:pt x="65" y="73"/>
                  <a:pt x="6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9"/>
                  <a:pt x="88" y="198"/>
                  <a:pt x="198" y="198"/>
                </a:cubicBezTo>
                <a:cubicBezTo>
                  <a:pt x="307" y="198"/>
                  <a:pt x="395" y="109"/>
                  <a:pt x="395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31" y="73"/>
                  <a:pt x="271" y="133"/>
                  <a:pt x="198" y="133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  <p:sp>
        <p:nvSpPr>
          <p:cNvPr id="16" name="Freeform 7"/>
          <p:cNvSpPr/>
          <p:nvPr/>
        </p:nvSpPr>
        <p:spPr bwMode="auto">
          <a:xfrm>
            <a:off x="7152790" y="2564898"/>
            <a:ext cx="1980158" cy="995374"/>
          </a:xfrm>
          <a:custGeom>
            <a:avLst/>
            <a:gdLst>
              <a:gd name="T0" fmla="*/ 198 w 395"/>
              <a:gd name="T1" fmla="*/ 133 h 198"/>
              <a:gd name="T2" fmla="*/ 65 w 395"/>
              <a:gd name="T3" fmla="*/ 0 h 198"/>
              <a:gd name="T4" fmla="*/ 0 w 395"/>
              <a:gd name="T5" fmla="*/ 0 h 198"/>
              <a:gd name="T6" fmla="*/ 198 w 395"/>
              <a:gd name="T7" fmla="*/ 198 h 198"/>
              <a:gd name="T8" fmla="*/ 395 w 395"/>
              <a:gd name="T9" fmla="*/ 0 h 198"/>
              <a:gd name="T10" fmla="*/ 331 w 395"/>
              <a:gd name="T11" fmla="*/ 0 h 198"/>
              <a:gd name="T12" fmla="*/ 198 w 395"/>
              <a:gd name="T13" fmla="*/ 133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5" h="198">
                <a:moveTo>
                  <a:pt x="198" y="133"/>
                </a:moveTo>
                <a:cubicBezTo>
                  <a:pt x="124" y="133"/>
                  <a:pt x="65" y="73"/>
                  <a:pt x="6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9"/>
                  <a:pt x="88" y="198"/>
                  <a:pt x="198" y="198"/>
                </a:cubicBezTo>
                <a:cubicBezTo>
                  <a:pt x="307" y="198"/>
                  <a:pt x="395" y="109"/>
                  <a:pt x="395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31" y="73"/>
                  <a:pt x="271" y="133"/>
                  <a:pt x="198" y="133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  <p:sp>
        <p:nvSpPr>
          <p:cNvPr id="17" name="Freeform 8"/>
          <p:cNvSpPr/>
          <p:nvPr/>
        </p:nvSpPr>
        <p:spPr bwMode="auto">
          <a:xfrm>
            <a:off x="2180068" y="4193499"/>
            <a:ext cx="7845057" cy="49690"/>
          </a:xfrm>
          <a:custGeom>
            <a:avLst/>
            <a:gdLst>
              <a:gd name="T0" fmla="*/ 1521 w 1521"/>
              <a:gd name="T1" fmla="*/ 7 h 14"/>
              <a:gd name="T2" fmla="*/ 1515 w 1521"/>
              <a:gd name="T3" fmla="*/ 14 h 14"/>
              <a:gd name="T4" fmla="*/ 7 w 1521"/>
              <a:gd name="T5" fmla="*/ 14 h 14"/>
              <a:gd name="T6" fmla="*/ 0 w 1521"/>
              <a:gd name="T7" fmla="*/ 7 h 14"/>
              <a:gd name="T8" fmla="*/ 7 w 1521"/>
              <a:gd name="T9" fmla="*/ 0 h 14"/>
              <a:gd name="T10" fmla="*/ 1515 w 1521"/>
              <a:gd name="T11" fmla="*/ 0 h 14"/>
              <a:gd name="T12" fmla="*/ 1521 w 1521"/>
              <a:gd name="T13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21" h="14">
                <a:moveTo>
                  <a:pt x="1521" y="7"/>
                </a:moveTo>
                <a:cubicBezTo>
                  <a:pt x="1521" y="11"/>
                  <a:pt x="1518" y="14"/>
                  <a:pt x="1515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3" y="14"/>
                  <a:pt x="0" y="11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1515" y="0"/>
                  <a:pt x="1515" y="0"/>
                  <a:pt x="1515" y="0"/>
                </a:cubicBezTo>
                <a:cubicBezTo>
                  <a:pt x="1518" y="0"/>
                  <a:pt x="1521" y="3"/>
                  <a:pt x="1521" y="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  <p:grpSp>
        <p:nvGrpSpPr>
          <p:cNvPr id="18" name="Group 18"/>
          <p:cNvGrpSpPr/>
          <p:nvPr/>
        </p:nvGrpSpPr>
        <p:grpSpPr>
          <a:xfrm>
            <a:off x="8135456" y="1069720"/>
            <a:ext cx="1986511" cy="1984394"/>
            <a:chOff x="7378700" y="1951038"/>
            <a:chExt cx="1489075" cy="1487488"/>
          </a:xfrm>
        </p:grpSpPr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7378700" y="1951038"/>
              <a:ext cx="1489075" cy="14874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7631113" y="2203133"/>
              <a:ext cx="1000125" cy="9985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6117179" y="1069720"/>
            <a:ext cx="2304183" cy="1984394"/>
            <a:chOff x="5865813" y="1951038"/>
            <a:chExt cx="1727200" cy="1487488"/>
          </a:xfrm>
        </p:grpSpPr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5865813" y="1951038"/>
              <a:ext cx="1487488" cy="1487488"/>
            </a:xfrm>
            <a:custGeom>
              <a:avLst/>
              <a:gdLst>
                <a:gd name="T0" fmla="*/ 198 w 396"/>
                <a:gd name="T1" fmla="*/ 0 h 395"/>
                <a:gd name="T2" fmla="*/ 0 w 396"/>
                <a:gd name="T3" fmla="*/ 198 h 395"/>
                <a:gd name="T4" fmla="*/ 198 w 396"/>
                <a:gd name="T5" fmla="*/ 395 h 395"/>
                <a:gd name="T6" fmla="*/ 396 w 396"/>
                <a:gd name="T7" fmla="*/ 198 h 395"/>
                <a:gd name="T8" fmla="*/ 198 w 396"/>
                <a:gd name="T9" fmla="*/ 0 h 395"/>
                <a:gd name="T10" fmla="*/ 198 w 396"/>
                <a:gd name="T11" fmla="*/ 331 h 395"/>
                <a:gd name="T12" fmla="*/ 65 w 396"/>
                <a:gd name="T13" fmla="*/ 198 h 395"/>
                <a:gd name="T14" fmla="*/ 198 w 396"/>
                <a:gd name="T15" fmla="*/ 65 h 395"/>
                <a:gd name="T16" fmla="*/ 331 w 396"/>
                <a:gd name="T17" fmla="*/ 198 h 395"/>
                <a:gd name="T18" fmla="*/ 198 w 396"/>
                <a:gd name="T19" fmla="*/ 331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6" h="395">
                  <a:moveTo>
                    <a:pt x="198" y="0"/>
                  </a:moveTo>
                  <a:cubicBezTo>
                    <a:pt x="89" y="0"/>
                    <a:pt x="0" y="88"/>
                    <a:pt x="0" y="198"/>
                  </a:cubicBezTo>
                  <a:cubicBezTo>
                    <a:pt x="0" y="307"/>
                    <a:pt x="89" y="395"/>
                    <a:pt x="198" y="395"/>
                  </a:cubicBezTo>
                  <a:cubicBezTo>
                    <a:pt x="307" y="395"/>
                    <a:pt x="396" y="307"/>
                    <a:pt x="396" y="198"/>
                  </a:cubicBezTo>
                  <a:cubicBezTo>
                    <a:pt x="396" y="88"/>
                    <a:pt x="307" y="0"/>
                    <a:pt x="198" y="0"/>
                  </a:cubicBezTo>
                  <a:close/>
                  <a:moveTo>
                    <a:pt x="198" y="331"/>
                  </a:moveTo>
                  <a:cubicBezTo>
                    <a:pt x="124" y="331"/>
                    <a:pt x="65" y="271"/>
                    <a:pt x="65" y="198"/>
                  </a:cubicBezTo>
                  <a:cubicBezTo>
                    <a:pt x="65" y="124"/>
                    <a:pt x="124" y="65"/>
                    <a:pt x="198" y="65"/>
                  </a:cubicBezTo>
                  <a:cubicBezTo>
                    <a:pt x="271" y="65"/>
                    <a:pt x="331" y="124"/>
                    <a:pt x="331" y="198"/>
                  </a:cubicBezTo>
                  <a:cubicBezTo>
                    <a:pt x="331" y="271"/>
                    <a:pt x="271" y="331"/>
                    <a:pt x="198" y="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23" name="Freeform 20"/>
            <p:cNvSpPr/>
            <p:nvPr/>
          </p:nvSpPr>
          <p:spPr bwMode="auto">
            <a:xfrm>
              <a:off x="7037388" y="2554288"/>
              <a:ext cx="555625" cy="282575"/>
            </a:xfrm>
            <a:custGeom>
              <a:avLst/>
              <a:gdLst>
                <a:gd name="T0" fmla="*/ 298 w 350"/>
                <a:gd name="T1" fmla="*/ 178 h 178"/>
                <a:gd name="T2" fmla="*/ 0 w 350"/>
                <a:gd name="T3" fmla="*/ 178 h 178"/>
                <a:gd name="T4" fmla="*/ 0 w 350"/>
                <a:gd name="T5" fmla="*/ 0 h 178"/>
                <a:gd name="T6" fmla="*/ 298 w 350"/>
                <a:gd name="T7" fmla="*/ 0 h 178"/>
                <a:gd name="T8" fmla="*/ 350 w 350"/>
                <a:gd name="T9" fmla="*/ 90 h 178"/>
                <a:gd name="T10" fmla="*/ 298 w 350"/>
                <a:gd name="T11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" h="178">
                  <a:moveTo>
                    <a:pt x="298" y="178"/>
                  </a:moveTo>
                  <a:lnTo>
                    <a:pt x="0" y="178"/>
                  </a:lnTo>
                  <a:lnTo>
                    <a:pt x="0" y="0"/>
                  </a:lnTo>
                  <a:lnTo>
                    <a:pt x="298" y="0"/>
                  </a:lnTo>
                  <a:lnTo>
                    <a:pt x="350" y="90"/>
                  </a:lnTo>
                  <a:lnTo>
                    <a:pt x="298" y="17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6113463" y="2203133"/>
              <a:ext cx="998538" cy="9985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4096783" y="1069720"/>
            <a:ext cx="2299947" cy="1984394"/>
            <a:chOff x="4351338" y="1951038"/>
            <a:chExt cx="1724025" cy="1487488"/>
          </a:xfrm>
        </p:grpSpPr>
        <p:sp>
          <p:nvSpPr>
            <p:cNvPr id="26" name="Freeform 14"/>
            <p:cNvSpPr>
              <a:spLocks noEditPoints="1"/>
            </p:cNvSpPr>
            <p:nvPr/>
          </p:nvSpPr>
          <p:spPr bwMode="auto">
            <a:xfrm>
              <a:off x="4351338" y="1951038"/>
              <a:ext cx="1487488" cy="1487488"/>
            </a:xfrm>
            <a:custGeom>
              <a:avLst/>
              <a:gdLst>
                <a:gd name="T0" fmla="*/ 198 w 396"/>
                <a:gd name="T1" fmla="*/ 0 h 395"/>
                <a:gd name="T2" fmla="*/ 0 w 396"/>
                <a:gd name="T3" fmla="*/ 198 h 395"/>
                <a:gd name="T4" fmla="*/ 198 w 396"/>
                <a:gd name="T5" fmla="*/ 395 h 395"/>
                <a:gd name="T6" fmla="*/ 396 w 396"/>
                <a:gd name="T7" fmla="*/ 198 h 395"/>
                <a:gd name="T8" fmla="*/ 198 w 396"/>
                <a:gd name="T9" fmla="*/ 0 h 395"/>
                <a:gd name="T10" fmla="*/ 198 w 396"/>
                <a:gd name="T11" fmla="*/ 331 h 395"/>
                <a:gd name="T12" fmla="*/ 65 w 396"/>
                <a:gd name="T13" fmla="*/ 198 h 395"/>
                <a:gd name="T14" fmla="*/ 198 w 396"/>
                <a:gd name="T15" fmla="*/ 65 h 395"/>
                <a:gd name="T16" fmla="*/ 331 w 396"/>
                <a:gd name="T17" fmla="*/ 198 h 395"/>
                <a:gd name="T18" fmla="*/ 198 w 396"/>
                <a:gd name="T19" fmla="*/ 331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6" h="395">
                  <a:moveTo>
                    <a:pt x="198" y="0"/>
                  </a:moveTo>
                  <a:cubicBezTo>
                    <a:pt x="89" y="0"/>
                    <a:pt x="0" y="88"/>
                    <a:pt x="0" y="198"/>
                  </a:cubicBezTo>
                  <a:cubicBezTo>
                    <a:pt x="0" y="307"/>
                    <a:pt x="89" y="395"/>
                    <a:pt x="198" y="395"/>
                  </a:cubicBezTo>
                  <a:cubicBezTo>
                    <a:pt x="307" y="395"/>
                    <a:pt x="396" y="307"/>
                    <a:pt x="396" y="198"/>
                  </a:cubicBezTo>
                  <a:cubicBezTo>
                    <a:pt x="396" y="88"/>
                    <a:pt x="307" y="0"/>
                    <a:pt x="198" y="0"/>
                  </a:cubicBezTo>
                  <a:close/>
                  <a:moveTo>
                    <a:pt x="198" y="331"/>
                  </a:moveTo>
                  <a:cubicBezTo>
                    <a:pt x="125" y="331"/>
                    <a:pt x="65" y="271"/>
                    <a:pt x="65" y="198"/>
                  </a:cubicBezTo>
                  <a:cubicBezTo>
                    <a:pt x="65" y="124"/>
                    <a:pt x="125" y="65"/>
                    <a:pt x="198" y="65"/>
                  </a:cubicBezTo>
                  <a:cubicBezTo>
                    <a:pt x="271" y="65"/>
                    <a:pt x="331" y="124"/>
                    <a:pt x="331" y="198"/>
                  </a:cubicBezTo>
                  <a:cubicBezTo>
                    <a:pt x="331" y="271"/>
                    <a:pt x="271" y="331"/>
                    <a:pt x="198" y="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27" name="Freeform 19"/>
            <p:cNvSpPr/>
            <p:nvPr/>
          </p:nvSpPr>
          <p:spPr bwMode="auto">
            <a:xfrm>
              <a:off x="5519738" y="2554288"/>
              <a:ext cx="555625" cy="282575"/>
            </a:xfrm>
            <a:custGeom>
              <a:avLst/>
              <a:gdLst>
                <a:gd name="T0" fmla="*/ 298 w 350"/>
                <a:gd name="T1" fmla="*/ 178 h 178"/>
                <a:gd name="T2" fmla="*/ 0 w 350"/>
                <a:gd name="T3" fmla="*/ 178 h 178"/>
                <a:gd name="T4" fmla="*/ 0 w 350"/>
                <a:gd name="T5" fmla="*/ 0 h 178"/>
                <a:gd name="T6" fmla="*/ 298 w 350"/>
                <a:gd name="T7" fmla="*/ 0 h 178"/>
                <a:gd name="T8" fmla="*/ 350 w 350"/>
                <a:gd name="T9" fmla="*/ 90 h 178"/>
                <a:gd name="T10" fmla="*/ 298 w 350"/>
                <a:gd name="T11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" h="178">
                  <a:moveTo>
                    <a:pt x="298" y="178"/>
                  </a:moveTo>
                  <a:lnTo>
                    <a:pt x="0" y="178"/>
                  </a:lnTo>
                  <a:lnTo>
                    <a:pt x="0" y="0"/>
                  </a:lnTo>
                  <a:lnTo>
                    <a:pt x="298" y="0"/>
                  </a:lnTo>
                  <a:lnTo>
                    <a:pt x="350" y="90"/>
                  </a:lnTo>
                  <a:lnTo>
                    <a:pt x="298" y="1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28" name="Oval 22"/>
            <p:cNvSpPr>
              <a:spLocks noChangeArrowheads="1"/>
            </p:cNvSpPr>
            <p:nvPr/>
          </p:nvSpPr>
          <p:spPr bwMode="auto">
            <a:xfrm>
              <a:off x="4595813" y="2203133"/>
              <a:ext cx="998538" cy="9985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sp>
        <p:nvSpPr>
          <p:cNvPr id="29" name="Freeform 34"/>
          <p:cNvSpPr>
            <a:spLocks noEditPoints="1"/>
          </p:cNvSpPr>
          <p:nvPr/>
        </p:nvSpPr>
        <p:spPr bwMode="auto">
          <a:xfrm>
            <a:off x="4819027" y="1819676"/>
            <a:ext cx="529316" cy="534888"/>
          </a:xfrm>
          <a:custGeom>
            <a:avLst/>
            <a:gdLst>
              <a:gd name="T0" fmla="*/ 75 w 80"/>
              <a:gd name="T1" fmla="*/ 29 h 81"/>
              <a:gd name="T2" fmla="*/ 73 w 80"/>
              <a:gd name="T3" fmla="*/ 24 h 81"/>
              <a:gd name="T4" fmla="*/ 69 w 80"/>
              <a:gd name="T5" fmla="*/ 12 h 81"/>
              <a:gd name="T6" fmla="*/ 57 w 80"/>
              <a:gd name="T7" fmla="*/ 8 h 81"/>
              <a:gd name="T8" fmla="*/ 51 w 80"/>
              <a:gd name="T9" fmla="*/ 5 h 81"/>
              <a:gd name="T10" fmla="*/ 40 w 80"/>
              <a:gd name="T11" fmla="*/ 0 h 81"/>
              <a:gd name="T12" fmla="*/ 29 w 80"/>
              <a:gd name="T13" fmla="*/ 5 h 81"/>
              <a:gd name="T14" fmla="*/ 23 w 80"/>
              <a:gd name="T15" fmla="*/ 8 h 81"/>
              <a:gd name="T16" fmla="*/ 11 w 80"/>
              <a:gd name="T17" fmla="*/ 12 h 81"/>
              <a:gd name="T18" fmla="*/ 7 w 80"/>
              <a:gd name="T19" fmla="*/ 24 h 81"/>
              <a:gd name="T20" fmla="*/ 5 w 80"/>
              <a:gd name="T21" fmla="*/ 29 h 81"/>
              <a:gd name="T22" fmla="*/ 0 w 80"/>
              <a:gd name="T23" fmla="*/ 41 h 81"/>
              <a:gd name="T24" fmla="*/ 5 w 80"/>
              <a:gd name="T25" fmla="*/ 52 h 81"/>
              <a:gd name="T26" fmla="*/ 7 w 80"/>
              <a:gd name="T27" fmla="*/ 58 h 81"/>
              <a:gd name="T28" fmla="*/ 11 w 80"/>
              <a:gd name="T29" fmla="*/ 69 h 81"/>
              <a:gd name="T30" fmla="*/ 23 w 80"/>
              <a:gd name="T31" fmla="*/ 73 h 81"/>
              <a:gd name="T32" fmla="*/ 29 w 80"/>
              <a:gd name="T33" fmla="*/ 76 h 81"/>
              <a:gd name="T34" fmla="*/ 40 w 80"/>
              <a:gd name="T35" fmla="*/ 81 h 81"/>
              <a:gd name="T36" fmla="*/ 51 w 80"/>
              <a:gd name="T37" fmla="*/ 76 h 81"/>
              <a:gd name="T38" fmla="*/ 57 w 80"/>
              <a:gd name="T39" fmla="*/ 73 h 81"/>
              <a:gd name="T40" fmla="*/ 69 w 80"/>
              <a:gd name="T41" fmla="*/ 69 h 81"/>
              <a:gd name="T42" fmla="*/ 73 w 80"/>
              <a:gd name="T43" fmla="*/ 58 h 81"/>
              <a:gd name="T44" fmla="*/ 75 w 80"/>
              <a:gd name="T45" fmla="*/ 52 h 81"/>
              <a:gd name="T46" fmla="*/ 80 w 80"/>
              <a:gd name="T47" fmla="*/ 41 h 81"/>
              <a:gd name="T48" fmla="*/ 75 w 80"/>
              <a:gd name="T49" fmla="*/ 29 h 81"/>
              <a:gd name="T50" fmla="*/ 40 w 80"/>
              <a:gd name="T51" fmla="*/ 53 h 81"/>
              <a:gd name="T52" fmla="*/ 28 w 80"/>
              <a:gd name="T53" fmla="*/ 41 h 81"/>
              <a:gd name="T54" fmla="*/ 40 w 80"/>
              <a:gd name="T55" fmla="*/ 28 h 81"/>
              <a:gd name="T56" fmla="*/ 52 w 80"/>
              <a:gd name="T57" fmla="*/ 41 h 81"/>
              <a:gd name="T58" fmla="*/ 40 w 80"/>
              <a:gd name="T59" fmla="*/ 53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0" h="81">
                <a:moveTo>
                  <a:pt x="75" y="29"/>
                </a:moveTo>
                <a:cubicBezTo>
                  <a:pt x="72" y="29"/>
                  <a:pt x="71" y="26"/>
                  <a:pt x="73" y="24"/>
                </a:cubicBezTo>
                <a:cubicBezTo>
                  <a:pt x="74" y="21"/>
                  <a:pt x="72" y="16"/>
                  <a:pt x="69" y="12"/>
                </a:cubicBezTo>
                <a:cubicBezTo>
                  <a:pt x="65" y="8"/>
                  <a:pt x="60" y="6"/>
                  <a:pt x="57" y="8"/>
                </a:cubicBezTo>
                <a:cubicBezTo>
                  <a:pt x="54" y="9"/>
                  <a:pt x="52" y="8"/>
                  <a:pt x="51" y="5"/>
                </a:cubicBezTo>
                <a:cubicBezTo>
                  <a:pt x="50" y="3"/>
                  <a:pt x="45" y="0"/>
                  <a:pt x="40" y="0"/>
                </a:cubicBezTo>
                <a:cubicBezTo>
                  <a:pt x="35" y="0"/>
                  <a:pt x="30" y="3"/>
                  <a:pt x="29" y="5"/>
                </a:cubicBezTo>
                <a:cubicBezTo>
                  <a:pt x="28" y="8"/>
                  <a:pt x="26" y="9"/>
                  <a:pt x="23" y="8"/>
                </a:cubicBezTo>
                <a:cubicBezTo>
                  <a:pt x="20" y="6"/>
                  <a:pt x="15" y="8"/>
                  <a:pt x="11" y="12"/>
                </a:cubicBezTo>
                <a:cubicBezTo>
                  <a:pt x="8" y="16"/>
                  <a:pt x="6" y="21"/>
                  <a:pt x="7" y="24"/>
                </a:cubicBezTo>
                <a:cubicBezTo>
                  <a:pt x="9" y="26"/>
                  <a:pt x="8" y="29"/>
                  <a:pt x="5" y="29"/>
                </a:cubicBezTo>
                <a:cubicBezTo>
                  <a:pt x="2" y="30"/>
                  <a:pt x="0" y="35"/>
                  <a:pt x="0" y="41"/>
                </a:cubicBezTo>
                <a:cubicBezTo>
                  <a:pt x="0" y="46"/>
                  <a:pt x="2" y="51"/>
                  <a:pt x="5" y="52"/>
                </a:cubicBezTo>
                <a:cubicBezTo>
                  <a:pt x="8" y="52"/>
                  <a:pt x="9" y="55"/>
                  <a:pt x="7" y="58"/>
                </a:cubicBezTo>
                <a:cubicBezTo>
                  <a:pt x="6" y="60"/>
                  <a:pt x="8" y="65"/>
                  <a:pt x="11" y="69"/>
                </a:cubicBezTo>
                <a:cubicBezTo>
                  <a:pt x="15" y="73"/>
                  <a:pt x="20" y="75"/>
                  <a:pt x="23" y="73"/>
                </a:cubicBezTo>
                <a:cubicBezTo>
                  <a:pt x="26" y="72"/>
                  <a:pt x="28" y="73"/>
                  <a:pt x="29" y="76"/>
                </a:cubicBezTo>
                <a:cubicBezTo>
                  <a:pt x="30" y="79"/>
                  <a:pt x="35" y="81"/>
                  <a:pt x="40" y="81"/>
                </a:cubicBezTo>
                <a:cubicBezTo>
                  <a:pt x="45" y="81"/>
                  <a:pt x="50" y="79"/>
                  <a:pt x="51" y="76"/>
                </a:cubicBezTo>
                <a:cubicBezTo>
                  <a:pt x="52" y="73"/>
                  <a:pt x="54" y="72"/>
                  <a:pt x="57" y="73"/>
                </a:cubicBezTo>
                <a:cubicBezTo>
                  <a:pt x="60" y="75"/>
                  <a:pt x="65" y="73"/>
                  <a:pt x="69" y="69"/>
                </a:cubicBezTo>
                <a:cubicBezTo>
                  <a:pt x="72" y="65"/>
                  <a:pt x="74" y="60"/>
                  <a:pt x="73" y="58"/>
                </a:cubicBezTo>
                <a:cubicBezTo>
                  <a:pt x="71" y="55"/>
                  <a:pt x="72" y="52"/>
                  <a:pt x="75" y="52"/>
                </a:cubicBezTo>
                <a:cubicBezTo>
                  <a:pt x="78" y="51"/>
                  <a:pt x="80" y="46"/>
                  <a:pt x="80" y="41"/>
                </a:cubicBezTo>
                <a:cubicBezTo>
                  <a:pt x="80" y="35"/>
                  <a:pt x="78" y="30"/>
                  <a:pt x="75" y="29"/>
                </a:cubicBezTo>
                <a:close/>
                <a:moveTo>
                  <a:pt x="40" y="53"/>
                </a:moveTo>
                <a:cubicBezTo>
                  <a:pt x="33" y="53"/>
                  <a:pt x="28" y="47"/>
                  <a:pt x="28" y="41"/>
                </a:cubicBezTo>
                <a:cubicBezTo>
                  <a:pt x="28" y="34"/>
                  <a:pt x="33" y="28"/>
                  <a:pt x="40" y="28"/>
                </a:cubicBezTo>
                <a:cubicBezTo>
                  <a:pt x="47" y="28"/>
                  <a:pt x="52" y="34"/>
                  <a:pt x="52" y="41"/>
                </a:cubicBezTo>
                <a:cubicBezTo>
                  <a:pt x="52" y="47"/>
                  <a:pt x="47" y="53"/>
                  <a:pt x="40" y="5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  <p:grpSp>
        <p:nvGrpSpPr>
          <p:cNvPr id="30" name="Group 30"/>
          <p:cNvGrpSpPr/>
          <p:nvPr/>
        </p:nvGrpSpPr>
        <p:grpSpPr>
          <a:xfrm>
            <a:off x="6837084" y="1789359"/>
            <a:ext cx="548818" cy="540461"/>
            <a:chOff x="6454775" y="2647951"/>
            <a:chExt cx="312738" cy="307975"/>
          </a:xfrm>
          <a:solidFill>
            <a:schemeClr val="accent3"/>
          </a:solidFill>
        </p:grpSpPr>
        <p:sp>
          <p:nvSpPr>
            <p:cNvPr id="31" name="Freeform 35"/>
            <p:cNvSpPr/>
            <p:nvPr/>
          </p:nvSpPr>
          <p:spPr bwMode="auto">
            <a:xfrm>
              <a:off x="6616700" y="2647951"/>
              <a:ext cx="150813" cy="146050"/>
            </a:xfrm>
            <a:custGeom>
              <a:avLst/>
              <a:gdLst>
                <a:gd name="T0" fmla="*/ 0 w 40"/>
                <a:gd name="T1" fmla="*/ 0 h 39"/>
                <a:gd name="T2" fmla="*/ 0 w 40"/>
                <a:gd name="T3" fmla="*/ 39 h 39"/>
                <a:gd name="T4" fmla="*/ 40 w 40"/>
                <a:gd name="T5" fmla="*/ 39 h 39"/>
                <a:gd name="T6" fmla="*/ 0 w 4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9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40" y="39"/>
                    <a:pt x="40" y="39"/>
                    <a:pt x="40" y="39"/>
                  </a:cubicBezTo>
                  <a:cubicBezTo>
                    <a:pt x="40" y="18"/>
                    <a:pt x="22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32" name="Freeform 36"/>
            <p:cNvSpPr/>
            <p:nvPr/>
          </p:nvSpPr>
          <p:spPr bwMode="auto">
            <a:xfrm>
              <a:off x="6454775" y="2659063"/>
              <a:ext cx="301625" cy="296863"/>
            </a:xfrm>
            <a:custGeom>
              <a:avLst/>
              <a:gdLst>
                <a:gd name="T0" fmla="*/ 40 w 80"/>
                <a:gd name="T1" fmla="*/ 40 h 79"/>
                <a:gd name="T2" fmla="*/ 40 w 80"/>
                <a:gd name="T3" fmla="*/ 0 h 79"/>
                <a:gd name="T4" fmla="*/ 0 w 80"/>
                <a:gd name="T5" fmla="*/ 40 h 79"/>
                <a:gd name="T6" fmla="*/ 40 w 80"/>
                <a:gd name="T7" fmla="*/ 79 h 79"/>
                <a:gd name="T8" fmla="*/ 80 w 80"/>
                <a:gd name="T9" fmla="*/ 40 h 79"/>
                <a:gd name="T10" fmla="*/ 40 w 80"/>
                <a:gd name="T11" fmla="*/ 4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9">
                  <a:moveTo>
                    <a:pt x="40" y="4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79"/>
                    <a:pt x="40" y="79"/>
                  </a:cubicBezTo>
                  <a:cubicBezTo>
                    <a:pt x="62" y="79"/>
                    <a:pt x="80" y="62"/>
                    <a:pt x="80" y="40"/>
                  </a:cubicBezTo>
                  <a:lnTo>
                    <a:pt x="4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33" name="Group 33"/>
          <p:cNvGrpSpPr/>
          <p:nvPr/>
        </p:nvGrpSpPr>
        <p:grpSpPr>
          <a:xfrm>
            <a:off x="8869071" y="1789359"/>
            <a:ext cx="540461" cy="540461"/>
            <a:chOff x="7977188" y="2647951"/>
            <a:chExt cx="307975" cy="307975"/>
          </a:xfrm>
          <a:solidFill>
            <a:schemeClr val="accent1"/>
          </a:solidFill>
        </p:grpSpPr>
        <p:sp>
          <p:nvSpPr>
            <p:cNvPr id="34" name="Rectangle 37"/>
            <p:cNvSpPr>
              <a:spLocks noChangeArrowheads="1"/>
            </p:cNvSpPr>
            <p:nvPr/>
          </p:nvSpPr>
          <p:spPr bwMode="auto">
            <a:xfrm>
              <a:off x="7977188" y="2790826"/>
              <a:ext cx="82550" cy="165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8089900" y="2705101"/>
              <a:ext cx="82550" cy="250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36" name="Rectangle 39"/>
            <p:cNvSpPr>
              <a:spLocks noChangeArrowheads="1"/>
            </p:cNvSpPr>
            <p:nvPr/>
          </p:nvSpPr>
          <p:spPr bwMode="auto">
            <a:xfrm>
              <a:off x="8197850" y="2647951"/>
              <a:ext cx="87313" cy="307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2070033" y="1069720"/>
            <a:ext cx="2302066" cy="1984394"/>
            <a:chOff x="2832100" y="1951038"/>
            <a:chExt cx="1725613" cy="1487488"/>
          </a:xfrm>
        </p:grpSpPr>
        <p:sp>
          <p:nvSpPr>
            <p:cNvPr id="38" name="Freeform 13"/>
            <p:cNvSpPr>
              <a:spLocks noEditPoints="1"/>
            </p:cNvSpPr>
            <p:nvPr/>
          </p:nvSpPr>
          <p:spPr bwMode="auto">
            <a:xfrm>
              <a:off x="2832100" y="1951038"/>
              <a:ext cx="1489075" cy="1487488"/>
            </a:xfrm>
            <a:custGeom>
              <a:avLst/>
              <a:gdLst>
                <a:gd name="T0" fmla="*/ 198 w 396"/>
                <a:gd name="T1" fmla="*/ 0 h 395"/>
                <a:gd name="T2" fmla="*/ 0 w 396"/>
                <a:gd name="T3" fmla="*/ 198 h 395"/>
                <a:gd name="T4" fmla="*/ 198 w 396"/>
                <a:gd name="T5" fmla="*/ 395 h 395"/>
                <a:gd name="T6" fmla="*/ 396 w 396"/>
                <a:gd name="T7" fmla="*/ 198 h 395"/>
                <a:gd name="T8" fmla="*/ 198 w 396"/>
                <a:gd name="T9" fmla="*/ 0 h 395"/>
                <a:gd name="T10" fmla="*/ 198 w 396"/>
                <a:gd name="T11" fmla="*/ 331 h 395"/>
                <a:gd name="T12" fmla="*/ 65 w 396"/>
                <a:gd name="T13" fmla="*/ 198 h 395"/>
                <a:gd name="T14" fmla="*/ 198 w 396"/>
                <a:gd name="T15" fmla="*/ 65 h 395"/>
                <a:gd name="T16" fmla="*/ 331 w 396"/>
                <a:gd name="T17" fmla="*/ 198 h 395"/>
                <a:gd name="T18" fmla="*/ 198 w 396"/>
                <a:gd name="T19" fmla="*/ 331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6" h="395">
                  <a:moveTo>
                    <a:pt x="198" y="0"/>
                  </a:moveTo>
                  <a:cubicBezTo>
                    <a:pt x="89" y="0"/>
                    <a:pt x="0" y="88"/>
                    <a:pt x="0" y="198"/>
                  </a:cubicBezTo>
                  <a:cubicBezTo>
                    <a:pt x="0" y="307"/>
                    <a:pt x="89" y="395"/>
                    <a:pt x="198" y="395"/>
                  </a:cubicBezTo>
                  <a:cubicBezTo>
                    <a:pt x="307" y="395"/>
                    <a:pt x="396" y="307"/>
                    <a:pt x="396" y="198"/>
                  </a:cubicBezTo>
                  <a:cubicBezTo>
                    <a:pt x="396" y="88"/>
                    <a:pt x="307" y="0"/>
                    <a:pt x="198" y="0"/>
                  </a:cubicBezTo>
                  <a:close/>
                  <a:moveTo>
                    <a:pt x="198" y="331"/>
                  </a:moveTo>
                  <a:cubicBezTo>
                    <a:pt x="125" y="331"/>
                    <a:pt x="65" y="271"/>
                    <a:pt x="65" y="198"/>
                  </a:cubicBezTo>
                  <a:cubicBezTo>
                    <a:pt x="65" y="124"/>
                    <a:pt x="125" y="65"/>
                    <a:pt x="198" y="65"/>
                  </a:cubicBezTo>
                  <a:cubicBezTo>
                    <a:pt x="271" y="65"/>
                    <a:pt x="331" y="124"/>
                    <a:pt x="331" y="198"/>
                  </a:cubicBezTo>
                  <a:cubicBezTo>
                    <a:pt x="331" y="271"/>
                    <a:pt x="271" y="331"/>
                    <a:pt x="198" y="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39" name="Freeform 18"/>
            <p:cNvSpPr/>
            <p:nvPr/>
          </p:nvSpPr>
          <p:spPr bwMode="auto">
            <a:xfrm>
              <a:off x="4002088" y="2554288"/>
              <a:ext cx="555625" cy="282575"/>
            </a:xfrm>
            <a:custGeom>
              <a:avLst/>
              <a:gdLst>
                <a:gd name="T0" fmla="*/ 298 w 350"/>
                <a:gd name="T1" fmla="*/ 178 h 178"/>
                <a:gd name="T2" fmla="*/ 0 w 350"/>
                <a:gd name="T3" fmla="*/ 178 h 178"/>
                <a:gd name="T4" fmla="*/ 0 w 350"/>
                <a:gd name="T5" fmla="*/ 0 h 178"/>
                <a:gd name="T6" fmla="*/ 298 w 350"/>
                <a:gd name="T7" fmla="*/ 0 h 178"/>
                <a:gd name="T8" fmla="*/ 350 w 350"/>
                <a:gd name="T9" fmla="*/ 90 h 178"/>
                <a:gd name="T10" fmla="*/ 298 w 350"/>
                <a:gd name="T11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" h="178">
                  <a:moveTo>
                    <a:pt x="298" y="178"/>
                  </a:moveTo>
                  <a:lnTo>
                    <a:pt x="0" y="178"/>
                  </a:lnTo>
                  <a:lnTo>
                    <a:pt x="0" y="0"/>
                  </a:lnTo>
                  <a:lnTo>
                    <a:pt x="298" y="0"/>
                  </a:lnTo>
                  <a:lnTo>
                    <a:pt x="350" y="90"/>
                  </a:lnTo>
                  <a:lnTo>
                    <a:pt x="298" y="17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3076575" y="2203133"/>
              <a:ext cx="1000125" cy="9985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720399" y="1746014"/>
            <a:ext cx="651895" cy="654683"/>
            <a:chOff x="3378200" y="2625726"/>
            <a:chExt cx="371475" cy="373063"/>
          </a:xfrm>
          <a:solidFill>
            <a:schemeClr val="accent1"/>
          </a:solidFill>
        </p:grpSpPr>
        <p:sp>
          <p:nvSpPr>
            <p:cNvPr id="42" name="Freeform 24"/>
            <p:cNvSpPr>
              <a:spLocks noEditPoints="1"/>
            </p:cNvSpPr>
            <p:nvPr/>
          </p:nvSpPr>
          <p:spPr bwMode="auto">
            <a:xfrm>
              <a:off x="3378200" y="2644776"/>
              <a:ext cx="352425" cy="354013"/>
            </a:xfrm>
            <a:custGeom>
              <a:avLst/>
              <a:gdLst>
                <a:gd name="T0" fmla="*/ 78 w 94"/>
                <a:gd name="T1" fmla="*/ 16 h 94"/>
                <a:gd name="T2" fmla="*/ 17 w 94"/>
                <a:gd name="T3" fmla="*/ 16 h 94"/>
                <a:gd name="T4" fmla="*/ 17 w 94"/>
                <a:gd name="T5" fmla="*/ 77 h 94"/>
                <a:gd name="T6" fmla="*/ 78 w 94"/>
                <a:gd name="T7" fmla="*/ 77 h 94"/>
                <a:gd name="T8" fmla="*/ 78 w 94"/>
                <a:gd name="T9" fmla="*/ 16 h 94"/>
                <a:gd name="T10" fmla="*/ 60 w 94"/>
                <a:gd name="T11" fmla="*/ 59 h 94"/>
                <a:gd name="T12" fmla="*/ 35 w 94"/>
                <a:gd name="T13" fmla="*/ 59 h 94"/>
                <a:gd name="T14" fmla="*/ 35 w 94"/>
                <a:gd name="T15" fmla="*/ 34 h 94"/>
                <a:gd name="T16" fmla="*/ 60 w 94"/>
                <a:gd name="T17" fmla="*/ 34 h 94"/>
                <a:gd name="T18" fmla="*/ 60 w 94"/>
                <a:gd name="T19" fmla="*/ 5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94">
                  <a:moveTo>
                    <a:pt x="78" y="16"/>
                  </a:moveTo>
                  <a:cubicBezTo>
                    <a:pt x="61" y="0"/>
                    <a:pt x="34" y="0"/>
                    <a:pt x="17" y="16"/>
                  </a:cubicBezTo>
                  <a:cubicBezTo>
                    <a:pt x="0" y="33"/>
                    <a:pt x="0" y="60"/>
                    <a:pt x="17" y="77"/>
                  </a:cubicBezTo>
                  <a:cubicBezTo>
                    <a:pt x="34" y="94"/>
                    <a:pt x="61" y="94"/>
                    <a:pt x="78" y="77"/>
                  </a:cubicBezTo>
                  <a:cubicBezTo>
                    <a:pt x="94" y="60"/>
                    <a:pt x="94" y="33"/>
                    <a:pt x="78" y="16"/>
                  </a:cubicBezTo>
                  <a:close/>
                  <a:moveTo>
                    <a:pt x="60" y="59"/>
                  </a:moveTo>
                  <a:cubicBezTo>
                    <a:pt x="53" y="66"/>
                    <a:pt x="42" y="66"/>
                    <a:pt x="35" y="59"/>
                  </a:cubicBezTo>
                  <a:cubicBezTo>
                    <a:pt x="28" y="52"/>
                    <a:pt x="28" y="41"/>
                    <a:pt x="35" y="34"/>
                  </a:cubicBezTo>
                  <a:cubicBezTo>
                    <a:pt x="42" y="28"/>
                    <a:pt x="53" y="28"/>
                    <a:pt x="60" y="34"/>
                  </a:cubicBezTo>
                  <a:cubicBezTo>
                    <a:pt x="66" y="41"/>
                    <a:pt x="66" y="52"/>
                    <a:pt x="60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43" name="Freeform 25"/>
            <p:cNvSpPr/>
            <p:nvPr/>
          </p:nvSpPr>
          <p:spPr bwMode="auto">
            <a:xfrm>
              <a:off x="3546475" y="2640013"/>
              <a:ext cx="188913" cy="184150"/>
            </a:xfrm>
            <a:custGeom>
              <a:avLst/>
              <a:gdLst>
                <a:gd name="T0" fmla="*/ 2 w 50"/>
                <a:gd name="T1" fmla="*/ 49 h 49"/>
                <a:gd name="T2" fmla="*/ 1 w 50"/>
                <a:gd name="T3" fmla="*/ 49 h 49"/>
                <a:gd name="T4" fmla="*/ 1 w 50"/>
                <a:gd name="T5" fmla="*/ 46 h 49"/>
                <a:gd name="T6" fmla="*/ 47 w 50"/>
                <a:gd name="T7" fmla="*/ 1 h 49"/>
                <a:gd name="T8" fmla="*/ 49 w 50"/>
                <a:gd name="T9" fmla="*/ 1 h 49"/>
                <a:gd name="T10" fmla="*/ 49 w 50"/>
                <a:gd name="T11" fmla="*/ 3 h 49"/>
                <a:gd name="T12" fmla="*/ 4 w 50"/>
                <a:gd name="T13" fmla="*/ 49 h 49"/>
                <a:gd name="T14" fmla="*/ 2 w 50"/>
                <a:gd name="T1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49">
                  <a:moveTo>
                    <a:pt x="2" y="49"/>
                  </a:moveTo>
                  <a:cubicBezTo>
                    <a:pt x="2" y="49"/>
                    <a:pt x="1" y="49"/>
                    <a:pt x="1" y="49"/>
                  </a:cubicBezTo>
                  <a:cubicBezTo>
                    <a:pt x="0" y="48"/>
                    <a:pt x="0" y="47"/>
                    <a:pt x="1" y="46"/>
                  </a:cubicBezTo>
                  <a:cubicBezTo>
                    <a:pt x="47" y="1"/>
                    <a:pt x="47" y="1"/>
                    <a:pt x="47" y="1"/>
                  </a:cubicBezTo>
                  <a:cubicBezTo>
                    <a:pt x="47" y="0"/>
                    <a:pt x="49" y="0"/>
                    <a:pt x="49" y="1"/>
                  </a:cubicBezTo>
                  <a:cubicBezTo>
                    <a:pt x="50" y="1"/>
                    <a:pt x="50" y="3"/>
                    <a:pt x="49" y="3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3" y="49"/>
                    <a:pt x="3" y="49"/>
                    <a:pt x="2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44" name="Freeform 26"/>
            <p:cNvSpPr/>
            <p:nvPr/>
          </p:nvSpPr>
          <p:spPr bwMode="auto">
            <a:xfrm>
              <a:off x="3670300" y="2644776"/>
              <a:ext cx="15875" cy="60325"/>
            </a:xfrm>
            <a:custGeom>
              <a:avLst/>
              <a:gdLst>
                <a:gd name="T0" fmla="*/ 2 w 4"/>
                <a:gd name="T1" fmla="*/ 16 h 16"/>
                <a:gd name="T2" fmla="*/ 0 w 4"/>
                <a:gd name="T3" fmla="*/ 14 h 16"/>
                <a:gd name="T4" fmla="*/ 0 w 4"/>
                <a:gd name="T5" fmla="*/ 2 h 16"/>
                <a:gd name="T6" fmla="*/ 2 w 4"/>
                <a:gd name="T7" fmla="*/ 0 h 16"/>
                <a:gd name="T8" fmla="*/ 4 w 4"/>
                <a:gd name="T9" fmla="*/ 2 h 16"/>
                <a:gd name="T10" fmla="*/ 4 w 4"/>
                <a:gd name="T11" fmla="*/ 14 h 16"/>
                <a:gd name="T12" fmla="*/ 2 w 4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6">
                  <a:moveTo>
                    <a:pt x="2" y="16"/>
                  </a:moveTo>
                  <a:cubicBezTo>
                    <a:pt x="1" y="16"/>
                    <a:pt x="0" y="15"/>
                    <a:pt x="0" y="1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3" y="16"/>
                    <a:pt x="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45" name="Freeform 27"/>
            <p:cNvSpPr/>
            <p:nvPr/>
          </p:nvSpPr>
          <p:spPr bwMode="auto">
            <a:xfrm>
              <a:off x="3670300" y="2689226"/>
              <a:ext cx="60325" cy="15875"/>
            </a:xfrm>
            <a:custGeom>
              <a:avLst/>
              <a:gdLst>
                <a:gd name="T0" fmla="*/ 14 w 16"/>
                <a:gd name="T1" fmla="*/ 4 h 4"/>
                <a:gd name="T2" fmla="*/ 2 w 16"/>
                <a:gd name="T3" fmla="*/ 4 h 4"/>
                <a:gd name="T4" fmla="*/ 0 w 16"/>
                <a:gd name="T5" fmla="*/ 2 h 4"/>
                <a:gd name="T6" fmla="*/ 2 w 16"/>
                <a:gd name="T7" fmla="*/ 0 h 4"/>
                <a:gd name="T8" fmla="*/ 14 w 16"/>
                <a:gd name="T9" fmla="*/ 0 h 4"/>
                <a:gd name="T10" fmla="*/ 16 w 16"/>
                <a:gd name="T11" fmla="*/ 2 h 4"/>
                <a:gd name="T12" fmla="*/ 14 w 1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4">
                  <a:moveTo>
                    <a:pt x="1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"/>
                    <a:pt x="15" y="4"/>
                    <a:pt x="1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46" name="Freeform 28"/>
            <p:cNvSpPr/>
            <p:nvPr/>
          </p:nvSpPr>
          <p:spPr bwMode="auto">
            <a:xfrm>
              <a:off x="3692525" y="2625726"/>
              <a:ext cx="15875" cy="55563"/>
            </a:xfrm>
            <a:custGeom>
              <a:avLst/>
              <a:gdLst>
                <a:gd name="T0" fmla="*/ 2 w 4"/>
                <a:gd name="T1" fmla="*/ 15 h 15"/>
                <a:gd name="T2" fmla="*/ 0 w 4"/>
                <a:gd name="T3" fmla="*/ 13 h 15"/>
                <a:gd name="T4" fmla="*/ 0 w 4"/>
                <a:gd name="T5" fmla="*/ 1 h 15"/>
                <a:gd name="T6" fmla="*/ 2 w 4"/>
                <a:gd name="T7" fmla="*/ 0 h 15"/>
                <a:gd name="T8" fmla="*/ 4 w 4"/>
                <a:gd name="T9" fmla="*/ 1 h 15"/>
                <a:gd name="T10" fmla="*/ 4 w 4"/>
                <a:gd name="T11" fmla="*/ 13 h 15"/>
                <a:gd name="T12" fmla="*/ 2 w 4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5">
                  <a:moveTo>
                    <a:pt x="2" y="15"/>
                  </a:moveTo>
                  <a:cubicBezTo>
                    <a:pt x="1" y="15"/>
                    <a:pt x="0" y="14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  <p:sp>
          <p:nvSpPr>
            <p:cNvPr id="47" name="Freeform 29"/>
            <p:cNvSpPr/>
            <p:nvPr/>
          </p:nvSpPr>
          <p:spPr bwMode="auto">
            <a:xfrm>
              <a:off x="3692525" y="2667001"/>
              <a:ext cx="57150" cy="14288"/>
            </a:xfrm>
            <a:custGeom>
              <a:avLst/>
              <a:gdLst>
                <a:gd name="T0" fmla="*/ 14 w 15"/>
                <a:gd name="T1" fmla="*/ 4 h 4"/>
                <a:gd name="T2" fmla="*/ 2 w 15"/>
                <a:gd name="T3" fmla="*/ 4 h 4"/>
                <a:gd name="T4" fmla="*/ 0 w 15"/>
                <a:gd name="T5" fmla="*/ 2 h 4"/>
                <a:gd name="T6" fmla="*/ 2 w 15"/>
                <a:gd name="T7" fmla="*/ 0 h 4"/>
                <a:gd name="T8" fmla="*/ 14 w 15"/>
                <a:gd name="T9" fmla="*/ 0 h 4"/>
                <a:gd name="T10" fmla="*/ 15 w 15"/>
                <a:gd name="T11" fmla="*/ 2 h 4"/>
                <a:gd name="T12" fmla="*/ 14 w 1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4">
                  <a:moveTo>
                    <a:pt x="1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5" y="1"/>
                    <a:pt x="15" y="2"/>
                  </a:cubicBezTo>
                  <a:cubicBezTo>
                    <a:pt x="15" y="3"/>
                    <a:pt x="14" y="4"/>
                    <a:pt x="1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Source Han Sans CN" panose="020B0500000000000000" pitchFamily="34" charset="-128"/>
                <a:ea typeface="Source Han Sans CN" panose="020B0500000000000000" pitchFamily="34" charset="-128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" y="301326"/>
            <a:ext cx="12192000" cy="6556674"/>
            <a:chOff x="1" y="301326"/>
            <a:chExt cx="12192000" cy="6556674"/>
          </a:xfrm>
        </p:grpSpPr>
        <p:sp>
          <p:nvSpPr>
            <p:cNvPr id="57" name="Freeform 19"/>
            <p:cNvSpPr/>
            <p:nvPr/>
          </p:nvSpPr>
          <p:spPr bwMode="auto">
            <a:xfrm flipH="1">
              <a:off x="317634" y="301326"/>
              <a:ext cx="354719" cy="577922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8" name="Freeform 19"/>
            <p:cNvSpPr/>
            <p:nvPr/>
          </p:nvSpPr>
          <p:spPr bwMode="auto">
            <a:xfrm flipH="1">
              <a:off x="672353" y="377879"/>
              <a:ext cx="260744" cy="424815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107869" y="405620"/>
              <a:ext cx="221107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zh-CN" b="1" spc="600" dirty="0">
                  <a:latin typeface="宋体" panose="02010600030101010101" pitchFamily="2" charset="-122"/>
                  <a:ea typeface="宋体" panose="02010600030101010101" pitchFamily="2" charset="-122"/>
                  <a:cs typeface="+mn-ea"/>
                  <a:sym typeface="思源黑体" panose="020B0500000000000000" pitchFamily="34" charset="-122"/>
                </a:rPr>
                <a:t>1</a:t>
              </a:r>
              <a:r>
                <a:rPr lang="zh-CN" altLang="en-US" b="1" spc="600" dirty="0">
                  <a:latin typeface="宋体" panose="02010600030101010101" pitchFamily="2" charset="-122"/>
                  <a:ea typeface="宋体" panose="02010600030101010101" pitchFamily="2" charset="-122"/>
                  <a:cs typeface="+mn-ea"/>
                  <a:sym typeface="思源黑体" panose="020B0500000000000000" pitchFamily="34" charset="-122"/>
                </a:rPr>
                <a:t>、</a:t>
              </a:r>
              <a:r>
                <a:rPr lang="zh-CN" altLang="en-US" b="1" spc="600" dirty="0">
                  <a:latin typeface="宋体" panose="02010600030101010101" pitchFamily="2" charset="-122"/>
                  <a:ea typeface="宋体" panose="02010600030101010101" pitchFamily="2" charset="-122"/>
                  <a:cs typeface="+mn-ea"/>
                  <a:sym typeface="思源黑体" panose="020B0500000000000000" pitchFamily="34" charset="-122"/>
                </a:rPr>
                <a:t>前期的计划</a:t>
              </a:r>
              <a:endParaRPr lang="zh-CN" altLang="en-US" b="1" spc="600" dirty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59" name="Rectangle 3"/>
            <p:cNvSpPr/>
            <p:nvPr/>
          </p:nvSpPr>
          <p:spPr>
            <a:xfrm>
              <a:off x="1" y="6556674"/>
              <a:ext cx="12192000" cy="3013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文本框 60"/>
          <p:cNvSpPr txBox="1"/>
          <p:nvPr/>
        </p:nvSpPr>
        <p:spPr>
          <a:xfrm>
            <a:off x="2070100" y="4737735"/>
            <a:ext cx="87102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</a:t>
            </a:r>
            <a:r>
              <a:rPr lang="zh-CN" altLang="en-US"/>
              <a:t>在周三的下午</a:t>
            </a:r>
            <a:r>
              <a:rPr lang="en-US" altLang="zh-CN"/>
              <a:t>14</a:t>
            </a:r>
            <a:r>
              <a:rPr lang="zh-CN" altLang="en-US"/>
              <a:t>：</a:t>
            </a:r>
            <a:r>
              <a:rPr lang="en-US" altLang="zh-CN"/>
              <a:t>00</a:t>
            </a:r>
            <a:r>
              <a:rPr lang="zh-CN" altLang="en-US"/>
              <a:t>时，团队一开始准备每人</a:t>
            </a:r>
            <a:r>
              <a:rPr lang="zh-CN" altLang="en-US"/>
              <a:t>带上电脑</a:t>
            </a:r>
            <a:r>
              <a:rPr lang="zh-CN" altLang="en-US"/>
              <a:t>去图书馆，后去了求实楼，考虑到要讨论和其它一些因素，都不能很好的完成，经老板的同意后，决定去现场制作并做相应的修改。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38"/>
          <p:cNvSpPr/>
          <p:nvPr/>
        </p:nvSpPr>
        <p:spPr>
          <a:xfrm>
            <a:off x="1588" y="0"/>
            <a:ext cx="4486184" cy="6858000"/>
          </a:xfrm>
          <a:prstGeom prst="rect">
            <a:avLst/>
          </a:prstGeom>
          <a:solidFill>
            <a:schemeClr val="bg1"/>
          </a:solidFill>
          <a:ln w="127000">
            <a:noFill/>
          </a:ln>
          <a:effectLst>
            <a:outerShdw blurRad="977900" dist="635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50"/>
          </a:p>
        </p:txBody>
      </p:sp>
      <p:grpSp>
        <p:nvGrpSpPr>
          <p:cNvPr id="14" name="Group 13"/>
          <p:cNvGrpSpPr/>
          <p:nvPr/>
        </p:nvGrpSpPr>
        <p:grpSpPr>
          <a:xfrm>
            <a:off x="1" y="273386"/>
            <a:ext cx="12192000" cy="6584614"/>
            <a:chOff x="1" y="273386"/>
            <a:chExt cx="12192000" cy="6584614"/>
          </a:xfrm>
        </p:grpSpPr>
        <p:sp>
          <p:nvSpPr>
            <p:cNvPr id="15" name="Freeform 19"/>
            <p:cNvSpPr/>
            <p:nvPr/>
          </p:nvSpPr>
          <p:spPr bwMode="auto">
            <a:xfrm flipH="1">
              <a:off x="3718059" y="273386"/>
              <a:ext cx="354719" cy="577922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Freeform 19"/>
            <p:cNvSpPr/>
            <p:nvPr/>
          </p:nvSpPr>
          <p:spPr bwMode="auto">
            <a:xfrm flipH="1">
              <a:off x="4227083" y="322634"/>
              <a:ext cx="260744" cy="424815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28944" y="363075"/>
              <a:ext cx="2044700" cy="398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spc="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2</a:t>
              </a:r>
              <a:r>
                <a:rPr lang="zh-CN" altLang="en-US" sz="2000" b="1" spc="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、修改过程</a:t>
              </a:r>
              <a:endParaRPr lang="zh-CN" altLang="en-US" sz="2000" b="1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</a:endParaRPr>
            </a:p>
          </p:txBody>
        </p:sp>
        <p:sp>
          <p:nvSpPr>
            <p:cNvPr id="18" name="Rectangle 3"/>
            <p:cNvSpPr/>
            <p:nvPr/>
          </p:nvSpPr>
          <p:spPr>
            <a:xfrm>
              <a:off x="1" y="6556674"/>
              <a:ext cx="12192000" cy="3013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Freeform: Shape 4"/>
          <p:cNvSpPr/>
          <p:nvPr/>
        </p:nvSpPr>
        <p:spPr>
          <a:xfrm flipV="1">
            <a:off x="1905" y="0"/>
            <a:ext cx="5199380" cy="6556375"/>
          </a:xfrm>
          <a:custGeom>
            <a:avLst/>
            <a:gdLst>
              <a:gd name="connsiteX0" fmla="*/ 0 w 7778187"/>
              <a:gd name="connsiteY0" fmla="*/ 6858000 h 6858000"/>
              <a:gd name="connsiteX1" fmla="*/ 4099076 w 7778187"/>
              <a:gd name="connsiteY1" fmla="*/ 6858000 h 6858000"/>
              <a:gd name="connsiteX2" fmla="*/ 7778187 w 7778187"/>
              <a:gd name="connsiteY2" fmla="*/ 0 h 6858000"/>
              <a:gd name="connsiteX3" fmla="*/ 2394321 w 7778187"/>
              <a:gd name="connsiteY3" fmla="*/ 0 h 6858000"/>
              <a:gd name="connsiteX4" fmla="*/ 0 w 7778187"/>
              <a:gd name="connsiteY4" fmla="*/ 44631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78187" h="6858000">
                <a:moveTo>
                  <a:pt x="0" y="6858000"/>
                </a:moveTo>
                <a:lnTo>
                  <a:pt x="4099076" y="6858000"/>
                </a:lnTo>
                <a:lnTo>
                  <a:pt x="7778187" y="0"/>
                </a:lnTo>
                <a:lnTo>
                  <a:pt x="2394321" y="0"/>
                </a:lnTo>
                <a:lnTo>
                  <a:pt x="0" y="44631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20" name="图片 19" descr="69887C87C3CA42A774D429B4941265D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41780" y="3637280"/>
            <a:ext cx="2302510" cy="2302510"/>
          </a:xfrm>
          <a:prstGeom prst="rect">
            <a:avLst/>
          </a:prstGeom>
        </p:spPr>
      </p:pic>
      <p:pic>
        <p:nvPicPr>
          <p:cNvPr id="21" name="图片 20" descr="46393EA1E334881333EEC64B9EC067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60000">
            <a:off x="519430" y="1400810"/>
            <a:ext cx="2319655" cy="173990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5775960" y="1320800"/>
            <a:ext cx="523811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/>
              <a:t>        </a:t>
            </a:r>
            <a:r>
              <a:rPr lang="zh-CN" altLang="en-US"/>
              <a:t>我们打车后顺利来到了目的地</a:t>
            </a:r>
            <a:r>
              <a:rPr lang="en-US" altLang="zh-CN"/>
              <a:t>--</a:t>
            </a:r>
            <a:r>
              <a:rPr lang="zh-CN" altLang="en-US"/>
              <a:t>萃语咖啡馆，老板很欢迎我们的到来。过了一段时间后，老板给成员们仔细说了许多制作分页的一些细节，并用绘图的方式来给我们介绍，最后要达到的一些效果！</a:t>
            </a: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5349875" y="3567430"/>
            <a:ext cx="566420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/>
              <a:t>       </a:t>
            </a:r>
            <a:r>
              <a:rPr lang="zh-CN" altLang="en-US"/>
              <a:t>经老板的诉说之后，今天客人也不多，允许我们在店里对分页的一些制作与修改，还有主页的排 版 需 进行相应的调整，以便达到更好的效果，内容部 分 可 暂时少写一点，最后在慢慢完善！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9039225" y="0"/>
            <a:ext cx="31527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oogle Shape;86;p19"/>
          <p:cNvSpPr txBox="1"/>
          <p:nvPr/>
        </p:nvSpPr>
        <p:spPr>
          <a:xfrm>
            <a:off x="768985" y="556895"/>
            <a:ext cx="465582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cap="none">
                <a:solidFill>
                  <a:schemeClr val="tx1">
                    <a:lumMod val="75000"/>
                    <a:lumOff val="25000"/>
                  </a:schemeClr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  <a:cs typeface="Lato"/>
                <a:sym typeface="Lato"/>
              </a:rPr>
              <a:t>3</a:t>
            </a:r>
            <a:r>
              <a:rPr lang="zh-CN" altLang="en-US" sz="2400" b="0" i="0" u="none" strike="noStrike" cap="none">
                <a:solidFill>
                  <a:schemeClr val="tx1">
                    <a:lumMod val="75000"/>
                    <a:lumOff val="25000"/>
                  </a:schemeClr>
                </a:solidFill>
                <a:latin typeface="Source Han Sans CN" panose="020B0500000000000000" pitchFamily="34" charset="-128"/>
                <a:ea typeface="宋体" panose="02010600030101010101" pitchFamily="2" charset="-122"/>
                <a:cs typeface="Lato"/>
                <a:sym typeface="Lato"/>
              </a:rPr>
              <a:t>、</a:t>
            </a:r>
            <a:r>
              <a:rPr lang="zh-CN" altLang="en-US" sz="2400" b="0" i="0" u="none" strike="noStrike" cap="none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Lato"/>
                <a:sym typeface="Lato"/>
              </a:rPr>
              <a:t>结果与总结</a:t>
            </a:r>
            <a:endParaRPr lang="zh-CN" altLang="en-US" sz="2400" b="0" i="0" u="none" strike="noStrike" cap="none">
              <a:solidFill>
                <a:schemeClr val="tx1">
                  <a:lumMod val="75000"/>
                  <a:lumOff val="2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Lato"/>
              <a:sym typeface="Lato"/>
            </a:endParaRPr>
          </a:p>
        </p:txBody>
      </p:sp>
      <p:sp>
        <p:nvSpPr>
          <p:cNvPr id="15" name="Rectangle 6"/>
          <p:cNvSpPr/>
          <p:nvPr/>
        </p:nvSpPr>
        <p:spPr>
          <a:xfrm>
            <a:off x="1174750" y="2967990"/>
            <a:ext cx="6487795" cy="133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总结：  团队成员们设计感不强，还有待加强，不能很好的得</a:t>
            </a:r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到老板的肯定，设计的效果和排版不佳，不能达到</a:t>
            </a:r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客户的需求，许多方面需加强学习</a:t>
            </a:r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!</a:t>
            </a:r>
            <a:endParaRPr lang="en-US" altLang="zh-CN" b="1">
              <a:solidFill>
                <a:schemeClr val="tx1">
                  <a:lumMod val="75000"/>
                  <a:lumOff val="2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246505" y="1280160"/>
            <a:ext cx="5959475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结果： 成员们一起在现场制作分页，做到了很晚才</a:t>
            </a: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回去，分页部分制作基本完成了！最后在做    </a:t>
            </a: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细分的修改，在上传网站中时以便达到更好</a:t>
            </a: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的效果！</a:t>
            </a:r>
            <a:endParaRPr lang="zh-CN" altLang="en-US" sz="2000" b="1">
              <a:solidFill>
                <a:schemeClr val="tx1">
                  <a:lumMod val="75000"/>
                  <a:lumOff val="2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/>
          <p:nvPr/>
        </p:nvSpPr>
        <p:spPr>
          <a:xfrm>
            <a:off x="-80645" y="-60960"/>
            <a:ext cx="12192000" cy="6858000"/>
          </a:xfrm>
          <a:prstGeom prst="rect">
            <a:avLst/>
          </a:prstGeom>
          <a:blipFill>
            <a:blip r:embed="rId1"/>
            <a:srcRect/>
            <a:stretch>
              <a:fillRect t="-68518" b="-6851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Pentagon 8"/>
          <p:cNvSpPr/>
          <p:nvPr/>
        </p:nvSpPr>
        <p:spPr>
          <a:xfrm rot="5400000">
            <a:off x="3850550" y="-2309066"/>
            <a:ext cx="4490900" cy="10531420"/>
          </a:xfrm>
          <a:prstGeom prst="homePlate">
            <a:avLst>
              <a:gd name="adj" fmla="val 29908"/>
            </a:avLst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Title 5"/>
          <p:cNvSpPr txBox="1"/>
          <p:nvPr/>
        </p:nvSpPr>
        <p:spPr>
          <a:xfrm>
            <a:off x="1819142" y="1827376"/>
            <a:ext cx="8553713" cy="798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spc="600" dirty="0">
                <a:solidFill>
                  <a:schemeClr val="bg1"/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  <a:cs typeface="+mn-ea"/>
                <a:sym typeface="+mn-lt"/>
              </a:rPr>
              <a:t>谢谢观看</a:t>
            </a:r>
            <a:endParaRPr lang="en-US" sz="6600" spc="600" dirty="0">
              <a:solidFill>
                <a:schemeClr val="bg1"/>
              </a:solidFill>
              <a:latin typeface="FZQingKeBenYueSongS-R-GB" panose="02000000000000000000" pitchFamily="2" charset="-122"/>
              <a:ea typeface="FZQingKeBenYueSongS-R-GB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5" name="文本框 6"/>
          <p:cNvSpPr txBox="1"/>
          <p:nvPr/>
        </p:nvSpPr>
        <p:spPr>
          <a:xfrm>
            <a:off x="2089350" y="2757512"/>
            <a:ext cx="8097388" cy="646331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en-US" altLang="zh-CN" sz="36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POWERPOINT </a:t>
            </a:r>
            <a:r>
              <a:rPr lang="en-US" altLang="zh-CN" sz="3600" b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TEMPLATE</a:t>
            </a:r>
            <a:endParaRPr lang="en-US" altLang="zh-CN" sz="3600" b="1" dirty="0"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</p:txBody>
      </p:sp>
      <p:sp>
        <p:nvSpPr>
          <p:cNvPr id="7" name="Freeform 19"/>
          <p:cNvSpPr/>
          <p:nvPr/>
        </p:nvSpPr>
        <p:spPr bwMode="auto">
          <a:xfrm rot="5400000" flipH="1">
            <a:off x="4907006" y="-715645"/>
            <a:ext cx="2462075" cy="12276083"/>
          </a:xfrm>
          <a:custGeom>
            <a:avLst/>
            <a:gdLst>
              <a:gd name="T0" fmla="*/ 453 w 453"/>
              <a:gd name="T1" fmla="*/ 4 h 814"/>
              <a:gd name="T2" fmla="*/ 284 w 453"/>
              <a:gd name="T3" fmla="*/ 4 h 814"/>
              <a:gd name="T4" fmla="*/ 286 w 453"/>
              <a:gd name="T5" fmla="*/ 0 h 814"/>
              <a:gd name="T6" fmla="*/ 0 w 453"/>
              <a:gd name="T7" fmla="*/ 414 h 814"/>
              <a:gd name="T8" fmla="*/ 275 w 453"/>
              <a:gd name="T9" fmla="*/ 814 h 814"/>
              <a:gd name="T10" fmla="*/ 444 w 453"/>
              <a:gd name="T11" fmla="*/ 814 h 814"/>
              <a:gd name="T12" fmla="*/ 166 w 453"/>
              <a:gd name="T13" fmla="*/ 416 h 814"/>
              <a:gd name="T14" fmla="*/ 453 w 453"/>
              <a:gd name="T15" fmla="*/ 4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814">
                <a:moveTo>
                  <a:pt x="453" y="4"/>
                </a:moveTo>
                <a:lnTo>
                  <a:pt x="284" y="4"/>
                </a:lnTo>
                <a:lnTo>
                  <a:pt x="286" y="0"/>
                </a:lnTo>
                <a:lnTo>
                  <a:pt x="0" y="414"/>
                </a:lnTo>
                <a:lnTo>
                  <a:pt x="275" y="814"/>
                </a:lnTo>
                <a:lnTo>
                  <a:pt x="444" y="814"/>
                </a:lnTo>
                <a:lnTo>
                  <a:pt x="166" y="416"/>
                </a:lnTo>
                <a:lnTo>
                  <a:pt x="453" y="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52340" y="5734685"/>
            <a:ext cx="4298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sym typeface="+mn-ea"/>
              </a:rPr>
              <a:t>汇报人：梁荣平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  <a:sym typeface="+mn-ea"/>
              </a:rPr>
              <a:t>时间：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2020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年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11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月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19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日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tags/tag1.xml><?xml version="1.0" encoding="utf-8"?>
<p:tagLst xmlns:p="http://schemas.openxmlformats.org/presentationml/2006/main">
  <p:tag name="ISLIDE.DIAGRAM" val="183100"/>
</p:tagLst>
</file>

<file path=ppt/tags/tag2.xml><?xml version="1.0" encoding="utf-8"?>
<p:tagLst xmlns:p="http://schemas.openxmlformats.org/presentationml/2006/main">
  <p:tag name="KSO_WM_UNIT_PLACING_PICTURE_USER_VIEWPORT" val="{&quot;height&quot;:12960,&quot;width&quot;:12960}"/>
</p:tagLst>
</file>

<file path=ppt/theme/theme1.xml><?xml version="1.0" encoding="utf-8"?>
<a:theme xmlns:a="http://schemas.openxmlformats.org/drawingml/2006/main" name="Office 主题​​">
  <a:themeElements>
    <a:clrScheme name="Custom 2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D73"/>
      </a:accent1>
      <a:accent2>
        <a:srgbClr val="3C7AA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WPS 演示</Application>
  <PresentationFormat>宽屏</PresentationFormat>
  <Paragraphs>48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FZQingKeBenYueSongS-R-GB</vt:lpstr>
      <vt:lpstr>思源黑体 CN Heavy</vt:lpstr>
      <vt:lpstr>黑体</vt:lpstr>
      <vt:lpstr>微软雅黑 Light</vt:lpstr>
      <vt:lpstr>思源黑体</vt:lpstr>
      <vt:lpstr>Source Han Sans CN</vt:lpstr>
      <vt:lpstr>Yu Gothic UI</vt:lpstr>
      <vt:lpstr>Lato</vt:lpstr>
      <vt:lpstr>等线</vt:lpstr>
      <vt:lpstr>Arial Unicode MS</vt:lpstr>
      <vt:lpstr>等线 Light</vt:lpstr>
      <vt:lpstr>Calibri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Administrater</dc:creator>
  <cp:lastModifiedBy>浮殇年華</cp:lastModifiedBy>
  <cp:revision>9</cp:revision>
  <dcterms:created xsi:type="dcterms:W3CDTF">2019-11-13T11:19:00Z</dcterms:created>
  <dcterms:modified xsi:type="dcterms:W3CDTF">2020-11-19T13:54:31Z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