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3"/>
    <p:sldId id="1644" r:id="rId4"/>
    <p:sldId id="1284" r:id="rId5"/>
    <p:sldId id="1647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74"/>
  </p:normalViewPr>
  <p:slideViewPr>
    <p:cSldViewPr snapToGrid="0" snapToObjects="1">
      <p:cViewPr>
        <p:scale>
          <a:sx n="66" d="100"/>
          <a:sy n="66" d="100"/>
        </p:scale>
        <p:origin x="408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A392-2278-8C41-852C-B2E8129CF00D}" type="slidenum">
              <a:rPr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4DD64-340E-694B-ACF5-B657D838E1FA}" type="datetimeFigureOut">
              <a:rPr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2A392-2278-8C41-852C-B2E8129CF00D}" type="slidenum">
              <a:rPr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深度视觉·原创设计 https://www.docer.com/works?userid=22383862"/>
          <p:cNvSpPr/>
          <p:nvPr/>
        </p:nvSpPr>
        <p:spPr>
          <a:xfrm flipV="1">
            <a:off x="4642029" y="0"/>
            <a:ext cx="3123932" cy="3557498"/>
          </a:xfrm>
          <a:prstGeom prst="parallelogram">
            <a:avLst>
              <a:gd name="adj" fmla="val 69381"/>
            </a:avLst>
          </a:prstGeom>
          <a:solidFill>
            <a:srgbClr val="FEC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深度视觉·原创设计 https://www.docer.com/works?userid=22383862"/>
          <p:cNvSpPr/>
          <p:nvPr/>
        </p:nvSpPr>
        <p:spPr>
          <a:xfrm flipV="1">
            <a:off x="9251960" y="3611693"/>
            <a:ext cx="2483485" cy="3305810"/>
          </a:xfrm>
          <a:prstGeom prst="parallelogram">
            <a:avLst>
              <a:gd name="adj" fmla="val 81768"/>
            </a:avLst>
          </a:prstGeom>
          <a:solidFill>
            <a:srgbClr val="FEC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深度视觉·原创设计 https://www.docer.com/works?userid=22383862"/>
          <p:cNvSpPr txBox="1"/>
          <p:nvPr/>
        </p:nvSpPr>
        <p:spPr>
          <a:xfrm>
            <a:off x="412750" y="386715"/>
            <a:ext cx="20777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400" b="1" i="1" dirty="0">
                <a:solidFill>
                  <a:srgbClr val="FEC54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endParaRPr lang="en-US" altLang="zh-CN" sz="4400" b="1" i="1" dirty="0">
              <a:solidFill>
                <a:srgbClr val="FEC54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深度视觉·原创设计 https://www.docer.com/works?userid=22383862"/>
          <p:cNvSpPr txBox="1"/>
          <p:nvPr/>
        </p:nvSpPr>
        <p:spPr>
          <a:xfrm>
            <a:off x="851535" y="2629535"/>
            <a:ext cx="7065645" cy="10147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dist"/>
            <a:r>
              <a:rPr lang="zh-CN" alt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zcoolwenyiti" panose="02000603000000000000" pitchFamily="2" charset="-122"/>
                <a:ea typeface="zcoolwenyiti" panose="02000603000000000000" pitchFamily="2" charset="-122"/>
                <a:cs typeface="+mn-ea"/>
                <a:sym typeface="+mn-lt"/>
              </a:rPr>
              <a:t>首页设计图定稿</a:t>
            </a:r>
            <a:r>
              <a:rPr lang="zh-CN" alt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zcoolwenyiti" panose="02000603000000000000" pitchFamily="2" charset="-122"/>
                <a:ea typeface="zcoolwenyiti" panose="02000603000000000000" pitchFamily="2" charset="-122"/>
                <a:cs typeface="+mn-ea"/>
                <a:sym typeface="+mn-lt"/>
              </a:rPr>
              <a:t>报告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latin typeface="zcoolwenyiti" panose="02000603000000000000" pitchFamily="2" charset="-122"/>
              <a:ea typeface="zcoolwenyiti" panose="02000603000000000000" pitchFamily="2" charset="-122"/>
              <a:cs typeface="+mn-ea"/>
              <a:sym typeface="+mn-lt"/>
            </a:endParaRPr>
          </a:p>
        </p:txBody>
      </p:sp>
      <p:sp>
        <p:nvSpPr>
          <p:cNvPr id="14" name="深度视觉·原创设计 https://www.docer.com/works?userid=22383862"/>
          <p:cNvSpPr/>
          <p:nvPr/>
        </p:nvSpPr>
        <p:spPr>
          <a:xfrm>
            <a:off x="913466" y="4659216"/>
            <a:ext cx="1923548" cy="443185"/>
          </a:xfrm>
          <a:prstGeom prst="roundRect">
            <a:avLst/>
          </a:prstGeom>
          <a:solidFill>
            <a:schemeClr val="accent2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汇报人：</a:t>
            </a:r>
            <a:r>
              <a:rPr lang="en-GB" altLang="zh-CN" sz="14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 </a:t>
            </a:r>
            <a:r>
              <a:rPr lang="zh-CN" altLang="en-US" sz="14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陈婉莹</a:t>
            </a:r>
            <a:endParaRPr lang="zh-CN" altLang="en-US" sz="1400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深度视觉·原创设计 https://www.docer.com/works?userid=22383862"/>
          <p:cNvGrpSpPr/>
          <p:nvPr/>
        </p:nvGrpSpPr>
        <p:grpSpPr>
          <a:xfrm>
            <a:off x="5715175" y="1588"/>
            <a:ext cx="7149246" cy="6858000"/>
            <a:chOff x="5715175" y="1588"/>
            <a:chExt cx="7149246" cy="6858000"/>
          </a:xfrm>
        </p:grpSpPr>
        <p:sp>
          <p:nvSpPr>
            <p:cNvPr id="13" name="Freeform 8"/>
            <p:cNvSpPr/>
            <p:nvPr/>
          </p:nvSpPr>
          <p:spPr bwMode="auto">
            <a:xfrm>
              <a:off x="5715175" y="1588"/>
              <a:ext cx="6480000" cy="6858000"/>
            </a:xfrm>
            <a:prstGeom prst="parallelogram">
              <a:avLst>
                <a:gd name="adj" fmla="val 48222"/>
              </a:avLst>
            </a:prstGeom>
            <a:solidFill>
              <a:schemeClr val="accent1">
                <a:alpha val="4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7" name="Freeform 8"/>
            <p:cNvSpPr/>
            <p:nvPr/>
          </p:nvSpPr>
          <p:spPr bwMode="auto">
            <a:xfrm>
              <a:off x="11519578" y="5436296"/>
              <a:ext cx="1344843" cy="1423292"/>
            </a:xfrm>
            <a:prstGeom prst="parallelogram">
              <a:avLst>
                <a:gd name="adj" fmla="val 48222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深度视觉·原创设计 https://www.docer.com/works?userid=22383862"/>
          <p:cNvSpPr/>
          <p:nvPr/>
        </p:nvSpPr>
        <p:spPr>
          <a:xfrm>
            <a:off x="9096741" y="5924550"/>
            <a:ext cx="2460812" cy="2634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1" name="深度视觉·原创设计 https://www.docer.com/works?userid=22383862"/>
          <p:cNvSpPr/>
          <p:nvPr/>
        </p:nvSpPr>
        <p:spPr>
          <a:xfrm>
            <a:off x="7158990" y="3001645"/>
            <a:ext cx="4092575" cy="1372235"/>
          </a:xfrm>
          <a:prstGeom prst="rect">
            <a:avLst/>
          </a:prstGeom>
        </p:spPr>
        <p:txBody>
          <a:bodyPr wrap="square" lIns="91433" tIns="45716" rIns="91433" bIns="45716">
            <a:spAutoFit/>
          </a:bodyPr>
          <a:lstStyle/>
          <a:p>
            <a:pPr lvl="0" algn="l">
              <a:lnSpc>
                <a:spcPts val="2000"/>
              </a:lnSpc>
              <a:defRPr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Source Han Sans SC" panose="020B0500000000000000" pitchFamily="34" charset="-128"/>
                <a:ea typeface="Source Han Sans SC" panose="020B0500000000000000" pitchFamily="34" charset="-128"/>
                <a:sym typeface="FZHei-B01S" panose="02010601030101010101" pitchFamily="2" charset="-122"/>
              </a:rPr>
              <a:t>周三的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  <a:latin typeface="Source Han Sans SC" panose="020B0500000000000000" pitchFamily="34" charset="-128"/>
                <a:ea typeface="Source Han Sans SC" panose="020B0500000000000000" pitchFamily="34" charset="-128"/>
                <a:sym typeface="FZHei-B01S" panose="02010601030101010101" pitchFamily="2" charset="-122"/>
              </a:rPr>
              <a:t>11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Source Han Sans SC" panose="020B0500000000000000" pitchFamily="34" charset="-128"/>
                <a:ea typeface="Source Han Sans SC" panose="020B0500000000000000" pitchFamily="34" charset="-128"/>
                <a:sym typeface="FZHei-B01S" panose="02010601030101010101" pitchFamily="2" charset="-122"/>
              </a:rPr>
              <a:t>点，通过微信的方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Source Han Sans SC" panose="020B0500000000000000" pitchFamily="34" charset="-128"/>
              <a:ea typeface="Source Han Sans SC" panose="020B0500000000000000" pitchFamily="34" charset="-128"/>
              <a:sym typeface="FZHei-B01S" panose="02010601030101010101" pitchFamily="2" charset="-122"/>
            </a:endParaRPr>
          </a:p>
          <a:p>
            <a:pPr lvl="0" algn="l">
              <a:lnSpc>
                <a:spcPts val="2000"/>
              </a:lnSpc>
              <a:defRPr/>
            </a:pP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Source Han Sans SC" panose="020B0500000000000000" pitchFamily="34" charset="-128"/>
              <a:ea typeface="Source Han Sans SC" panose="020B0500000000000000" pitchFamily="34" charset="-128"/>
              <a:sym typeface="FZHei-B01S" panose="02010601030101010101" pitchFamily="2" charset="-122"/>
            </a:endParaRPr>
          </a:p>
          <a:p>
            <a:pPr lvl="0" algn="l">
              <a:lnSpc>
                <a:spcPts val="2000"/>
              </a:lnSpc>
              <a:defRPr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Source Han Sans SC" panose="020B0500000000000000" pitchFamily="34" charset="-128"/>
                <a:ea typeface="Source Han Sans SC" panose="020B0500000000000000" pitchFamily="34" charset="-128"/>
                <a:sym typeface="FZHei-B01S" panose="02010601030101010101" pitchFamily="2" charset="-122"/>
              </a:rPr>
              <a:t>式把设计图发给了甲方，并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Source Han Sans SC" panose="020B0500000000000000" pitchFamily="34" charset="-128"/>
              <a:ea typeface="Source Han Sans SC" panose="020B0500000000000000" pitchFamily="34" charset="-128"/>
              <a:sym typeface="FZHei-B01S" panose="02010601030101010101" pitchFamily="2" charset="-122"/>
            </a:endParaRPr>
          </a:p>
          <a:p>
            <a:pPr lvl="0" algn="l">
              <a:lnSpc>
                <a:spcPts val="2000"/>
              </a:lnSpc>
              <a:defRPr/>
            </a:pP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Source Han Sans SC" panose="020B0500000000000000" pitchFamily="34" charset="-128"/>
              <a:ea typeface="Source Han Sans SC" panose="020B0500000000000000" pitchFamily="34" charset="-128"/>
              <a:sym typeface="FZHei-B01S" panose="02010601030101010101" pitchFamily="2" charset="-122"/>
            </a:endParaRPr>
          </a:p>
          <a:p>
            <a:pPr lvl="0" algn="l">
              <a:lnSpc>
                <a:spcPts val="2000"/>
              </a:lnSpc>
              <a:defRPr/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  <a:latin typeface="Source Han Sans SC" panose="020B0500000000000000" pitchFamily="34" charset="-128"/>
                <a:ea typeface="Source Han Sans SC" panose="020B0500000000000000" pitchFamily="34" charset="-128"/>
                <a:sym typeface="FZHei-B01S" panose="02010601030101010101" pitchFamily="2" charset="-122"/>
              </a:rPr>
              <a:t>进行选定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Source Han Sans SC" panose="020B0500000000000000" pitchFamily="34" charset="-128"/>
              <a:ea typeface="Source Han Sans SC" panose="020B0500000000000000" pitchFamily="34" charset="-128"/>
              <a:sym typeface="FZHei-B01S" panose="02010601030101010101" pitchFamily="2" charset="-122"/>
            </a:endParaRPr>
          </a:p>
        </p:txBody>
      </p:sp>
      <p:sp>
        <p:nvSpPr>
          <p:cNvPr id="15" name="深度视觉·原创设计 https://www.docer.com/works?userid=22383862"/>
          <p:cNvSpPr txBox="1"/>
          <p:nvPr/>
        </p:nvSpPr>
        <p:spPr>
          <a:xfrm>
            <a:off x="7895768" y="1442449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Han Sans SC" panose="020B0500000000000000" pitchFamily="34" charset="-128"/>
                <a:ea typeface="Source Han Sans SC" panose="020B0500000000000000" pitchFamily="34" charset="-128"/>
              </a:rPr>
              <a:t>初步确认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Source Han Sans SC" panose="020B0500000000000000" pitchFamily="34" charset="-128"/>
              <a:ea typeface="Source Han Sans SC" panose="020B0500000000000000" pitchFamily="34" charset="-128"/>
            </a:endParaRPr>
          </a:p>
        </p:txBody>
      </p:sp>
      <p:pic>
        <p:nvPicPr>
          <p:cNvPr id="5" name="图片 4" descr="QQ图片2020110521010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618740" y="340995"/>
            <a:ext cx="3580130" cy="6176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54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深度视觉·原创设计 https://www.docer.com/works?userid=22383862"/>
          <p:cNvGrpSpPr/>
          <p:nvPr/>
        </p:nvGrpSpPr>
        <p:grpSpPr>
          <a:xfrm>
            <a:off x="5715175" y="1588"/>
            <a:ext cx="7149246" cy="6858000"/>
            <a:chOff x="5715175" y="1588"/>
            <a:chExt cx="7149246" cy="6858000"/>
          </a:xfrm>
        </p:grpSpPr>
        <p:sp>
          <p:nvSpPr>
            <p:cNvPr id="11" name="Freeform 8"/>
            <p:cNvSpPr/>
            <p:nvPr/>
          </p:nvSpPr>
          <p:spPr bwMode="auto">
            <a:xfrm>
              <a:off x="5715175" y="1588"/>
              <a:ext cx="6480000" cy="6858000"/>
            </a:xfrm>
            <a:prstGeom prst="parallelogram">
              <a:avLst>
                <a:gd name="adj" fmla="val 48222"/>
              </a:avLst>
            </a:prstGeom>
            <a:solidFill>
              <a:schemeClr val="accent1">
                <a:alpha val="4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11519578" y="5436296"/>
              <a:ext cx="1344843" cy="1423292"/>
            </a:xfrm>
            <a:prstGeom prst="parallelogram">
              <a:avLst>
                <a:gd name="adj" fmla="val 48222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" name="深度视觉·原创设计 https://www.docer.com/works?userid=22383862"/>
          <p:cNvSpPr/>
          <p:nvPr/>
        </p:nvSpPr>
        <p:spPr>
          <a:xfrm>
            <a:off x="7809875" y="0"/>
            <a:ext cx="43821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深度视觉·原创设计 https://www.docer.com/works?userid=22383862"/>
          <p:cNvSpPr txBox="1"/>
          <p:nvPr/>
        </p:nvSpPr>
        <p:spPr>
          <a:xfrm>
            <a:off x="1605446" y="2409543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Han Sans SC" panose="020B0500000000000000" pitchFamily="34" charset="-128"/>
                <a:ea typeface="Source Han Sans SC" panose="020B0500000000000000" pitchFamily="34" charset="-128"/>
              </a:rPr>
              <a:t>后续催促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Source Han Sans SC" panose="020B0500000000000000" pitchFamily="34" charset="-128"/>
              <a:ea typeface="Source Han Sans SC" panose="020B0500000000000000" pitchFamily="34" charset="-128"/>
            </a:endParaRPr>
          </a:p>
        </p:txBody>
      </p:sp>
      <p:sp>
        <p:nvSpPr>
          <p:cNvPr id="9" name="深度视觉·原创设计 https://www.docer.com/works?userid=22383862"/>
          <p:cNvSpPr txBox="1"/>
          <p:nvPr/>
        </p:nvSpPr>
        <p:spPr>
          <a:xfrm>
            <a:off x="1605446" y="3429403"/>
            <a:ext cx="4551818" cy="1197610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marL="0" marR="0" lvl="0" indent="0" algn="l" defTabSz="121793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ource Han Sans SC" panose="020B0500000000000000" pitchFamily="34" charset="-128"/>
                <a:ea typeface="Source Han Sans SC" panose="020B0500000000000000" pitchFamily="34" charset="-128"/>
                <a:sym typeface="FZHei-B01S" panose="02010601030101010101" pitchFamily="2" charset="-122"/>
              </a:rPr>
              <a:t>甲方不回信息，所以再进行了一番催促，最后进行了小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ource Han Sans SC" panose="020B0500000000000000" pitchFamily="34" charset="-128"/>
                <a:ea typeface="Source Han Sans SC" panose="020B0500000000000000" pitchFamily="34" charset="-128"/>
                <a:sym typeface="FZHei-B01S" panose="02010601030101010101" pitchFamily="2" charset="-122"/>
              </a:rPr>
              <a:t>部分修改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Source Han Sans SC" panose="020B0500000000000000" pitchFamily="34" charset="-128"/>
              <a:ea typeface="Source Han Sans SC" panose="020B0500000000000000" pitchFamily="34" charset="-128"/>
              <a:sym typeface="FZHei-B01S" panose="02010601030101010101" pitchFamily="2" charset="-122"/>
            </a:endParaRPr>
          </a:p>
        </p:txBody>
      </p:sp>
      <p:pic>
        <p:nvPicPr>
          <p:cNvPr id="14" name="图片 13" descr="QQ图片20201105210529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829425" y="121920"/>
            <a:ext cx="3816350" cy="6618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深度视觉·原创设计 https://www.docer.com/works?userid=22383862"/>
          <p:cNvGrpSpPr/>
          <p:nvPr/>
        </p:nvGrpSpPr>
        <p:grpSpPr>
          <a:xfrm>
            <a:off x="5712000" y="-317"/>
            <a:ext cx="7149246" cy="6858000"/>
            <a:chOff x="5715175" y="1588"/>
            <a:chExt cx="7149246" cy="6858000"/>
          </a:xfrm>
        </p:grpSpPr>
        <p:sp>
          <p:nvSpPr>
            <p:cNvPr id="13" name="Freeform 8"/>
            <p:cNvSpPr/>
            <p:nvPr/>
          </p:nvSpPr>
          <p:spPr bwMode="auto">
            <a:xfrm>
              <a:off x="5715175" y="1588"/>
              <a:ext cx="6480000" cy="6858000"/>
            </a:xfrm>
            <a:prstGeom prst="parallelogram">
              <a:avLst>
                <a:gd name="adj" fmla="val 48222"/>
              </a:avLst>
            </a:prstGeom>
            <a:solidFill>
              <a:schemeClr val="accent1">
                <a:alpha val="4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7" name="Freeform 8"/>
            <p:cNvSpPr/>
            <p:nvPr/>
          </p:nvSpPr>
          <p:spPr bwMode="auto">
            <a:xfrm>
              <a:off x="11519578" y="5436296"/>
              <a:ext cx="1344843" cy="1423292"/>
            </a:xfrm>
            <a:prstGeom prst="parallelogram">
              <a:avLst>
                <a:gd name="adj" fmla="val 48222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7" name="深度视觉·原创设计 https://www.docer.com/works?userid=22383862"/>
          <p:cNvSpPr/>
          <p:nvPr/>
        </p:nvSpPr>
        <p:spPr>
          <a:xfrm>
            <a:off x="9096741" y="5924550"/>
            <a:ext cx="2460812" cy="2634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pic>
        <p:nvPicPr>
          <p:cNvPr id="2" name="图片 1" descr="微信图片_202011052146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38880" y="185420"/>
            <a:ext cx="3051810" cy="64865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519670" y="2785745"/>
            <a:ext cx="37293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最后的定稿</a:t>
            </a:r>
            <a:r>
              <a:rPr lang="en-US" altLang="zh-CN" sz="2400"/>
              <a:t>——</a:t>
            </a:r>
            <a:r>
              <a:rPr lang="zh-CN" altLang="en-US" sz="2400"/>
              <a:t>王钰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深度视觉·原创设计 https://www.docer.com/works?userid=22383862"/>
          <p:cNvSpPr/>
          <p:nvPr/>
        </p:nvSpPr>
        <p:spPr>
          <a:xfrm flipV="1">
            <a:off x="4642029" y="0"/>
            <a:ext cx="3123932" cy="3557498"/>
          </a:xfrm>
          <a:prstGeom prst="parallelogram">
            <a:avLst>
              <a:gd name="adj" fmla="val 69381"/>
            </a:avLst>
          </a:prstGeom>
          <a:solidFill>
            <a:srgbClr val="FEC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深度视觉·原创设计 https://www.docer.com/works?userid=22383862"/>
          <p:cNvSpPr/>
          <p:nvPr/>
        </p:nvSpPr>
        <p:spPr>
          <a:xfrm flipV="1">
            <a:off x="9251960" y="3611693"/>
            <a:ext cx="2483485" cy="3305810"/>
          </a:xfrm>
          <a:prstGeom prst="parallelogram">
            <a:avLst>
              <a:gd name="adj" fmla="val 81768"/>
            </a:avLst>
          </a:prstGeom>
          <a:solidFill>
            <a:srgbClr val="FEC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深度视觉·原创设计 https://www.docer.com/works?userid=22383862"/>
          <p:cNvSpPr txBox="1"/>
          <p:nvPr/>
        </p:nvSpPr>
        <p:spPr>
          <a:xfrm>
            <a:off x="412750" y="386715"/>
            <a:ext cx="20777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400" b="1" i="1" dirty="0">
                <a:solidFill>
                  <a:srgbClr val="FEC54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endParaRPr lang="en-US" altLang="zh-CN" sz="4400" b="1" i="1" dirty="0">
              <a:solidFill>
                <a:srgbClr val="FEC54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深度视觉·原创设计 https://www.docer.com/works?userid=22383862"/>
          <p:cNvSpPr txBox="1"/>
          <p:nvPr/>
        </p:nvSpPr>
        <p:spPr>
          <a:xfrm>
            <a:off x="851396" y="2629436"/>
            <a:ext cx="467364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dist"/>
            <a:r>
              <a:rPr lang="zh-CN" alt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zcoolwenyiti" panose="02000603000000000000" pitchFamily="2" charset="-122"/>
                <a:ea typeface="zcoolwenyiti" panose="02000603000000000000" pitchFamily="2" charset="-122"/>
                <a:cs typeface="+mn-ea"/>
                <a:sym typeface="+mn-lt"/>
              </a:rPr>
              <a:t>谢谢观看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latin typeface="zcoolwenyiti" panose="02000603000000000000" pitchFamily="2" charset="-122"/>
              <a:ea typeface="zcoolwenyiti" panose="02000603000000000000" pitchFamily="2" charset="-122"/>
              <a:cs typeface="+mn-ea"/>
              <a:sym typeface="+mn-lt"/>
            </a:endParaRPr>
          </a:p>
        </p:txBody>
      </p:sp>
      <p:sp>
        <p:nvSpPr>
          <p:cNvPr id="14" name="深度视觉·原创设计 https://www.docer.com/works?userid=22383862"/>
          <p:cNvSpPr/>
          <p:nvPr/>
        </p:nvSpPr>
        <p:spPr>
          <a:xfrm>
            <a:off x="922991" y="4649056"/>
            <a:ext cx="1923548" cy="443185"/>
          </a:xfrm>
          <a:prstGeom prst="roundRect">
            <a:avLst/>
          </a:prstGeom>
          <a:solidFill>
            <a:schemeClr val="accent2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汇报人：</a:t>
            </a:r>
            <a:r>
              <a:rPr lang="en-GB" altLang="zh-CN" sz="14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 </a:t>
            </a:r>
            <a:r>
              <a:rPr lang="zh-CN" altLang="en-US" sz="1400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陈婉莹</a:t>
            </a:r>
            <a:endParaRPr lang="zh-CN" altLang="en-US" sz="1400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DC544"/>
      </a:accent1>
      <a:accent2>
        <a:srgbClr val="FDC54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WPS 演示</Application>
  <PresentationFormat>宽屏</PresentationFormat>
  <Paragraphs>26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zcoolwenyiti</vt:lpstr>
      <vt:lpstr>思源黑体</vt:lpstr>
      <vt:lpstr>Source Han Sans SC</vt:lpstr>
      <vt:lpstr>Yu Gothic UI</vt:lpstr>
      <vt:lpstr>FZHei-B01S</vt:lpstr>
      <vt:lpstr>Calibri</vt:lpstr>
      <vt:lpstr>黑体</vt:lpstr>
      <vt:lpstr>Arial Unicode MS</vt:lpstr>
      <vt:lpstr>Calibri Light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陈婉莹</cp:lastModifiedBy>
  <cp:revision>9</cp:revision>
  <dcterms:created xsi:type="dcterms:W3CDTF">2020-11-03T06:50:00Z</dcterms:created>
  <dcterms:modified xsi:type="dcterms:W3CDTF">2020-11-05T14:25:08Z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2052-11.1.0.10072</vt:lpwstr>
  </property>
</Properties>
</file>