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4"/>
  </p:notesMasterIdLst>
  <p:sldIdLst>
    <p:sldId id="256" r:id="rId3"/>
    <p:sldId id="258" r:id="rId4"/>
    <p:sldId id="259" r:id="rId5"/>
    <p:sldId id="262" r:id="rId6"/>
    <p:sldId id="285" r:id="rId7"/>
    <p:sldId id="267" r:id="rId8"/>
    <p:sldId id="286" r:id="rId9"/>
    <p:sldId id="273" r:id="rId10"/>
    <p:sldId id="287" r:id="rId11"/>
    <p:sldId id="281" r:id="rId12"/>
    <p:sldId id="283" r:id="rId13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3946B"/>
    <a:srgbClr val="8C2C2C"/>
    <a:srgbClr val="B8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08" autoAdjust="0"/>
    <p:restoredTop sz="96314" autoAdjust="0"/>
  </p:normalViewPr>
  <p:slideViewPr>
    <p:cSldViewPr snapToGrid="0" showGuides="1">
      <p:cViewPr varScale="1">
        <p:scale>
          <a:sx n="108" d="100"/>
          <a:sy n="108" d="100"/>
        </p:scale>
        <p:origin x="696" y="114"/>
      </p:cViewPr>
      <p:guideLst>
        <p:guide orient="horz" pos="2146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7" Type="http://schemas.openxmlformats.org/officeDocument/2006/relationships/tableStyles" Target="tableStyles.xml"/><Relationship Id="rId16" Type="http://schemas.openxmlformats.org/officeDocument/2006/relationships/viewProps" Target="viewProps.xml"/><Relationship Id="rId15" Type="http://schemas.openxmlformats.org/officeDocument/2006/relationships/presProps" Target="presProps.xml"/><Relationship Id="rId14" Type="http://schemas.openxmlformats.org/officeDocument/2006/relationships/notesMaster" Target="notesMasters/notesMaster1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E3C7FC-3CC8-4214-AAB7-B272A27C17B9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0451CE-A8AC-4D3B-9A1F-4813FF819B33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单击以编辑母版副标题样式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439C1-9380-4261-8626-06D21037FD93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95DCD-43B4-443A-AEF0-1193313C176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0"/>
    </mc:Choice>
    <mc:Fallback>
      <p:transition spd="slow" advTm="0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439C1-9380-4261-8626-06D21037FD93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95DCD-43B4-443A-AEF0-1193313C176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0"/>
    </mc:Choice>
    <mc:Fallback>
      <p:transition spd="slow" advTm="0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 hasCustomPrompt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439C1-9380-4261-8626-06D21037FD93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95DCD-43B4-443A-AEF0-1193313C176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0"/>
    </mc:Choice>
    <mc:Fallback>
      <p:transition spd="slow" advTm="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439C1-9380-4261-8626-06D21037FD93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95DCD-43B4-443A-AEF0-1193313C176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0"/>
    </mc:Choice>
    <mc:Fallback>
      <p:transition spd="slow" advTm="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439C1-9380-4261-8626-06D21037FD93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95DCD-43B4-443A-AEF0-1193313C176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0"/>
    </mc:Choice>
    <mc:Fallback>
      <p:transition spd="slow" advTm="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 hasCustomPrompt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439C1-9380-4261-8626-06D21037FD93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95DCD-43B4-443A-AEF0-1193313C176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0"/>
    </mc:Choice>
    <mc:Fallback>
      <p:transition spd="slow" advTm="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 hasCustomPrompt="1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439C1-9380-4261-8626-06D21037FD93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95DCD-43B4-443A-AEF0-1193313C176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0"/>
    </mc:Choice>
    <mc:Fallback>
      <p:transition spd="slow" advTm="0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439C1-9380-4261-8626-06D21037FD93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95DCD-43B4-443A-AEF0-1193313C176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0"/>
    </mc:Choice>
    <mc:Fallback>
      <p:transition spd="slow" advTm="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439C1-9380-4261-8626-06D21037FD93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95DCD-43B4-443A-AEF0-1193313C176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0"/>
    </mc:Choice>
    <mc:Fallback>
      <p:transition spd="slow" advTm="0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439C1-9380-4261-8626-06D21037FD93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95DCD-43B4-443A-AEF0-1193313C176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0"/>
    </mc:Choice>
    <mc:Fallback>
      <p:transition spd="slow" advTm="0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439C1-9380-4261-8626-06D21037FD93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95DCD-43B4-443A-AEF0-1193313C176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0"/>
    </mc:Choice>
    <mc:Fallback>
      <p:transition spd="slow" advTm="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7439C1-9380-4261-8626-06D21037FD93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F95DCD-43B4-443A-AEF0-1193313C1765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4="http://schemas.microsoft.com/office/powerpoint/2010/main" Requires="p14">
      <p:transition spd="slow" p14:dur="2000" advTm="0"/>
    </mc:Choice>
    <mc:Fallback>
      <p:transition spd="slow" advTm="0"/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10.jpeg"/><Relationship Id="rId1" Type="http://schemas.openxmlformats.org/officeDocument/2006/relationships/image" Target="../media/image9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7.xml"/><Relationship Id="rId4" Type="http://schemas.openxmlformats.org/officeDocument/2006/relationships/image" Target="../media/image7.jpeg"/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/>
        </p:nvPicPr>
        <p:blipFill rotWithShape="1"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212" t="37660" r="12872" b="44468"/>
          <a:stretch>
            <a:fillRect/>
          </a:stretch>
        </p:blipFill>
        <p:spPr>
          <a:xfrm>
            <a:off x="1845012" y="2816157"/>
            <a:ext cx="9377464" cy="1225685"/>
          </a:xfrm>
          <a:prstGeom prst="rect">
            <a:avLst/>
          </a:prstGeom>
        </p:spPr>
      </p:pic>
      <p:sp>
        <p:nvSpPr>
          <p:cNvPr id="8" name="文本框 7"/>
          <p:cNvSpPr txBox="1"/>
          <p:nvPr/>
        </p:nvSpPr>
        <p:spPr>
          <a:xfrm>
            <a:off x="2295727" y="1905506"/>
            <a:ext cx="3840480" cy="30460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96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分</a:t>
            </a:r>
            <a:endParaRPr lang="en-US" altLang="zh-CN" sz="9600" dirty="0" smtClean="0">
              <a:solidFill>
                <a:schemeClr val="tx1">
                  <a:lumMod val="50000"/>
                  <a:lumOff val="50000"/>
                </a:schemeClr>
              </a:solidFill>
              <a:latin typeface="幼圆" panose="02010509060101010101" pitchFamily="49" charset="-122"/>
              <a:ea typeface="幼圆" panose="02010509060101010101" pitchFamily="49" charset="-122"/>
            </a:endParaRPr>
          </a:p>
          <a:p>
            <a:r>
              <a:rPr lang="en-US" altLang="zh-CN" sz="9600" dirty="0">
                <a:solidFill>
                  <a:schemeClr val="tx1">
                    <a:lumMod val="50000"/>
                    <a:lumOff val="50000"/>
                  </a:schemeClr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 </a:t>
            </a:r>
            <a:r>
              <a:rPr lang="en-US" altLang="zh-CN" sz="96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   </a:t>
            </a:r>
            <a:r>
              <a:rPr lang="zh-CN" altLang="en-US" sz="96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页</a:t>
            </a:r>
            <a:endParaRPr lang="zh-CN" altLang="en-US" sz="9600" dirty="0" smtClean="0">
              <a:solidFill>
                <a:schemeClr val="tx1">
                  <a:lumMod val="50000"/>
                  <a:lumOff val="50000"/>
                </a:schemeClr>
              </a:solidFill>
              <a:latin typeface="幼圆" panose="02010509060101010101" pitchFamily="49" charset="-122"/>
              <a:ea typeface="幼圆" panose="02010509060101010101" pitchFamily="49" charset="-122"/>
            </a:endParaRPr>
          </a:p>
        </p:txBody>
      </p:sp>
      <p:sp>
        <p:nvSpPr>
          <p:cNvPr id="11" name="任意多边形 10"/>
          <p:cNvSpPr/>
          <p:nvPr/>
        </p:nvSpPr>
        <p:spPr>
          <a:xfrm>
            <a:off x="8526984" y="3358644"/>
            <a:ext cx="171109" cy="168879"/>
          </a:xfrm>
          <a:custGeom>
            <a:avLst/>
            <a:gdLst>
              <a:gd name="connsiteX0" fmla="*/ 68531 w 399271"/>
              <a:gd name="connsiteY0" fmla="*/ 20364 h 535930"/>
              <a:gd name="connsiteX1" fmla="*/ 68531 w 399271"/>
              <a:gd name="connsiteY1" fmla="*/ 20364 h 535930"/>
              <a:gd name="connsiteX2" fmla="*/ 58803 w 399271"/>
              <a:gd name="connsiteY2" fmla="*/ 107913 h 535930"/>
              <a:gd name="connsiteX3" fmla="*/ 39348 w 399271"/>
              <a:gd name="connsiteY3" fmla="*/ 137096 h 535930"/>
              <a:gd name="connsiteX4" fmla="*/ 29620 w 399271"/>
              <a:gd name="connsiteY4" fmla="*/ 166279 h 535930"/>
              <a:gd name="connsiteX5" fmla="*/ 19893 w 399271"/>
              <a:gd name="connsiteY5" fmla="*/ 234372 h 535930"/>
              <a:gd name="connsiteX6" fmla="*/ 10165 w 399271"/>
              <a:gd name="connsiteY6" fmla="*/ 263555 h 535930"/>
              <a:gd name="connsiteX7" fmla="*/ 437 w 399271"/>
              <a:gd name="connsiteY7" fmla="*/ 312194 h 535930"/>
              <a:gd name="connsiteX8" fmla="*/ 29620 w 399271"/>
              <a:gd name="connsiteY8" fmla="*/ 477564 h 535930"/>
              <a:gd name="connsiteX9" fmla="*/ 58803 w 399271"/>
              <a:gd name="connsiteY9" fmla="*/ 497019 h 535930"/>
              <a:gd name="connsiteX10" fmla="*/ 78258 w 399271"/>
              <a:gd name="connsiteY10" fmla="*/ 516475 h 535930"/>
              <a:gd name="connsiteX11" fmla="*/ 136624 w 399271"/>
              <a:gd name="connsiteY11" fmla="*/ 535930 h 535930"/>
              <a:gd name="connsiteX12" fmla="*/ 233901 w 399271"/>
              <a:gd name="connsiteY12" fmla="*/ 526202 h 535930"/>
              <a:gd name="connsiteX13" fmla="*/ 263084 w 399271"/>
              <a:gd name="connsiteY13" fmla="*/ 506747 h 535930"/>
              <a:gd name="connsiteX14" fmla="*/ 301995 w 399271"/>
              <a:gd name="connsiteY14" fmla="*/ 487292 h 535930"/>
              <a:gd name="connsiteX15" fmla="*/ 370088 w 399271"/>
              <a:gd name="connsiteY15" fmla="*/ 409470 h 535930"/>
              <a:gd name="connsiteX16" fmla="*/ 379816 w 399271"/>
              <a:gd name="connsiteY16" fmla="*/ 370560 h 535930"/>
              <a:gd name="connsiteX17" fmla="*/ 399271 w 399271"/>
              <a:gd name="connsiteY17" fmla="*/ 312194 h 535930"/>
              <a:gd name="connsiteX18" fmla="*/ 379816 w 399271"/>
              <a:gd name="connsiteY18" fmla="*/ 107913 h 535930"/>
              <a:gd name="connsiteX19" fmla="*/ 350633 w 399271"/>
              <a:gd name="connsiteY19" fmla="*/ 49547 h 535930"/>
              <a:gd name="connsiteX20" fmla="*/ 321450 w 399271"/>
              <a:gd name="connsiteY20" fmla="*/ 20364 h 535930"/>
              <a:gd name="connsiteX21" fmla="*/ 272812 w 399271"/>
              <a:gd name="connsiteY21" fmla="*/ 10636 h 535930"/>
              <a:gd name="connsiteX22" fmla="*/ 243629 w 399271"/>
              <a:gd name="connsiteY22" fmla="*/ 909 h 535930"/>
              <a:gd name="connsiteX23" fmla="*/ 87986 w 399271"/>
              <a:gd name="connsiteY23" fmla="*/ 30092 h 535930"/>
              <a:gd name="connsiteX24" fmla="*/ 68531 w 399271"/>
              <a:gd name="connsiteY24" fmla="*/ 20364 h 5359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399271" h="535930">
                <a:moveTo>
                  <a:pt x="68531" y="20364"/>
                </a:moveTo>
                <a:lnTo>
                  <a:pt x="68531" y="20364"/>
                </a:lnTo>
                <a:cubicBezTo>
                  <a:pt x="65288" y="49547"/>
                  <a:pt x="65924" y="79427"/>
                  <a:pt x="58803" y="107913"/>
                </a:cubicBezTo>
                <a:cubicBezTo>
                  <a:pt x="55967" y="119255"/>
                  <a:pt x="44576" y="126639"/>
                  <a:pt x="39348" y="137096"/>
                </a:cubicBezTo>
                <a:cubicBezTo>
                  <a:pt x="34762" y="146267"/>
                  <a:pt x="32863" y="156551"/>
                  <a:pt x="29620" y="166279"/>
                </a:cubicBezTo>
                <a:cubicBezTo>
                  <a:pt x="26378" y="188977"/>
                  <a:pt x="24390" y="211889"/>
                  <a:pt x="19893" y="234372"/>
                </a:cubicBezTo>
                <a:cubicBezTo>
                  <a:pt x="17882" y="244427"/>
                  <a:pt x="12652" y="253607"/>
                  <a:pt x="10165" y="263555"/>
                </a:cubicBezTo>
                <a:cubicBezTo>
                  <a:pt x="6155" y="279595"/>
                  <a:pt x="3680" y="295981"/>
                  <a:pt x="437" y="312194"/>
                </a:cubicBezTo>
                <a:cubicBezTo>
                  <a:pt x="4305" y="366341"/>
                  <a:pt x="-13360" y="434584"/>
                  <a:pt x="29620" y="477564"/>
                </a:cubicBezTo>
                <a:cubicBezTo>
                  <a:pt x="37887" y="485831"/>
                  <a:pt x="49674" y="489716"/>
                  <a:pt x="58803" y="497019"/>
                </a:cubicBezTo>
                <a:cubicBezTo>
                  <a:pt x="65965" y="502748"/>
                  <a:pt x="70055" y="512373"/>
                  <a:pt x="78258" y="516475"/>
                </a:cubicBezTo>
                <a:cubicBezTo>
                  <a:pt x="96601" y="525646"/>
                  <a:pt x="136624" y="535930"/>
                  <a:pt x="136624" y="535930"/>
                </a:cubicBezTo>
                <a:cubicBezTo>
                  <a:pt x="169050" y="532687"/>
                  <a:pt x="202148" y="533530"/>
                  <a:pt x="233901" y="526202"/>
                </a:cubicBezTo>
                <a:cubicBezTo>
                  <a:pt x="245293" y="523573"/>
                  <a:pt x="252933" y="512547"/>
                  <a:pt x="263084" y="506747"/>
                </a:cubicBezTo>
                <a:cubicBezTo>
                  <a:pt x="275675" y="499553"/>
                  <a:pt x="289025" y="493777"/>
                  <a:pt x="301995" y="487292"/>
                </a:cubicBezTo>
                <a:cubicBezTo>
                  <a:pt x="358900" y="430386"/>
                  <a:pt x="337915" y="457731"/>
                  <a:pt x="370088" y="409470"/>
                </a:cubicBezTo>
                <a:cubicBezTo>
                  <a:pt x="373331" y="396500"/>
                  <a:pt x="375974" y="383365"/>
                  <a:pt x="379816" y="370560"/>
                </a:cubicBezTo>
                <a:cubicBezTo>
                  <a:pt x="385709" y="350917"/>
                  <a:pt x="399271" y="312194"/>
                  <a:pt x="399271" y="312194"/>
                </a:cubicBezTo>
                <a:cubicBezTo>
                  <a:pt x="392295" y="193597"/>
                  <a:pt x="402081" y="185837"/>
                  <a:pt x="379816" y="107913"/>
                </a:cubicBezTo>
                <a:cubicBezTo>
                  <a:pt x="372186" y="81209"/>
                  <a:pt x="369168" y="71790"/>
                  <a:pt x="350633" y="49547"/>
                </a:cubicBezTo>
                <a:cubicBezTo>
                  <a:pt x="341826" y="38979"/>
                  <a:pt x="333755" y="26516"/>
                  <a:pt x="321450" y="20364"/>
                </a:cubicBezTo>
                <a:cubicBezTo>
                  <a:pt x="306662" y="12970"/>
                  <a:pt x="288852" y="14646"/>
                  <a:pt x="272812" y="10636"/>
                </a:cubicBezTo>
                <a:cubicBezTo>
                  <a:pt x="262864" y="8149"/>
                  <a:pt x="253357" y="4151"/>
                  <a:pt x="243629" y="909"/>
                </a:cubicBezTo>
                <a:cubicBezTo>
                  <a:pt x="98279" y="11290"/>
                  <a:pt x="139625" y="-21547"/>
                  <a:pt x="87986" y="30092"/>
                </a:cubicBezTo>
                <a:lnTo>
                  <a:pt x="68531" y="20364"/>
                </a:lnTo>
                <a:close/>
              </a:path>
            </a:pathLst>
          </a:custGeom>
          <a:solidFill>
            <a:srgbClr val="8C2C2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文本框 1"/>
          <p:cNvSpPr txBox="1"/>
          <p:nvPr/>
        </p:nvSpPr>
        <p:spPr>
          <a:xfrm>
            <a:off x="8748173" y="3258418"/>
            <a:ext cx="201168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汇报人：可爱小顺</a:t>
            </a:r>
            <a:endParaRPr lang="zh-CN" altLang="en-US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0"/>
    </mc:Choice>
    <mc:Fallback>
      <p:transition spd="slow" advTm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1" grpId="0" animBg="1"/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5911174" y="0"/>
            <a:ext cx="369652" cy="223735"/>
          </a:xfrm>
          <a:prstGeom prst="rect">
            <a:avLst/>
          </a:prstGeom>
          <a:solidFill>
            <a:srgbClr val="B3946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等线" panose="02010600030101010101" charset="-122"/>
              <a:ea typeface="等线" panose="02010600030101010101" charset="-122"/>
              <a:cs typeface="+mn-cs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481710" y="723987"/>
            <a:ext cx="2214880" cy="5835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zh-CN" altLang="en-US" sz="3200" dirty="0">
                <a:solidFill>
                  <a:schemeClr val="tx1">
                    <a:lumMod val="50000"/>
                    <a:lumOff val="50000"/>
                  </a:schemeClr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这就是总结</a:t>
            </a:r>
            <a:endParaRPr lang="zh-CN" altLang="en-US" sz="3200" dirty="0">
              <a:solidFill>
                <a:schemeClr val="tx1">
                  <a:lumMod val="50000"/>
                  <a:lumOff val="50000"/>
                </a:schemeClr>
              </a:solidFill>
              <a:latin typeface="幼圆" panose="02010509060101010101" pitchFamily="49" charset="-122"/>
              <a:ea typeface="幼圆" panose="02010509060101010101" pitchFamily="49" charset="-122"/>
            </a:endParaRPr>
          </a:p>
        </p:txBody>
      </p:sp>
      <p:pic>
        <p:nvPicPr>
          <p:cNvPr id="10" name="图片 9"/>
          <p:cNvPicPr>
            <a:picLocks noChangeAspect="1"/>
          </p:cNvPicPr>
          <p:nvPr/>
        </p:nvPicPr>
        <p:blipFill rotWithShape="1"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09" t="33616" r="1397" b="8085"/>
          <a:stretch>
            <a:fillRect/>
          </a:stretch>
        </p:blipFill>
        <p:spPr>
          <a:xfrm rot="16200000">
            <a:off x="9754236" y="5139125"/>
            <a:ext cx="2297382" cy="1140367"/>
          </a:xfrm>
          <a:prstGeom prst="rect">
            <a:avLst/>
          </a:prstGeom>
        </p:spPr>
      </p:pic>
      <p:pic>
        <p:nvPicPr>
          <p:cNvPr id="8" name="图片 7" descr="img-fb7a5fcc03b735c7043558dd1044438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2920" y="1390650"/>
            <a:ext cx="2574290" cy="2446020"/>
          </a:xfrm>
          <a:prstGeom prst="rect">
            <a:avLst/>
          </a:prstGeom>
        </p:spPr>
      </p:pic>
      <p:sp>
        <p:nvSpPr>
          <p:cNvPr id="9" name="文本框 8"/>
          <p:cNvSpPr txBox="1"/>
          <p:nvPr/>
        </p:nvSpPr>
        <p:spPr>
          <a:xfrm>
            <a:off x="6551295" y="3969385"/>
            <a:ext cx="401701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不说了，写代码去了。</a:t>
            </a:r>
            <a:endParaRPr lang="zh-CN" altLang="en-US"/>
          </a:p>
        </p:txBody>
      </p:sp>
    </p:spTree>
  </p:cSld>
  <p:clrMapOvr>
    <a:masterClrMapping/>
  </p:clrMapOvr>
  <p:transition spd="slow" advTm="0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/>
        </p:nvPicPr>
        <p:blipFill rotWithShape="1"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212" t="37660" r="12872" b="44468"/>
          <a:stretch>
            <a:fillRect/>
          </a:stretch>
        </p:blipFill>
        <p:spPr>
          <a:xfrm>
            <a:off x="1845012" y="2816157"/>
            <a:ext cx="9377464" cy="1225685"/>
          </a:xfrm>
          <a:prstGeom prst="rect">
            <a:avLst/>
          </a:prstGeom>
        </p:spPr>
      </p:pic>
      <p:sp>
        <p:nvSpPr>
          <p:cNvPr id="8" name="文本框 7"/>
          <p:cNvSpPr txBox="1"/>
          <p:nvPr/>
        </p:nvSpPr>
        <p:spPr>
          <a:xfrm>
            <a:off x="2166418" y="1905505"/>
            <a:ext cx="5109091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sz="9600" dirty="0" smtClean="0">
                <a:solidFill>
                  <a:prstClr val="black">
                    <a:lumMod val="50000"/>
                    <a:lumOff val="50000"/>
                  </a:prstClr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谢谢 </a:t>
            </a:r>
            <a:endParaRPr lang="en-US" altLang="zh-CN" sz="9600" dirty="0" smtClean="0">
              <a:solidFill>
                <a:prstClr val="black">
                  <a:lumMod val="50000"/>
                  <a:lumOff val="50000"/>
                </a:prstClr>
              </a:solidFill>
              <a:latin typeface="幼圆" panose="02010509060101010101" pitchFamily="49" charset="-122"/>
              <a:ea typeface="幼圆" panose="02010509060101010101" pitchFamily="49" charset="-122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altLang="zh-CN" sz="9600" dirty="0">
                <a:solidFill>
                  <a:prstClr val="black">
                    <a:lumMod val="50000"/>
                    <a:lumOff val="50000"/>
                  </a:prstClr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 </a:t>
            </a:r>
            <a:r>
              <a:rPr lang="en-US" altLang="zh-CN" sz="9600" dirty="0" smtClean="0">
                <a:solidFill>
                  <a:prstClr val="black">
                    <a:lumMod val="50000"/>
                    <a:lumOff val="50000"/>
                  </a:prstClr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   </a:t>
            </a:r>
            <a:r>
              <a:rPr lang="zh-CN" altLang="en-US" sz="9600" dirty="0" smtClean="0">
                <a:solidFill>
                  <a:prstClr val="black">
                    <a:lumMod val="50000"/>
                    <a:lumOff val="50000"/>
                  </a:prstClr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观看</a:t>
            </a:r>
            <a:endParaRPr kumimoji="0" lang="en-US" altLang="zh-CN" sz="9600" b="0" i="0" u="none" strike="noStrike" kern="1200" cap="none" spc="0" normalizeH="0" baseline="0" noProof="0" dirty="0" smtClean="0">
              <a:ln>
                <a:noFill/>
              </a:ln>
              <a:solidFill>
                <a:prstClr val="black">
                  <a:lumMod val="50000"/>
                  <a:lumOff val="50000"/>
                </a:prstClr>
              </a:solidFill>
              <a:effectLst/>
              <a:uLnTx/>
              <a:uFillTx/>
              <a:latin typeface="幼圆" panose="02010509060101010101" pitchFamily="49" charset="-122"/>
              <a:ea typeface="幼圆" panose="02010509060101010101" pitchFamily="49" charset="-122"/>
              <a:cs typeface="+mn-cs"/>
            </a:endParaRPr>
          </a:p>
        </p:txBody>
      </p:sp>
      <p:sp>
        <p:nvSpPr>
          <p:cNvPr id="11" name="任意多边形 10"/>
          <p:cNvSpPr/>
          <p:nvPr/>
        </p:nvSpPr>
        <p:spPr>
          <a:xfrm>
            <a:off x="8526984" y="3358644"/>
            <a:ext cx="171109" cy="168879"/>
          </a:xfrm>
          <a:custGeom>
            <a:avLst/>
            <a:gdLst>
              <a:gd name="connsiteX0" fmla="*/ 68531 w 399271"/>
              <a:gd name="connsiteY0" fmla="*/ 20364 h 535930"/>
              <a:gd name="connsiteX1" fmla="*/ 68531 w 399271"/>
              <a:gd name="connsiteY1" fmla="*/ 20364 h 535930"/>
              <a:gd name="connsiteX2" fmla="*/ 58803 w 399271"/>
              <a:gd name="connsiteY2" fmla="*/ 107913 h 535930"/>
              <a:gd name="connsiteX3" fmla="*/ 39348 w 399271"/>
              <a:gd name="connsiteY3" fmla="*/ 137096 h 535930"/>
              <a:gd name="connsiteX4" fmla="*/ 29620 w 399271"/>
              <a:gd name="connsiteY4" fmla="*/ 166279 h 535930"/>
              <a:gd name="connsiteX5" fmla="*/ 19893 w 399271"/>
              <a:gd name="connsiteY5" fmla="*/ 234372 h 535930"/>
              <a:gd name="connsiteX6" fmla="*/ 10165 w 399271"/>
              <a:gd name="connsiteY6" fmla="*/ 263555 h 535930"/>
              <a:gd name="connsiteX7" fmla="*/ 437 w 399271"/>
              <a:gd name="connsiteY7" fmla="*/ 312194 h 535930"/>
              <a:gd name="connsiteX8" fmla="*/ 29620 w 399271"/>
              <a:gd name="connsiteY8" fmla="*/ 477564 h 535930"/>
              <a:gd name="connsiteX9" fmla="*/ 58803 w 399271"/>
              <a:gd name="connsiteY9" fmla="*/ 497019 h 535930"/>
              <a:gd name="connsiteX10" fmla="*/ 78258 w 399271"/>
              <a:gd name="connsiteY10" fmla="*/ 516475 h 535930"/>
              <a:gd name="connsiteX11" fmla="*/ 136624 w 399271"/>
              <a:gd name="connsiteY11" fmla="*/ 535930 h 535930"/>
              <a:gd name="connsiteX12" fmla="*/ 233901 w 399271"/>
              <a:gd name="connsiteY12" fmla="*/ 526202 h 535930"/>
              <a:gd name="connsiteX13" fmla="*/ 263084 w 399271"/>
              <a:gd name="connsiteY13" fmla="*/ 506747 h 535930"/>
              <a:gd name="connsiteX14" fmla="*/ 301995 w 399271"/>
              <a:gd name="connsiteY14" fmla="*/ 487292 h 535930"/>
              <a:gd name="connsiteX15" fmla="*/ 370088 w 399271"/>
              <a:gd name="connsiteY15" fmla="*/ 409470 h 535930"/>
              <a:gd name="connsiteX16" fmla="*/ 379816 w 399271"/>
              <a:gd name="connsiteY16" fmla="*/ 370560 h 535930"/>
              <a:gd name="connsiteX17" fmla="*/ 399271 w 399271"/>
              <a:gd name="connsiteY17" fmla="*/ 312194 h 535930"/>
              <a:gd name="connsiteX18" fmla="*/ 379816 w 399271"/>
              <a:gd name="connsiteY18" fmla="*/ 107913 h 535930"/>
              <a:gd name="connsiteX19" fmla="*/ 350633 w 399271"/>
              <a:gd name="connsiteY19" fmla="*/ 49547 h 535930"/>
              <a:gd name="connsiteX20" fmla="*/ 321450 w 399271"/>
              <a:gd name="connsiteY20" fmla="*/ 20364 h 535930"/>
              <a:gd name="connsiteX21" fmla="*/ 272812 w 399271"/>
              <a:gd name="connsiteY21" fmla="*/ 10636 h 535930"/>
              <a:gd name="connsiteX22" fmla="*/ 243629 w 399271"/>
              <a:gd name="connsiteY22" fmla="*/ 909 h 535930"/>
              <a:gd name="connsiteX23" fmla="*/ 87986 w 399271"/>
              <a:gd name="connsiteY23" fmla="*/ 30092 h 535930"/>
              <a:gd name="connsiteX24" fmla="*/ 68531 w 399271"/>
              <a:gd name="connsiteY24" fmla="*/ 20364 h 5359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399271" h="535930">
                <a:moveTo>
                  <a:pt x="68531" y="20364"/>
                </a:moveTo>
                <a:lnTo>
                  <a:pt x="68531" y="20364"/>
                </a:lnTo>
                <a:cubicBezTo>
                  <a:pt x="65288" y="49547"/>
                  <a:pt x="65924" y="79427"/>
                  <a:pt x="58803" y="107913"/>
                </a:cubicBezTo>
                <a:cubicBezTo>
                  <a:pt x="55967" y="119255"/>
                  <a:pt x="44576" y="126639"/>
                  <a:pt x="39348" y="137096"/>
                </a:cubicBezTo>
                <a:cubicBezTo>
                  <a:pt x="34762" y="146267"/>
                  <a:pt x="32863" y="156551"/>
                  <a:pt x="29620" y="166279"/>
                </a:cubicBezTo>
                <a:cubicBezTo>
                  <a:pt x="26378" y="188977"/>
                  <a:pt x="24390" y="211889"/>
                  <a:pt x="19893" y="234372"/>
                </a:cubicBezTo>
                <a:cubicBezTo>
                  <a:pt x="17882" y="244427"/>
                  <a:pt x="12652" y="253607"/>
                  <a:pt x="10165" y="263555"/>
                </a:cubicBezTo>
                <a:cubicBezTo>
                  <a:pt x="6155" y="279595"/>
                  <a:pt x="3680" y="295981"/>
                  <a:pt x="437" y="312194"/>
                </a:cubicBezTo>
                <a:cubicBezTo>
                  <a:pt x="4305" y="366341"/>
                  <a:pt x="-13360" y="434584"/>
                  <a:pt x="29620" y="477564"/>
                </a:cubicBezTo>
                <a:cubicBezTo>
                  <a:pt x="37887" y="485831"/>
                  <a:pt x="49674" y="489716"/>
                  <a:pt x="58803" y="497019"/>
                </a:cubicBezTo>
                <a:cubicBezTo>
                  <a:pt x="65965" y="502748"/>
                  <a:pt x="70055" y="512373"/>
                  <a:pt x="78258" y="516475"/>
                </a:cubicBezTo>
                <a:cubicBezTo>
                  <a:pt x="96601" y="525646"/>
                  <a:pt x="136624" y="535930"/>
                  <a:pt x="136624" y="535930"/>
                </a:cubicBezTo>
                <a:cubicBezTo>
                  <a:pt x="169050" y="532687"/>
                  <a:pt x="202148" y="533530"/>
                  <a:pt x="233901" y="526202"/>
                </a:cubicBezTo>
                <a:cubicBezTo>
                  <a:pt x="245293" y="523573"/>
                  <a:pt x="252933" y="512547"/>
                  <a:pt x="263084" y="506747"/>
                </a:cubicBezTo>
                <a:cubicBezTo>
                  <a:pt x="275675" y="499553"/>
                  <a:pt x="289025" y="493777"/>
                  <a:pt x="301995" y="487292"/>
                </a:cubicBezTo>
                <a:cubicBezTo>
                  <a:pt x="358900" y="430386"/>
                  <a:pt x="337915" y="457731"/>
                  <a:pt x="370088" y="409470"/>
                </a:cubicBezTo>
                <a:cubicBezTo>
                  <a:pt x="373331" y="396500"/>
                  <a:pt x="375974" y="383365"/>
                  <a:pt x="379816" y="370560"/>
                </a:cubicBezTo>
                <a:cubicBezTo>
                  <a:pt x="385709" y="350917"/>
                  <a:pt x="399271" y="312194"/>
                  <a:pt x="399271" y="312194"/>
                </a:cubicBezTo>
                <a:cubicBezTo>
                  <a:pt x="392295" y="193597"/>
                  <a:pt x="402081" y="185837"/>
                  <a:pt x="379816" y="107913"/>
                </a:cubicBezTo>
                <a:cubicBezTo>
                  <a:pt x="372186" y="81209"/>
                  <a:pt x="369168" y="71790"/>
                  <a:pt x="350633" y="49547"/>
                </a:cubicBezTo>
                <a:cubicBezTo>
                  <a:pt x="341826" y="38979"/>
                  <a:pt x="333755" y="26516"/>
                  <a:pt x="321450" y="20364"/>
                </a:cubicBezTo>
                <a:cubicBezTo>
                  <a:pt x="306662" y="12970"/>
                  <a:pt x="288852" y="14646"/>
                  <a:pt x="272812" y="10636"/>
                </a:cubicBezTo>
                <a:cubicBezTo>
                  <a:pt x="262864" y="8149"/>
                  <a:pt x="253357" y="4151"/>
                  <a:pt x="243629" y="909"/>
                </a:cubicBezTo>
                <a:cubicBezTo>
                  <a:pt x="98279" y="11290"/>
                  <a:pt x="139625" y="-21547"/>
                  <a:pt x="87986" y="30092"/>
                </a:cubicBezTo>
                <a:lnTo>
                  <a:pt x="68531" y="20364"/>
                </a:lnTo>
                <a:close/>
              </a:path>
            </a:pathLst>
          </a:custGeom>
          <a:solidFill>
            <a:srgbClr val="8C2C2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等线" panose="02010600030101010101" charset="-122"/>
              <a:ea typeface="等线" panose="02010600030101010101" charset="-122"/>
              <a:cs typeface="+mn-cs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8748173" y="3258418"/>
            <a:ext cx="292608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  <a:effectLst/>
                <a:uLnTx/>
                <a:uFillTx/>
                <a:latin typeface="等线" panose="02010600030101010101" charset="-122"/>
                <a:ea typeface="等线" panose="02010600030101010101" charset="-122"/>
                <a:cs typeface="+mn-cs"/>
              </a:rPr>
              <a:t>汇报人：永不秃头的小顺顺</a:t>
            </a:r>
            <a:endParaRPr kumimoji="0" lang="zh-CN" altLang="en-US" sz="1800" b="0" i="0" u="none" strike="noStrike" kern="1200" cap="none" spc="0" normalizeH="0" baseline="0" noProof="0" dirty="0" smtClean="0">
              <a:ln>
                <a:noFill/>
              </a:ln>
              <a:solidFill>
                <a:prstClr val="black">
                  <a:lumMod val="50000"/>
                  <a:lumOff val="50000"/>
                </a:prstClr>
              </a:solidFill>
              <a:effectLst/>
              <a:uLnTx/>
              <a:uFillTx/>
              <a:latin typeface="等线" panose="02010600030101010101" charset="-122"/>
              <a:ea typeface="等线" panose="02010600030101010101" charset="-122"/>
              <a:cs typeface="+mn-cs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1250" advTm="9000">
        <p15:prstTrans prst="airplane"/>
      </p:transition>
    </mc:Choice>
    <mc:Fallback>
      <p:transition spd="slow" advTm="9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1" grpId="0" animBg="1"/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/>
        </p:nvPicPr>
        <p:blipFill rotWithShape="1"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851" t="28085" r="42235" b="39574"/>
          <a:stretch>
            <a:fillRect/>
          </a:stretch>
        </p:blipFill>
        <p:spPr>
          <a:xfrm>
            <a:off x="5502611" y="1691076"/>
            <a:ext cx="1147865" cy="1234495"/>
          </a:xfrm>
          <a:prstGeom prst="rect">
            <a:avLst/>
          </a:prstGeom>
        </p:spPr>
      </p:pic>
      <p:sp>
        <p:nvSpPr>
          <p:cNvPr id="2" name="文本框 1"/>
          <p:cNvSpPr txBox="1"/>
          <p:nvPr/>
        </p:nvSpPr>
        <p:spPr>
          <a:xfrm>
            <a:off x="5541523" y="0"/>
            <a:ext cx="1108953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7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目 </a:t>
            </a:r>
            <a:endParaRPr lang="en-US" altLang="zh-CN" sz="7200" dirty="0" smtClean="0">
              <a:solidFill>
                <a:schemeClr val="tx1">
                  <a:lumMod val="50000"/>
                  <a:lumOff val="50000"/>
                </a:schemeClr>
              </a:solidFill>
              <a:latin typeface="幼圆" panose="02010509060101010101" pitchFamily="49" charset="-122"/>
              <a:ea typeface="幼圆" panose="02010509060101010101" pitchFamily="49" charset="-122"/>
            </a:endParaRPr>
          </a:p>
          <a:p>
            <a:r>
              <a:rPr lang="zh-CN" altLang="en-US" sz="7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录</a:t>
            </a:r>
            <a:endParaRPr lang="zh-CN" altLang="en-US" sz="7200" dirty="0">
              <a:solidFill>
                <a:schemeClr val="tx1">
                  <a:lumMod val="50000"/>
                  <a:lumOff val="50000"/>
                </a:schemeClr>
              </a:solidFill>
              <a:latin typeface="幼圆" panose="02010509060101010101" pitchFamily="49" charset="-122"/>
              <a:ea typeface="幼圆" panose="02010509060101010101" pitchFamily="49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2538352" y="3784060"/>
            <a:ext cx="613410" cy="1513840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zh-CN" altLang="en-US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分页设计</a:t>
            </a:r>
            <a:endParaRPr lang="zh-CN" altLang="en-US" sz="2800" dirty="0">
              <a:solidFill>
                <a:schemeClr val="tx1">
                  <a:lumMod val="50000"/>
                  <a:lumOff val="50000"/>
                </a:schemeClr>
              </a:solidFill>
              <a:latin typeface="幼圆" panose="02010509060101010101" pitchFamily="49" charset="-122"/>
              <a:ea typeface="幼圆" panose="02010509060101010101" pitchFamily="49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4704378" y="3784060"/>
            <a:ext cx="613410" cy="1513840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zh-CN" altLang="en-US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分页定稿</a:t>
            </a:r>
            <a:endParaRPr lang="zh-CN" altLang="en-US" sz="2800" dirty="0">
              <a:solidFill>
                <a:schemeClr val="tx1">
                  <a:lumMod val="50000"/>
                  <a:lumOff val="50000"/>
                </a:schemeClr>
              </a:solidFill>
              <a:latin typeface="幼圆" panose="02010509060101010101" pitchFamily="49" charset="-122"/>
              <a:ea typeface="幼圆" panose="02010509060101010101" pitchFamily="49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6870404" y="3819181"/>
            <a:ext cx="613410" cy="1513840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zh-CN" altLang="en-US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代码撰写</a:t>
            </a:r>
            <a:endParaRPr lang="zh-CN" altLang="en-US" sz="2800" dirty="0">
              <a:solidFill>
                <a:schemeClr val="tx1">
                  <a:lumMod val="50000"/>
                  <a:lumOff val="50000"/>
                </a:schemeClr>
              </a:solidFill>
              <a:latin typeface="幼圆" panose="02010509060101010101" pitchFamily="49" charset="-122"/>
              <a:ea typeface="幼圆" panose="02010509060101010101" pitchFamily="49" charset="-122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9036430" y="3819181"/>
            <a:ext cx="613410" cy="802640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zh-CN" altLang="en-US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总结</a:t>
            </a:r>
            <a:endParaRPr lang="zh-CN" altLang="en-US" sz="2800" dirty="0">
              <a:solidFill>
                <a:schemeClr val="tx1">
                  <a:lumMod val="50000"/>
                  <a:lumOff val="50000"/>
                </a:schemeClr>
              </a:solidFill>
              <a:latin typeface="幼圆" panose="02010509060101010101" pitchFamily="49" charset="-122"/>
              <a:ea typeface="幼圆" panose="02010509060101010101" pitchFamily="49" charset="-122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2678715" y="3103124"/>
            <a:ext cx="33054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华文琥珀" panose="02010800040101010101" pitchFamily="2" charset="-122"/>
                <a:ea typeface="华文琥珀" panose="02010800040101010101" pitchFamily="2" charset="-122"/>
              </a:rPr>
              <a:t>1</a:t>
            </a:r>
            <a:endParaRPr lang="zh-CN" altLang="en-US" sz="2000" dirty="0">
              <a:solidFill>
                <a:schemeClr val="tx1">
                  <a:lumMod val="50000"/>
                  <a:lumOff val="50000"/>
                </a:schemeClr>
              </a:solidFill>
              <a:latin typeface="华文琥珀" panose="02010800040101010101" pitchFamily="2" charset="-122"/>
              <a:ea typeface="华文琥珀" panose="02010800040101010101" pitchFamily="2" charset="-122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4844741" y="3103124"/>
            <a:ext cx="33054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华文琥珀" panose="02010800040101010101" pitchFamily="2" charset="-122"/>
                <a:ea typeface="华文琥珀" panose="02010800040101010101" pitchFamily="2" charset="-122"/>
              </a:rPr>
              <a:t>2</a:t>
            </a:r>
            <a:endParaRPr lang="zh-CN" altLang="en-US" sz="2000" dirty="0">
              <a:solidFill>
                <a:schemeClr val="tx1">
                  <a:lumMod val="50000"/>
                  <a:lumOff val="50000"/>
                </a:schemeClr>
              </a:solidFill>
              <a:latin typeface="华文琥珀" panose="02010800040101010101" pitchFamily="2" charset="-122"/>
              <a:ea typeface="华文琥珀" panose="02010800040101010101" pitchFamily="2" charset="-122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7010767" y="3103124"/>
            <a:ext cx="31416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华文琥珀" panose="02010800040101010101" pitchFamily="2" charset="-122"/>
                <a:ea typeface="华文琥珀" panose="02010800040101010101" pitchFamily="2" charset="-122"/>
              </a:rPr>
              <a:t>3</a:t>
            </a:r>
            <a:endParaRPr lang="zh-CN" altLang="en-US" sz="2000" dirty="0">
              <a:solidFill>
                <a:schemeClr val="tx1">
                  <a:lumMod val="50000"/>
                  <a:lumOff val="50000"/>
                </a:schemeClr>
              </a:solidFill>
              <a:latin typeface="华文琥珀" panose="02010800040101010101" pitchFamily="2" charset="-122"/>
              <a:ea typeface="华文琥珀" panose="02010800040101010101" pitchFamily="2" charset="-122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9184982" y="3103124"/>
            <a:ext cx="31416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华文琥珀" panose="02010800040101010101" pitchFamily="2" charset="-122"/>
                <a:ea typeface="华文琥珀" panose="02010800040101010101" pitchFamily="2" charset="-122"/>
              </a:rPr>
              <a:t>4</a:t>
            </a:r>
            <a:endParaRPr lang="zh-CN" altLang="en-US" sz="2000" dirty="0">
              <a:solidFill>
                <a:schemeClr val="tx1">
                  <a:lumMod val="50000"/>
                  <a:lumOff val="50000"/>
                </a:schemeClr>
              </a:solidFill>
              <a:latin typeface="华文琥珀" panose="02010800040101010101" pitchFamily="2" charset="-122"/>
              <a:ea typeface="华文琥珀" panose="02010800040101010101" pitchFamily="2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2000" advTm="0">
        <p15:prstTrans prst="fallOver"/>
      </p:transition>
    </mc:Choice>
    <mc:Fallback>
      <p:transition spd="slow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/>
          <p:cNvPicPr>
            <a:picLocks noChangeAspect="1"/>
          </p:cNvPicPr>
          <p:nvPr/>
        </p:nvPicPr>
        <p:blipFill rotWithShape="1"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622" t="27234" r="41356" b="38865"/>
          <a:stretch>
            <a:fillRect/>
          </a:stretch>
        </p:blipFill>
        <p:spPr>
          <a:xfrm>
            <a:off x="5049451" y="2615328"/>
            <a:ext cx="1531757" cy="1326412"/>
          </a:xfrm>
          <a:prstGeom prst="rect">
            <a:avLst/>
          </a:prstGeom>
        </p:spPr>
      </p:pic>
      <p:sp>
        <p:nvSpPr>
          <p:cNvPr id="3" name="矩形 2"/>
          <p:cNvSpPr/>
          <p:nvPr/>
        </p:nvSpPr>
        <p:spPr>
          <a:xfrm>
            <a:off x="6251642" y="6151389"/>
            <a:ext cx="5940358" cy="3371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1600" b="0" i="0" dirty="0" smtClean="0">
                <a:solidFill>
                  <a:schemeClr val="bg1">
                    <a:lumMod val="50000"/>
                  </a:schemeClr>
                </a:solidFill>
                <a:effectLst/>
                <a:latin typeface="楷体" panose="02010609060101010101" pitchFamily="49" charset="-122"/>
                <a:ea typeface="楷体" panose="02010609060101010101" pitchFamily="49" charset="-122"/>
              </a:rPr>
              <a:t> </a:t>
            </a:r>
            <a:endParaRPr lang="zh-CN" altLang="en-US" sz="1600" dirty="0">
              <a:solidFill>
                <a:schemeClr val="bg1">
                  <a:lumMod val="50000"/>
                </a:schemeClr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1575539" y="1173938"/>
            <a:ext cx="1415772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96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01</a:t>
            </a:r>
            <a:endParaRPr lang="zh-CN" altLang="en-US" sz="9600" dirty="0">
              <a:solidFill>
                <a:schemeClr val="tx1">
                  <a:lumMod val="50000"/>
                  <a:lumOff val="50000"/>
                </a:schemeClr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4910991" y="2987130"/>
            <a:ext cx="180848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200" dirty="0">
                <a:solidFill>
                  <a:schemeClr val="tx1">
                    <a:lumMod val="50000"/>
                    <a:lumOff val="50000"/>
                  </a:schemeClr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分页设计</a:t>
            </a:r>
            <a:endParaRPr lang="zh-CN" altLang="en-US" sz="3200" dirty="0">
              <a:solidFill>
                <a:schemeClr val="tx1">
                  <a:lumMod val="50000"/>
                  <a:lumOff val="50000"/>
                </a:schemeClr>
              </a:solidFill>
              <a:latin typeface="幼圆" panose="02010509060101010101" pitchFamily="49" charset="-122"/>
              <a:ea typeface="幼圆" panose="02010509060101010101" pitchFamily="49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2000" advTm="0">
        <p15:prstTrans prst="drape"/>
      </p:transition>
    </mc:Choice>
    <mc:Fallback>
      <p:transition spd="slow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4797358" y="601354"/>
            <a:ext cx="180848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200" dirty="0">
                <a:solidFill>
                  <a:schemeClr val="tx1">
                    <a:lumMod val="50000"/>
                    <a:lumOff val="50000"/>
                  </a:schemeClr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分页设计</a:t>
            </a:r>
            <a:endParaRPr lang="zh-CN" altLang="en-US" sz="3200" dirty="0">
              <a:solidFill>
                <a:schemeClr val="tx1">
                  <a:lumMod val="50000"/>
                  <a:lumOff val="50000"/>
                </a:schemeClr>
              </a:solidFill>
              <a:latin typeface="幼圆" panose="02010509060101010101" pitchFamily="49" charset="-122"/>
              <a:ea typeface="幼圆" panose="02010509060101010101" pitchFamily="49" charset="-122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5911174" y="1"/>
            <a:ext cx="369652" cy="223735"/>
          </a:xfrm>
          <a:prstGeom prst="rect">
            <a:avLst/>
          </a:prstGeom>
          <a:solidFill>
            <a:srgbClr val="B3946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文本框 5"/>
          <p:cNvSpPr txBox="1"/>
          <p:nvPr/>
        </p:nvSpPr>
        <p:spPr>
          <a:xfrm>
            <a:off x="829635" y="1185129"/>
            <a:ext cx="3230880" cy="5530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分页设计客户接受的也很快</a:t>
            </a:r>
            <a:endParaRPr lang="zh-CN" altLang="en-US" sz="2000" dirty="0">
              <a:solidFill>
                <a:schemeClr val="tx1">
                  <a:lumMod val="50000"/>
                  <a:lumOff val="50000"/>
                </a:schemeClr>
              </a:solidFill>
              <a:latin typeface="幼圆" panose="02010509060101010101" pitchFamily="49" charset="-122"/>
              <a:ea typeface="幼圆" panose="02010509060101010101" pitchFamily="49" charset="-122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9266379" y="5574248"/>
            <a:ext cx="2468880" cy="5530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感觉他们肯定没有看</a:t>
            </a:r>
            <a:endParaRPr lang="zh-CN" altLang="en-US" sz="2000" dirty="0">
              <a:solidFill>
                <a:schemeClr val="tx1">
                  <a:lumMod val="50000"/>
                  <a:lumOff val="50000"/>
                </a:schemeClr>
              </a:solidFill>
              <a:latin typeface="幼圆" panose="02010509060101010101" pitchFamily="49" charset="-122"/>
              <a:ea typeface="幼圆" panose="02010509060101010101" pitchFamily="49" charset="-122"/>
            </a:endParaRPr>
          </a:p>
        </p:txBody>
      </p:sp>
      <p:pic>
        <p:nvPicPr>
          <p:cNvPr id="5" name="图片 4" descr="Screenshot_20201117_223006_com.tencent.mm (1)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9266555" y="1682750"/>
            <a:ext cx="1750695" cy="3891280"/>
          </a:xfrm>
          <a:prstGeom prst="rect">
            <a:avLst/>
          </a:prstGeom>
        </p:spPr>
      </p:pic>
      <p:pic>
        <p:nvPicPr>
          <p:cNvPr id="10" name="图片 9" descr="Screenshot_20201117_223010_com.tencent.mm (1)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11315" y="1778000"/>
            <a:ext cx="1821180" cy="4048760"/>
          </a:xfrm>
          <a:prstGeom prst="rect">
            <a:avLst/>
          </a:prstGeom>
        </p:spPr>
      </p:pic>
      <p:pic>
        <p:nvPicPr>
          <p:cNvPr id="11" name="图片 10" descr="Screenshot_20201117_222951_com.tencent.mm (1)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63060" y="1859280"/>
            <a:ext cx="1748155" cy="3885565"/>
          </a:xfrm>
          <a:prstGeom prst="rect">
            <a:avLst/>
          </a:prstGeom>
        </p:spPr>
      </p:pic>
      <p:pic>
        <p:nvPicPr>
          <p:cNvPr id="12" name="图片 11" descr="Screenshot_20201117_223002_com.tencent.mm (1)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00530" y="1948815"/>
            <a:ext cx="1708150" cy="3796030"/>
          </a:xfrm>
          <a:prstGeom prst="rect">
            <a:avLst/>
          </a:prstGeom>
        </p:spPr>
      </p:pic>
    </p:spTree>
  </p:cSld>
  <p:clrMapOvr>
    <a:masterClrMapping/>
  </p:clrMapOvr>
  <p:transition spd="slow" advTm="0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2" grpId="0" animBg="1"/>
      <p:bldP spid="6" grpId="0"/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/>
          <p:cNvPicPr>
            <a:picLocks noChangeAspect="1"/>
          </p:cNvPicPr>
          <p:nvPr/>
        </p:nvPicPr>
        <p:blipFill rotWithShape="1"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622" t="27234" r="41356" b="38865"/>
          <a:stretch>
            <a:fillRect/>
          </a:stretch>
        </p:blipFill>
        <p:spPr>
          <a:xfrm>
            <a:off x="5330121" y="2743598"/>
            <a:ext cx="1531757" cy="1326412"/>
          </a:xfrm>
          <a:prstGeom prst="rect">
            <a:avLst/>
          </a:prstGeom>
        </p:spPr>
      </p:pic>
      <p:sp>
        <p:nvSpPr>
          <p:cNvPr id="3" name="矩形 2"/>
          <p:cNvSpPr/>
          <p:nvPr/>
        </p:nvSpPr>
        <p:spPr>
          <a:xfrm>
            <a:off x="6251642" y="6151389"/>
            <a:ext cx="594035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  <a:cs typeface="+mn-cs"/>
              </a:rPr>
              <a:t>    命由己造，相由心生，世间万物皆是化相，心不动，万物皆不动，心不变，万物皆不变。</a:t>
            </a:r>
            <a:endParaRPr kumimoji="0" lang="zh-CN" altLang="en-US" sz="16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50000"/>
                </a:prstClr>
              </a:solidFill>
              <a:effectLst/>
              <a:uLnTx/>
              <a:uFillTx/>
              <a:latin typeface="楷体" panose="02010609060101010101" pitchFamily="49" charset="-122"/>
              <a:ea typeface="楷体" panose="02010609060101010101" pitchFamily="49" charset="-122"/>
              <a:cs typeface="+mn-cs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1575539" y="1173938"/>
            <a:ext cx="1415772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9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  <a:effectLst/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  <a:cs typeface="+mn-cs"/>
              </a:rPr>
              <a:t>02</a:t>
            </a:r>
            <a:endParaRPr kumimoji="0" lang="zh-CN" altLang="en-US" sz="96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50000"/>
                  <a:lumOff val="50000"/>
                </a:prstClr>
              </a:solidFill>
              <a:effectLst/>
              <a:uLnTx/>
              <a:uFillTx/>
              <a:latin typeface="楷体" panose="02010609060101010101" pitchFamily="49" charset="-122"/>
              <a:ea typeface="楷体" panose="02010609060101010101" pitchFamily="49" charset="-122"/>
              <a:cs typeface="+mn-cs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5191661" y="2956650"/>
            <a:ext cx="180848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  <a:effectLst/>
                <a:uLnTx/>
                <a:uFillTx/>
                <a:latin typeface="幼圆" panose="02010509060101010101" pitchFamily="49" charset="-122"/>
                <a:ea typeface="幼圆" panose="02010509060101010101" pitchFamily="49" charset="-122"/>
                <a:cs typeface="+mn-cs"/>
              </a:rPr>
              <a:t>分页定稿</a:t>
            </a:r>
            <a:endParaRPr kumimoji="0" lang="zh-CN" altLang="en-US" sz="3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50000"/>
                  <a:lumOff val="50000"/>
                </a:prstClr>
              </a:solidFill>
              <a:effectLst/>
              <a:uLnTx/>
              <a:uFillTx/>
              <a:latin typeface="幼圆" panose="02010509060101010101" pitchFamily="49" charset="-122"/>
              <a:ea typeface="幼圆" panose="02010509060101010101" pitchFamily="49" charset="-122"/>
              <a:cs typeface="+mn-cs"/>
            </a:endParaRPr>
          </a:p>
        </p:txBody>
      </p:sp>
      <p:sp>
        <p:nvSpPr>
          <p:cNvPr id="7" name="任意多边形 6"/>
          <p:cNvSpPr/>
          <p:nvPr/>
        </p:nvSpPr>
        <p:spPr>
          <a:xfrm>
            <a:off x="6566169" y="6245156"/>
            <a:ext cx="171109" cy="168879"/>
          </a:xfrm>
          <a:custGeom>
            <a:avLst/>
            <a:gdLst>
              <a:gd name="connsiteX0" fmla="*/ 68531 w 399271"/>
              <a:gd name="connsiteY0" fmla="*/ 20364 h 535930"/>
              <a:gd name="connsiteX1" fmla="*/ 68531 w 399271"/>
              <a:gd name="connsiteY1" fmla="*/ 20364 h 535930"/>
              <a:gd name="connsiteX2" fmla="*/ 58803 w 399271"/>
              <a:gd name="connsiteY2" fmla="*/ 107913 h 535930"/>
              <a:gd name="connsiteX3" fmla="*/ 39348 w 399271"/>
              <a:gd name="connsiteY3" fmla="*/ 137096 h 535930"/>
              <a:gd name="connsiteX4" fmla="*/ 29620 w 399271"/>
              <a:gd name="connsiteY4" fmla="*/ 166279 h 535930"/>
              <a:gd name="connsiteX5" fmla="*/ 19893 w 399271"/>
              <a:gd name="connsiteY5" fmla="*/ 234372 h 535930"/>
              <a:gd name="connsiteX6" fmla="*/ 10165 w 399271"/>
              <a:gd name="connsiteY6" fmla="*/ 263555 h 535930"/>
              <a:gd name="connsiteX7" fmla="*/ 437 w 399271"/>
              <a:gd name="connsiteY7" fmla="*/ 312194 h 535930"/>
              <a:gd name="connsiteX8" fmla="*/ 29620 w 399271"/>
              <a:gd name="connsiteY8" fmla="*/ 477564 h 535930"/>
              <a:gd name="connsiteX9" fmla="*/ 58803 w 399271"/>
              <a:gd name="connsiteY9" fmla="*/ 497019 h 535930"/>
              <a:gd name="connsiteX10" fmla="*/ 78258 w 399271"/>
              <a:gd name="connsiteY10" fmla="*/ 516475 h 535930"/>
              <a:gd name="connsiteX11" fmla="*/ 136624 w 399271"/>
              <a:gd name="connsiteY11" fmla="*/ 535930 h 535930"/>
              <a:gd name="connsiteX12" fmla="*/ 233901 w 399271"/>
              <a:gd name="connsiteY12" fmla="*/ 526202 h 535930"/>
              <a:gd name="connsiteX13" fmla="*/ 263084 w 399271"/>
              <a:gd name="connsiteY13" fmla="*/ 506747 h 535930"/>
              <a:gd name="connsiteX14" fmla="*/ 301995 w 399271"/>
              <a:gd name="connsiteY14" fmla="*/ 487292 h 535930"/>
              <a:gd name="connsiteX15" fmla="*/ 370088 w 399271"/>
              <a:gd name="connsiteY15" fmla="*/ 409470 h 535930"/>
              <a:gd name="connsiteX16" fmla="*/ 379816 w 399271"/>
              <a:gd name="connsiteY16" fmla="*/ 370560 h 535930"/>
              <a:gd name="connsiteX17" fmla="*/ 399271 w 399271"/>
              <a:gd name="connsiteY17" fmla="*/ 312194 h 535930"/>
              <a:gd name="connsiteX18" fmla="*/ 379816 w 399271"/>
              <a:gd name="connsiteY18" fmla="*/ 107913 h 535930"/>
              <a:gd name="connsiteX19" fmla="*/ 350633 w 399271"/>
              <a:gd name="connsiteY19" fmla="*/ 49547 h 535930"/>
              <a:gd name="connsiteX20" fmla="*/ 321450 w 399271"/>
              <a:gd name="connsiteY20" fmla="*/ 20364 h 535930"/>
              <a:gd name="connsiteX21" fmla="*/ 272812 w 399271"/>
              <a:gd name="connsiteY21" fmla="*/ 10636 h 535930"/>
              <a:gd name="connsiteX22" fmla="*/ 243629 w 399271"/>
              <a:gd name="connsiteY22" fmla="*/ 909 h 535930"/>
              <a:gd name="connsiteX23" fmla="*/ 87986 w 399271"/>
              <a:gd name="connsiteY23" fmla="*/ 30092 h 535930"/>
              <a:gd name="connsiteX24" fmla="*/ 68531 w 399271"/>
              <a:gd name="connsiteY24" fmla="*/ 20364 h 5359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399271" h="535930">
                <a:moveTo>
                  <a:pt x="68531" y="20364"/>
                </a:moveTo>
                <a:lnTo>
                  <a:pt x="68531" y="20364"/>
                </a:lnTo>
                <a:cubicBezTo>
                  <a:pt x="65288" y="49547"/>
                  <a:pt x="65924" y="79427"/>
                  <a:pt x="58803" y="107913"/>
                </a:cubicBezTo>
                <a:cubicBezTo>
                  <a:pt x="55967" y="119255"/>
                  <a:pt x="44576" y="126639"/>
                  <a:pt x="39348" y="137096"/>
                </a:cubicBezTo>
                <a:cubicBezTo>
                  <a:pt x="34762" y="146267"/>
                  <a:pt x="32863" y="156551"/>
                  <a:pt x="29620" y="166279"/>
                </a:cubicBezTo>
                <a:cubicBezTo>
                  <a:pt x="26378" y="188977"/>
                  <a:pt x="24390" y="211889"/>
                  <a:pt x="19893" y="234372"/>
                </a:cubicBezTo>
                <a:cubicBezTo>
                  <a:pt x="17882" y="244427"/>
                  <a:pt x="12652" y="253607"/>
                  <a:pt x="10165" y="263555"/>
                </a:cubicBezTo>
                <a:cubicBezTo>
                  <a:pt x="6155" y="279595"/>
                  <a:pt x="3680" y="295981"/>
                  <a:pt x="437" y="312194"/>
                </a:cubicBezTo>
                <a:cubicBezTo>
                  <a:pt x="4305" y="366341"/>
                  <a:pt x="-13360" y="434584"/>
                  <a:pt x="29620" y="477564"/>
                </a:cubicBezTo>
                <a:cubicBezTo>
                  <a:pt x="37887" y="485831"/>
                  <a:pt x="49674" y="489716"/>
                  <a:pt x="58803" y="497019"/>
                </a:cubicBezTo>
                <a:cubicBezTo>
                  <a:pt x="65965" y="502748"/>
                  <a:pt x="70055" y="512373"/>
                  <a:pt x="78258" y="516475"/>
                </a:cubicBezTo>
                <a:cubicBezTo>
                  <a:pt x="96601" y="525646"/>
                  <a:pt x="136624" y="535930"/>
                  <a:pt x="136624" y="535930"/>
                </a:cubicBezTo>
                <a:cubicBezTo>
                  <a:pt x="169050" y="532687"/>
                  <a:pt x="202148" y="533530"/>
                  <a:pt x="233901" y="526202"/>
                </a:cubicBezTo>
                <a:cubicBezTo>
                  <a:pt x="245293" y="523573"/>
                  <a:pt x="252933" y="512547"/>
                  <a:pt x="263084" y="506747"/>
                </a:cubicBezTo>
                <a:cubicBezTo>
                  <a:pt x="275675" y="499553"/>
                  <a:pt x="289025" y="493777"/>
                  <a:pt x="301995" y="487292"/>
                </a:cubicBezTo>
                <a:cubicBezTo>
                  <a:pt x="358900" y="430386"/>
                  <a:pt x="337915" y="457731"/>
                  <a:pt x="370088" y="409470"/>
                </a:cubicBezTo>
                <a:cubicBezTo>
                  <a:pt x="373331" y="396500"/>
                  <a:pt x="375974" y="383365"/>
                  <a:pt x="379816" y="370560"/>
                </a:cubicBezTo>
                <a:cubicBezTo>
                  <a:pt x="385709" y="350917"/>
                  <a:pt x="399271" y="312194"/>
                  <a:pt x="399271" y="312194"/>
                </a:cubicBezTo>
                <a:cubicBezTo>
                  <a:pt x="392295" y="193597"/>
                  <a:pt x="402081" y="185837"/>
                  <a:pt x="379816" y="107913"/>
                </a:cubicBezTo>
                <a:cubicBezTo>
                  <a:pt x="372186" y="81209"/>
                  <a:pt x="369168" y="71790"/>
                  <a:pt x="350633" y="49547"/>
                </a:cubicBezTo>
                <a:cubicBezTo>
                  <a:pt x="341826" y="38979"/>
                  <a:pt x="333755" y="26516"/>
                  <a:pt x="321450" y="20364"/>
                </a:cubicBezTo>
                <a:cubicBezTo>
                  <a:pt x="306662" y="12970"/>
                  <a:pt x="288852" y="14646"/>
                  <a:pt x="272812" y="10636"/>
                </a:cubicBezTo>
                <a:cubicBezTo>
                  <a:pt x="262864" y="8149"/>
                  <a:pt x="253357" y="4151"/>
                  <a:pt x="243629" y="909"/>
                </a:cubicBezTo>
                <a:cubicBezTo>
                  <a:pt x="98279" y="11290"/>
                  <a:pt x="139625" y="-21547"/>
                  <a:pt x="87986" y="30092"/>
                </a:cubicBezTo>
                <a:lnTo>
                  <a:pt x="68531" y="20364"/>
                </a:lnTo>
                <a:close/>
              </a:path>
            </a:pathLst>
          </a:custGeom>
          <a:solidFill>
            <a:srgbClr val="8C2C2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等线" panose="02010600030101010101" charset="-122"/>
              <a:ea typeface="等线" panose="02010600030101010101" charset="-122"/>
              <a:cs typeface="+mn-cs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2000" advTm="0">
        <p15:prstTrans prst="drape"/>
      </p:transition>
    </mc:Choice>
    <mc:Fallback>
      <p:transition spd="slow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í$líḓê"/>
          <p:cNvSpPr/>
          <p:nvPr/>
        </p:nvSpPr>
        <p:spPr bwMode="auto">
          <a:xfrm>
            <a:off x="5104308" y="2410264"/>
            <a:ext cx="2082479" cy="2083155"/>
          </a:xfrm>
          <a:custGeom>
            <a:avLst/>
            <a:gdLst>
              <a:gd name="T0" fmla="*/ 1287 w 1289"/>
              <a:gd name="T1" fmla="*/ 626 h 1289"/>
              <a:gd name="T2" fmla="*/ 1273 w 1289"/>
              <a:gd name="T3" fmla="*/ 520 h 1289"/>
              <a:gd name="T4" fmla="*/ 1236 w 1289"/>
              <a:gd name="T5" fmla="*/ 421 h 1289"/>
              <a:gd name="T6" fmla="*/ 1184 w 1289"/>
              <a:gd name="T7" fmla="*/ 327 h 1289"/>
              <a:gd name="T8" fmla="*/ 1163 w 1289"/>
              <a:gd name="T9" fmla="*/ 324 h 1289"/>
              <a:gd name="T10" fmla="*/ 1140 w 1289"/>
              <a:gd name="T11" fmla="*/ 289 h 1289"/>
              <a:gd name="T12" fmla="*/ 1150 w 1289"/>
              <a:gd name="T13" fmla="*/ 279 h 1289"/>
              <a:gd name="T14" fmla="*/ 1134 w 1289"/>
              <a:gd name="T15" fmla="*/ 283 h 1289"/>
              <a:gd name="T16" fmla="*/ 1129 w 1289"/>
              <a:gd name="T17" fmla="*/ 301 h 1289"/>
              <a:gd name="T18" fmla="*/ 1192 w 1289"/>
              <a:gd name="T19" fmla="*/ 408 h 1289"/>
              <a:gd name="T20" fmla="*/ 1228 w 1289"/>
              <a:gd name="T21" fmla="*/ 566 h 1289"/>
              <a:gd name="T22" fmla="*/ 1203 w 1289"/>
              <a:gd name="T23" fmla="*/ 769 h 1289"/>
              <a:gd name="T24" fmla="*/ 1134 w 1289"/>
              <a:gd name="T25" fmla="*/ 831 h 1289"/>
              <a:gd name="T26" fmla="*/ 1037 w 1289"/>
              <a:gd name="T27" fmla="*/ 886 h 1289"/>
              <a:gd name="T28" fmla="*/ 1003 w 1289"/>
              <a:gd name="T29" fmla="*/ 924 h 1289"/>
              <a:gd name="T30" fmla="*/ 981 w 1289"/>
              <a:gd name="T31" fmla="*/ 976 h 1289"/>
              <a:gd name="T32" fmla="*/ 956 w 1289"/>
              <a:gd name="T33" fmla="*/ 1089 h 1289"/>
              <a:gd name="T34" fmla="*/ 932 w 1289"/>
              <a:gd name="T35" fmla="*/ 1125 h 1289"/>
              <a:gd name="T36" fmla="*/ 802 w 1289"/>
              <a:gd name="T37" fmla="*/ 1216 h 1289"/>
              <a:gd name="T38" fmla="*/ 722 w 1289"/>
              <a:gd name="T39" fmla="*/ 1245 h 1289"/>
              <a:gd name="T40" fmla="*/ 633 w 1289"/>
              <a:gd name="T41" fmla="*/ 1248 h 1289"/>
              <a:gd name="T42" fmla="*/ 500 w 1289"/>
              <a:gd name="T43" fmla="*/ 1235 h 1289"/>
              <a:gd name="T44" fmla="*/ 350 w 1289"/>
              <a:gd name="T45" fmla="*/ 1181 h 1289"/>
              <a:gd name="T46" fmla="*/ 254 w 1289"/>
              <a:gd name="T47" fmla="*/ 1111 h 1289"/>
              <a:gd name="T48" fmla="*/ 250 w 1289"/>
              <a:gd name="T49" fmla="*/ 1103 h 1289"/>
              <a:gd name="T50" fmla="*/ 198 w 1289"/>
              <a:gd name="T51" fmla="*/ 1068 h 1289"/>
              <a:gd name="T52" fmla="*/ 67 w 1289"/>
              <a:gd name="T53" fmla="*/ 858 h 1289"/>
              <a:gd name="T54" fmla="*/ 33 w 1289"/>
              <a:gd name="T55" fmla="*/ 684 h 1289"/>
              <a:gd name="T56" fmla="*/ 50 w 1289"/>
              <a:gd name="T57" fmla="*/ 522 h 1289"/>
              <a:gd name="T58" fmla="*/ 122 w 1289"/>
              <a:gd name="T59" fmla="*/ 347 h 1289"/>
              <a:gd name="T60" fmla="*/ 257 w 1289"/>
              <a:gd name="T61" fmla="*/ 198 h 1289"/>
              <a:gd name="T62" fmla="*/ 466 w 1289"/>
              <a:gd name="T63" fmla="*/ 78 h 1289"/>
              <a:gd name="T64" fmla="*/ 711 w 1289"/>
              <a:gd name="T65" fmla="*/ 61 h 1289"/>
              <a:gd name="T66" fmla="*/ 890 w 1289"/>
              <a:gd name="T67" fmla="*/ 107 h 1289"/>
              <a:gd name="T68" fmla="*/ 1083 w 1289"/>
              <a:gd name="T69" fmla="*/ 245 h 1289"/>
              <a:gd name="T70" fmla="*/ 1118 w 1289"/>
              <a:gd name="T71" fmla="*/ 283 h 1289"/>
              <a:gd name="T72" fmla="*/ 1104 w 1289"/>
              <a:gd name="T73" fmla="*/ 250 h 1289"/>
              <a:gd name="T74" fmla="*/ 1077 w 1289"/>
              <a:gd name="T75" fmla="*/ 206 h 1289"/>
              <a:gd name="T76" fmla="*/ 1017 w 1289"/>
              <a:gd name="T77" fmla="*/ 152 h 1289"/>
              <a:gd name="T78" fmla="*/ 790 w 1289"/>
              <a:gd name="T79" fmla="*/ 43 h 1289"/>
              <a:gd name="T80" fmla="*/ 593 w 1289"/>
              <a:gd name="T81" fmla="*/ 11 h 1289"/>
              <a:gd name="T82" fmla="*/ 283 w 1289"/>
              <a:gd name="T83" fmla="*/ 126 h 1289"/>
              <a:gd name="T84" fmla="*/ 160 w 1289"/>
              <a:gd name="T85" fmla="*/ 228 h 1289"/>
              <a:gd name="T86" fmla="*/ 135 w 1289"/>
              <a:gd name="T87" fmla="*/ 264 h 1289"/>
              <a:gd name="T88" fmla="*/ 1 w 1289"/>
              <a:gd name="T89" fmla="*/ 654 h 1289"/>
              <a:gd name="T90" fmla="*/ 70 w 1289"/>
              <a:gd name="T91" fmla="*/ 936 h 1289"/>
              <a:gd name="T92" fmla="*/ 196 w 1289"/>
              <a:gd name="T93" fmla="*/ 1104 h 1289"/>
              <a:gd name="T94" fmla="*/ 283 w 1289"/>
              <a:gd name="T95" fmla="*/ 1163 h 1289"/>
              <a:gd name="T96" fmla="*/ 388 w 1289"/>
              <a:gd name="T97" fmla="*/ 1225 h 1289"/>
              <a:gd name="T98" fmla="*/ 395 w 1289"/>
              <a:gd name="T99" fmla="*/ 1219 h 1289"/>
              <a:gd name="T100" fmla="*/ 410 w 1289"/>
              <a:gd name="T101" fmla="*/ 1233 h 1289"/>
              <a:gd name="T102" fmla="*/ 575 w 1289"/>
              <a:gd name="T103" fmla="*/ 1280 h 1289"/>
              <a:gd name="T104" fmla="*/ 731 w 1289"/>
              <a:gd name="T105" fmla="*/ 1279 h 1289"/>
              <a:gd name="T106" fmla="*/ 830 w 1289"/>
              <a:gd name="T107" fmla="*/ 1252 h 1289"/>
              <a:gd name="T108" fmla="*/ 1003 w 1289"/>
              <a:gd name="T109" fmla="*/ 1175 h 1289"/>
              <a:gd name="T110" fmla="*/ 1176 w 1289"/>
              <a:gd name="T111" fmla="*/ 1013 h 1289"/>
              <a:gd name="T112" fmla="*/ 1273 w 1289"/>
              <a:gd name="T113" fmla="*/ 858 h 1289"/>
              <a:gd name="T114" fmla="*/ 1270 w 1289"/>
              <a:gd name="T115" fmla="*/ 826 h 1289"/>
              <a:gd name="T116" fmla="*/ 449 w 1289"/>
              <a:gd name="T117" fmla="*/ 1235 h 1289"/>
              <a:gd name="T118" fmla="*/ 449 w 1289"/>
              <a:gd name="T119" fmla="*/ 1235 h 128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</a:cxnLst>
            <a:rect l="0" t="0" r="r" b="b"/>
            <a:pathLst>
              <a:path w="1289" h="1289">
                <a:moveTo>
                  <a:pt x="1280" y="766"/>
                </a:moveTo>
                <a:cubicBezTo>
                  <a:pt x="1289" y="720"/>
                  <a:pt x="1286" y="673"/>
                  <a:pt x="1287" y="626"/>
                </a:cubicBezTo>
                <a:cubicBezTo>
                  <a:pt x="1288" y="611"/>
                  <a:pt x="1281" y="598"/>
                  <a:pt x="1281" y="583"/>
                </a:cubicBezTo>
                <a:cubicBezTo>
                  <a:pt x="1281" y="562"/>
                  <a:pt x="1283" y="540"/>
                  <a:pt x="1273" y="520"/>
                </a:cubicBezTo>
                <a:cubicBezTo>
                  <a:pt x="1271" y="514"/>
                  <a:pt x="1270" y="508"/>
                  <a:pt x="1270" y="502"/>
                </a:cubicBezTo>
                <a:cubicBezTo>
                  <a:pt x="1269" y="470"/>
                  <a:pt x="1259" y="443"/>
                  <a:pt x="1236" y="421"/>
                </a:cubicBezTo>
                <a:cubicBezTo>
                  <a:pt x="1227" y="413"/>
                  <a:pt x="1221" y="402"/>
                  <a:pt x="1216" y="391"/>
                </a:cubicBezTo>
                <a:cubicBezTo>
                  <a:pt x="1205" y="370"/>
                  <a:pt x="1195" y="348"/>
                  <a:pt x="1184" y="327"/>
                </a:cubicBezTo>
                <a:cubicBezTo>
                  <a:pt x="1181" y="322"/>
                  <a:pt x="1180" y="314"/>
                  <a:pt x="1173" y="312"/>
                </a:cubicBezTo>
                <a:cubicBezTo>
                  <a:pt x="1168" y="315"/>
                  <a:pt x="1172" y="324"/>
                  <a:pt x="1163" y="324"/>
                </a:cubicBezTo>
                <a:cubicBezTo>
                  <a:pt x="1162" y="320"/>
                  <a:pt x="1163" y="317"/>
                  <a:pt x="1157" y="313"/>
                </a:cubicBezTo>
                <a:cubicBezTo>
                  <a:pt x="1149" y="309"/>
                  <a:pt x="1135" y="305"/>
                  <a:pt x="1140" y="289"/>
                </a:cubicBezTo>
                <a:cubicBezTo>
                  <a:pt x="1141" y="285"/>
                  <a:pt x="1139" y="280"/>
                  <a:pt x="1138" y="275"/>
                </a:cubicBezTo>
                <a:cubicBezTo>
                  <a:pt x="1142" y="277"/>
                  <a:pt x="1146" y="278"/>
                  <a:pt x="1150" y="279"/>
                </a:cubicBezTo>
                <a:cubicBezTo>
                  <a:pt x="1146" y="268"/>
                  <a:pt x="1146" y="268"/>
                  <a:pt x="1136" y="267"/>
                </a:cubicBezTo>
                <a:cubicBezTo>
                  <a:pt x="1133" y="272"/>
                  <a:pt x="1135" y="277"/>
                  <a:pt x="1134" y="283"/>
                </a:cubicBezTo>
                <a:cubicBezTo>
                  <a:pt x="1133" y="291"/>
                  <a:pt x="1129" y="294"/>
                  <a:pt x="1122" y="287"/>
                </a:cubicBezTo>
                <a:cubicBezTo>
                  <a:pt x="1123" y="292"/>
                  <a:pt x="1126" y="297"/>
                  <a:pt x="1129" y="301"/>
                </a:cubicBezTo>
                <a:cubicBezTo>
                  <a:pt x="1147" y="323"/>
                  <a:pt x="1162" y="347"/>
                  <a:pt x="1176" y="372"/>
                </a:cubicBezTo>
                <a:cubicBezTo>
                  <a:pt x="1182" y="384"/>
                  <a:pt x="1185" y="397"/>
                  <a:pt x="1192" y="408"/>
                </a:cubicBezTo>
                <a:cubicBezTo>
                  <a:pt x="1201" y="423"/>
                  <a:pt x="1206" y="440"/>
                  <a:pt x="1210" y="456"/>
                </a:cubicBezTo>
                <a:cubicBezTo>
                  <a:pt x="1217" y="493"/>
                  <a:pt x="1221" y="529"/>
                  <a:pt x="1228" y="566"/>
                </a:cubicBezTo>
                <a:cubicBezTo>
                  <a:pt x="1237" y="614"/>
                  <a:pt x="1245" y="663"/>
                  <a:pt x="1240" y="713"/>
                </a:cubicBezTo>
                <a:cubicBezTo>
                  <a:pt x="1237" y="740"/>
                  <a:pt x="1223" y="756"/>
                  <a:pt x="1203" y="769"/>
                </a:cubicBezTo>
                <a:cubicBezTo>
                  <a:pt x="1190" y="777"/>
                  <a:pt x="1177" y="785"/>
                  <a:pt x="1169" y="798"/>
                </a:cubicBezTo>
                <a:cubicBezTo>
                  <a:pt x="1160" y="812"/>
                  <a:pt x="1146" y="821"/>
                  <a:pt x="1134" y="831"/>
                </a:cubicBezTo>
                <a:cubicBezTo>
                  <a:pt x="1119" y="845"/>
                  <a:pt x="1097" y="851"/>
                  <a:pt x="1080" y="865"/>
                </a:cubicBezTo>
                <a:cubicBezTo>
                  <a:pt x="1069" y="874"/>
                  <a:pt x="1052" y="880"/>
                  <a:pt x="1037" y="886"/>
                </a:cubicBezTo>
                <a:cubicBezTo>
                  <a:pt x="1023" y="891"/>
                  <a:pt x="1018" y="900"/>
                  <a:pt x="1012" y="911"/>
                </a:cubicBezTo>
                <a:cubicBezTo>
                  <a:pt x="1010" y="916"/>
                  <a:pt x="1007" y="920"/>
                  <a:pt x="1003" y="924"/>
                </a:cubicBezTo>
                <a:cubicBezTo>
                  <a:pt x="989" y="935"/>
                  <a:pt x="972" y="944"/>
                  <a:pt x="982" y="966"/>
                </a:cubicBezTo>
                <a:cubicBezTo>
                  <a:pt x="983" y="969"/>
                  <a:pt x="983" y="973"/>
                  <a:pt x="981" y="976"/>
                </a:cubicBezTo>
                <a:cubicBezTo>
                  <a:pt x="968" y="996"/>
                  <a:pt x="970" y="1018"/>
                  <a:pt x="971" y="1041"/>
                </a:cubicBezTo>
                <a:cubicBezTo>
                  <a:pt x="972" y="1059"/>
                  <a:pt x="972" y="1077"/>
                  <a:pt x="956" y="1089"/>
                </a:cubicBezTo>
                <a:cubicBezTo>
                  <a:pt x="946" y="1096"/>
                  <a:pt x="938" y="1103"/>
                  <a:pt x="939" y="1117"/>
                </a:cubicBezTo>
                <a:cubicBezTo>
                  <a:pt x="939" y="1121"/>
                  <a:pt x="935" y="1123"/>
                  <a:pt x="932" y="1125"/>
                </a:cubicBezTo>
                <a:cubicBezTo>
                  <a:pt x="910" y="1140"/>
                  <a:pt x="888" y="1155"/>
                  <a:pt x="866" y="1170"/>
                </a:cubicBezTo>
                <a:cubicBezTo>
                  <a:pt x="844" y="1184"/>
                  <a:pt x="818" y="1194"/>
                  <a:pt x="802" y="1216"/>
                </a:cubicBezTo>
                <a:cubicBezTo>
                  <a:pt x="792" y="1229"/>
                  <a:pt x="780" y="1235"/>
                  <a:pt x="764" y="1236"/>
                </a:cubicBezTo>
                <a:cubicBezTo>
                  <a:pt x="750" y="1237"/>
                  <a:pt x="736" y="1240"/>
                  <a:pt x="722" y="1245"/>
                </a:cubicBezTo>
                <a:cubicBezTo>
                  <a:pt x="717" y="1246"/>
                  <a:pt x="713" y="1246"/>
                  <a:pt x="708" y="1246"/>
                </a:cubicBezTo>
                <a:cubicBezTo>
                  <a:pt x="683" y="1247"/>
                  <a:pt x="658" y="1248"/>
                  <a:pt x="633" y="1248"/>
                </a:cubicBezTo>
                <a:cubicBezTo>
                  <a:pt x="621" y="1248"/>
                  <a:pt x="611" y="1255"/>
                  <a:pt x="600" y="1253"/>
                </a:cubicBezTo>
                <a:cubicBezTo>
                  <a:pt x="567" y="1245"/>
                  <a:pt x="534" y="1240"/>
                  <a:pt x="500" y="1235"/>
                </a:cubicBezTo>
                <a:cubicBezTo>
                  <a:pt x="466" y="1229"/>
                  <a:pt x="435" y="1212"/>
                  <a:pt x="400" y="1211"/>
                </a:cubicBezTo>
                <a:cubicBezTo>
                  <a:pt x="386" y="1196"/>
                  <a:pt x="368" y="1188"/>
                  <a:pt x="350" y="1181"/>
                </a:cubicBezTo>
                <a:cubicBezTo>
                  <a:pt x="314" y="1167"/>
                  <a:pt x="285" y="1144"/>
                  <a:pt x="256" y="1121"/>
                </a:cubicBezTo>
                <a:cubicBezTo>
                  <a:pt x="252" y="1118"/>
                  <a:pt x="248" y="1115"/>
                  <a:pt x="254" y="1111"/>
                </a:cubicBezTo>
                <a:cubicBezTo>
                  <a:pt x="256" y="1110"/>
                  <a:pt x="260" y="1109"/>
                  <a:pt x="259" y="1105"/>
                </a:cubicBezTo>
                <a:cubicBezTo>
                  <a:pt x="257" y="1102"/>
                  <a:pt x="253" y="1102"/>
                  <a:pt x="250" y="1103"/>
                </a:cubicBezTo>
                <a:cubicBezTo>
                  <a:pt x="243" y="1106"/>
                  <a:pt x="238" y="1104"/>
                  <a:pt x="233" y="1100"/>
                </a:cubicBezTo>
                <a:cubicBezTo>
                  <a:pt x="221" y="1089"/>
                  <a:pt x="207" y="1080"/>
                  <a:pt x="198" y="1068"/>
                </a:cubicBezTo>
                <a:cubicBezTo>
                  <a:pt x="169" y="1028"/>
                  <a:pt x="131" y="995"/>
                  <a:pt x="109" y="949"/>
                </a:cubicBezTo>
                <a:cubicBezTo>
                  <a:pt x="94" y="919"/>
                  <a:pt x="80" y="889"/>
                  <a:pt x="67" y="858"/>
                </a:cubicBezTo>
                <a:cubicBezTo>
                  <a:pt x="56" y="831"/>
                  <a:pt x="51" y="802"/>
                  <a:pt x="43" y="775"/>
                </a:cubicBezTo>
                <a:cubicBezTo>
                  <a:pt x="35" y="745"/>
                  <a:pt x="35" y="714"/>
                  <a:pt x="33" y="684"/>
                </a:cubicBezTo>
                <a:cubicBezTo>
                  <a:pt x="32" y="659"/>
                  <a:pt x="35" y="633"/>
                  <a:pt x="35" y="608"/>
                </a:cubicBezTo>
                <a:cubicBezTo>
                  <a:pt x="35" y="578"/>
                  <a:pt x="43" y="550"/>
                  <a:pt x="50" y="522"/>
                </a:cubicBezTo>
                <a:cubicBezTo>
                  <a:pt x="56" y="498"/>
                  <a:pt x="63" y="473"/>
                  <a:pt x="72" y="449"/>
                </a:cubicBezTo>
                <a:cubicBezTo>
                  <a:pt x="86" y="413"/>
                  <a:pt x="104" y="380"/>
                  <a:pt x="122" y="347"/>
                </a:cubicBezTo>
                <a:cubicBezTo>
                  <a:pt x="133" y="325"/>
                  <a:pt x="150" y="308"/>
                  <a:pt x="164" y="289"/>
                </a:cubicBezTo>
                <a:cubicBezTo>
                  <a:pt x="191" y="255"/>
                  <a:pt x="224" y="226"/>
                  <a:pt x="257" y="198"/>
                </a:cubicBezTo>
                <a:cubicBezTo>
                  <a:pt x="287" y="172"/>
                  <a:pt x="320" y="152"/>
                  <a:pt x="353" y="133"/>
                </a:cubicBezTo>
                <a:cubicBezTo>
                  <a:pt x="390" y="111"/>
                  <a:pt x="425" y="88"/>
                  <a:pt x="466" y="78"/>
                </a:cubicBezTo>
                <a:cubicBezTo>
                  <a:pt x="509" y="67"/>
                  <a:pt x="552" y="62"/>
                  <a:pt x="595" y="58"/>
                </a:cubicBezTo>
                <a:cubicBezTo>
                  <a:pt x="633" y="54"/>
                  <a:pt x="672" y="57"/>
                  <a:pt x="711" y="61"/>
                </a:cubicBezTo>
                <a:cubicBezTo>
                  <a:pt x="736" y="63"/>
                  <a:pt x="761" y="70"/>
                  <a:pt x="785" y="75"/>
                </a:cubicBezTo>
                <a:cubicBezTo>
                  <a:pt x="821" y="83"/>
                  <a:pt x="856" y="93"/>
                  <a:pt x="890" y="107"/>
                </a:cubicBezTo>
                <a:cubicBezTo>
                  <a:pt x="918" y="120"/>
                  <a:pt x="946" y="134"/>
                  <a:pt x="973" y="152"/>
                </a:cubicBezTo>
                <a:cubicBezTo>
                  <a:pt x="1013" y="179"/>
                  <a:pt x="1050" y="210"/>
                  <a:pt x="1083" y="245"/>
                </a:cubicBezTo>
                <a:cubicBezTo>
                  <a:pt x="1087" y="250"/>
                  <a:pt x="1091" y="253"/>
                  <a:pt x="1097" y="255"/>
                </a:cubicBezTo>
                <a:cubicBezTo>
                  <a:pt x="1099" y="268"/>
                  <a:pt x="1111" y="273"/>
                  <a:pt x="1118" y="283"/>
                </a:cubicBezTo>
                <a:cubicBezTo>
                  <a:pt x="1120" y="279"/>
                  <a:pt x="1126" y="279"/>
                  <a:pt x="1127" y="273"/>
                </a:cubicBezTo>
                <a:cubicBezTo>
                  <a:pt x="1111" y="273"/>
                  <a:pt x="1108" y="261"/>
                  <a:pt x="1104" y="250"/>
                </a:cubicBezTo>
                <a:cubicBezTo>
                  <a:pt x="1115" y="243"/>
                  <a:pt x="1114" y="234"/>
                  <a:pt x="1106" y="227"/>
                </a:cubicBezTo>
                <a:cubicBezTo>
                  <a:pt x="1097" y="219"/>
                  <a:pt x="1088" y="210"/>
                  <a:pt x="1077" y="206"/>
                </a:cubicBezTo>
                <a:cubicBezTo>
                  <a:pt x="1069" y="204"/>
                  <a:pt x="1062" y="199"/>
                  <a:pt x="1058" y="192"/>
                </a:cubicBezTo>
                <a:cubicBezTo>
                  <a:pt x="1047" y="176"/>
                  <a:pt x="1031" y="165"/>
                  <a:pt x="1017" y="152"/>
                </a:cubicBezTo>
                <a:cubicBezTo>
                  <a:pt x="991" y="128"/>
                  <a:pt x="960" y="113"/>
                  <a:pt x="928" y="97"/>
                </a:cubicBezTo>
                <a:cubicBezTo>
                  <a:pt x="884" y="74"/>
                  <a:pt x="837" y="58"/>
                  <a:pt x="790" y="43"/>
                </a:cubicBezTo>
                <a:cubicBezTo>
                  <a:pt x="770" y="37"/>
                  <a:pt x="749" y="36"/>
                  <a:pt x="730" y="27"/>
                </a:cubicBezTo>
                <a:cubicBezTo>
                  <a:pt x="686" y="9"/>
                  <a:pt x="640" y="0"/>
                  <a:pt x="593" y="11"/>
                </a:cubicBezTo>
                <a:cubicBezTo>
                  <a:pt x="544" y="23"/>
                  <a:pt x="494" y="32"/>
                  <a:pt x="446" y="48"/>
                </a:cubicBezTo>
                <a:cubicBezTo>
                  <a:pt x="389" y="68"/>
                  <a:pt x="334" y="92"/>
                  <a:pt x="283" y="126"/>
                </a:cubicBezTo>
                <a:cubicBezTo>
                  <a:pt x="245" y="151"/>
                  <a:pt x="208" y="180"/>
                  <a:pt x="178" y="215"/>
                </a:cubicBezTo>
                <a:cubicBezTo>
                  <a:pt x="173" y="221"/>
                  <a:pt x="168" y="226"/>
                  <a:pt x="160" y="228"/>
                </a:cubicBezTo>
                <a:cubicBezTo>
                  <a:pt x="156" y="229"/>
                  <a:pt x="153" y="232"/>
                  <a:pt x="152" y="236"/>
                </a:cubicBezTo>
                <a:cubicBezTo>
                  <a:pt x="149" y="247"/>
                  <a:pt x="141" y="255"/>
                  <a:pt x="135" y="264"/>
                </a:cubicBezTo>
                <a:cubicBezTo>
                  <a:pt x="81" y="340"/>
                  <a:pt x="37" y="420"/>
                  <a:pt x="17" y="512"/>
                </a:cubicBezTo>
                <a:cubicBezTo>
                  <a:pt x="8" y="559"/>
                  <a:pt x="0" y="607"/>
                  <a:pt x="1" y="654"/>
                </a:cubicBezTo>
                <a:cubicBezTo>
                  <a:pt x="2" y="722"/>
                  <a:pt x="15" y="788"/>
                  <a:pt x="36" y="851"/>
                </a:cubicBezTo>
                <a:cubicBezTo>
                  <a:pt x="45" y="880"/>
                  <a:pt x="61" y="907"/>
                  <a:pt x="70" y="936"/>
                </a:cubicBezTo>
                <a:cubicBezTo>
                  <a:pt x="82" y="981"/>
                  <a:pt x="106" y="1019"/>
                  <a:pt x="139" y="1051"/>
                </a:cubicBezTo>
                <a:cubicBezTo>
                  <a:pt x="157" y="1070"/>
                  <a:pt x="176" y="1088"/>
                  <a:pt x="196" y="1104"/>
                </a:cubicBezTo>
                <a:cubicBezTo>
                  <a:pt x="216" y="1120"/>
                  <a:pt x="234" y="1138"/>
                  <a:pt x="258" y="1148"/>
                </a:cubicBezTo>
                <a:cubicBezTo>
                  <a:pt x="266" y="1152"/>
                  <a:pt x="277" y="1156"/>
                  <a:pt x="283" y="1163"/>
                </a:cubicBezTo>
                <a:cubicBezTo>
                  <a:pt x="300" y="1181"/>
                  <a:pt x="321" y="1192"/>
                  <a:pt x="342" y="1202"/>
                </a:cubicBezTo>
                <a:cubicBezTo>
                  <a:pt x="358" y="1209"/>
                  <a:pt x="371" y="1220"/>
                  <a:pt x="388" y="1225"/>
                </a:cubicBezTo>
                <a:cubicBezTo>
                  <a:pt x="391" y="1226"/>
                  <a:pt x="394" y="1229"/>
                  <a:pt x="397" y="1226"/>
                </a:cubicBezTo>
                <a:cubicBezTo>
                  <a:pt x="402" y="1223"/>
                  <a:pt x="396" y="1221"/>
                  <a:pt x="395" y="1219"/>
                </a:cubicBezTo>
                <a:cubicBezTo>
                  <a:pt x="392" y="1213"/>
                  <a:pt x="397" y="1213"/>
                  <a:pt x="400" y="1211"/>
                </a:cubicBezTo>
                <a:cubicBezTo>
                  <a:pt x="406" y="1217"/>
                  <a:pt x="402" y="1229"/>
                  <a:pt x="410" y="1233"/>
                </a:cubicBezTo>
                <a:cubicBezTo>
                  <a:pt x="437" y="1244"/>
                  <a:pt x="463" y="1255"/>
                  <a:pt x="490" y="1263"/>
                </a:cubicBezTo>
                <a:cubicBezTo>
                  <a:pt x="518" y="1271"/>
                  <a:pt x="546" y="1278"/>
                  <a:pt x="575" y="1280"/>
                </a:cubicBezTo>
                <a:cubicBezTo>
                  <a:pt x="597" y="1280"/>
                  <a:pt x="619" y="1284"/>
                  <a:pt x="642" y="1286"/>
                </a:cubicBezTo>
                <a:cubicBezTo>
                  <a:pt x="672" y="1289"/>
                  <a:pt x="702" y="1283"/>
                  <a:pt x="731" y="1279"/>
                </a:cubicBezTo>
                <a:cubicBezTo>
                  <a:pt x="757" y="1275"/>
                  <a:pt x="784" y="1276"/>
                  <a:pt x="808" y="1263"/>
                </a:cubicBezTo>
                <a:cubicBezTo>
                  <a:pt x="815" y="1259"/>
                  <a:pt x="822" y="1254"/>
                  <a:pt x="830" y="1252"/>
                </a:cubicBezTo>
                <a:cubicBezTo>
                  <a:pt x="858" y="1249"/>
                  <a:pt x="883" y="1237"/>
                  <a:pt x="907" y="1226"/>
                </a:cubicBezTo>
                <a:cubicBezTo>
                  <a:pt x="940" y="1212"/>
                  <a:pt x="973" y="1196"/>
                  <a:pt x="1003" y="1175"/>
                </a:cubicBezTo>
                <a:cubicBezTo>
                  <a:pt x="1030" y="1156"/>
                  <a:pt x="1062" y="1144"/>
                  <a:pt x="1084" y="1116"/>
                </a:cubicBezTo>
                <a:cubicBezTo>
                  <a:pt x="1113" y="1080"/>
                  <a:pt x="1147" y="1049"/>
                  <a:pt x="1176" y="1013"/>
                </a:cubicBezTo>
                <a:cubicBezTo>
                  <a:pt x="1209" y="972"/>
                  <a:pt x="1234" y="929"/>
                  <a:pt x="1253" y="881"/>
                </a:cubicBezTo>
                <a:cubicBezTo>
                  <a:pt x="1257" y="871"/>
                  <a:pt x="1262" y="862"/>
                  <a:pt x="1273" y="858"/>
                </a:cubicBezTo>
                <a:cubicBezTo>
                  <a:pt x="1281" y="856"/>
                  <a:pt x="1282" y="850"/>
                  <a:pt x="1276" y="845"/>
                </a:cubicBezTo>
                <a:cubicBezTo>
                  <a:pt x="1270" y="840"/>
                  <a:pt x="1270" y="833"/>
                  <a:pt x="1270" y="826"/>
                </a:cubicBezTo>
                <a:cubicBezTo>
                  <a:pt x="1271" y="806"/>
                  <a:pt x="1276" y="786"/>
                  <a:pt x="1280" y="766"/>
                </a:cubicBezTo>
                <a:close/>
                <a:moveTo>
                  <a:pt x="449" y="1235"/>
                </a:moveTo>
                <a:cubicBezTo>
                  <a:pt x="459" y="1232"/>
                  <a:pt x="464" y="1236"/>
                  <a:pt x="469" y="1242"/>
                </a:cubicBezTo>
                <a:cubicBezTo>
                  <a:pt x="463" y="1241"/>
                  <a:pt x="456" y="1242"/>
                  <a:pt x="449" y="1235"/>
                </a:cubicBezTo>
                <a:close/>
              </a:path>
            </a:pathLst>
          </a:custGeom>
          <a:solidFill>
            <a:srgbClr val="8C2C2C"/>
          </a:solidFill>
          <a:ln w="9525">
            <a:noFill/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6" name="文本框 5"/>
          <p:cNvSpPr txBox="1"/>
          <p:nvPr/>
        </p:nvSpPr>
        <p:spPr>
          <a:xfrm>
            <a:off x="5466945" y="2772382"/>
            <a:ext cx="5437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800" dirty="0">
                <a:solidFill>
                  <a:schemeClr val="bg1">
                    <a:lumMod val="50000"/>
                  </a:schemeClr>
                </a:solidFill>
              </a:rPr>
              <a:t>壹</a:t>
            </a:r>
            <a:endParaRPr lang="zh-CN" altLang="en-US" sz="28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6349199" y="2772382"/>
            <a:ext cx="5437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800" dirty="0" smtClean="0">
                <a:solidFill>
                  <a:schemeClr val="bg1">
                    <a:lumMod val="50000"/>
                  </a:schemeClr>
                </a:solidFill>
              </a:rPr>
              <a:t>贰</a:t>
            </a:r>
            <a:endParaRPr lang="zh-CN" altLang="en-US" sz="28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5466945" y="3632900"/>
            <a:ext cx="5437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800" dirty="0" smtClean="0">
                <a:solidFill>
                  <a:schemeClr val="bg1">
                    <a:lumMod val="50000"/>
                  </a:schemeClr>
                </a:solidFill>
              </a:rPr>
              <a:t>叁</a:t>
            </a:r>
            <a:endParaRPr lang="zh-CN" altLang="en-US" sz="28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6326866" y="3632900"/>
            <a:ext cx="5437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800" dirty="0" smtClean="0">
                <a:solidFill>
                  <a:schemeClr val="bg1">
                    <a:lumMod val="50000"/>
                  </a:schemeClr>
                </a:solidFill>
              </a:rPr>
              <a:t>肆</a:t>
            </a:r>
            <a:endParaRPr lang="zh-CN" altLang="en-US" sz="28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0" name="矩形 9"/>
          <p:cNvSpPr/>
          <p:nvPr/>
        </p:nvSpPr>
        <p:spPr>
          <a:xfrm>
            <a:off x="5911174" y="0"/>
            <a:ext cx="369652" cy="223735"/>
          </a:xfrm>
          <a:prstGeom prst="rect">
            <a:avLst/>
          </a:prstGeom>
          <a:solidFill>
            <a:srgbClr val="B3946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文本框 10"/>
          <p:cNvSpPr txBox="1"/>
          <p:nvPr/>
        </p:nvSpPr>
        <p:spPr>
          <a:xfrm>
            <a:off x="3464841" y="2622889"/>
            <a:ext cx="1198880" cy="5530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个人设计</a:t>
            </a:r>
            <a:endParaRPr lang="zh-CN" altLang="en-US" sz="2000" dirty="0">
              <a:solidFill>
                <a:schemeClr val="tx1">
                  <a:lumMod val="50000"/>
                  <a:lumOff val="50000"/>
                </a:schemeClr>
              </a:solidFill>
              <a:latin typeface="幼圆" panose="02010509060101010101" pitchFamily="49" charset="-122"/>
              <a:ea typeface="幼圆" panose="02010509060101010101" pitchFamily="49" charset="-122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7356045" y="2531448"/>
            <a:ext cx="1198880" cy="5530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组内讨论</a:t>
            </a:r>
            <a:endParaRPr lang="zh-CN" altLang="en-US" sz="2000" dirty="0">
              <a:solidFill>
                <a:schemeClr val="tx1">
                  <a:lumMod val="50000"/>
                  <a:lumOff val="50000"/>
                </a:schemeClr>
              </a:solidFill>
              <a:latin typeface="幼圆" panose="02010509060101010101" pitchFamily="49" charset="-122"/>
              <a:ea typeface="幼圆" panose="02010509060101010101" pitchFamily="49" charset="-122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3647086" y="3858950"/>
            <a:ext cx="1198880" cy="5530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个人修改</a:t>
            </a:r>
            <a:endParaRPr lang="zh-CN" altLang="en-US" sz="2000" dirty="0">
              <a:solidFill>
                <a:schemeClr val="tx1">
                  <a:lumMod val="50000"/>
                  <a:lumOff val="50000"/>
                </a:schemeClr>
              </a:solidFill>
              <a:latin typeface="幼圆" panose="02010509060101010101" pitchFamily="49" charset="-122"/>
              <a:ea typeface="幼圆" panose="02010509060101010101" pitchFamily="49" charset="-122"/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7274765" y="3858950"/>
            <a:ext cx="1198880" cy="5530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个人定稿</a:t>
            </a:r>
            <a:endParaRPr lang="zh-CN" altLang="en-US" sz="2000" dirty="0">
              <a:solidFill>
                <a:schemeClr val="tx1">
                  <a:lumMod val="50000"/>
                  <a:lumOff val="50000"/>
                </a:schemeClr>
              </a:solidFill>
              <a:latin typeface="幼圆" panose="02010509060101010101" pitchFamily="49" charset="-122"/>
              <a:ea typeface="幼圆" panose="02010509060101010101" pitchFamily="49" charset="-122"/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6010684" y="5560979"/>
            <a:ext cx="195563" cy="1297021"/>
          </a:xfrm>
          <a:prstGeom prst="rect">
            <a:avLst/>
          </a:prstGeom>
          <a:solidFill>
            <a:srgbClr val="B3946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6" name="文本框 15"/>
          <p:cNvSpPr txBox="1"/>
          <p:nvPr/>
        </p:nvSpPr>
        <p:spPr>
          <a:xfrm>
            <a:off x="4772561" y="439837"/>
            <a:ext cx="180848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分页定稿</a:t>
            </a:r>
            <a:endParaRPr lang="zh-CN" altLang="en-US" sz="3200" dirty="0" smtClean="0">
              <a:solidFill>
                <a:schemeClr val="tx1">
                  <a:lumMod val="50000"/>
                  <a:lumOff val="50000"/>
                </a:schemeClr>
              </a:solidFill>
              <a:latin typeface="幼圆" panose="02010509060101010101" pitchFamily="49" charset="-122"/>
              <a:ea typeface="幼圆" panose="02010509060101010101" pitchFamily="49" charset="-122"/>
            </a:endParaRPr>
          </a:p>
        </p:txBody>
      </p:sp>
    </p:spTree>
  </p:cSld>
  <p:clrMapOvr>
    <a:masterClrMapping/>
  </p:clrMapOvr>
  <p:transition spd="slow" advTm="0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8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6" grpId="0"/>
      <p:bldP spid="7" grpId="0"/>
      <p:bldP spid="8" grpId="0"/>
      <p:bldP spid="9" grpId="0"/>
      <p:bldP spid="10" grpId="0" animBg="1"/>
      <p:bldP spid="11" grpId="0"/>
      <p:bldP spid="12" grpId="0"/>
      <p:bldP spid="13" grpId="0"/>
      <p:bldP spid="14" grpId="0"/>
      <p:bldP spid="15" grpId="0" animBg="1"/>
      <p:bldP spid="1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/>
          <p:cNvPicPr>
            <a:picLocks noChangeAspect="1"/>
          </p:cNvPicPr>
          <p:nvPr/>
        </p:nvPicPr>
        <p:blipFill rotWithShape="1"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622" t="27234" r="41356" b="38865"/>
          <a:stretch>
            <a:fillRect/>
          </a:stretch>
        </p:blipFill>
        <p:spPr>
          <a:xfrm>
            <a:off x="5330121" y="2743598"/>
            <a:ext cx="1531757" cy="1326412"/>
          </a:xfrm>
          <a:prstGeom prst="rect">
            <a:avLst/>
          </a:prstGeom>
        </p:spPr>
      </p:pic>
      <p:sp>
        <p:nvSpPr>
          <p:cNvPr id="3" name="矩形 2"/>
          <p:cNvSpPr/>
          <p:nvPr/>
        </p:nvSpPr>
        <p:spPr>
          <a:xfrm>
            <a:off x="6251642" y="6151389"/>
            <a:ext cx="594035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  <a:cs typeface="+mn-cs"/>
              </a:rPr>
              <a:t>    命由己造，相由心生，世间万物皆是化相，心不动，万物皆不动，心不变，万物皆不变。</a:t>
            </a:r>
            <a:endParaRPr kumimoji="0" lang="zh-CN" altLang="en-US" sz="16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50000"/>
                </a:prstClr>
              </a:solidFill>
              <a:effectLst/>
              <a:uLnTx/>
              <a:uFillTx/>
              <a:latin typeface="楷体" panose="02010609060101010101" pitchFamily="49" charset="-122"/>
              <a:ea typeface="楷体" panose="02010609060101010101" pitchFamily="49" charset="-122"/>
              <a:cs typeface="+mn-cs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1575539" y="1173938"/>
            <a:ext cx="1415772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9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  <a:effectLst/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  <a:cs typeface="+mn-cs"/>
              </a:rPr>
              <a:t>03</a:t>
            </a:r>
            <a:endParaRPr kumimoji="0" lang="zh-CN" altLang="en-US" sz="96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50000"/>
                  <a:lumOff val="50000"/>
                </a:prstClr>
              </a:solidFill>
              <a:effectLst/>
              <a:uLnTx/>
              <a:uFillTx/>
              <a:latin typeface="楷体" panose="02010609060101010101" pitchFamily="49" charset="-122"/>
              <a:ea typeface="楷体" panose="02010609060101010101" pitchFamily="49" charset="-122"/>
              <a:cs typeface="+mn-cs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5269766" y="2905850"/>
            <a:ext cx="180848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  <a:effectLst/>
                <a:uLnTx/>
                <a:uFillTx/>
                <a:latin typeface="幼圆" panose="02010509060101010101" pitchFamily="49" charset="-122"/>
                <a:ea typeface="幼圆" panose="02010509060101010101" pitchFamily="49" charset="-122"/>
                <a:cs typeface="+mn-cs"/>
              </a:rPr>
              <a:t>代码撰写</a:t>
            </a:r>
            <a:endParaRPr kumimoji="0" lang="zh-CN" altLang="en-US" sz="3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50000"/>
                  <a:lumOff val="50000"/>
                </a:prstClr>
              </a:solidFill>
              <a:effectLst/>
              <a:uLnTx/>
              <a:uFillTx/>
              <a:latin typeface="幼圆" panose="02010509060101010101" pitchFamily="49" charset="-122"/>
              <a:ea typeface="幼圆" panose="02010509060101010101" pitchFamily="49" charset="-122"/>
              <a:cs typeface="+mn-cs"/>
            </a:endParaRPr>
          </a:p>
        </p:txBody>
      </p:sp>
      <p:sp>
        <p:nvSpPr>
          <p:cNvPr id="7" name="任意多边形 6"/>
          <p:cNvSpPr/>
          <p:nvPr/>
        </p:nvSpPr>
        <p:spPr>
          <a:xfrm>
            <a:off x="6566169" y="6245156"/>
            <a:ext cx="171109" cy="168879"/>
          </a:xfrm>
          <a:custGeom>
            <a:avLst/>
            <a:gdLst>
              <a:gd name="connsiteX0" fmla="*/ 68531 w 399271"/>
              <a:gd name="connsiteY0" fmla="*/ 20364 h 535930"/>
              <a:gd name="connsiteX1" fmla="*/ 68531 w 399271"/>
              <a:gd name="connsiteY1" fmla="*/ 20364 h 535930"/>
              <a:gd name="connsiteX2" fmla="*/ 58803 w 399271"/>
              <a:gd name="connsiteY2" fmla="*/ 107913 h 535930"/>
              <a:gd name="connsiteX3" fmla="*/ 39348 w 399271"/>
              <a:gd name="connsiteY3" fmla="*/ 137096 h 535930"/>
              <a:gd name="connsiteX4" fmla="*/ 29620 w 399271"/>
              <a:gd name="connsiteY4" fmla="*/ 166279 h 535930"/>
              <a:gd name="connsiteX5" fmla="*/ 19893 w 399271"/>
              <a:gd name="connsiteY5" fmla="*/ 234372 h 535930"/>
              <a:gd name="connsiteX6" fmla="*/ 10165 w 399271"/>
              <a:gd name="connsiteY6" fmla="*/ 263555 h 535930"/>
              <a:gd name="connsiteX7" fmla="*/ 437 w 399271"/>
              <a:gd name="connsiteY7" fmla="*/ 312194 h 535930"/>
              <a:gd name="connsiteX8" fmla="*/ 29620 w 399271"/>
              <a:gd name="connsiteY8" fmla="*/ 477564 h 535930"/>
              <a:gd name="connsiteX9" fmla="*/ 58803 w 399271"/>
              <a:gd name="connsiteY9" fmla="*/ 497019 h 535930"/>
              <a:gd name="connsiteX10" fmla="*/ 78258 w 399271"/>
              <a:gd name="connsiteY10" fmla="*/ 516475 h 535930"/>
              <a:gd name="connsiteX11" fmla="*/ 136624 w 399271"/>
              <a:gd name="connsiteY11" fmla="*/ 535930 h 535930"/>
              <a:gd name="connsiteX12" fmla="*/ 233901 w 399271"/>
              <a:gd name="connsiteY12" fmla="*/ 526202 h 535930"/>
              <a:gd name="connsiteX13" fmla="*/ 263084 w 399271"/>
              <a:gd name="connsiteY13" fmla="*/ 506747 h 535930"/>
              <a:gd name="connsiteX14" fmla="*/ 301995 w 399271"/>
              <a:gd name="connsiteY14" fmla="*/ 487292 h 535930"/>
              <a:gd name="connsiteX15" fmla="*/ 370088 w 399271"/>
              <a:gd name="connsiteY15" fmla="*/ 409470 h 535930"/>
              <a:gd name="connsiteX16" fmla="*/ 379816 w 399271"/>
              <a:gd name="connsiteY16" fmla="*/ 370560 h 535930"/>
              <a:gd name="connsiteX17" fmla="*/ 399271 w 399271"/>
              <a:gd name="connsiteY17" fmla="*/ 312194 h 535930"/>
              <a:gd name="connsiteX18" fmla="*/ 379816 w 399271"/>
              <a:gd name="connsiteY18" fmla="*/ 107913 h 535930"/>
              <a:gd name="connsiteX19" fmla="*/ 350633 w 399271"/>
              <a:gd name="connsiteY19" fmla="*/ 49547 h 535930"/>
              <a:gd name="connsiteX20" fmla="*/ 321450 w 399271"/>
              <a:gd name="connsiteY20" fmla="*/ 20364 h 535930"/>
              <a:gd name="connsiteX21" fmla="*/ 272812 w 399271"/>
              <a:gd name="connsiteY21" fmla="*/ 10636 h 535930"/>
              <a:gd name="connsiteX22" fmla="*/ 243629 w 399271"/>
              <a:gd name="connsiteY22" fmla="*/ 909 h 535930"/>
              <a:gd name="connsiteX23" fmla="*/ 87986 w 399271"/>
              <a:gd name="connsiteY23" fmla="*/ 30092 h 535930"/>
              <a:gd name="connsiteX24" fmla="*/ 68531 w 399271"/>
              <a:gd name="connsiteY24" fmla="*/ 20364 h 5359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399271" h="535930">
                <a:moveTo>
                  <a:pt x="68531" y="20364"/>
                </a:moveTo>
                <a:lnTo>
                  <a:pt x="68531" y="20364"/>
                </a:lnTo>
                <a:cubicBezTo>
                  <a:pt x="65288" y="49547"/>
                  <a:pt x="65924" y="79427"/>
                  <a:pt x="58803" y="107913"/>
                </a:cubicBezTo>
                <a:cubicBezTo>
                  <a:pt x="55967" y="119255"/>
                  <a:pt x="44576" y="126639"/>
                  <a:pt x="39348" y="137096"/>
                </a:cubicBezTo>
                <a:cubicBezTo>
                  <a:pt x="34762" y="146267"/>
                  <a:pt x="32863" y="156551"/>
                  <a:pt x="29620" y="166279"/>
                </a:cubicBezTo>
                <a:cubicBezTo>
                  <a:pt x="26378" y="188977"/>
                  <a:pt x="24390" y="211889"/>
                  <a:pt x="19893" y="234372"/>
                </a:cubicBezTo>
                <a:cubicBezTo>
                  <a:pt x="17882" y="244427"/>
                  <a:pt x="12652" y="253607"/>
                  <a:pt x="10165" y="263555"/>
                </a:cubicBezTo>
                <a:cubicBezTo>
                  <a:pt x="6155" y="279595"/>
                  <a:pt x="3680" y="295981"/>
                  <a:pt x="437" y="312194"/>
                </a:cubicBezTo>
                <a:cubicBezTo>
                  <a:pt x="4305" y="366341"/>
                  <a:pt x="-13360" y="434584"/>
                  <a:pt x="29620" y="477564"/>
                </a:cubicBezTo>
                <a:cubicBezTo>
                  <a:pt x="37887" y="485831"/>
                  <a:pt x="49674" y="489716"/>
                  <a:pt x="58803" y="497019"/>
                </a:cubicBezTo>
                <a:cubicBezTo>
                  <a:pt x="65965" y="502748"/>
                  <a:pt x="70055" y="512373"/>
                  <a:pt x="78258" y="516475"/>
                </a:cubicBezTo>
                <a:cubicBezTo>
                  <a:pt x="96601" y="525646"/>
                  <a:pt x="136624" y="535930"/>
                  <a:pt x="136624" y="535930"/>
                </a:cubicBezTo>
                <a:cubicBezTo>
                  <a:pt x="169050" y="532687"/>
                  <a:pt x="202148" y="533530"/>
                  <a:pt x="233901" y="526202"/>
                </a:cubicBezTo>
                <a:cubicBezTo>
                  <a:pt x="245293" y="523573"/>
                  <a:pt x="252933" y="512547"/>
                  <a:pt x="263084" y="506747"/>
                </a:cubicBezTo>
                <a:cubicBezTo>
                  <a:pt x="275675" y="499553"/>
                  <a:pt x="289025" y="493777"/>
                  <a:pt x="301995" y="487292"/>
                </a:cubicBezTo>
                <a:cubicBezTo>
                  <a:pt x="358900" y="430386"/>
                  <a:pt x="337915" y="457731"/>
                  <a:pt x="370088" y="409470"/>
                </a:cubicBezTo>
                <a:cubicBezTo>
                  <a:pt x="373331" y="396500"/>
                  <a:pt x="375974" y="383365"/>
                  <a:pt x="379816" y="370560"/>
                </a:cubicBezTo>
                <a:cubicBezTo>
                  <a:pt x="385709" y="350917"/>
                  <a:pt x="399271" y="312194"/>
                  <a:pt x="399271" y="312194"/>
                </a:cubicBezTo>
                <a:cubicBezTo>
                  <a:pt x="392295" y="193597"/>
                  <a:pt x="402081" y="185837"/>
                  <a:pt x="379816" y="107913"/>
                </a:cubicBezTo>
                <a:cubicBezTo>
                  <a:pt x="372186" y="81209"/>
                  <a:pt x="369168" y="71790"/>
                  <a:pt x="350633" y="49547"/>
                </a:cubicBezTo>
                <a:cubicBezTo>
                  <a:pt x="341826" y="38979"/>
                  <a:pt x="333755" y="26516"/>
                  <a:pt x="321450" y="20364"/>
                </a:cubicBezTo>
                <a:cubicBezTo>
                  <a:pt x="306662" y="12970"/>
                  <a:pt x="288852" y="14646"/>
                  <a:pt x="272812" y="10636"/>
                </a:cubicBezTo>
                <a:cubicBezTo>
                  <a:pt x="262864" y="8149"/>
                  <a:pt x="253357" y="4151"/>
                  <a:pt x="243629" y="909"/>
                </a:cubicBezTo>
                <a:cubicBezTo>
                  <a:pt x="98279" y="11290"/>
                  <a:pt x="139625" y="-21547"/>
                  <a:pt x="87986" y="30092"/>
                </a:cubicBezTo>
                <a:lnTo>
                  <a:pt x="68531" y="20364"/>
                </a:lnTo>
                <a:close/>
              </a:path>
            </a:pathLst>
          </a:custGeom>
          <a:solidFill>
            <a:srgbClr val="8C2C2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等线" panose="02010600030101010101" charset="-122"/>
              <a:ea typeface="等线" panose="02010600030101010101" charset="-122"/>
              <a:cs typeface="+mn-cs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2000" advTm="0">
        <p15:prstTrans prst="drape"/>
      </p:transition>
    </mc:Choice>
    <mc:Fallback>
      <p:transition spd="slow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 rotWithShape="1"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44" t="22979" r="35612" b="27092"/>
          <a:stretch>
            <a:fillRect/>
          </a:stretch>
        </p:blipFill>
        <p:spPr>
          <a:xfrm>
            <a:off x="1634836" y="1682021"/>
            <a:ext cx="522276" cy="519325"/>
          </a:xfrm>
          <a:prstGeom prst="rect">
            <a:avLst/>
          </a:prstGeom>
        </p:spPr>
      </p:pic>
      <p:sp>
        <p:nvSpPr>
          <p:cNvPr id="3" name="矩形 2"/>
          <p:cNvSpPr/>
          <p:nvPr/>
        </p:nvSpPr>
        <p:spPr>
          <a:xfrm>
            <a:off x="5911174" y="0"/>
            <a:ext cx="369652" cy="223735"/>
          </a:xfrm>
          <a:prstGeom prst="rect">
            <a:avLst/>
          </a:prstGeom>
          <a:solidFill>
            <a:srgbClr val="B3946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文本框 3"/>
          <p:cNvSpPr txBox="1"/>
          <p:nvPr/>
        </p:nvSpPr>
        <p:spPr>
          <a:xfrm>
            <a:off x="2157112" y="1682021"/>
            <a:ext cx="2011680" cy="46037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zh-CN" altLang="en-US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图书馆集体写</a:t>
            </a:r>
            <a:endParaRPr lang="zh-CN" altLang="en-US" sz="2400" dirty="0">
              <a:solidFill>
                <a:schemeClr val="tx1">
                  <a:lumMod val="50000"/>
                  <a:lumOff val="50000"/>
                </a:schemeClr>
              </a:solidFill>
              <a:latin typeface="幼圆" panose="02010509060101010101" pitchFamily="49" charset="-122"/>
              <a:ea typeface="幼圆" panose="02010509060101010101" pitchFamily="49" charset="-122"/>
            </a:endParaRPr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 rotWithShape="1"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44" t="22979" r="35612" b="27092"/>
          <a:stretch>
            <a:fillRect/>
          </a:stretch>
        </p:blipFill>
        <p:spPr>
          <a:xfrm>
            <a:off x="7643091" y="1682021"/>
            <a:ext cx="522276" cy="519325"/>
          </a:xfrm>
          <a:prstGeom prst="rect">
            <a:avLst/>
          </a:prstGeom>
        </p:spPr>
      </p:pic>
      <p:sp>
        <p:nvSpPr>
          <p:cNvPr id="6" name="文本框 5"/>
          <p:cNvSpPr txBox="1"/>
          <p:nvPr/>
        </p:nvSpPr>
        <p:spPr>
          <a:xfrm>
            <a:off x="8165367" y="1682021"/>
            <a:ext cx="1706880" cy="46037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zh-CN" altLang="en-US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寝室单独写</a:t>
            </a:r>
            <a:endParaRPr lang="zh-CN" altLang="en-US" sz="2400" dirty="0">
              <a:solidFill>
                <a:schemeClr val="tx1">
                  <a:lumMod val="50000"/>
                  <a:lumOff val="50000"/>
                </a:schemeClr>
              </a:solidFill>
              <a:latin typeface="幼圆" panose="02010509060101010101" pitchFamily="49" charset="-122"/>
              <a:ea typeface="幼圆" panose="02010509060101010101" pitchFamily="49" charset="-122"/>
            </a:endParaRPr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 rotWithShape="1"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44" t="22979" r="35612" b="27092"/>
          <a:stretch>
            <a:fillRect/>
          </a:stretch>
        </p:blipFill>
        <p:spPr>
          <a:xfrm>
            <a:off x="1634836" y="4014203"/>
            <a:ext cx="522276" cy="519325"/>
          </a:xfrm>
          <a:prstGeom prst="rect">
            <a:avLst/>
          </a:prstGeom>
        </p:spPr>
      </p:pic>
      <p:sp>
        <p:nvSpPr>
          <p:cNvPr id="8" name="文本框 7"/>
          <p:cNvSpPr txBox="1"/>
          <p:nvPr/>
        </p:nvSpPr>
        <p:spPr>
          <a:xfrm>
            <a:off x="2157112" y="4014203"/>
            <a:ext cx="1706880" cy="46037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zh-CN" altLang="en-US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全员不爱写</a:t>
            </a:r>
            <a:endParaRPr lang="zh-CN" altLang="en-US" sz="2400" dirty="0">
              <a:solidFill>
                <a:schemeClr val="tx1">
                  <a:lumMod val="50000"/>
                  <a:lumOff val="50000"/>
                </a:schemeClr>
              </a:solidFill>
              <a:latin typeface="幼圆" panose="02010509060101010101" pitchFamily="49" charset="-122"/>
              <a:ea typeface="幼圆" panose="02010509060101010101" pitchFamily="49" charset="-122"/>
            </a:endParaRPr>
          </a:p>
        </p:txBody>
      </p:sp>
      <p:pic>
        <p:nvPicPr>
          <p:cNvPr id="9" name="图片 8"/>
          <p:cNvPicPr>
            <a:picLocks noChangeAspect="1"/>
          </p:cNvPicPr>
          <p:nvPr/>
        </p:nvPicPr>
        <p:blipFill rotWithShape="1"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44" t="22979" r="35612" b="27092"/>
          <a:stretch>
            <a:fillRect/>
          </a:stretch>
        </p:blipFill>
        <p:spPr>
          <a:xfrm>
            <a:off x="7643091" y="4014203"/>
            <a:ext cx="522276" cy="519325"/>
          </a:xfrm>
          <a:prstGeom prst="rect">
            <a:avLst/>
          </a:prstGeom>
        </p:spPr>
      </p:pic>
      <p:sp>
        <p:nvSpPr>
          <p:cNvPr id="10" name="文本框 9"/>
          <p:cNvSpPr txBox="1"/>
          <p:nvPr/>
        </p:nvSpPr>
        <p:spPr>
          <a:xfrm>
            <a:off x="8165367" y="4014203"/>
            <a:ext cx="2468880" cy="46037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zh-CN" altLang="en-US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逼迫黎某人写</a:t>
            </a:r>
            <a:r>
              <a:rPr lang="en-US" altLang="zh-CN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PPT</a:t>
            </a:r>
            <a:endParaRPr lang="en-US" altLang="zh-CN" sz="2400" dirty="0">
              <a:solidFill>
                <a:schemeClr val="tx1">
                  <a:lumMod val="50000"/>
                  <a:lumOff val="50000"/>
                </a:schemeClr>
              </a:solidFill>
              <a:latin typeface="幼圆" panose="02010509060101010101" pitchFamily="49" charset="-122"/>
              <a:ea typeface="幼圆" panose="02010509060101010101" pitchFamily="49" charset="-122"/>
            </a:endParaRPr>
          </a:p>
        </p:txBody>
      </p:sp>
      <p:sp>
        <p:nvSpPr>
          <p:cNvPr id="16" name="文本框 15"/>
          <p:cNvSpPr txBox="1"/>
          <p:nvPr/>
        </p:nvSpPr>
        <p:spPr>
          <a:xfrm>
            <a:off x="5292725" y="700405"/>
            <a:ext cx="921385" cy="545719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p>
            <a:r>
              <a:rPr lang="zh-CN" altLang="en-US" sz="4800"/>
              <a:t>组内成员心态变化</a:t>
            </a:r>
            <a:endParaRPr lang="zh-CN" altLang="en-US" sz="4800"/>
          </a:p>
        </p:txBody>
      </p:sp>
    </p:spTree>
  </p:cSld>
  <p:clrMapOvr>
    <a:masterClrMapping/>
  </p:clrMapOvr>
  <p:transition spd="slow" advTm="0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/>
      <p:bldP spid="6" grpId="0"/>
      <p:bldP spid="8" grpId="0"/>
      <p:bldP spid="1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/>
          <p:cNvPicPr>
            <a:picLocks noChangeAspect="1"/>
          </p:cNvPicPr>
          <p:nvPr/>
        </p:nvPicPr>
        <p:blipFill rotWithShape="1"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622" t="27234" r="41356" b="38865"/>
          <a:stretch>
            <a:fillRect/>
          </a:stretch>
        </p:blipFill>
        <p:spPr>
          <a:xfrm>
            <a:off x="5330121" y="2743598"/>
            <a:ext cx="1531757" cy="1326412"/>
          </a:xfrm>
          <a:prstGeom prst="rect">
            <a:avLst/>
          </a:prstGeom>
        </p:spPr>
      </p:pic>
      <p:sp>
        <p:nvSpPr>
          <p:cNvPr id="4" name="文本框 3"/>
          <p:cNvSpPr txBox="1"/>
          <p:nvPr/>
        </p:nvSpPr>
        <p:spPr>
          <a:xfrm>
            <a:off x="1575539" y="1173938"/>
            <a:ext cx="1415772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9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  <a:effectLst/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  <a:cs typeface="+mn-cs"/>
              </a:rPr>
              <a:t>04</a:t>
            </a:r>
            <a:endParaRPr kumimoji="0" lang="zh-CN" altLang="en-US" sz="96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50000"/>
                  <a:lumOff val="50000"/>
                </a:prstClr>
              </a:solidFill>
              <a:effectLst/>
              <a:uLnTx/>
              <a:uFillTx/>
              <a:latin typeface="楷体" panose="02010609060101010101" pitchFamily="49" charset="-122"/>
              <a:ea typeface="楷体" panose="02010609060101010101" pitchFamily="49" charset="-122"/>
              <a:cs typeface="+mn-cs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5570121" y="2966810"/>
            <a:ext cx="99568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  <a:effectLst/>
                <a:uLnTx/>
                <a:uFillTx/>
                <a:latin typeface="幼圆" panose="02010509060101010101" pitchFamily="49" charset="-122"/>
                <a:ea typeface="幼圆" panose="02010509060101010101" pitchFamily="49" charset="-122"/>
                <a:cs typeface="+mn-cs"/>
              </a:rPr>
              <a:t>总结</a:t>
            </a:r>
            <a:endParaRPr kumimoji="0" lang="zh-CN" altLang="en-US" sz="3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50000"/>
                  <a:lumOff val="50000"/>
                </a:prstClr>
              </a:solidFill>
              <a:effectLst/>
              <a:uLnTx/>
              <a:uFillTx/>
              <a:latin typeface="幼圆" panose="02010509060101010101" pitchFamily="49" charset="-122"/>
              <a:ea typeface="幼圆" panose="02010509060101010101" pitchFamily="49" charset="-122"/>
              <a:cs typeface="+mn-cs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2000" advTm="0">
        <p15:prstTrans prst="drape"/>
      </p:transition>
    </mc:Choice>
    <mc:Fallback>
      <p:transition spd="slow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262</Words>
  <Application>WPS 演示</Application>
  <PresentationFormat>宽屏</PresentationFormat>
  <Paragraphs>89</Paragraphs>
  <Slides>11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17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11</vt:i4>
      </vt:variant>
    </vt:vector>
  </HeadingPairs>
  <TitlesOfParts>
    <vt:vector size="29" baseType="lpstr">
      <vt:lpstr>Arial</vt:lpstr>
      <vt:lpstr>宋体</vt:lpstr>
      <vt:lpstr>Wingdings</vt:lpstr>
      <vt:lpstr>幼圆</vt:lpstr>
      <vt:lpstr>华文琥珀</vt:lpstr>
      <vt:lpstr>楷体</vt:lpstr>
      <vt:lpstr>PingFang SC</vt:lpstr>
      <vt:lpstr>Segoe Print</vt:lpstr>
      <vt:lpstr>等线</vt:lpstr>
      <vt:lpstr>微软雅黑</vt:lpstr>
      <vt:lpstr>Arial Unicode MS</vt:lpstr>
      <vt:lpstr>等线 Light</vt:lpstr>
      <vt:lpstr>Meiryo</vt:lpstr>
      <vt:lpstr>Yu Gothic UI</vt:lpstr>
      <vt:lpstr>Arial Narrow</vt:lpstr>
      <vt:lpstr>Calibri</vt:lpstr>
      <vt:lpstr>Calibri Light</vt:lpstr>
      <vt:lpstr>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优品PPT</dc:creator>
  <cp:keywords>http:/www.ypppt.com</cp:keywords>
  <cp:lastModifiedBy>可爱的小顺顺</cp:lastModifiedBy>
  <cp:revision>43</cp:revision>
  <dcterms:created xsi:type="dcterms:W3CDTF">2020-06-27T07:35:00Z</dcterms:created>
  <dcterms:modified xsi:type="dcterms:W3CDTF">2020-11-17T14:50:27Z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2052-11.1.0.9740</vt:lpwstr>
  </property>
</Properties>
</file>