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6" r:id="rId5"/>
    <p:sldId id="268" r:id="rId6"/>
    <p:sldId id="267" r:id="rId7"/>
    <p:sldId id="272" r:id="rId8"/>
    <p:sldId id="273" r:id="rId9"/>
    <p:sldId id="275" r:id="rId10"/>
    <p:sldId id="262" r:id="rId11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6C5C5"/>
    <a:srgbClr val="F1959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95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D4E7FD1-7C05-4AA5-9D87-85A47EDFB35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B25AF3A-8208-4B95-A30B-88E516A47F4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AF3A-8208-4B95-A30B-88E516A47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/>
            <a:srcRect r="-1"/>
            <a:stretch>
              <a:fillRect/>
            </a:stretch>
          </p:blipFill>
          <p:spPr>
            <a:xfrm>
              <a:off x="6857999" y="0"/>
              <a:ext cx="5334001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727585" y="494071"/>
            <a:ext cx="10943304" cy="58698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640" y="1240092"/>
            <a:ext cx="8632723" cy="4377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44761" y="1504337"/>
            <a:ext cx="616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FANSIONN</a:t>
            </a:r>
            <a:endParaRPr lang="zh-CN" altLang="en-US" sz="24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82725" y="2642572"/>
            <a:ext cx="76347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赢佳团队企业需求文档签订记录</a:t>
            </a:r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PPT</a:t>
            </a:r>
            <a:endParaRPr lang="en-US" altLang="zh-CN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22465" y="4283710"/>
            <a:ext cx="2625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汇报人：王钰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时间：</a:t>
            </a: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2020</a:t>
            </a: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年</a:t>
            </a: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10</a:t>
            </a: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月</a:t>
            </a: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10</a:t>
            </a:r>
            <a:r>
              <a: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号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775" y="671052"/>
            <a:ext cx="4242621" cy="55158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71482" y="1025012"/>
            <a:ext cx="3136492" cy="4807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7456" y="1539508"/>
            <a:ext cx="26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zh-CN" altLang="en-US" sz="24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1060" y="2178150"/>
            <a:ext cx="1017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目录</a:t>
            </a:r>
            <a:endParaRPr lang="zh-CN" altLang="en-US" sz="80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4276" y="1482793"/>
            <a:ext cx="356910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外出前准备</a:t>
            </a:r>
            <a:endParaRPr lang="zh-CN" altLang="en-US" sz="32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04975" y="3020639"/>
            <a:ext cx="703311" cy="703311"/>
          </a:xfrm>
          <a:prstGeom prst="ellipse">
            <a:avLst/>
          </a:prstGeom>
          <a:solidFill>
            <a:srgbClr val="F19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02643" y="3079904"/>
            <a:ext cx="356910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签订过程</a:t>
            </a:r>
            <a:endParaRPr lang="zh-CN" altLang="en-US" sz="32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646611" y="4655439"/>
            <a:ext cx="703311" cy="703311"/>
          </a:xfrm>
          <a:prstGeom prst="ellipse">
            <a:avLst/>
          </a:prstGeom>
          <a:solidFill>
            <a:srgbClr val="86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44276" y="4714707"/>
            <a:ext cx="356910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总结</a:t>
            </a:r>
            <a:endParaRPr lang="zh-CN" altLang="en-US" sz="32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47246" y="1422260"/>
            <a:ext cx="703311" cy="703311"/>
          </a:xfrm>
          <a:prstGeom prst="ellipse">
            <a:avLst/>
          </a:prstGeom>
          <a:solidFill>
            <a:srgbClr val="86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 bldLvl="0" animBg="1"/>
      <p:bldP spid="10" grpId="0"/>
      <p:bldP spid="15" grpId="0" bldLvl="0" animBg="1"/>
      <p:bldP spid="16" grpId="0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955" y="435076"/>
            <a:ext cx="11267768" cy="6054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6249" y="671055"/>
            <a:ext cx="703311" cy="703311"/>
          </a:xfrm>
          <a:prstGeom prst="ellipse">
            <a:avLst/>
          </a:prstGeom>
          <a:solidFill>
            <a:srgbClr val="86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3916" y="730318"/>
            <a:ext cx="35691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外出前准备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88565" y="1896216"/>
            <a:ext cx="2786441" cy="1589502"/>
            <a:chOff x="1356694" y="2465664"/>
            <a:chExt cx="2786441" cy="15895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751183" y="2810120"/>
              <a:ext cx="196282" cy="898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143748" y="2810120"/>
              <a:ext cx="163569" cy="898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03599" y="2810120"/>
              <a:ext cx="198207" cy="898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865375" y="2810120"/>
              <a:ext cx="196282" cy="898665"/>
            </a:xfrm>
            <a:prstGeom prst="rect">
              <a:avLst/>
            </a:prstGeom>
            <a:solidFill>
              <a:srgbClr val="8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356694" y="2465664"/>
              <a:ext cx="2786441" cy="1589502"/>
            </a:xfrm>
            <a:custGeom>
              <a:avLst/>
              <a:gdLst>
                <a:gd name="T0" fmla="*/ 82 w 85"/>
                <a:gd name="T1" fmla="*/ 13 h 46"/>
                <a:gd name="T2" fmla="*/ 77 w 85"/>
                <a:gd name="T3" fmla="*/ 13 h 46"/>
                <a:gd name="T4" fmla="*/ 77 w 85"/>
                <a:gd name="T5" fmla="*/ 8 h 46"/>
                <a:gd name="T6" fmla="*/ 69 w 85"/>
                <a:gd name="T7" fmla="*/ 0 h 46"/>
                <a:gd name="T8" fmla="*/ 8 w 85"/>
                <a:gd name="T9" fmla="*/ 0 h 46"/>
                <a:gd name="T10" fmla="*/ 0 w 85"/>
                <a:gd name="T11" fmla="*/ 8 h 46"/>
                <a:gd name="T12" fmla="*/ 0 w 85"/>
                <a:gd name="T13" fmla="*/ 38 h 46"/>
                <a:gd name="T14" fmla="*/ 8 w 85"/>
                <a:gd name="T15" fmla="*/ 46 h 46"/>
                <a:gd name="T16" fmla="*/ 69 w 85"/>
                <a:gd name="T17" fmla="*/ 46 h 46"/>
                <a:gd name="T18" fmla="*/ 77 w 85"/>
                <a:gd name="T19" fmla="*/ 38 h 46"/>
                <a:gd name="T20" fmla="*/ 77 w 85"/>
                <a:gd name="T21" fmla="*/ 33 h 46"/>
                <a:gd name="T22" fmla="*/ 82 w 85"/>
                <a:gd name="T23" fmla="*/ 33 h 46"/>
                <a:gd name="T24" fmla="*/ 85 w 85"/>
                <a:gd name="T25" fmla="*/ 31 h 46"/>
                <a:gd name="T26" fmla="*/ 85 w 85"/>
                <a:gd name="T27" fmla="*/ 15 h 46"/>
                <a:gd name="T28" fmla="*/ 82 w 85"/>
                <a:gd name="T29" fmla="*/ 13 h 46"/>
                <a:gd name="T30" fmla="*/ 72 w 85"/>
                <a:gd name="T31" fmla="*/ 38 h 46"/>
                <a:gd name="T32" fmla="*/ 69 w 85"/>
                <a:gd name="T33" fmla="*/ 41 h 46"/>
                <a:gd name="T34" fmla="*/ 8 w 85"/>
                <a:gd name="T35" fmla="*/ 41 h 46"/>
                <a:gd name="T36" fmla="*/ 5 w 85"/>
                <a:gd name="T37" fmla="*/ 38 h 46"/>
                <a:gd name="T38" fmla="*/ 5 w 85"/>
                <a:gd name="T39" fmla="*/ 8 h 46"/>
                <a:gd name="T40" fmla="*/ 8 w 85"/>
                <a:gd name="T41" fmla="*/ 5 h 46"/>
                <a:gd name="T42" fmla="*/ 69 w 85"/>
                <a:gd name="T43" fmla="*/ 5 h 46"/>
                <a:gd name="T44" fmla="*/ 72 w 85"/>
                <a:gd name="T45" fmla="*/ 8 h 46"/>
                <a:gd name="T46" fmla="*/ 72 w 85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46">
                  <a:moveTo>
                    <a:pt x="82" y="13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3"/>
                    <a:pt x="74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6"/>
                    <a:pt x="8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7" y="43"/>
                    <a:pt x="77" y="38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5" y="32"/>
                    <a:pt x="85" y="31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4"/>
                    <a:pt x="84" y="13"/>
                    <a:pt x="82" y="13"/>
                  </a:cubicBezTo>
                  <a:close/>
                  <a:moveTo>
                    <a:pt x="72" y="38"/>
                  </a:moveTo>
                  <a:cubicBezTo>
                    <a:pt x="72" y="40"/>
                    <a:pt x="71" y="41"/>
                    <a:pt x="6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1" y="5"/>
                    <a:pt x="72" y="6"/>
                    <a:pt x="72" y="8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8411" y="1896216"/>
            <a:ext cx="2753728" cy="1589502"/>
            <a:chOff x="4570338" y="2465664"/>
            <a:chExt cx="2753728" cy="15895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930190" y="2810120"/>
              <a:ext cx="196282" cy="8986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322755" y="2810120"/>
              <a:ext cx="198207" cy="8986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684530" y="2810120"/>
              <a:ext cx="196282" cy="898665"/>
            </a:xfrm>
            <a:prstGeom prst="rect">
              <a:avLst/>
            </a:prstGeom>
            <a:solidFill>
              <a:srgbClr val="8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570338" y="2465664"/>
              <a:ext cx="2753728" cy="1589502"/>
            </a:xfrm>
            <a:custGeom>
              <a:avLst/>
              <a:gdLst>
                <a:gd name="T0" fmla="*/ 81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1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1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1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1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78390" y="1896216"/>
            <a:ext cx="2753728" cy="1589502"/>
            <a:chOff x="7814772" y="2465664"/>
            <a:chExt cx="2753728" cy="15895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8174624" y="2810120"/>
              <a:ext cx="198207" cy="898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7814772" y="2465664"/>
              <a:ext cx="2753728" cy="1589502"/>
            </a:xfrm>
            <a:custGeom>
              <a:avLst/>
              <a:gdLst>
                <a:gd name="T0" fmla="*/ 82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2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2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2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2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8536401" y="2810120"/>
              <a:ext cx="196282" cy="898665"/>
            </a:xfrm>
            <a:prstGeom prst="rect">
              <a:avLst/>
            </a:prstGeom>
            <a:solidFill>
              <a:srgbClr val="8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2226228" y="3944728"/>
            <a:ext cx="1437059" cy="408194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  <a:endParaRPr lang="en-US" altLang="zh-CN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5377473" y="3944728"/>
            <a:ext cx="1437059" cy="408194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  <a:endParaRPr lang="en-US" altLang="zh-CN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8563605" y="3944728"/>
            <a:ext cx="1437059" cy="408194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endParaRPr lang="en-US" altLang="zh-CN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1804680" y="4610999"/>
            <a:ext cx="2338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商定时间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确定开会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4955925" y="4610999"/>
            <a:ext cx="2338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到达地点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会议开始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8142057" y="4610999"/>
            <a:ext cx="2338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会议结束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各自回寝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27" grpId="0" bldLvl="0" animBg="1"/>
      <p:bldP spid="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955" y="435076"/>
            <a:ext cx="11267768" cy="6054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6248" y="671055"/>
            <a:ext cx="626347" cy="626347"/>
          </a:xfrm>
          <a:prstGeom prst="ellipse">
            <a:avLst/>
          </a:prstGeom>
          <a:solidFill>
            <a:srgbClr val="86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3916" y="730318"/>
            <a:ext cx="35691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外出前准备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25870" y="2280920"/>
            <a:ext cx="32677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求实</a:t>
            </a: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105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，全组成员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2020.10.10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周六，下午两点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）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确定需求文档模板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组员分工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4.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会议结束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35" y="1813560"/>
            <a:ext cx="3796030" cy="379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955" y="435076"/>
            <a:ext cx="11267768" cy="6054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6249" y="671055"/>
            <a:ext cx="703311" cy="703311"/>
          </a:xfrm>
          <a:prstGeom prst="ellipse">
            <a:avLst/>
          </a:prstGeom>
          <a:solidFill>
            <a:srgbClr val="F19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3916" y="730318"/>
            <a:ext cx="35691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签订过程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92602" y="1543845"/>
            <a:ext cx="3606801" cy="3770313"/>
            <a:chOff x="4292599" y="2015711"/>
            <a:chExt cx="3606801" cy="3770313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4292599" y="2015711"/>
              <a:ext cx="3606801" cy="3770313"/>
              <a:chOff x="2625" y="1228"/>
              <a:chExt cx="2272" cy="2375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390" y="1228"/>
                <a:ext cx="742" cy="1133"/>
              </a:xfrm>
              <a:custGeom>
                <a:avLst/>
                <a:gdLst>
                  <a:gd name="T0" fmla="*/ 34 w 34"/>
                  <a:gd name="T1" fmla="*/ 18 h 52"/>
                  <a:gd name="T2" fmla="*/ 17 w 34"/>
                  <a:gd name="T3" fmla="*/ 1 h 52"/>
                  <a:gd name="T4" fmla="*/ 0 w 34"/>
                  <a:gd name="T5" fmla="*/ 18 h 52"/>
                  <a:gd name="T6" fmla="*/ 2 w 34"/>
                  <a:gd name="T7" fmla="*/ 26 h 52"/>
                  <a:gd name="T8" fmla="*/ 2 w 34"/>
                  <a:gd name="T9" fmla="*/ 26 h 52"/>
                  <a:gd name="T10" fmla="*/ 17 w 34"/>
                  <a:gd name="T11" fmla="*/ 52 h 52"/>
                  <a:gd name="T12" fmla="*/ 32 w 34"/>
                  <a:gd name="T13" fmla="*/ 26 h 52"/>
                  <a:gd name="T14" fmla="*/ 32 w 34"/>
                  <a:gd name="T15" fmla="*/ 26 h 52"/>
                  <a:gd name="T16" fmla="*/ 34 w 34"/>
                  <a:gd name="T17" fmla="*/ 18 h 52"/>
                  <a:gd name="T18" fmla="*/ 17 w 34"/>
                  <a:gd name="T19" fmla="*/ 32 h 52"/>
                  <a:gd name="T20" fmla="*/ 3 w 34"/>
                  <a:gd name="T21" fmla="*/ 18 h 52"/>
                  <a:gd name="T22" fmla="*/ 17 w 34"/>
                  <a:gd name="T23" fmla="*/ 3 h 52"/>
                  <a:gd name="T24" fmla="*/ 31 w 34"/>
                  <a:gd name="T25" fmla="*/ 18 h 52"/>
                  <a:gd name="T26" fmla="*/ 17 w 34"/>
                  <a:gd name="T2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18"/>
                    </a:moveTo>
                    <a:cubicBezTo>
                      <a:pt x="34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4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4"/>
                      <a:pt x="34" y="21"/>
                      <a:pt x="34" y="18"/>
                    </a:cubicBezTo>
                    <a:close/>
                    <a:moveTo>
                      <a:pt x="17" y="32"/>
                    </a:moveTo>
                    <a:cubicBezTo>
                      <a:pt x="9" y="32"/>
                      <a:pt x="3" y="26"/>
                      <a:pt x="3" y="18"/>
                    </a:cubicBezTo>
                    <a:cubicBezTo>
                      <a:pt x="3" y="10"/>
                      <a:pt x="9" y="3"/>
                      <a:pt x="17" y="3"/>
                    </a:cubicBezTo>
                    <a:cubicBezTo>
                      <a:pt x="25" y="3"/>
                      <a:pt x="31" y="10"/>
                      <a:pt x="31" y="18"/>
                    </a:cubicBezTo>
                    <a:cubicBezTo>
                      <a:pt x="31" y="26"/>
                      <a:pt x="25" y="32"/>
                      <a:pt x="17" y="32"/>
                    </a:cubicBezTo>
                    <a:close/>
                  </a:path>
                </a:pathLst>
              </a:custGeom>
              <a:solidFill>
                <a:srgbClr val="F1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3390" y="2470"/>
                <a:ext cx="742" cy="1133"/>
              </a:xfrm>
              <a:custGeom>
                <a:avLst/>
                <a:gdLst>
                  <a:gd name="T0" fmla="*/ 0 w 34"/>
                  <a:gd name="T1" fmla="*/ 35 h 52"/>
                  <a:gd name="T2" fmla="*/ 17 w 34"/>
                  <a:gd name="T3" fmla="*/ 52 h 52"/>
                  <a:gd name="T4" fmla="*/ 34 w 34"/>
                  <a:gd name="T5" fmla="*/ 35 h 52"/>
                  <a:gd name="T6" fmla="*/ 32 w 34"/>
                  <a:gd name="T7" fmla="*/ 26 h 52"/>
                  <a:gd name="T8" fmla="*/ 32 w 34"/>
                  <a:gd name="T9" fmla="*/ 26 h 52"/>
                  <a:gd name="T10" fmla="*/ 17 w 34"/>
                  <a:gd name="T11" fmla="*/ 0 h 52"/>
                  <a:gd name="T12" fmla="*/ 2 w 34"/>
                  <a:gd name="T13" fmla="*/ 26 h 52"/>
                  <a:gd name="T14" fmla="*/ 2 w 34"/>
                  <a:gd name="T15" fmla="*/ 26 h 52"/>
                  <a:gd name="T16" fmla="*/ 0 w 34"/>
                  <a:gd name="T17" fmla="*/ 35 h 52"/>
                  <a:gd name="T18" fmla="*/ 17 w 34"/>
                  <a:gd name="T19" fmla="*/ 21 h 52"/>
                  <a:gd name="T20" fmla="*/ 31 w 34"/>
                  <a:gd name="T21" fmla="*/ 35 h 52"/>
                  <a:gd name="T22" fmla="*/ 17 w 34"/>
                  <a:gd name="T23" fmla="*/ 49 h 52"/>
                  <a:gd name="T24" fmla="*/ 3 w 34"/>
                  <a:gd name="T25" fmla="*/ 35 h 52"/>
                  <a:gd name="T26" fmla="*/ 17 w 34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0" y="35"/>
                    </a:moveTo>
                    <a:cubicBezTo>
                      <a:pt x="0" y="44"/>
                      <a:pt x="8" y="52"/>
                      <a:pt x="17" y="52"/>
                    </a:cubicBezTo>
                    <a:cubicBezTo>
                      <a:pt x="27" y="52"/>
                      <a:pt x="34" y="44"/>
                      <a:pt x="34" y="35"/>
                    </a:cubicBezTo>
                    <a:cubicBezTo>
                      <a:pt x="34" y="32"/>
                      <a:pt x="34" y="29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9"/>
                      <a:pt x="0" y="32"/>
                      <a:pt x="0" y="35"/>
                    </a:cubicBezTo>
                    <a:close/>
                    <a:moveTo>
                      <a:pt x="17" y="21"/>
                    </a:moveTo>
                    <a:cubicBezTo>
                      <a:pt x="25" y="21"/>
                      <a:pt x="31" y="27"/>
                      <a:pt x="31" y="35"/>
                    </a:cubicBezTo>
                    <a:cubicBezTo>
                      <a:pt x="31" y="43"/>
                      <a:pt x="25" y="49"/>
                      <a:pt x="17" y="49"/>
                    </a:cubicBezTo>
                    <a:cubicBezTo>
                      <a:pt x="9" y="49"/>
                      <a:pt x="3" y="43"/>
                      <a:pt x="3" y="35"/>
                    </a:cubicBezTo>
                    <a:cubicBezTo>
                      <a:pt x="3" y="27"/>
                      <a:pt x="9" y="21"/>
                      <a:pt x="17" y="21"/>
                    </a:cubicBezTo>
                    <a:close/>
                  </a:path>
                </a:pathLst>
              </a:custGeom>
              <a:solidFill>
                <a:srgbClr val="8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2625" y="1598"/>
                <a:ext cx="1092" cy="807"/>
              </a:xfrm>
              <a:custGeom>
                <a:avLst/>
                <a:gdLst>
                  <a:gd name="T0" fmla="*/ 29 w 50"/>
                  <a:gd name="T1" fmla="*/ 4 h 37"/>
                  <a:gd name="T2" fmla="*/ 5 w 50"/>
                  <a:gd name="T3" fmla="*/ 11 h 37"/>
                  <a:gd name="T4" fmla="*/ 11 w 50"/>
                  <a:gd name="T5" fmla="*/ 34 h 37"/>
                  <a:gd name="T6" fmla="*/ 20 w 50"/>
                  <a:gd name="T7" fmla="*/ 37 h 37"/>
                  <a:gd name="T8" fmla="*/ 20 w 50"/>
                  <a:gd name="T9" fmla="*/ 37 h 37"/>
                  <a:gd name="T10" fmla="*/ 50 w 50"/>
                  <a:gd name="T11" fmla="*/ 37 h 37"/>
                  <a:gd name="T12" fmla="*/ 35 w 50"/>
                  <a:gd name="T13" fmla="*/ 11 h 37"/>
                  <a:gd name="T14" fmla="*/ 35 w 50"/>
                  <a:gd name="T15" fmla="*/ 11 h 37"/>
                  <a:gd name="T16" fmla="*/ 29 w 50"/>
                  <a:gd name="T17" fmla="*/ 4 h 37"/>
                  <a:gd name="T18" fmla="*/ 32 w 50"/>
                  <a:gd name="T19" fmla="*/ 26 h 37"/>
                  <a:gd name="T20" fmla="*/ 13 w 50"/>
                  <a:gd name="T21" fmla="*/ 32 h 37"/>
                  <a:gd name="T22" fmla="*/ 8 w 50"/>
                  <a:gd name="T23" fmla="*/ 12 h 37"/>
                  <a:gd name="T24" fmla="*/ 27 w 50"/>
                  <a:gd name="T25" fmla="*/ 7 h 37"/>
                  <a:gd name="T26" fmla="*/ 32 w 50"/>
                  <a:gd name="T2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9" y="4"/>
                    </a:moveTo>
                    <a:cubicBezTo>
                      <a:pt x="20" y="0"/>
                      <a:pt x="10" y="2"/>
                      <a:pt x="5" y="11"/>
                    </a:cubicBezTo>
                    <a:cubicBezTo>
                      <a:pt x="0" y="19"/>
                      <a:pt x="3" y="29"/>
                      <a:pt x="11" y="34"/>
                    </a:cubicBezTo>
                    <a:cubicBezTo>
                      <a:pt x="14" y="36"/>
                      <a:pt x="17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8"/>
                      <a:pt x="31" y="6"/>
                      <a:pt x="29" y="4"/>
                    </a:cubicBezTo>
                    <a:close/>
                    <a:moveTo>
                      <a:pt x="32" y="26"/>
                    </a:moveTo>
                    <a:cubicBezTo>
                      <a:pt x="28" y="33"/>
                      <a:pt x="20" y="36"/>
                      <a:pt x="13" y="32"/>
                    </a:cubicBezTo>
                    <a:cubicBezTo>
                      <a:pt x="6" y="28"/>
                      <a:pt x="4" y="19"/>
                      <a:pt x="8" y="12"/>
                    </a:cubicBezTo>
                    <a:cubicBezTo>
                      <a:pt x="12" y="5"/>
                      <a:pt x="20" y="3"/>
                      <a:pt x="27" y="7"/>
                    </a:cubicBezTo>
                    <a:cubicBezTo>
                      <a:pt x="34" y="11"/>
                      <a:pt x="36" y="20"/>
                      <a:pt x="32" y="26"/>
                    </a:cubicBezTo>
                    <a:close/>
                  </a:path>
                </a:pathLst>
              </a:custGeom>
              <a:solidFill>
                <a:srgbClr val="8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3805" y="2448"/>
                <a:ext cx="1092" cy="807"/>
              </a:xfrm>
              <a:custGeom>
                <a:avLst/>
                <a:gdLst>
                  <a:gd name="T0" fmla="*/ 22 w 50"/>
                  <a:gd name="T1" fmla="*/ 32 h 37"/>
                  <a:gd name="T2" fmla="*/ 45 w 50"/>
                  <a:gd name="T3" fmla="*/ 26 h 37"/>
                  <a:gd name="T4" fmla="*/ 39 w 50"/>
                  <a:gd name="T5" fmla="*/ 2 h 37"/>
                  <a:gd name="T6" fmla="*/ 30 w 50"/>
                  <a:gd name="T7" fmla="*/ 0 h 37"/>
                  <a:gd name="T8" fmla="*/ 30 w 50"/>
                  <a:gd name="T9" fmla="*/ 0 h 37"/>
                  <a:gd name="T10" fmla="*/ 0 w 50"/>
                  <a:gd name="T11" fmla="*/ 0 h 37"/>
                  <a:gd name="T12" fmla="*/ 15 w 50"/>
                  <a:gd name="T13" fmla="*/ 26 h 37"/>
                  <a:gd name="T14" fmla="*/ 15 w 50"/>
                  <a:gd name="T15" fmla="*/ 26 h 37"/>
                  <a:gd name="T16" fmla="*/ 22 w 50"/>
                  <a:gd name="T17" fmla="*/ 32 h 37"/>
                  <a:gd name="T18" fmla="*/ 18 w 50"/>
                  <a:gd name="T19" fmla="*/ 10 h 37"/>
                  <a:gd name="T20" fmla="*/ 37 w 50"/>
                  <a:gd name="T21" fmla="*/ 5 h 37"/>
                  <a:gd name="T22" fmla="*/ 43 w 50"/>
                  <a:gd name="T23" fmla="*/ 25 h 37"/>
                  <a:gd name="T24" fmla="*/ 23 w 50"/>
                  <a:gd name="T25" fmla="*/ 30 h 37"/>
                  <a:gd name="T26" fmla="*/ 18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2" y="32"/>
                    </a:moveTo>
                    <a:cubicBezTo>
                      <a:pt x="30" y="37"/>
                      <a:pt x="40" y="34"/>
                      <a:pt x="45" y="26"/>
                    </a:cubicBezTo>
                    <a:cubicBezTo>
                      <a:pt x="50" y="18"/>
                      <a:pt x="47" y="7"/>
                      <a:pt x="39" y="2"/>
                    </a:cubicBezTo>
                    <a:cubicBezTo>
                      <a:pt x="36" y="1"/>
                      <a:pt x="33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8"/>
                      <a:pt x="19" y="31"/>
                      <a:pt x="22" y="32"/>
                    </a:cubicBezTo>
                    <a:close/>
                    <a:moveTo>
                      <a:pt x="18" y="10"/>
                    </a:moveTo>
                    <a:cubicBezTo>
                      <a:pt x="22" y="3"/>
                      <a:pt x="31" y="1"/>
                      <a:pt x="37" y="5"/>
                    </a:cubicBezTo>
                    <a:cubicBezTo>
                      <a:pt x="44" y="9"/>
                      <a:pt x="47" y="18"/>
                      <a:pt x="43" y="25"/>
                    </a:cubicBezTo>
                    <a:cubicBezTo>
                      <a:pt x="39" y="31"/>
                      <a:pt x="30" y="34"/>
                      <a:pt x="23" y="30"/>
                    </a:cubicBezTo>
                    <a:cubicBezTo>
                      <a:pt x="16" y="26"/>
                      <a:pt x="14" y="17"/>
                      <a:pt x="18" y="10"/>
                    </a:cubicBezTo>
                    <a:close/>
                  </a:path>
                </a:pathLst>
              </a:custGeom>
              <a:solidFill>
                <a:srgbClr val="F1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2625" y="2448"/>
                <a:ext cx="1092" cy="807"/>
              </a:xfrm>
              <a:custGeom>
                <a:avLst/>
                <a:gdLst>
                  <a:gd name="T0" fmla="*/ 11 w 50"/>
                  <a:gd name="T1" fmla="*/ 2 h 37"/>
                  <a:gd name="T2" fmla="*/ 5 w 50"/>
                  <a:gd name="T3" fmla="*/ 25 h 37"/>
                  <a:gd name="T4" fmla="*/ 28 w 50"/>
                  <a:gd name="T5" fmla="*/ 32 h 37"/>
                  <a:gd name="T6" fmla="*/ 35 w 50"/>
                  <a:gd name="T7" fmla="*/ 26 h 37"/>
                  <a:gd name="T8" fmla="*/ 35 w 50"/>
                  <a:gd name="T9" fmla="*/ 26 h 37"/>
                  <a:gd name="T10" fmla="*/ 50 w 50"/>
                  <a:gd name="T11" fmla="*/ 0 h 37"/>
                  <a:gd name="T12" fmla="*/ 20 w 50"/>
                  <a:gd name="T13" fmla="*/ 0 h 37"/>
                  <a:gd name="T14" fmla="*/ 20 w 50"/>
                  <a:gd name="T15" fmla="*/ 0 h 37"/>
                  <a:gd name="T16" fmla="*/ 11 w 50"/>
                  <a:gd name="T17" fmla="*/ 2 h 37"/>
                  <a:gd name="T18" fmla="*/ 32 w 50"/>
                  <a:gd name="T19" fmla="*/ 10 h 37"/>
                  <a:gd name="T20" fmla="*/ 27 w 50"/>
                  <a:gd name="T21" fmla="*/ 29 h 37"/>
                  <a:gd name="T22" fmla="*/ 7 w 50"/>
                  <a:gd name="T23" fmla="*/ 24 h 37"/>
                  <a:gd name="T24" fmla="*/ 13 w 50"/>
                  <a:gd name="T25" fmla="*/ 4 h 37"/>
                  <a:gd name="T26" fmla="*/ 32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11" y="2"/>
                    </a:moveTo>
                    <a:cubicBezTo>
                      <a:pt x="3" y="6"/>
                      <a:pt x="0" y="17"/>
                      <a:pt x="5" y="25"/>
                    </a:cubicBezTo>
                    <a:cubicBezTo>
                      <a:pt x="9" y="34"/>
                      <a:pt x="20" y="37"/>
                      <a:pt x="28" y="32"/>
                    </a:cubicBezTo>
                    <a:cubicBezTo>
                      <a:pt x="31" y="30"/>
                      <a:pt x="33" y="28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2"/>
                    </a:cubicBezTo>
                    <a:close/>
                    <a:moveTo>
                      <a:pt x="32" y="10"/>
                    </a:moveTo>
                    <a:cubicBezTo>
                      <a:pt x="36" y="17"/>
                      <a:pt x="34" y="26"/>
                      <a:pt x="27" y="29"/>
                    </a:cubicBezTo>
                    <a:cubicBezTo>
                      <a:pt x="20" y="33"/>
                      <a:pt x="11" y="31"/>
                      <a:pt x="7" y="24"/>
                    </a:cubicBezTo>
                    <a:cubicBezTo>
                      <a:pt x="3" y="17"/>
                      <a:pt x="6" y="8"/>
                      <a:pt x="13" y="4"/>
                    </a:cubicBezTo>
                    <a:cubicBezTo>
                      <a:pt x="20" y="0"/>
                      <a:pt x="28" y="3"/>
                      <a:pt x="32" y="10"/>
                    </a:cubicBezTo>
                    <a:close/>
                  </a:path>
                </a:pathLst>
              </a:custGeom>
              <a:solidFill>
                <a:srgbClr val="F1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3805" y="1598"/>
                <a:ext cx="1092" cy="807"/>
              </a:xfrm>
              <a:custGeom>
                <a:avLst/>
                <a:gdLst>
                  <a:gd name="T0" fmla="*/ 39 w 50"/>
                  <a:gd name="T1" fmla="*/ 35 h 37"/>
                  <a:gd name="T2" fmla="*/ 46 w 50"/>
                  <a:gd name="T3" fmla="*/ 11 h 37"/>
                  <a:gd name="T4" fmla="*/ 22 w 50"/>
                  <a:gd name="T5" fmla="*/ 5 h 37"/>
                  <a:gd name="T6" fmla="*/ 16 w 50"/>
                  <a:gd name="T7" fmla="*/ 11 h 37"/>
                  <a:gd name="T8" fmla="*/ 16 w 50"/>
                  <a:gd name="T9" fmla="*/ 11 h 37"/>
                  <a:gd name="T10" fmla="*/ 0 w 50"/>
                  <a:gd name="T11" fmla="*/ 37 h 37"/>
                  <a:gd name="T12" fmla="*/ 30 w 50"/>
                  <a:gd name="T13" fmla="*/ 37 h 37"/>
                  <a:gd name="T14" fmla="*/ 30 w 50"/>
                  <a:gd name="T15" fmla="*/ 37 h 37"/>
                  <a:gd name="T16" fmla="*/ 39 w 50"/>
                  <a:gd name="T17" fmla="*/ 35 h 37"/>
                  <a:gd name="T18" fmla="*/ 18 w 50"/>
                  <a:gd name="T19" fmla="*/ 27 h 37"/>
                  <a:gd name="T20" fmla="*/ 24 w 50"/>
                  <a:gd name="T21" fmla="*/ 7 h 37"/>
                  <a:gd name="T22" fmla="*/ 43 w 50"/>
                  <a:gd name="T23" fmla="*/ 13 h 37"/>
                  <a:gd name="T24" fmla="*/ 37 w 50"/>
                  <a:gd name="T25" fmla="*/ 32 h 37"/>
                  <a:gd name="T26" fmla="*/ 18 w 50"/>
                  <a:gd name="T27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39" y="35"/>
                    </a:moveTo>
                    <a:cubicBezTo>
                      <a:pt x="47" y="30"/>
                      <a:pt x="50" y="20"/>
                      <a:pt x="46" y="11"/>
                    </a:cubicBezTo>
                    <a:cubicBezTo>
                      <a:pt x="41" y="3"/>
                      <a:pt x="30" y="0"/>
                      <a:pt x="22" y="5"/>
                    </a:cubicBezTo>
                    <a:cubicBezTo>
                      <a:pt x="19" y="6"/>
                      <a:pt x="17" y="8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3" y="37"/>
                      <a:pt x="36" y="36"/>
                      <a:pt x="39" y="35"/>
                    </a:cubicBezTo>
                    <a:close/>
                    <a:moveTo>
                      <a:pt x="18" y="27"/>
                    </a:moveTo>
                    <a:cubicBezTo>
                      <a:pt x="14" y="20"/>
                      <a:pt x="17" y="11"/>
                      <a:pt x="24" y="7"/>
                    </a:cubicBezTo>
                    <a:cubicBezTo>
                      <a:pt x="30" y="3"/>
                      <a:pt x="39" y="6"/>
                      <a:pt x="43" y="13"/>
                    </a:cubicBezTo>
                    <a:cubicBezTo>
                      <a:pt x="47" y="20"/>
                      <a:pt x="44" y="28"/>
                      <a:pt x="37" y="32"/>
                    </a:cubicBezTo>
                    <a:cubicBezTo>
                      <a:pt x="31" y="36"/>
                      <a:pt x="22" y="34"/>
                      <a:pt x="18" y="27"/>
                    </a:cubicBezTo>
                    <a:close/>
                  </a:path>
                </a:pathLst>
              </a:custGeom>
              <a:solidFill>
                <a:srgbClr val="8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879512" y="300141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847922" y="4292383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34924" y="4941186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21927" y="429238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21927" y="3011269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1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057697" y="1903129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01</a:t>
            </a:r>
            <a:endParaRPr lang="zh-CN" altLang="en-US" sz="36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58559" y="206890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到目的地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7112" y="2429988"/>
            <a:ext cx="3007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搭乘地铁，换乘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到达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36981" y="3942464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02</a:t>
            </a:r>
            <a:endParaRPr lang="zh-CN" altLang="en-US" sz="36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37844" y="4108239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讲解过程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94560" y="4469130"/>
            <a:ext cx="15824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陈婉莹讲解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l" fontAlgn="auto">
              <a:lnSpc>
                <a:spcPct val="15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皮慧记录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l" fontAlgn="auto">
              <a:lnSpc>
                <a:spcPct val="15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黄怡蓝录频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l" fontAlgn="auto">
              <a:lnSpc>
                <a:spcPct val="15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王钰、罗林补充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78973" y="1929257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03</a:t>
            </a:r>
            <a:endParaRPr lang="zh-CN" altLang="en-US" sz="36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77737" y="2068396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确定需求文档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55050" y="2456180"/>
            <a:ext cx="1852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跟老板确定需求文档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78973" y="3898213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04</a:t>
            </a:r>
            <a:endParaRPr lang="zh-CN" altLang="en-US" sz="36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17330" y="4007485"/>
            <a:ext cx="1115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签订</a:t>
            </a:r>
            <a:r>
              <a:rPr lang="zh-CN" altLang="en-US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完成</a:t>
            </a:r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78825" y="4425315"/>
            <a:ext cx="1673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全组成员签订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955" y="435076"/>
            <a:ext cx="11267768" cy="6054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6249" y="671055"/>
            <a:ext cx="703311" cy="703311"/>
          </a:xfrm>
          <a:prstGeom prst="ellipse">
            <a:avLst/>
          </a:prstGeom>
          <a:solidFill>
            <a:srgbClr val="F19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3916" y="730318"/>
            <a:ext cx="35691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签订过程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 descr="mmexport16025060657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15" y="1574800"/>
            <a:ext cx="4097655" cy="3073400"/>
          </a:xfrm>
          <a:prstGeom prst="rect">
            <a:avLst/>
          </a:prstGeom>
        </p:spPr>
      </p:pic>
      <p:pic>
        <p:nvPicPr>
          <p:cNvPr id="29" name="图片 28" descr="mmexport16025016374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10" y="1574800"/>
            <a:ext cx="4109085" cy="3082290"/>
          </a:xfrm>
          <a:prstGeom prst="rect">
            <a:avLst/>
          </a:prstGeom>
        </p:spPr>
      </p:pic>
      <p:sp>
        <p:nvSpPr>
          <p:cNvPr id="30" name="TextBox 18"/>
          <p:cNvSpPr txBox="1"/>
          <p:nvPr/>
        </p:nvSpPr>
        <p:spPr>
          <a:xfrm>
            <a:off x="3346450" y="5019675"/>
            <a:ext cx="1327150" cy="411072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讲解过程</a:t>
            </a:r>
            <a:endParaRPr lang="zh-CN" altLang="en-US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7846060" y="5019675"/>
            <a:ext cx="1327150" cy="411072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签订文档</a:t>
            </a:r>
            <a:endParaRPr lang="zh-CN" altLang="en-US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955" y="435076"/>
            <a:ext cx="11267768" cy="6054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6249" y="671055"/>
            <a:ext cx="703311" cy="703311"/>
          </a:xfrm>
          <a:prstGeom prst="ellipse">
            <a:avLst/>
          </a:prstGeom>
          <a:solidFill>
            <a:srgbClr val="86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4035" y="730250"/>
            <a:ext cx="1150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总结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24926" y="1750172"/>
            <a:ext cx="2224031" cy="2224029"/>
            <a:chOff x="1532469" y="2193291"/>
            <a:chExt cx="2072217" cy="2072216"/>
          </a:xfrm>
        </p:grpSpPr>
        <p:sp>
          <p:nvSpPr>
            <p:cNvPr id="13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54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50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tx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空心弧 14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0123743"/>
                <a:gd name="adj2" fmla="val 21338506"/>
                <a:gd name="adj3" fmla="val 14379"/>
              </a:avLst>
            </a:prstGeom>
            <a:solidFill>
              <a:srgbClr val="86C5C5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81014" y="1846800"/>
            <a:ext cx="2224031" cy="2224029"/>
            <a:chOff x="1532470" y="2193291"/>
            <a:chExt cx="2072217" cy="2072216"/>
          </a:xfrm>
        </p:grpSpPr>
        <p:sp>
          <p:nvSpPr>
            <p:cNvPr id="18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4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50%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tx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空心弧 19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5397094"/>
                <a:gd name="adj2" fmla="val 21338506"/>
                <a:gd name="adj3" fmla="val 14379"/>
              </a:avLst>
            </a:prstGeom>
            <a:solidFill>
              <a:srgbClr val="86C5C5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1622079" y="4908192"/>
            <a:ext cx="2338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在稚气铅笔早教店里合影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2072837" y="4404481"/>
            <a:ext cx="1437059" cy="410790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开心合照</a:t>
            </a:r>
            <a:endParaRPr lang="zh-CN" altLang="en-US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4860506" y="4893300"/>
            <a:ext cx="233857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时间、地点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需求文档模板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lvl="0" algn="ctr"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5328409" y="4404194"/>
            <a:ext cx="1437059" cy="411044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准备工作</a:t>
            </a:r>
            <a:endParaRPr lang="zh-CN" altLang="en-US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8223483" y="4960985"/>
            <a:ext cx="2338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年轻、有活力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8674241" y="4406474"/>
            <a:ext cx="1437059" cy="411072"/>
          </a:xfrm>
          <a:prstGeom prst="roundRect">
            <a:avLst/>
          </a:prstGeom>
          <a:solidFill>
            <a:srgbClr val="F195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合作成功</a:t>
            </a:r>
            <a:endParaRPr lang="zh-CN" altLang="en-US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 descr="mmexport16025016155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944370"/>
            <a:ext cx="2713355" cy="203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ldLvl="0" animBg="1"/>
      <p:bldP spid="24" grpId="0"/>
      <p:bldP spid="25" grpId="0" bldLvl="0" animBg="1"/>
      <p:bldP spid="26" grpId="0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/>
            <a:srcRect r="-1"/>
            <a:stretch>
              <a:fillRect/>
            </a:stretch>
          </p:blipFill>
          <p:spPr>
            <a:xfrm>
              <a:off x="6857999" y="0"/>
              <a:ext cx="5334001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727585" y="494071"/>
            <a:ext cx="10943304" cy="58698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640" y="1240092"/>
            <a:ext cx="8632723" cy="4377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44761" y="1504337"/>
            <a:ext cx="616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FANSIONN</a:t>
            </a:r>
            <a:endParaRPr lang="zh-CN" altLang="en-US" sz="2400" b="1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94155" y="2413337"/>
            <a:ext cx="7634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谢谢您的聆听</a:t>
            </a:r>
            <a:endParaRPr lang="zh-CN" altLang="en-US" sz="6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21060" y="3806445"/>
            <a:ext cx="4814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words Click here to add words Click here to add words Click here to add </a:t>
            </a:r>
            <a:r>
              <a:rPr lang="en-US" altLang="zh-CN" dirty="0" err="1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wordsClick</a:t>
            </a: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here to add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ISPRING_ULTRA_SCORM_COURSE_ID" val="06A96C8D-D77F-4CEF-87DF-7CAE865EF802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3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41488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0y5jnmgo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422</Words>
  <Application>WPS 演示</Application>
  <PresentationFormat>自定义</PresentationFormat>
  <Paragraphs>113</Paragraphs>
  <Slides>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字魂59号-创粗黑</vt:lpstr>
      <vt:lpstr>黑体</vt:lpstr>
      <vt:lpstr>微软雅黑</vt:lpstr>
      <vt:lpstr>Arial Unicode MS</vt:lpstr>
      <vt:lpstr>Calibri</vt:lpstr>
      <vt:lpstr>汉仪中圆简</vt:lpstr>
      <vt:lpstr>Arial</vt:lpstr>
      <vt:lpstr>微软雅黑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红绿波纹</dc:title>
  <dc:creator>第一PPT</dc:creator>
  <cp:keywords>www.1ppt.com</cp:keywords>
  <dc:description>www.1ppt.com</dc:description>
  <cp:lastModifiedBy>A</cp:lastModifiedBy>
  <cp:revision>131</cp:revision>
  <dcterms:created xsi:type="dcterms:W3CDTF">2017-08-18T03:02:00Z</dcterms:created>
  <dcterms:modified xsi:type="dcterms:W3CDTF">2020-10-12T13:51:50Z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