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3685" r:id="rId5"/>
    <p:sldId id="11418" r:id="rId6"/>
    <p:sldId id="11419" r:id="rId7"/>
    <p:sldId id="11420" r:id="rId8"/>
    <p:sldId id="11421" r:id="rId9"/>
    <p:sldId id="11422" r:id="rId10"/>
    <p:sldId id="11423" r:id="rId11"/>
    <p:sldId id="11407" r:id="rId12"/>
    <p:sldId id="11412" r:id="rId13"/>
    <p:sldId id="11426" r:id="rId14"/>
    <p:sldId id="11428" r:id="rId15"/>
    <p:sldId id="11431" r:id="rId16"/>
    <p:sldId id="11430" r:id="rId17"/>
    <p:sldId id="260" r:id="rId18"/>
    <p:sldId id="11429" r:id="rId19"/>
    <p:sldId id="262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17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6FED-0DD7-4A82-A311-86EEE75CA699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1829-E50B-4091-AE21-893680968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9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7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104A-5641-4B11-ABFC-8CE18B2575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63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43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64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0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D2F1-3F22-4A71-B659-12ABA816989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03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6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1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148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5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9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57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5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0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1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D2F1-3F22-4A71-B659-12ABA816989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7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D2F1-3F22-4A71-B659-12ABA81698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70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61829-E50B-4091-AE21-893680968D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E0202-CF07-4CE3-9B06-248522A7C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1C83BA-9D58-4A7C-8329-9DD78222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88012-6D33-4B13-BF33-61CABE17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D8EA67-3AD3-4EA0-B09F-2B49D6B0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D85C0-27DB-4AA7-A58B-CF404A79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3FEB4-74F6-4998-93D0-6F46AC51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9B0E14-CE5B-4473-865D-61C19510C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842D53-0A5D-415A-9AED-9E175F52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FE2EFD-5572-48A5-B370-5BB55975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84E88-69BF-4D63-BE90-989870C3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3A8ADB-1A29-4FB9-AE7A-ED9AF09B2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4D3196-A0D2-4014-A87E-87164CE8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00BF8-9590-4A89-BAA5-C37B7ACD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A93537-7FB2-4EBC-81F5-1C496001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A45934-5EED-4B0C-9DDD-A7818DE9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4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A3B1F20-EC14-4E7A-891D-B57F968BE2F7}"/>
              </a:ext>
            </a:extLst>
          </p:cNvPr>
          <p:cNvGrpSpPr/>
          <p:nvPr userDrawn="1"/>
        </p:nvGrpSpPr>
        <p:grpSpPr>
          <a:xfrm rot="20932037" flipH="1">
            <a:off x="10437887" y="5321909"/>
            <a:ext cx="1804027" cy="1603342"/>
            <a:chOff x="176073" y="436443"/>
            <a:chExt cx="3814267" cy="3954252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C74A1FEC-7DF2-4F36-B7A8-65C7CE37F323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4AED4A87-F557-45B4-A068-3F2AF8042E3E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864A4A4-03E0-484A-9E52-2FE1382BF154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C4CC17-DE15-44D9-B020-B54453C2041F}"/>
              </a:ext>
            </a:extLst>
          </p:cNvPr>
          <p:cNvGrpSpPr/>
          <p:nvPr userDrawn="1"/>
        </p:nvGrpSpPr>
        <p:grpSpPr>
          <a:xfrm rot="667963">
            <a:off x="108807" y="165330"/>
            <a:ext cx="1804027" cy="1603342"/>
            <a:chOff x="176073" y="436443"/>
            <a:chExt cx="3814267" cy="3954252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D2198CFE-451F-4011-A7F8-6605797B9677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6EDA08B9-5982-4447-86DB-04D4D51D2296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13FD030-E0AA-4922-8A4F-9797DA28D844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2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26860EA-C313-45B3-979D-76F40048CC74}"/>
              </a:ext>
            </a:extLst>
          </p:cNvPr>
          <p:cNvGrpSpPr/>
          <p:nvPr userDrawn="1"/>
        </p:nvGrpSpPr>
        <p:grpSpPr>
          <a:xfrm rot="20932037" flipH="1">
            <a:off x="10437887" y="5321909"/>
            <a:ext cx="1804027" cy="1603342"/>
            <a:chOff x="176073" y="436443"/>
            <a:chExt cx="3814267" cy="3954252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561CA3BB-F80E-418F-ADB5-E0110BF4BEFB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D701EBF0-30B9-4D3E-8154-93EA2F6F010F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64B10D3D-3983-46DD-9928-42C885C3929A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DD3A87-A987-4CB6-A729-CF8671512F78}"/>
              </a:ext>
            </a:extLst>
          </p:cNvPr>
          <p:cNvGrpSpPr/>
          <p:nvPr userDrawn="1"/>
        </p:nvGrpSpPr>
        <p:grpSpPr>
          <a:xfrm rot="667963">
            <a:off x="108807" y="165330"/>
            <a:ext cx="1804027" cy="1603342"/>
            <a:chOff x="176073" y="436443"/>
            <a:chExt cx="3814267" cy="3954252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F4E330F3-050F-45AC-886E-396F469BC8DD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50118B7-AB8C-4A02-A326-0E65F009324A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8848993-8791-4510-A3B8-5E1793B19A68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0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943C9-0F47-4B94-B6C9-8EF4B539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EA4B20-E8FA-493C-9ECF-4D385ADD2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FCD60-3A2D-4CE2-9F1E-7C54442D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BB85B8-5EF1-40A6-A1F5-970C24CA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BB532B-1BC7-4D4D-B315-FB54F8C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4A521E-9303-4AD5-8714-D5E01FA5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65FF87-28E5-4FF1-ADA1-59F9E2DC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895E3-FCB4-4965-A894-8656E821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7907B2-8365-49B2-A4B5-E7F78F38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4B052-6411-4F2C-B862-ABBEF1E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60C44-5783-4A8A-819F-23018CE1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9CAEE4-EACE-4B37-8ABB-734DB1D2D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3858DB-734C-44F9-8A26-9C3631DD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528712-35AD-4B92-8F03-91669A03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AE8FB0-AA9F-4A49-B7FC-E74AF682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A90B71-5238-4122-AF8F-EC0C21C5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80EBE-7DDB-440A-9FC5-B284AE29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43B3B-BE6B-40F5-B2A7-A0FC9360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4E1D89-B208-45B7-8987-1C2724FD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58DDA5-EE23-46DA-8B94-32EB93695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02C7D1-07AA-4808-8802-E4057218F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601063-2FED-4EB0-A244-CDC63535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9FDE82-7C61-4DC1-A615-CEB214D8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E117CD-D124-4916-9902-E4F53490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F8CC5-F2E6-48E9-BBA6-82A4CB23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2B39D5-0F7D-465A-AC6C-86AC0840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B8BD78-3074-4FA5-9585-05A01D8F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09CC1-7E3E-4CED-80CC-FD31ECEF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A40A54-7759-48E3-9027-7DAA4245BCFF}"/>
              </a:ext>
            </a:extLst>
          </p:cNvPr>
          <p:cNvGrpSpPr/>
          <p:nvPr userDrawn="1"/>
        </p:nvGrpSpPr>
        <p:grpSpPr>
          <a:xfrm rot="20932037" flipH="1">
            <a:off x="10437887" y="5321909"/>
            <a:ext cx="1804027" cy="1603342"/>
            <a:chOff x="176073" y="436443"/>
            <a:chExt cx="3814267" cy="3954252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ADE71E8F-DBB9-4E63-96D2-29702E94F8A4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5B7C0AEC-305B-4823-9CB8-EF1FA727F63A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7EEA515-FEF5-4413-BEDB-3D0E584E32F5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60DE99E-FB03-4E3F-AB8B-31E7A44015CD}"/>
              </a:ext>
            </a:extLst>
          </p:cNvPr>
          <p:cNvGrpSpPr/>
          <p:nvPr userDrawn="1"/>
        </p:nvGrpSpPr>
        <p:grpSpPr>
          <a:xfrm rot="667963">
            <a:off x="108807" y="165330"/>
            <a:ext cx="1804027" cy="1603342"/>
            <a:chOff x="176073" y="436443"/>
            <a:chExt cx="3814267" cy="3954252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1A7272AD-E9A4-4ADF-B33F-9E8D6D4D7FAB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E71FF05A-4864-4225-9A3C-FEA621A87E5C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B27376B2-49BB-4874-AEBA-22A1DB5A22CE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1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56BEE7-7634-441F-896F-EF441C96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80F31E-F510-4C14-A310-A97DD82E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6E3198-4FB5-4326-B839-6505267F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7334FD2-F57D-49CE-B063-C204315F5086}"/>
              </a:ext>
            </a:extLst>
          </p:cNvPr>
          <p:cNvGrpSpPr/>
          <p:nvPr userDrawn="1"/>
        </p:nvGrpSpPr>
        <p:grpSpPr>
          <a:xfrm rot="20932037" flipH="1">
            <a:off x="10437887" y="5321909"/>
            <a:ext cx="1804027" cy="1603342"/>
            <a:chOff x="176073" y="436443"/>
            <a:chExt cx="3814267" cy="3954252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041FD824-AADB-4063-AA0B-405E86BF9FDF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41C80097-3A17-4789-AF59-B874842B861D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F5407FAF-DF22-426E-B695-9C9013B8DA4C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9DEEE4-7BFA-4787-A487-1B2410500DAF}"/>
              </a:ext>
            </a:extLst>
          </p:cNvPr>
          <p:cNvGrpSpPr/>
          <p:nvPr userDrawn="1"/>
        </p:nvGrpSpPr>
        <p:grpSpPr>
          <a:xfrm rot="667963">
            <a:off x="108807" y="165330"/>
            <a:ext cx="1804027" cy="1603342"/>
            <a:chOff x="176073" y="436443"/>
            <a:chExt cx="3814267" cy="3954252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07D21F86-2E3D-479B-AC90-FB601C93D0AD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B571B9A1-FD93-41C9-9240-FCD5CE5DDE1E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CD4C9D14-279A-4424-9F80-CCD3C1660E89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2CF95-EF21-487D-9841-BDB4FC91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AD49F7-31D0-48A2-B4E4-4CDD731F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E60A1-843D-4323-8A4F-49F8D70D1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634A0-21DA-4C0B-AAAF-52B67CAF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F1F795-6798-4472-A1E7-31EDCC1D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4C359D-8EAB-434E-AB0E-610A199B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DCECE-E21C-41CC-862F-A0DFC8D6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650FD0-5E6E-4FE9-BB92-BE2354A8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C2E2EE-6D18-4E5C-8944-A99C7CA4E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75F6A8-A963-4D03-B2DE-C8AE1467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4BA-FAEB-42F3-A8BE-09D6F18B14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042E8E-2CF7-4DDB-BE1B-492FF9ED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DACCEE-F6B6-4FC5-B22E-EA0AC455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AC1F-CD8D-497D-9859-AB6A0353CD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6D0321-6142-4F18-8D63-DACD2D96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49BA9D-EA54-45EF-A230-E16A320F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0BBBA-5296-4AC5-9411-BA77AA40B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76664BA-FAEB-42F3-A8BE-09D6F18B1435}" type="datetimeFigureOut">
              <a:rPr lang="zh-CN" altLang="en-US" smtClean="0"/>
              <a:pPr/>
              <a:t>2020/10/12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31AC9-1796-4915-8C48-861E6CDF9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46FCD6-1171-451F-B699-B1CDEB3C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C08AC1F-CD8D-497D-9859-AB6A0353CDB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2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E4AF0435-B980-4FA0-9BEA-80603292B76E}"/>
              </a:ext>
            </a:extLst>
          </p:cNvPr>
          <p:cNvGrpSpPr/>
          <p:nvPr/>
        </p:nvGrpSpPr>
        <p:grpSpPr>
          <a:xfrm>
            <a:off x="-1" y="0"/>
            <a:ext cx="13097302" cy="6858000"/>
            <a:chOff x="-1" y="0"/>
            <a:chExt cx="13097302" cy="685800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A214EF5-DDA2-47E1-BF40-778D414BF404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69312BFF-0E95-4402-A15E-EFAD7C8B956C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FCF50CD9-BECD-44F1-8C98-03683D4FD366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5D593E7D-CB98-4D46-A3CC-D9E7189A9A66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0FD8C3-0F36-48AB-A6E4-768EFF2C6679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A75B3F26-CF4F-4E39-8A8B-6B6627E8A4E0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53E9190E-0273-4875-909D-896F41D07174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188DEC40-803A-4F28-B1EF-6282BD477645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FC8566B-A901-4DB1-9E23-611FE3EBE7E3}"/>
              </a:ext>
            </a:extLst>
          </p:cNvPr>
          <p:cNvSpPr txBox="1"/>
          <p:nvPr/>
        </p:nvSpPr>
        <p:spPr>
          <a:xfrm>
            <a:off x="4588000" y="1572241"/>
            <a:ext cx="675056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01073">
              <a:defRPr/>
            </a:pPr>
            <a:r>
              <a:rPr lang="zh-CN" altLang="en-US" sz="6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伍加团队线上会议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7BBDCFA-5568-4546-9CC4-61947A8A0711}"/>
              </a:ext>
            </a:extLst>
          </p:cNvPr>
          <p:cNvSpPr txBox="1"/>
          <p:nvPr/>
        </p:nvSpPr>
        <p:spPr>
          <a:xfrm>
            <a:off x="4718943" y="3586087"/>
            <a:ext cx="6456298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8326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773342" y="1889262"/>
            <a:ext cx="1720163" cy="1551163"/>
          </a:xfrm>
          <a:prstGeom prst="rect">
            <a:avLst/>
          </a:prstGeom>
          <a:solidFill>
            <a:srgbClr val="BABDC4">
              <a:alpha val="30000"/>
            </a:srgbClr>
          </a:solidFill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Rounded Rectangle 6"/>
          <p:cNvSpPr/>
          <p:nvPr/>
        </p:nvSpPr>
        <p:spPr>
          <a:xfrm>
            <a:off x="1086262" y="2735351"/>
            <a:ext cx="1094323" cy="1057611"/>
          </a:xfrm>
          <a:prstGeom prst="roundRect">
            <a:avLst>
              <a:gd name="adj" fmla="val 7442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8091749" y="1567544"/>
            <a:ext cx="2171924" cy="1872882"/>
          </a:xfrm>
          <a:prstGeom prst="rect">
            <a:avLst/>
          </a:prstGeom>
          <a:solidFill>
            <a:srgbClr val="BABDC4">
              <a:alpha val="30000"/>
            </a:srgbClr>
          </a:solidFill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老板最后确认需求</a:t>
            </a:r>
            <a:endParaRPr 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8385968" y="3149042"/>
            <a:ext cx="1094323" cy="1057611"/>
          </a:xfrm>
          <a:prstGeom prst="roundRect">
            <a:avLst>
              <a:gd name="adj" fmla="val 7442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88174" y="3362095"/>
            <a:ext cx="389630" cy="679223"/>
            <a:chOff x="5734050" y="3273426"/>
            <a:chExt cx="117475" cy="204788"/>
          </a:xfrm>
          <a:solidFill>
            <a:schemeClr val="bg1"/>
          </a:solidFill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756275" y="3273426"/>
              <a:ext cx="95250" cy="204788"/>
            </a:xfrm>
            <a:custGeom>
              <a:avLst/>
              <a:gdLst>
                <a:gd name="T0" fmla="*/ 53 w 59"/>
                <a:gd name="T1" fmla="*/ 6 h 126"/>
                <a:gd name="T2" fmla="*/ 9 w 59"/>
                <a:gd name="T3" fmla="*/ 38 h 126"/>
                <a:gd name="T4" fmla="*/ 0 w 59"/>
                <a:gd name="T5" fmla="*/ 40 h 126"/>
                <a:gd name="T6" fmla="*/ 0 w 59"/>
                <a:gd name="T7" fmla="*/ 87 h 126"/>
                <a:gd name="T8" fmla="*/ 9 w 59"/>
                <a:gd name="T9" fmla="*/ 88 h 126"/>
                <a:gd name="T10" fmla="*/ 52 w 59"/>
                <a:gd name="T11" fmla="*/ 120 h 126"/>
                <a:gd name="T12" fmla="*/ 59 w 59"/>
                <a:gd name="T13" fmla="*/ 120 h 126"/>
                <a:gd name="T14" fmla="*/ 59 w 59"/>
                <a:gd name="T15" fmla="*/ 6 h 126"/>
                <a:gd name="T16" fmla="*/ 53 w 59"/>
                <a:gd name="T17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3" y="6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4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88"/>
                    <a:pt x="9" y="88"/>
                    <a:pt x="9" y="88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9" y="126"/>
                    <a:pt x="59" y="120"/>
                  </a:cubicBezTo>
                  <a:cubicBezTo>
                    <a:pt x="59" y="113"/>
                    <a:pt x="59" y="12"/>
                    <a:pt x="59" y="6"/>
                  </a:cubicBezTo>
                  <a:cubicBezTo>
                    <a:pt x="59" y="0"/>
                    <a:pt x="53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734050" y="3341688"/>
              <a:ext cx="11113" cy="6985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37 h 43"/>
                <a:gd name="T4" fmla="*/ 7 w 7"/>
                <a:gd name="T5" fmla="*/ 43 h 43"/>
                <a:gd name="T6" fmla="*/ 7 w 7"/>
                <a:gd name="T7" fmla="*/ 0 h 43"/>
                <a:gd name="T8" fmla="*/ 0 w 7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cubicBezTo>
                    <a:pt x="0" y="16"/>
                    <a:pt x="0" y="31"/>
                    <a:pt x="0" y="37"/>
                  </a:cubicBezTo>
                  <a:cubicBezTo>
                    <a:pt x="0" y="40"/>
                    <a:pt x="3" y="42"/>
                    <a:pt x="7" y="4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Freeform 58"/>
          <p:cNvSpPr>
            <a:spLocks/>
          </p:cNvSpPr>
          <p:nvPr/>
        </p:nvSpPr>
        <p:spPr bwMode="auto">
          <a:xfrm>
            <a:off x="4279970" y="3043635"/>
            <a:ext cx="478057" cy="495544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Freeform 33"/>
          <p:cNvSpPr>
            <a:spLocks noEditPoints="1"/>
          </p:cNvSpPr>
          <p:nvPr/>
        </p:nvSpPr>
        <p:spPr bwMode="auto">
          <a:xfrm>
            <a:off x="1328594" y="3074375"/>
            <a:ext cx="609657" cy="415086"/>
          </a:xfrm>
          <a:custGeom>
            <a:avLst/>
            <a:gdLst>
              <a:gd name="T0" fmla="*/ 135 w 157"/>
              <a:gd name="T1" fmla="*/ 47 h 107"/>
              <a:gd name="T2" fmla="*/ 137 w 157"/>
              <a:gd name="T3" fmla="*/ 37 h 107"/>
              <a:gd name="T4" fmla="*/ 100 w 157"/>
              <a:gd name="T5" fmla="*/ 0 h 107"/>
              <a:gd name="T6" fmla="*/ 73 w 157"/>
              <a:gd name="T7" fmla="*/ 18 h 107"/>
              <a:gd name="T8" fmla="*/ 46 w 157"/>
              <a:gd name="T9" fmla="*/ 8 h 107"/>
              <a:gd name="T10" fmla="*/ 20 w 157"/>
              <a:gd name="T11" fmla="*/ 40 h 107"/>
              <a:gd name="T12" fmla="*/ 21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7 h 107"/>
              <a:gd name="T24" fmla="*/ 120 w 157"/>
              <a:gd name="T25" fmla="*/ 101 h 107"/>
              <a:gd name="T26" fmla="*/ 79 w 157"/>
              <a:gd name="T27" fmla="*/ 101 h 107"/>
              <a:gd name="T28" fmla="*/ 104 w 157"/>
              <a:gd name="T29" fmla="*/ 76 h 107"/>
              <a:gd name="T30" fmla="*/ 103 w 157"/>
              <a:gd name="T31" fmla="*/ 73 h 107"/>
              <a:gd name="T32" fmla="*/ 92 w 157"/>
              <a:gd name="T33" fmla="*/ 73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1 w 157"/>
              <a:gd name="T51" fmla="*/ 76 h 107"/>
              <a:gd name="T52" fmla="*/ 76 w 157"/>
              <a:gd name="T53" fmla="*/ 101 h 107"/>
              <a:gd name="T54" fmla="*/ 38 w 157"/>
              <a:gd name="T55" fmla="*/ 101 h 107"/>
              <a:gd name="T56" fmla="*/ 11 w 157"/>
              <a:gd name="T57" fmla="*/ 75 h 107"/>
              <a:gd name="T58" fmla="*/ 29 w 157"/>
              <a:gd name="T59" fmla="*/ 50 h 107"/>
              <a:gd name="T60" fmla="*/ 28 w 157"/>
              <a:gd name="T61" fmla="*/ 44 h 107"/>
              <a:gd name="T62" fmla="*/ 51 w 157"/>
              <a:gd name="T63" fmla="*/ 17 h 107"/>
              <a:gd name="T64" fmla="*/ 75 w 157"/>
              <a:gd name="T65" fmla="*/ 30 h 107"/>
              <a:gd name="T66" fmla="*/ 98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5 h 107"/>
              <a:gd name="T74" fmla="*/ 120 w 157"/>
              <a:gd name="T75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7"/>
                </a:moveTo>
                <a:cubicBezTo>
                  <a:pt x="136" y="44"/>
                  <a:pt x="137" y="40"/>
                  <a:pt x="137" y="37"/>
                </a:cubicBezTo>
                <a:cubicBezTo>
                  <a:pt x="137" y="17"/>
                  <a:pt x="120" y="0"/>
                  <a:pt x="100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6" y="8"/>
                </a:cubicBezTo>
                <a:cubicBezTo>
                  <a:pt x="30" y="11"/>
                  <a:pt x="20" y="25"/>
                  <a:pt x="20" y="40"/>
                </a:cubicBezTo>
                <a:cubicBezTo>
                  <a:pt x="20" y="42"/>
                  <a:pt x="20" y="45"/>
                  <a:pt x="21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1"/>
                  <a:pt x="135" y="47"/>
                </a:cubicBezTo>
                <a:close/>
                <a:moveTo>
                  <a:pt x="120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82" y="97"/>
                  <a:pt x="104" y="76"/>
                  <a:pt x="104" y="76"/>
                </a:cubicBezTo>
                <a:cubicBezTo>
                  <a:pt x="104" y="76"/>
                  <a:pt x="107" y="73"/>
                  <a:pt x="103" y="73"/>
                </a:cubicBezTo>
                <a:cubicBezTo>
                  <a:pt x="99" y="73"/>
                  <a:pt x="92" y="73"/>
                  <a:pt x="92" y="73"/>
                </a:cubicBezTo>
                <a:cubicBezTo>
                  <a:pt x="92" y="73"/>
                  <a:pt x="92" y="71"/>
                  <a:pt x="92" y="68"/>
                </a:cubicBezTo>
                <a:cubicBezTo>
                  <a:pt x="92" y="60"/>
                  <a:pt x="92" y="44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2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8" y="73"/>
                  <a:pt x="51" y="76"/>
                  <a:pt x="51" y="7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9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1" y="17"/>
                </a:cubicBezTo>
                <a:cubicBezTo>
                  <a:pt x="66" y="16"/>
                  <a:pt x="75" y="30"/>
                  <a:pt x="75" y="30"/>
                </a:cubicBezTo>
                <a:cubicBezTo>
                  <a:pt x="75" y="30"/>
                  <a:pt x="77" y="11"/>
                  <a:pt x="98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8" y="48"/>
                  <a:pt x="127" y="50"/>
                </a:cubicBezTo>
                <a:cubicBezTo>
                  <a:pt x="138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884" y="4131986"/>
            <a:ext cx="188307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输入替换内容编辑文字输入替换内容编辑文字</a:t>
            </a:r>
            <a:endParaRPr lang="en-US" altLang="zh-CN" sz="12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11914" y="4438833"/>
            <a:ext cx="188307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输入替换内容编辑文字输入替换内容编辑文字</a:t>
            </a:r>
            <a:endParaRPr lang="en-US" altLang="zh-CN" sz="12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7CA54A2D-53AD-4449-877B-F78E6C957880}"/>
              </a:ext>
            </a:extLst>
          </p:cNvPr>
          <p:cNvSpPr txBox="1"/>
          <p:nvPr/>
        </p:nvSpPr>
        <p:spPr>
          <a:xfrm>
            <a:off x="4182067" y="523077"/>
            <a:ext cx="424347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老板再次确认需求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5ED604-85F3-4A5F-9AC8-04CA80937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89" b="30789"/>
          <a:stretch/>
        </p:blipFill>
        <p:spPr>
          <a:xfrm>
            <a:off x="1576539" y="-830809"/>
            <a:ext cx="3566160" cy="71323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5E1E10-E69F-4276-8050-C00106FFA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" t="67725" r="744" b="-67725"/>
          <a:stretch/>
        </p:blipFill>
        <p:spPr>
          <a:xfrm>
            <a:off x="4731811" y="2503985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4207" y="1200492"/>
            <a:ext cx="4584950" cy="1910739"/>
            <a:chOff x="1600200" y="900113"/>
            <a:chExt cx="3439239" cy="1433274"/>
          </a:xfrm>
        </p:grpSpPr>
        <p:sp>
          <p:nvSpPr>
            <p:cNvPr id="23" name="矩形 22"/>
            <p:cNvSpPr/>
            <p:nvPr/>
          </p:nvSpPr>
          <p:spPr>
            <a:xfrm>
              <a:off x="1600200" y="2213818"/>
              <a:ext cx="2971800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4323647" y="1148466"/>
              <a:ext cx="616276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2000" y="1398508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272497" y="1566445"/>
              <a:ext cx="599005" cy="59900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4399344" y="1695120"/>
              <a:ext cx="345312" cy="34494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18464" y="4039260"/>
            <a:ext cx="3600693" cy="1618248"/>
            <a:chOff x="2338506" y="3029515"/>
            <a:chExt cx="2700933" cy="121387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4572000" y="3029515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507" y="3844438"/>
              <a:ext cx="2233494" cy="119569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2198816" y="3984128"/>
              <a:ext cx="398949" cy="119569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272497" y="3197452"/>
              <a:ext cx="599005" cy="599005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4404064" y="3324663"/>
              <a:ext cx="344060" cy="3434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72845" y="2951830"/>
            <a:ext cx="4584950" cy="1246831"/>
            <a:chOff x="4104561" y="2213818"/>
            <a:chExt cx="3439239" cy="935266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104561" y="2213818"/>
              <a:ext cx="467439" cy="934878"/>
            </a:xfrm>
            <a:custGeom>
              <a:avLst/>
              <a:gdLst>
                <a:gd name="connsiteX0" fmla="*/ 958850 w 958850"/>
                <a:gd name="connsiteY0" fmla="*/ 0 h 1917700"/>
                <a:gd name="connsiteX1" fmla="*/ 958850 w 958850"/>
                <a:gd name="connsiteY1" fmla="*/ 245044 h 1917700"/>
                <a:gd name="connsiteX2" fmla="*/ 245044 w 958850"/>
                <a:gd name="connsiteY2" fmla="*/ 958850 h 1917700"/>
                <a:gd name="connsiteX3" fmla="*/ 958850 w 958850"/>
                <a:gd name="connsiteY3" fmla="*/ 1672656 h 1917700"/>
                <a:gd name="connsiteX4" fmla="*/ 958850 w 958850"/>
                <a:gd name="connsiteY4" fmla="*/ 1917700 h 1917700"/>
                <a:gd name="connsiteX5" fmla="*/ 0 w 958850"/>
                <a:gd name="connsiteY5" fmla="*/ 958850 h 1917700"/>
                <a:gd name="connsiteX6" fmla="*/ 95885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958850" y="0"/>
                  </a:moveTo>
                  <a:lnTo>
                    <a:pt x="958850" y="245044"/>
                  </a:lnTo>
                  <a:cubicBezTo>
                    <a:pt x="564626" y="245044"/>
                    <a:pt x="245044" y="564626"/>
                    <a:pt x="245044" y="958850"/>
                  </a:cubicBezTo>
                  <a:cubicBezTo>
                    <a:pt x="245044" y="1353074"/>
                    <a:pt x="564626" y="1672656"/>
                    <a:pt x="958850" y="1672656"/>
                  </a:cubicBezTo>
                  <a:lnTo>
                    <a:pt x="958850" y="1917700"/>
                  </a:lnTo>
                  <a:cubicBezTo>
                    <a:pt x="429292" y="1917700"/>
                    <a:pt x="0" y="1488408"/>
                    <a:pt x="0" y="958850"/>
                  </a:cubicBezTo>
                  <a:cubicBezTo>
                    <a:pt x="0" y="429292"/>
                    <a:pt x="429292" y="0"/>
                    <a:pt x="95885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72000" y="3029515"/>
              <a:ext cx="2971800" cy="119569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2497" y="2381298"/>
              <a:ext cx="599005" cy="59900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399344" y="2537096"/>
              <a:ext cx="347360" cy="28550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8AD52124-AF9C-450F-8B1D-4DD6E42B5D02}"/>
              </a:ext>
            </a:extLst>
          </p:cNvPr>
          <p:cNvSpPr/>
          <p:nvPr/>
        </p:nvSpPr>
        <p:spPr>
          <a:xfrm>
            <a:off x="3591570" y="224067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老板提出技术难题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B5B418D2-230F-4184-B3B5-6AF97B270E9C}"/>
              </a:ext>
            </a:extLst>
          </p:cNvPr>
          <p:cNvSpPr/>
          <p:nvPr/>
        </p:nvSpPr>
        <p:spPr>
          <a:xfrm>
            <a:off x="6799693" y="345771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想要增加回收功能和报价单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6647FCAF-8771-4904-AC4D-5AAECDB369B4}"/>
              </a:ext>
            </a:extLst>
          </p:cNvPr>
          <p:cNvSpPr txBox="1"/>
          <p:nvPr/>
        </p:nvSpPr>
        <p:spPr>
          <a:xfrm>
            <a:off x="3543312" y="641318"/>
            <a:ext cx="510537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老板对需求的不断增加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C412C410-B54B-4825-96A8-DDD0D17345BE}"/>
              </a:ext>
            </a:extLst>
          </p:cNvPr>
          <p:cNvSpPr/>
          <p:nvPr/>
        </p:nvSpPr>
        <p:spPr>
          <a:xfrm>
            <a:off x="2836719" y="457165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在商谈之下，将功能简化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4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6">
            <a:extLst>
              <a:ext uri="{FF2B5EF4-FFF2-40B4-BE49-F238E27FC236}">
                <a16:creationId xmlns:a16="http://schemas.microsoft.com/office/drawing/2014/main" id="{B363DB90-91A4-4965-9278-8A8D8DAE7CB2}"/>
              </a:ext>
            </a:extLst>
          </p:cNvPr>
          <p:cNvSpPr>
            <a:spLocks noChangeAspect="1"/>
          </p:cNvSpPr>
          <p:nvPr/>
        </p:nvSpPr>
        <p:spPr>
          <a:xfrm rot="2700000">
            <a:off x="6829214" y="2531813"/>
            <a:ext cx="1998886" cy="1998886"/>
          </a:xfrm>
          <a:prstGeom prst="roundRect">
            <a:avLst/>
          </a:pr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noProof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95C6CB-EC5C-4DDC-A978-92C1EDAC7F12}"/>
              </a:ext>
            </a:extLst>
          </p:cNvPr>
          <p:cNvGrpSpPr/>
          <p:nvPr/>
        </p:nvGrpSpPr>
        <p:grpSpPr>
          <a:xfrm>
            <a:off x="5468527" y="2917140"/>
            <a:ext cx="1109321" cy="1110827"/>
            <a:chOff x="8712" y="4631"/>
            <a:chExt cx="1844" cy="1844"/>
          </a:xfrm>
        </p:grpSpPr>
        <p:sp>
          <p:nvSpPr>
            <p:cNvPr id="16" name="圆角矩形 110">
              <a:extLst>
                <a:ext uri="{FF2B5EF4-FFF2-40B4-BE49-F238E27FC236}">
                  <a16:creationId xmlns:a16="http://schemas.microsoft.com/office/drawing/2014/main" id="{6D678A91-CD0E-4C71-83DE-6E6165DFE44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710" y="4629"/>
              <a:ext cx="1845" cy="1845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6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415ACBB-E22B-4AEB-946D-984EB7C0AA87}"/>
                </a:ext>
              </a:extLst>
            </p:cNvPr>
            <p:cNvGrpSpPr/>
            <p:nvPr/>
          </p:nvGrpSpPr>
          <p:grpSpPr>
            <a:xfrm>
              <a:off x="9248" y="5253"/>
              <a:ext cx="723" cy="691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8535AF8A-970E-4059-8882-80428FBF91C4}"/>
                  </a:ext>
                </a:extLst>
              </p:cNvPr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/>
              <a:lstStyle/>
              <a:p>
                <a:pPr fontAlgn="base"/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 113">
                <a:extLst>
                  <a:ext uri="{FF2B5EF4-FFF2-40B4-BE49-F238E27FC236}">
                    <a16:creationId xmlns:a16="http://schemas.microsoft.com/office/drawing/2014/main" id="{DCCE94C1-84FB-45F0-8CDE-DF5584E53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noAutofit/>
              </a:bodyPr>
              <a:lstStyle/>
              <a:p>
                <a:pPr fontAlgn="base"/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613F6BA-0A54-4094-A2C2-2506AB978163}"/>
              </a:ext>
            </a:extLst>
          </p:cNvPr>
          <p:cNvSpPr txBox="1"/>
          <p:nvPr/>
        </p:nvSpPr>
        <p:spPr>
          <a:xfrm>
            <a:off x="3201718" y="3108299"/>
            <a:ext cx="1031051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F61F176-3C52-4162-AA3B-6869FE5229E6}"/>
              </a:ext>
            </a:extLst>
          </p:cNvPr>
          <p:cNvSpPr txBox="1"/>
          <p:nvPr/>
        </p:nvSpPr>
        <p:spPr>
          <a:xfrm>
            <a:off x="4371247" y="3167001"/>
            <a:ext cx="90601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rgbClr val="FDAD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203EB1D-3291-4234-B374-84CF6E0BEA2C}"/>
              </a:ext>
            </a:extLst>
          </p:cNvPr>
          <p:cNvSpPr txBox="1"/>
          <p:nvPr/>
        </p:nvSpPr>
        <p:spPr>
          <a:xfrm>
            <a:off x="6759976" y="3144424"/>
            <a:ext cx="428835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老板后期增加内容太多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EDE9EB-4863-417D-9768-C4CE506D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3" y="245563"/>
            <a:ext cx="3183437" cy="63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25 -0.01041 L 0.02226 -0.010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1" grpId="2" bldLvl="0" animBg="1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/>
          <p:cNvSpPr/>
          <p:nvPr/>
        </p:nvSpPr>
        <p:spPr bwMode="auto">
          <a:xfrm>
            <a:off x="8031012" y="1223642"/>
            <a:ext cx="1809331" cy="3439316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7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/>
        </p:nvSpPr>
        <p:spPr bwMode="auto">
          <a:xfrm>
            <a:off x="2791887" y="2982185"/>
            <a:ext cx="1385567" cy="1680773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7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 bwMode="auto">
          <a:xfrm>
            <a:off x="4539320" y="2982185"/>
            <a:ext cx="1383980" cy="1680773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7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/>
        </p:nvSpPr>
        <p:spPr bwMode="auto">
          <a:xfrm>
            <a:off x="6285168" y="2982185"/>
            <a:ext cx="1385566" cy="1680773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7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平行四边形 19"/>
          <p:cNvSpPr/>
          <p:nvPr/>
        </p:nvSpPr>
        <p:spPr bwMode="auto">
          <a:xfrm flipH="1">
            <a:off x="3075121" y="2982462"/>
            <a:ext cx="2568524" cy="1680498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 flipH="1">
            <a:off x="4821402" y="2982462"/>
            <a:ext cx="2568524" cy="1680498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 flipH="1">
            <a:off x="6567681" y="2982462"/>
            <a:ext cx="2568524" cy="1680498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2791889" y="2982462"/>
            <a:ext cx="1385092" cy="1680498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999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endParaRPr lang="zh-CN" altLang="en-US" sz="39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平行四边形 23"/>
          <p:cNvSpPr/>
          <p:nvPr/>
        </p:nvSpPr>
        <p:spPr bwMode="auto">
          <a:xfrm>
            <a:off x="4538913" y="2982462"/>
            <a:ext cx="1385092" cy="1680498"/>
          </a:xfrm>
          <a:prstGeom prst="parallelogram">
            <a:avLst>
              <a:gd name="adj" fmla="val 20417"/>
            </a:avLst>
          </a:prstGeom>
          <a:solidFill>
            <a:schemeClr val="accent5">
              <a:lumMod val="10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999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</a:t>
            </a:r>
            <a:endParaRPr lang="zh-CN" altLang="en-US" sz="39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平行四边形 24"/>
          <p:cNvSpPr/>
          <p:nvPr/>
        </p:nvSpPr>
        <p:spPr bwMode="auto">
          <a:xfrm>
            <a:off x="6285193" y="2982462"/>
            <a:ext cx="1385092" cy="1680498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999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endParaRPr lang="zh-CN" altLang="en-US" sz="39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17"/>
          <p:cNvSpPr/>
          <p:nvPr/>
        </p:nvSpPr>
        <p:spPr bwMode="auto">
          <a:xfrm>
            <a:off x="8158135" y="1350613"/>
            <a:ext cx="1809179" cy="3439316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799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 rot="610177">
            <a:off x="8656562" y="1901008"/>
            <a:ext cx="461665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需求文档没签字的后果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6034D3D-2194-4C74-9DAF-DAC6CC78220E}"/>
              </a:ext>
            </a:extLst>
          </p:cNvPr>
          <p:cNvSpPr/>
          <p:nvPr/>
        </p:nvSpPr>
        <p:spPr>
          <a:xfrm>
            <a:off x="1733356" y="4859097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7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增加移动端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102A82F-75BE-4696-88A8-940479DC53E0}"/>
              </a:ext>
            </a:extLst>
          </p:cNvPr>
          <p:cNvSpPr/>
          <p:nvPr/>
        </p:nvSpPr>
        <p:spPr>
          <a:xfrm>
            <a:off x="4233339" y="2232179"/>
            <a:ext cx="2044005" cy="8664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经过商谈，向老板解释这是技术难题，更变为跳转淘宝</a:t>
            </a:r>
            <a:endParaRPr lang="zh-CN" altLang="en-US" sz="1333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72D0B0F-D5B8-440F-B6EF-A39FEDF66F7E}"/>
              </a:ext>
            </a:extLst>
          </p:cNvPr>
          <p:cNvSpPr/>
          <p:nvPr/>
        </p:nvSpPr>
        <p:spPr>
          <a:xfrm>
            <a:off x="4233340" y="1890901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7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增加支付系统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88AACF0-9949-4D28-82B2-1919E20D7303}"/>
              </a:ext>
            </a:extLst>
          </p:cNvPr>
          <p:cNvSpPr/>
          <p:nvPr/>
        </p:nvSpPr>
        <p:spPr>
          <a:xfrm>
            <a:off x="5923299" y="5200375"/>
            <a:ext cx="2044005" cy="59977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更替为跳转至美团等平台界面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3BEAE45-F40A-4007-BEAC-5772D6A9F703}"/>
              </a:ext>
            </a:extLst>
          </p:cNvPr>
          <p:cNvSpPr/>
          <p:nvPr/>
        </p:nvSpPr>
        <p:spPr>
          <a:xfrm>
            <a:off x="5923300" y="4859097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7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优惠券功能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C0256A7-87B6-490C-8CC2-F37880CC08D5}"/>
              </a:ext>
            </a:extLst>
          </p:cNvPr>
          <p:cNvSpPr txBox="1"/>
          <p:nvPr/>
        </p:nvSpPr>
        <p:spPr>
          <a:xfrm>
            <a:off x="3543312" y="641318"/>
            <a:ext cx="510537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老板对需求的不断增加</a:t>
            </a:r>
          </a:p>
        </p:txBody>
      </p:sp>
    </p:spTree>
    <p:extLst>
      <p:ext uri="{BB962C8B-B14F-4D97-AF65-F5344CB8AC3E}">
        <p14:creationId xmlns:p14="http://schemas.microsoft.com/office/powerpoint/2010/main" val="14150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83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33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>
            <a:spLocks noChangeShapeType="1"/>
          </p:cNvSpPr>
          <p:nvPr/>
        </p:nvSpPr>
        <p:spPr bwMode="auto">
          <a:xfrm flipH="1">
            <a:off x="3135264" y="3960711"/>
            <a:ext cx="492125" cy="468312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直接连接符 25"/>
          <p:cNvSpPr>
            <a:spLocks noChangeShapeType="1"/>
          </p:cNvSpPr>
          <p:nvPr/>
        </p:nvSpPr>
        <p:spPr bwMode="auto">
          <a:xfrm>
            <a:off x="5756226" y="3833711"/>
            <a:ext cx="603249" cy="325437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直接连接符 27"/>
          <p:cNvSpPr>
            <a:spLocks noChangeShapeType="1"/>
          </p:cNvSpPr>
          <p:nvPr/>
        </p:nvSpPr>
        <p:spPr bwMode="auto">
          <a:xfrm flipV="1">
            <a:off x="7858076" y="4270274"/>
            <a:ext cx="696913" cy="1120775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28"/>
          <p:cNvSpPr>
            <a:spLocks noChangeArrowheads="1"/>
          </p:cNvSpPr>
          <p:nvPr/>
        </p:nvSpPr>
        <p:spPr bwMode="auto">
          <a:xfrm>
            <a:off x="3622626" y="2196999"/>
            <a:ext cx="2155825" cy="2154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323">
              <a:spcBef>
                <a:spcPct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深圳总店太忙，老板无法脱身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10.19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才回长沙</a:t>
            </a:r>
          </a:p>
        </p:txBody>
      </p:sp>
      <p:sp>
        <p:nvSpPr>
          <p:cNvPr id="6" name="椭圆 29"/>
          <p:cNvSpPr>
            <a:spLocks noChangeArrowheads="1"/>
          </p:cNvSpPr>
          <p:nvPr/>
        </p:nvSpPr>
        <p:spPr bwMode="auto">
          <a:xfrm>
            <a:off x="8534351" y="3039962"/>
            <a:ext cx="1376363" cy="1376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30"/>
          <p:cNvSpPr>
            <a:spLocks noChangeAspect="1" noChangeArrowheads="1"/>
          </p:cNvSpPr>
          <p:nvPr/>
        </p:nvSpPr>
        <p:spPr bwMode="auto">
          <a:xfrm>
            <a:off x="2989213" y="4352825"/>
            <a:ext cx="252412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31"/>
          <p:cNvSpPr>
            <a:spLocks noChangeAspect="1" noChangeArrowheads="1"/>
          </p:cNvSpPr>
          <p:nvPr/>
        </p:nvSpPr>
        <p:spPr bwMode="auto">
          <a:xfrm>
            <a:off x="2246263" y="5683148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33"/>
          <p:cNvSpPr>
            <a:spLocks noChangeAspect="1" noChangeArrowheads="1"/>
          </p:cNvSpPr>
          <p:nvPr/>
        </p:nvSpPr>
        <p:spPr bwMode="auto">
          <a:xfrm>
            <a:off x="3590876" y="3744813"/>
            <a:ext cx="250824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34"/>
          <p:cNvSpPr>
            <a:spLocks noChangeAspect="1" noChangeArrowheads="1"/>
          </p:cNvSpPr>
          <p:nvPr/>
        </p:nvSpPr>
        <p:spPr bwMode="auto">
          <a:xfrm>
            <a:off x="5605414" y="3708299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35"/>
          <p:cNvSpPr>
            <a:spLocks noChangeAspect="1" noChangeArrowheads="1"/>
          </p:cNvSpPr>
          <p:nvPr/>
        </p:nvSpPr>
        <p:spPr bwMode="auto">
          <a:xfrm>
            <a:off x="6321375" y="4124224"/>
            <a:ext cx="252413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36"/>
          <p:cNvSpPr>
            <a:spLocks noChangeAspect="1" noChangeArrowheads="1"/>
          </p:cNvSpPr>
          <p:nvPr/>
        </p:nvSpPr>
        <p:spPr bwMode="auto">
          <a:xfrm>
            <a:off x="7716789" y="5171974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37"/>
          <p:cNvSpPr>
            <a:spLocks noChangeAspect="1" noChangeArrowheads="1"/>
          </p:cNvSpPr>
          <p:nvPr/>
        </p:nvSpPr>
        <p:spPr bwMode="auto">
          <a:xfrm>
            <a:off x="8501014" y="4087711"/>
            <a:ext cx="252412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38"/>
          <p:cNvSpPr>
            <a:spLocks noChangeAspect="1" noChangeArrowheads="1"/>
          </p:cNvSpPr>
          <p:nvPr/>
        </p:nvSpPr>
        <p:spPr bwMode="auto">
          <a:xfrm>
            <a:off x="9785299" y="3273323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39"/>
          <p:cNvSpPr>
            <a:spLocks noChangeArrowheads="1"/>
          </p:cNvSpPr>
          <p:nvPr/>
        </p:nvSpPr>
        <p:spPr bwMode="auto">
          <a:xfrm>
            <a:off x="6254700" y="3960711"/>
            <a:ext cx="1712913" cy="1712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40"/>
          <p:cNvSpPr>
            <a:spLocks noChangeArrowheads="1"/>
          </p:cNvSpPr>
          <p:nvPr/>
        </p:nvSpPr>
        <p:spPr bwMode="auto">
          <a:xfrm>
            <a:off x="1538238" y="4159148"/>
            <a:ext cx="1497012" cy="1497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9" name="组合 53"/>
          <p:cNvGrpSpPr>
            <a:grpSpLocks/>
          </p:cNvGrpSpPr>
          <p:nvPr/>
        </p:nvGrpSpPr>
        <p:grpSpPr bwMode="auto">
          <a:xfrm>
            <a:off x="9012188" y="3444774"/>
            <a:ext cx="468312" cy="528637"/>
            <a:chOff x="0" y="0"/>
            <a:chExt cx="406393" cy="459645"/>
          </a:xfrm>
          <a:solidFill>
            <a:schemeClr val="accent2"/>
          </a:solidFill>
        </p:grpSpPr>
        <p:sp>
          <p:nvSpPr>
            <p:cNvPr id="30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20768D45-B762-49DB-A38C-FB65C0919918}"/>
              </a:ext>
            </a:extLst>
          </p:cNvPr>
          <p:cNvSpPr txBox="1"/>
          <p:nvPr/>
        </p:nvSpPr>
        <p:spPr>
          <a:xfrm>
            <a:off x="4214737" y="680982"/>
            <a:ext cx="374417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老板又延期了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4A845DE-F510-4A48-924D-A8BF591B30AB}"/>
              </a:ext>
            </a:extLst>
          </p:cNvPr>
          <p:cNvSpPr txBox="1"/>
          <p:nvPr/>
        </p:nvSpPr>
        <p:spPr>
          <a:xfrm>
            <a:off x="1538238" y="4630638"/>
            <a:ext cx="149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323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10.11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回长沙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084A2F1-259C-415D-A83B-0F42B071128B}"/>
              </a:ext>
            </a:extLst>
          </p:cNvPr>
          <p:cNvSpPr txBox="1"/>
          <p:nvPr/>
        </p:nvSpPr>
        <p:spPr>
          <a:xfrm>
            <a:off x="6382526" y="4620266"/>
            <a:ext cx="1497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323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需求文档签约延期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B7A39ED-5C7D-4630-B3DD-4D759A938BC7}"/>
              </a:ext>
            </a:extLst>
          </p:cNvPr>
          <p:cNvSpPr txBox="1"/>
          <p:nvPr/>
        </p:nvSpPr>
        <p:spPr>
          <a:xfrm>
            <a:off x="8641102" y="3441380"/>
            <a:ext cx="1188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323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决定电子签约</a:t>
            </a:r>
          </a:p>
        </p:txBody>
      </p:sp>
    </p:spTree>
    <p:extLst>
      <p:ext uri="{BB962C8B-B14F-4D97-AF65-F5344CB8AC3E}">
        <p14:creationId xmlns:p14="http://schemas.microsoft.com/office/powerpoint/2010/main" val="20879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2166D8-1282-4676-8CC3-7B48D3508016}"/>
              </a:ext>
            </a:extLst>
          </p:cNvPr>
          <p:cNvGrpSpPr/>
          <p:nvPr/>
        </p:nvGrpSpPr>
        <p:grpSpPr>
          <a:xfrm flipH="1">
            <a:off x="-905302" y="0"/>
            <a:ext cx="13097302" cy="6858000"/>
            <a:chOff x="-1" y="0"/>
            <a:chExt cx="13097302" cy="6858000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CD5745AA-A226-4B06-962D-8A418443EB8F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7E64A9A-1237-4B18-B777-11FF101C5D6D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AF778B40-C90D-4EC5-B159-22186CB3E39B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9CA57CB-19F6-49BA-A6F5-D9509B6A62AB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7CDBD204-FF71-4CD2-86D2-3A134E325B40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8C641766-B4D2-46A8-8A24-EB1D12C58CC3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9AE44CC5-6D5B-462E-9305-70E453988A97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F4B05E6-2541-4092-9279-30A461F53EA3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标题层">
            <a:extLst>
              <a:ext uri="{FF2B5EF4-FFF2-40B4-BE49-F238E27FC236}">
                <a16:creationId xmlns:a16="http://schemas.microsoft.com/office/drawing/2014/main" id="{B5D4ACDC-906F-4A57-9248-767E90D8E292}"/>
              </a:ext>
            </a:extLst>
          </p:cNvPr>
          <p:cNvSpPr txBox="1"/>
          <p:nvPr/>
        </p:nvSpPr>
        <p:spPr bwMode="auto">
          <a:xfrm>
            <a:off x="1699146" y="2687119"/>
            <a:ext cx="7230178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zh-CN" altLang="en-US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老板确定需求文档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A88D64-B143-4BB4-91A3-2561EADACCDB}"/>
              </a:ext>
            </a:extLst>
          </p:cNvPr>
          <p:cNvSpPr txBox="1"/>
          <p:nvPr/>
        </p:nvSpPr>
        <p:spPr>
          <a:xfrm>
            <a:off x="1952206" y="3517006"/>
            <a:ext cx="5795172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6" name="标题层">
            <a:extLst>
              <a:ext uri="{FF2B5EF4-FFF2-40B4-BE49-F238E27FC236}">
                <a16:creationId xmlns:a16="http://schemas.microsoft.com/office/drawing/2014/main" id="{454D4248-29E6-4E98-BDE2-7F43E156C75C}"/>
              </a:ext>
            </a:extLst>
          </p:cNvPr>
          <p:cNvSpPr txBox="1"/>
          <p:nvPr/>
        </p:nvSpPr>
        <p:spPr bwMode="auto">
          <a:xfrm>
            <a:off x="1932872" y="1857232"/>
            <a:ext cx="4171076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en-US" altLang="zh-CN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4</a:t>
            </a:r>
            <a:endParaRPr lang="zh-CN" altLang="en-US" sz="4000" spc="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文本框 3">
            <a:extLst>
              <a:ext uri="{FF2B5EF4-FFF2-40B4-BE49-F238E27FC236}">
                <a16:creationId xmlns:a16="http://schemas.microsoft.com/office/drawing/2014/main" id="{F28DAC6E-EBD8-4698-B796-9981CA5805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68980" y="961847"/>
            <a:ext cx="5654040" cy="530997"/>
          </a:xfrm>
          <a:prstGeom prst="rect">
            <a:avLst/>
          </a:prstGeom>
          <a:noFill/>
        </p:spPr>
        <p:txBody>
          <a:bodyPr wrap="none" anchor="t" anchorCtr="1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经过最后一次小组会议确定需求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381B5A-0EE0-4CCB-B97F-32063527A7BE}"/>
              </a:ext>
            </a:extLst>
          </p:cNvPr>
          <p:cNvSpPr/>
          <p:nvPr/>
        </p:nvSpPr>
        <p:spPr>
          <a:xfrm>
            <a:off x="1020843" y="2056368"/>
            <a:ext cx="2860692" cy="383978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809575D-8624-43EA-91E1-FAE8BC023C6F}"/>
              </a:ext>
            </a:extLst>
          </p:cNvPr>
          <p:cNvSpPr/>
          <p:nvPr/>
        </p:nvSpPr>
        <p:spPr>
          <a:xfrm>
            <a:off x="4863650" y="2056368"/>
            <a:ext cx="2464701" cy="36073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0720A9-7B7F-488D-8C12-E2CFC7DD9008}"/>
              </a:ext>
            </a:extLst>
          </p:cNvPr>
          <p:cNvSpPr/>
          <p:nvPr/>
        </p:nvSpPr>
        <p:spPr>
          <a:xfrm>
            <a:off x="8500189" y="2056369"/>
            <a:ext cx="2670970" cy="360731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ECAD18-1261-41D0-91E9-2A93384DB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4" y="2196056"/>
            <a:ext cx="2776816" cy="33649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9652C64-7C15-437B-A8AB-0C693B958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06" y="2385787"/>
            <a:ext cx="3931298" cy="29484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FE7D017-90A6-46BF-9068-5FDBBA85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87" y="2289362"/>
            <a:ext cx="2670970" cy="28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A2CACA2-A17B-41A6-82A3-342564AE0F3E}"/>
              </a:ext>
            </a:extLst>
          </p:cNvPr>
          <p:cNvSpPr/>
          <p:nvPr/>
        </p:nvSpPr>
        <p:spPr>
          <a:xfrm>
            <a:off x="1112292" y="1105470"/>
            <a:ext cx="4415118" cy="3214603"/>
          </a:xfrm>
          <a:prstGeom prst="rect">
            <a:avLst/>
          </a:prstGeom>
          <a:solidFill>
            <a:srgbClr val="368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12166D8-1282-4676-8CC3-7B48D3508016}"/>
              </a:ext>
            </a:extLst>
          </p:cNvPr>
          <p:cNvGrpSpPr/>
          <p:nvPr/>
        </p:nvGrpSpPr>
        <p:grpSpPr>
          <a:xfrm flipH="1">
            <a:off x="-905302" y="0"/>
            <a:ext cx="13097302" cy="6858000"/>
            <a:chOff x="-1" y="0"/>
            <a:chExt cx="13097302" cy="6858000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CD5745AA-A226-4B06-962D-8A418443EB8F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7E64A9A-1237-4B18-B777-11FF101C5D6D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AF778B40-C90D-4EC5-B159-22186CB3E39B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9CA57CB-19F6-49BA-A6F5-D9509B6A62AB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7CDBD204-FF71-4CD2-86D2-3A134E325B40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8C641766-B4D2-46A8-8A24-EB1D12C58CC3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9AE44CC5-6D5B-462E-9305-70E453988A97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F4B05E6-2541-4092-9279-30A461F53EA3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247024B-64AE-45E6-861E-3ED53820A3AE}"/>
              </a:ext>
            </a:extLst>
          </p:cNvPr>
          <p:cNvSpPr txBox="1"/>
          <p:nvPr/>
        </p:nvSpPr>
        <p:spPr>
          <a:xfrm>
            <a:off x="1584050" y="1923003"/>
            <a:ext cx="2987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老板提出我们如果又金钱上的需求可以对她说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ED7E9AB-DA67-4ECC-AC20-F0AAD1085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60" y="2260212"/>
            <a:ext cx="5087498" cy="38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539ABA-EACC-4306-BB52-C0BFEE87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" y="1461530"/>
            <a:ext cx="4063593" cy="5097891"/>
          </a:xfrm>
          <a:prstGeom prst="rect">
            <a:avLst/>
          </a:prstGeom>
        </p:spPr>
      </p:pic>
      <p:cxnSp>
        <p:nvCxnSpPr>
          <p:cNvPr id="2821" name="直接连接符 2820"/>
          <p:cNvCxnSpPr/>
          <p:nvPr/>
        </p:nvCxnSpPr>
        <p:spPr>
          <a:xfrm rot="5400000">
            <a:off x="6394909" y="4234209"/>
            <a:ext cx="357036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4" name="11 Rectángulo"/>
          <p:cNvSpPr/>
          <p:nvPr/>
        </p:nvSpPr>
        <p:spPr>
          <a:xfrm>
            <a:off x="4675741" y="2449027"/>
            <a:ext cx="3164004" cy="12615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与老板商谈尽快签约</a:t>
            </a:r>
            <a:endParaRPr lang="en-US" altLang="zh-CN" sz="2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29" name="42 Rectángulo"/>
          <p:cNvSpPr/>
          <p:nvPr/>
        </p:nvSpPr>
        <p:spPr>
          <a:xfrm>
            <a:off x="8508572" y="2449028"/>
            <a:ext cx="3164006" cy="12615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老板同意，并说明可以直接签约</a:t>
            </a:r>
            <a:endParaRPr lang="en-US" altLang="zh-CN" sz="2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0D492BE7-D556-4BDF-8DE0-AD0CFDACD2C9}"/>
              </a:ext>
            </a:extLst>
          </p:cNvPr>
          <p:cNvSpPr txBox="1"/>
          <p:nvPr/>
        </p:nvSpPr>
        <p:spPr>
          <a:xfrm>
            <a:off x="4182066" y="523077"/>
            <a:ext cx="413150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老板终于确定需求</a:t>
            </a:r>
          </a:p>
        </p:txBody>
      </p:sp>
    </p:spTree>
    <p:extLst>
      <p:ext uri="{BB962C8B-B14F-4D97-AF65-F5344CB8AC3E}">
        <p14:creationId xmlns:p14="http://schemas.microsoft.com/office/powerpoint/2010/main" val="16822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4" grpId="0" animBg="1"/>
      <p:bldP spid="28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E4AF0435-B980-4FA0-9BEA-80603292B76E}"/>
              </a:ext>
            </a:extLst>
          </p:cNvPr>
          <p:cNvGrpSpPr/>
          <p:nvPr/>
        </p:nvGrpSpPr>
        <p:grpSpPr>
          <a:xfrm>
            <a:off x="-1" y="0"/>
            <a:ext cx="13097302" cy="6858000"/>
            <a:chOff x="-1" y="0"/>
            <a:chExt cx="13097302" cy="685800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A214EF5-DDA2-47E1-BF40-778D414BF404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69312BFF-0E95-4402-A15E-EFAD7C8B956C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FCF50CD9-BECD-44F1-8C98-03683D4FD366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5D593E7D-CB98-4D46-A3CC-D9E7189A9A66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0FD8C3-0F36-48AB-A6E4-768EFF2C6679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A75B3F26-CF4F-4E39-8A8B-6B6627E8A4E0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53E9190E-0273-4875-909D-896F41D07174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188DEC40-803A-4F28-B1EF-6282BD477645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FC8566B-A901-4DB1-9E23-611FE3EBE7E3}"/>
              </a:ext>
            </a:extLst>
          </p:cNvPr>
          <p:cNvSpPr txBox="1"/>
          <p:nvPr/>
        </p:nvSpPr>
        <p:spPr>
          <a:xfrm>
            <a:off x="4420735" y="1572241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01073">
              <a:defRPr/>
            </a:pPr>
            <a:r>
              <a:rPr lang="zh-CN" altLang="en-US" sz="6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演讲完毕感谢观看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7BBDCFA-5568-4546-9CC4-61947A8A0711}"/>
              </a:ext>
            </a:extLst>
          </p:cNvPr>
          <p:cNvSpPr txBox="1"/>
          <p:nvPr/>
        </p:nvSpPr>
        <p:spPr>
          <a:xfrm>
            <a:off x="4718943" y="3586087"/>
            <a:ext cx="6456298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31" name="矩形 259">
            <a:extLst>
              <a:ext uri="{FF2B5EF4-FFF2-40B4-BE49-F238E27FC236}">
                <a16:creationId xmlns:a16="http://schemas.microsoft.com/office/drawing/2014/main" id="{C8D9B928-4DE2-4EE2-BD62-44A95175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588" y="2927201"/>
            <a:ext cx="7087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altLang="zh-CN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适用于述职报告</a:t>
            </a:r>
            <a:r>
              <a:rPr lang="en-US" altLang="zh-CN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活动策划</a:t>
            </a:r>
            <a:r>
              <a:rPr lang="en-US" altLang="zh-CN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工作总结</a:t>
            </a:r>
            <a:r>
              <a:rPr lang="en-US" altLang="zh-CN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会议报告等</a:t>
            </a:r>
            <a:r>
              <a:rPr lang="en-US" altLang="zh-CN" sz="1400" cap="all" spc="788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79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3EBDBF-6A2A-4090-B04B-0FBF7A8EFFD9}"/>
              </a:ext>
            </a:extLst>
          </p:cNvPr>
          <p:cNvGrpSpPr/>
          <p:nvPr/>
        </p:nvGrpSpPr>
        <p:grpSpPr>
          <a:xfrm>
            <a:off x="176073" y="436443"/>
            <a:ext cx="3814267" cy="3954252"/>
            <a:chOff x="176073" y="436443"/>
            <a:chExt cx="3814267" cy="3954252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614EA70-CE5F-47A6-BF4C-52BF5B16C263}"/>
                </a:ext>
              </a:extLst>
            </p:cNvPr>
            <p:cNvSpPr/>
            <p:nvPr/>
          </p:nvSpPr>
          <p:spPr>
            <a:xfrm rot="4706719">
              <a:off x="779420" y="328112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8603499C-CCCF-42FD-B6D1-A866230CBAB4}"/>
                </a:ext>
              </a:extLst>
            </p:cNvPr>
            <p:cNvSpPr/>
            <p:nvPr/>
          </p:nvSpPr>
          <p:spPr>
            <a:xfrm rot="4706719">
              <a:off x="1566438" y="3122874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F26C2D67-DAD3-4DF4-9738-0F3FD0390D88}"/>
                </a:ext>
              </a:extLst>
            </p:cNvPr>
            <p:cNvSpPr/>
            <p:nvPr/>
          </p:nvSpPr>
          <p:spPr>
            <a:xfrm rot="4706719">
              <a:off x="35615" y="1079874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D2B3F5FD-9AA7-48E0-9B41-7C26C4EA2147}"/>
              </a:ext>
            </a:extLst>
          </p:cNvPr>
          <p:cNvSpPr/>
          <p:nvPr/>
        </p:nvSpPr>
        <p:spPr>
          <a:xfrm>
            <a:off x="9646123" y="5513126"/>
            <a:ext cx="2273490" cy="1344874"/>
          </a:xfrm>
          <a:prstGeom prst="triangle">
            <a:avLst/>
          </a:prstGeom>
          <a:solidFill>
            <a:srgbClr val="DD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442A1BAB-D2EC-4F17-87F7-4365D4509506}"/>
              </a:ext>
            </a:extLst>
          </p:cNvPr>
          <p:cNvSpPr/>
          <p:nvPr/>
        </p:nvSpPr>
        <p:spPr>
          <a:xfrm>
            <a:off x="9677399" y="5294762"/>
            <a:ext cx="1105469" cy="98718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97D40032-BCA3-491C-8607-795785BF1331}"/>
              </a:ext>
            </a:extLst>
          </p:cNvPr>
          <p:cNvSpPr/>
          <p:nvPr/>
        </p:nvSpPr>
        <p:spPr>
          <a:xfrm rot="2667173">
            <a:off x="10950344" y="4360744"/>
            <a:ext cx="1454193" cy="133236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3B6950-090F-41FD-A46D-4A51281D536F}"/>
              </a:ext>
            </a:extLst>
          </p:cNvPr>
          <p:cNvGrpSpPr/>
          <p:nvPr/>
        </p:nvGrpSpPr>
        <p:grpSpPr>
          <a:xfrm>
            <a:off x="4520469" y="2351867"/>
            <a:ext cx="551180" cy="587865"/>
            <a:chOff x="7335520" y="-437099"/>
            <a:chExt cx="914400" cy="975261"/>
          </a:xfrm>
          <a:solidFill>
            <a:schemeClr val="tx1"/>
          </a:solidFill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D99FFA-2CDD-4840-8E2F-F19C726CC519}"/>
                </a:ext>
              </a:extLst>
            </p:cNvPr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CAFD6BA2-FFF4-4541-BC74-A2754D58FCDD}"/>
                </a:ext>
              </a:extLst>
            </p:cNvPr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PA-文本框 10">
            <a:extLst>
              <a:ext uri="{FF2B5EF4-FFF2-40B4-BE49-F238E27FC236}">
                <a16:creationId xmlns:a16="http://schemas.microsoft.com/office/drawing/2014/main" id="{F31AEF85-2B7D-4D88-B9E2-0E823680837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14577" y="2210935"/>
            <a:ext cx="325439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时间冲突，改变交谈方式</a:t>
            </a:r>
          </a:p>
        </p:txBody>
      </p:sp>
      <p:sp>
        <p:nvSpPr>
          <p:cNvPr id="14" name="PA-文本框 11">
            <a:extLst>
              <a:ext uri="{FF2B5EF4-FFF2-40B4-BE49-F238E27FC236}">
                <a16:creationId xmlns:a16="http://schemas.microsoft.com/office/drawing/2014/main" id="{0E134725-9791-4CFC-B7CF-2693DFCA1E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14306" y="2514583"/>
            <a:ext cx="3254661" cy="44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929BE6-3F8F-4634-B448-4B8D627CCF28}"/>
              </a:ext>
            </a:extLst>
          </p:cNvPr>
          <p:cNvGrpSpPr/>
          <p:nvPr/>
        </p:nvGrpSpPr>
        <p:grpSpPr>
          <a:xfrm>
            <a:off x="4520469" y="3420828"/>
            <a:ext cx="551180" cy="587865"/>
            <a:chOff x="7335520" y="-437099"/>
            <a:chExt cx="914400" cy="975261"/>
          </a:xfrm>
          <a:solidFill>
            <a:schemeClr val="tx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8BF4CD2-A944-4D57-AFB0-3E4DC0E0BF85}"/>
                </a:ext>
              </a:extLst>
            </p:cNvPr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19F98BCC-E4A1-47C6-8CBD-363076C287C8}"/>
                </a:ext>
              </a:extLst>
            </p:cNvPr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PA-文本框 10">
            <a:extLst>
              <a:ext uri="{FF2B5EF4-FFF2-40B4-BE49-F238E27FC236}">
                <a16:creationId xmlns:a16="http://schemas.microsoft.com/office/drawing/2014/main" id="{9849D803-A455-47A9-A19D-4E39D3ED1C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14577" y="3279896"/>
            <a:ext cx="325439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第一次线上会谈</a:t>
            </a:r>
          </a:p>
        </p:txBody>
      </p:sp>
      <p:sp>
        <p:nvSpPr>
          <p:cNvPr id="19" name="PA-文本框 11">
            <a:extLst>
              <a:ext uri="{FF2B5EF4-FFF2-40B4-BE49-F238E27FC236}">
                <a16:creationId xmlns:a16="http://schemas.microsoft.com/office/drawing/2014/main" id="{9B7F51FC-2053-4A25-B73A-3C772F9D57D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14306" y="3583544"/>
            <a:ext cx="3254661" cy="44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81CF44-F7F3-46B2-AF1B-DA1C9AD83E42}"/>
              </a:ext>
            </a:extLst>
          </p:cNvPr>
          <p:cNvGrpSpPr/>
          <p:nvPr/>
        </p:nvGrpSpPr>
        <p:grpSpPr>
          <a:xfrm>
            <a:off x="4520469" y="4489789"/>
            <a:ext cx="551180" cy="587865"/>
            <a:chOff x="7335520" y="-437099"/>
            <a:chExt cx="914400" cy="975261"/>
          </a:xfrm>
          <a:solidFill>
            <a:schemeClr val="tx1"/>
          </a:solidFill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8025406-2473-49B7-B4A7-4D587DB09865}"/>
                </a:ext>
              </a:extLst>
            </p:cNvPr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6478BC79-9CDC-4257-95F2-D649219414E6}"/>
                </a:ext>
              </a:extLst>
            </p:cNvPr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PA-文本框 10">
            <a:extLst>
              <a:ext uri="{FF2B5EF4-FFF2-40B4-BE49-F238E27FC236}">
                <a16:creationId xmlns:a16="http://schemas.microsoft.com/office/drawing/2014/main" id="{CCB3555D-1ABB-4133-B5EF-8BD17C67F24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14577" y="4348857"/>
            <a:ext cx="325439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第二次线上会谈</a:t>
            </a:r>
          </a:p>
        </p:txBody>
      </p:sp>
      <p:sp>
        <p:nvSpPr>
          <p:cNvPr id="24" name="PA-文本框 11">
            <a:extLst>
              <a:ext uri="{FF2B5EF4-FFF2-40B4-BE49-F238E27FC236}">
                <a16:creationId xmlns:a16="http://schemas.microsoft.com/office/drawing/2014/main" id="{16BA7C5D-5F38-443E-947B-5EB57E6419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214306" y="4652505"/>
            <a:ext cx="3254661" cy="44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9080E0C-95E2-4E9A-BC1E-9BD0D6377F1F}"/>
              </a:ext>
            </a:extLst>
          </p:cNvPr>
          <p:cNvGrpSpPr/>
          <p:nvPr/>
        </p:nvGrpSpPr>
        <p:grpSpPr>
          <a:xfrm>
            <a:off x="4520469" y="5558750"/>
            <a:ext cx="551180" cy="587865"/>
            <a:chOff x="7335520" y="-437099"/>
            <a:chExt cx="914400" cy="975261"/>
          </a:xfrm>
          <a:solidFill>
            <a:schemeClr val="tx1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A25BA0A-8BD4-44AA-A425-921CAB8FBF7A}"/>
                </a:ext>
              </a:extLst>
            </p:cNvPr>
            <p:cNvSpPr/>
            <p:nvPr/>
          </p:nvSpPr>
          <p:spPr>
            <a:xfrm>
              <a:off x="7335520" y="-437099"/>
              <a:ext cx="914400" cy="74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8DF868A6-9AB1-4B70-8C57-82FDE92C1203}"/>
                </a:ext>
              </a:extLst>
            </p:cNvPr>
            <p:cNvSpPr/>
            <p:nvPr/>
          </p:nvSpPr>
          <p:spPr>
            <a:xfrm rot="10800000">
              <a:off x="7335520" y="304799"/>
              <a:ext cx="914400" cy="2333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PA-文本框 10">
            <a:extLst>
              <a:ext uri="{FF2B5EF4-FFF2-40B4-BE49-F238E27FC236}">
                <a16:creationId xmlns:a16="http://schemas.microsoft.com/office/drawing/2014/main" id="{C4E20C7E-5F26-47F8-82FC-CDBD981D88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14577" y="5417818"/>
            <a:ext cx="3254390" cy="41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老板确定需求文档</a:t>
            </a:r>
          </a:p>
        </p:txBody>
      </p:sp>
      <p:sp>
        <p:nvSpPr>
          <p:cNvPr id="29" name="PA-文本框 11">
            <a:extLst>
              <a:ext uri="{FF2B5EF4-FFF2-40B4-BE49-F238E27FC236}">
                <a16:creationId xmlns:a16="http://schemas.microsoft.com/office/drawing/2014/main" id="{F4663526-54AE-4735-AFD0-610912CB74E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214306" y="5721466"/>
            <a:ext cx="3254661" cy="44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E43B7DC-9FBD-4391-9DA9-1020A262DB74}"/>
              </a:ext>
            </a:extLst>
          </p:cNvPr>
          <p:cNvSpPr txBox="1"/>
          <p:nvPr/>
        </p:nvSpPr>
        <p:spPr>
          <a:xfrm>
            <a:off x="6989926" y="738650"/>
            <a:ext cx="47244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0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2166D8-1282-4676-8CC3-7B48D3508016}"/>
              </a:ext>
            </a:extLst>
          </p:cNvPr>
          <p:cNvGrpSpPr/>
          <p:nvPr/>
        </p:nvGrpSpPr>
        <p:grpSpPr>
          <a:xfrm flipH="1">
            <a:off x="-905302" y="0"/>
            <a:ext cx="13097302" cy="6858000"/>
            <a:chOff x="-1" y="0"/>
            <a:chExt cx="13097302" cy="6858000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CD5745AA-A226-4B06-962D-8A418443EB8F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7E64A9A-1237-4B18-B777-11FF101C5D6D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AF778B40-C90D-4EC5-B159-22186CB3E39B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9CA57CB-19F6-49BA-A6F5-D9509B6A62AB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7CDBD204-FF71-4CD2-86D2-3A134E325B40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8C641766-B4D2-46A8-8A24-EB1D12C58CC3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9AE44CC5-6D5B-462E-9305-70E453988A97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F4B05E6-2541-4092-9279-30A461F53EA3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标题层">
            <a:extLst>
              <a:ext uri="{FF2B5EF4-FFF2-40B4-BE49-F238E27FC236}">
                <a16:creationId xmlns:a16="http://schemas.microsoft.com/office/drawing/2014/main" id="{B5D4ACDC-906F-4A57-9248-767E90D8E292}"/>
              </a:ext>
            </a:extLst>
          </p:cNvPr>
          <p:cNvSpPr txBox="1"/>
          <p:nvPr/>
        </p:nvSpPr>
        <p:spPr bwMode="auto">
          <a:xfrm>
            <a:off x="645993" y="2651138"/>
            <a:ext cx="7230178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zh-CN" altLang="en-US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时间冲突，改变交谈方式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A88D64-B143-4BB4-91A3-2561EADACCDB}"/>
              </a:ext>
            </a:extLst>
          </p:cNvPr>
          <p:cNvSpPr txBox="1"/>
          <p:nvPr/>
        </p:nvSpPr>
        <p:spPr>
          <a:xfrm>
            <a:off x="1952206" y="3517006"/>
            <a:ext cx="5795172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6" name="标题层">
            <a:extLst>
              <a:ext uri="{FF2B5EF4-FFF2-40B4-BE49-F238E27FC236}">
                <a16:creationId xmlns:a16="http://schemas.microsoft.com/office/drawing/2014/main" id="{454D4248-29E6-4E98-BDE2-7F43E156C75C}"/>
              </a:ext>
            </a:extLst>
          </p:cNvPr>
          <p:cNvSpPr txBox="1"/>
          <p:nvPr/>
        </p:nvSpPr>
        <p:spPr bwMode="auto">
          <a:xfrm>
            <a:off x="1932872" y="1857232"/>
            <a:ext cx="4171076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en-US" altLang="zh-CN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1</a:t>
            </a:r>
            <a:endParaRPr lang="zh-CN" altLang="en-US" sz="4000" spc="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6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03916" y="2445383"/>
            <a:ext cx="2644657" cy="2930370"/>
            <a:chOff x="4669152" y="2204864"/>
            <a:chExt cx="2853697" cy="3161994"/>
          </a:xfrm>
        </p:grpSpPr>
        <p:sp>
          <p:nvSpPr>
            <p:cNvPr id="28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任意多边形: 形状 445"/>
            <p:cNvSpPr>
              <a:spLocks/>
            </p:cNvSpPr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03943" y="2324178"/>
            <a:ext cx="2644657" cy="2930370"/>
            <a:chOff x="1703943" y="2324178"/>
            <a:chExt cx="2644657" cy="2930370"/>
          </a:xfrm>
        </p:grpSpPr>
        <p:sp>
          <p:nvSpPr>
            <p:cNvPr id="25" name="矩形: 剪去单角 437"/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438"/>
            <p:cNvSpPr>
              <a:spLocks/>
            </p:cNvSpPr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47" name="TextBox 24">
            <a:extLst>
              <a:ext uri="{FF2B5EF4-FFF2-40B4-BE49-F238E27FC236}">
                <a16:creationId xmlns:a16="http://schemas.microsoft.com/office/drawing/2014/main" id="{6B37007D-916E-44B5-BDF2-9F667906CA5F}"/>
              </a:ext>
            </a:extLst>
          </p:cNvPr>
          <p:cNvSpPr txBox="1"/>
          <p:nvPr/>
        </p:nvSpPr>
        <p:spPr>
          <a:xfrm>
            <a:off x="6868204" y="2991413"/>
            <a:ext cx="211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我们与老板约好</a:t>
            </a:r>
            <a:r>
              <a:rPr lang="en-US" altLang="zh-CN" sz="1600" dirty="0"/>
              <a:t>10.7</a:t>
            </a:r>
            <a:r>
              <a:rPr lang="zh-CN" altLang="en-US" sz="1600" dirty="0"/>
              <a:t>号面谈需求合同</a:t>
            </a:r>
            <a:endParaRPr lang="zh-CN" altLang="en-US" sz="16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C2A01A6C-4B61-43D0-9900-2B2D804198D9}"/>
              </a:ext>
            </a:extLst>
          </p:cNvPr>
          <p:cNvSpPr txBox="1"/>
          <p:nvPr/>
        </p:nvSpPr>
        <p:spPr>
          <a:xfrm>
            <a:off x="6954455" y="3910568"/>
            <a:ext cx="152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老板忙于深圳店业务，分身乏术</a:t>
            </a:r>
            <a:endParaRPr lang="en-US" altLang="zh-CN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6C844F-0FA8-48F6-8928-E882FB6D8A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51" y="1219755"/>
            <a:ext cx="3024731" cy="53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703943" y="2324178"/>
            <a:ext cx="2644657" cy="2930370"/>
            <a:chOff x="1703943" y="2324178"/>
            <a:chExt cx="2644657" cy="2930370"/>
          </a:xfrm>
        </p:grpSpPr>
        <p:sp>
          <p:nvSpPr>
            <p:cNvPr id="25" name="矩形: 剪去单角 437"/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438"/>
            <p:cNvSpPr>
              <a:spLocks/>
            </p:cNvSpPr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4DCB36D-5973-4095-9A53-6EE0F03FB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25" y="848120"/>
            <a:ext cx="2941243" cy="588248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F4B9FCC0-0D07-46DF-AF9A-D5CD962A1491}"/>
              </a:ext>
            </a:extLst>
          </p:cNvPr>
          <p:cNvGrpSpPr/>
          <p:nvPr/>
        </p:nvGrpSpPr>
        <p:grpSpPr>
          <a:xfrm>
            <a:off x="6829151" y="2162401"/>
            <a:ext cx="2644657" cy="2930370"/>
            <a:chOff x="1703943" y="2324178"/>
            <a:chExt cx="2644657" cy="2930370"/>
          </a:xfrm>
        </p:grpSpPr>
        <p:sp>
          <p:nvSpPr>
            <p:cNvPr id="33" name="矩形: 剪去单角 437">
              <a:extLst>
                <a:ext uri="{FF2B5EF4-FFF2-40B4-BE49-F238E27FC236}">
                  <a16:creationId xmlns:a16="http://schemas.microsoft.com/office/drawing/2014/main" id="{7BF1C4F7-2EB3-4593-81B1-5B2173074ACD}"/>
                </a:ext>
              </a:extLst>
            </p:cNvPr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2F2397D-4464-4DEE-B47E-D90E8D99AE1E}"/>
                </a:ext>
              </a:extLst>
            </p:cNvPr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任意多边形: 形状 438">
              <a:extLst>
                <a:ext uri="{FF2B5EF4-FFF2-40B4-BE49-F238E27FC236}">
                  <a16:creationId xmlns:a16="http://schemas.microsoft.com/office/drawing/2014/main" id="{E653F884-1344-45D0-A276-9A4B79AE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53A1FAF-4176-4055-A2CE-8F9C83169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81" y="979934"/>
            <a:ext cx="2696547" cy="5393094"/>
          </a:xfrm>
          <a:prstGeom prst="rect">
            <a:avLst/>
          </a:prstGeom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6B37007D-916E-44B5-BDF2-9F667906CA5F}"/>
              </a:ext>
            </a:extLst>
          </p:cNvPr>
          <p:cNvSpPr txBox="1"/>
          <p:nvPr/>
        </p:nvSpPr>
        <p:spPr>
          <a:xfrm>
            <a:off x="5685982" y="2385181"/>
            <a:ext cx="3232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换了一种</a:t>
            </a:r>
            <a:b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会议方式</a:t>
            </a:r>
            <a:b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线上会议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47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2166D8-1282-4676-8CC3-7B48D3508016}"/>
              </a:ext>
            </a:extLst>
          </p:cNvPr>
          <p:cNvGrpSpPr/>
          <p:nvPr/>
        </p:nvGrpSpPr>
        <p:grpSpPr>
          <a:xfrm flipH="1">
            <a:off x="-905302" y="0"/>
            <a:ext cx="13097302" cy="6858000"/>
            <a:chOff x="-1" y="0"/>
            <a:chExt cx="13097302" cy="6858000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CD5745AA-A226-4B06-962D-8A418443EB8F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7E64A9A-1237-4B18-B777-11FF101C5D6D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AF778B40-C90D-4EC5-B159-22186CB3E39B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9CA57CB-19F6-49BA-A6F5-D9509B6A62AB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7CDBD204-FF71-4CD2-86D2-3A134E325B40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8C641766-B4D2-46A8-8A24-EB1D12C58CC3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9AE44CC5-6D5B-462E-9305-70E453988A97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F4B05E6-2541-4092-9279-30A461F53EA3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标题层">
            <a:extLst>
              <a:ext uri="{FF2B5EF4-FFF2-40B4-BE49-F238E27FC236}">
                <a16:creationId xmlns:a16="http://schemas.microsoft.com/office/drawing/2014/main" id="{B5D4ACDC-906F-4A57-9248-767E90D8E292}"/>
              </a:ext>
            </a:extLst>
          </p:cNvPr>
          <p:cNvSpPr txBox="1"/>
          <p:nvPr/>
        </p:nvSpPr>
        <p:spPr bwMode="auto">
          <a:xfrm>
            <a:off x="1699146" y="2687119"/>
            <a:ext cx="7230178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zh-CN" altLang="en-US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第一次线上会谈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A88D64-B143-4BB4-91A3-2561EADACCDB}"/>
              </a:ext>
            </a:extLst>
          </p:cNvPr>
          <p:cNvSpPr txBox="1"/>
          <p:nvPr/>
        </p:nvSpPr>
        <p:spPr>
          <a:xfrm>
            <a:off x="1952206" y="3517006"/>
            <a:ext cx="5795172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6" name="标题层">
            <a:extLst>
              <a:ext uri="{FF2B5EF4-FFF2-40B4-BE49-F238E27FC236}">
                <a16:creationId xmlns:a16="http://schemas.microsoft.com/office/drawing/2014/main" id="{454D4248-29E6-4E98-BDE2-7F43E156C75C}"/>
              </a:ext>
            </a:extLst>
          </p:cNvPr>
          <p:cNvSpPr txBox="1"/>
          <p:nvPr/>
        </p:nvSpPr>
        <p:spPr bwMode="auto">
          <a:xfrm>
            <a:off x="1932872" y="1857232"/>
            <a:ext cx="4171076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en-US" altLang="zh-CN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2</a:t>
            </a:r>
            <a:endParaRPr lang="zh-CN" altLang="en-US" sz="4000" spc="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7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>
            <a:spLocks noChangeShapeType="1"/>
          </p:cNvSpPr>
          <p:nvPr/>
        </p:nvSpPr>
        <p:spPr bwMode="auto">
          <a:xfrm flipH="1">
            <a:off x="3135264" y="3960711"/>
            <a:ext cx="492125" cy="468312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直接连接符 25"/>
          <p:cNvSpPr>
            <a:spLocks noChangeShapeType="1"/>
          </p:cNvSpPr>
          <p:nvPr/>
        </p:nvSpPr>
        <p:spPr bwMode="auto">
          <a:xfrm>
            <a:off x="5756226" y="3833711"/>
            <a:ext cx="603249" cy="325437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直接连接符 27"/>
          <p:cNvSpPr>
            <a:spLocks noChangeShapeType="1"/>
          </p:cNvSpPr>
          <p:nvPr/>
        </p:nvSpPr>
        <p:spPr bwMode="auto">
          <a:xfrm flipV="1">
            <a:off x="7858076" y="4270274"/>
            <a:ext cx="696913" cy="1120775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28"/>
          <p:cNvSpPr>
            <a:spLocks noChangeArrowheads="1"/>
          </p:cNvSpPr>
          <p:nvPr/>
        </p:nvSpPr>
        <p:spPr bwMode="auto">
          <a:xfrm>
            <a:off x="8364487" y="2300981"/>
            <a:ext cx="2155825" cy="2154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椭圆 29"/>
          <p:cNvSpPr>
            <a:spLocks noChangeArrowheads="1"/>
          </p:cNvSpPr>
          <p:nvPr/>
        </p:nvSpPr>
        <p:spPr bwMode="auto">
          <a:xfrm>
            <a:off x="8534351" y="3039962"/>
            <a:ext cx="1376363" cy="1376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30"/>
          <p:cNvSpPr>
            <a:spLocks noChangeAspect="1" noChangeArrowheads="1"/>
          </p:cNvSpPr>
          <p:nvPr/>
        </p:nvSpPr>
        <p:spPr bwMode="auto">
          <a:xfrm>
            <a:off x="2989213" y="4352825"/>
            <a:ext cx="252412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31"/>
          <p:cNvSpPr>
            <a:spLocks noChangeAspect="1" noChangeArrowheads="1"/>
          </p:cNvSpPr>
          <p:nvPr/>
        </p:nvSpPr>
        <p:spPr bwMode="auto">
          <a:xfrm>
            <a:off x="2246263" y="5683148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33"/>
          <p:cNvSpPr>
            <a:spLocks noChangeAspect="1" noChangeArrowheads="1"/>
          </p:cNvSpPr>
          <p:nvPr/>
        </p:nvSpPr>
        <p:spPr bwMode="auto">
          <a:xfrm>
            <a:off x="3590876" y="3744813"/>
            <a:ext cx="250824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34"/>
          <p:cNvSpPr>
            <a:spLocks noChangeAspect="1" noChangeArrowheads="1"/>
          </p:cNvSpPr>
          <p:nvPr/>
        </p:nvSpPr>
        <p:spPr bwMode="auto">
          <a:xfrm>
            <a:off x="5605414" y="3708299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35"/>
          <p:cNvSpPr>
            <a:spLocks noChangeAspect="1" noChangeArrowheads="1"/>
          </p:cNvSpPr>
          <p:nvPr/>
        </p:nvSpPr>
        <p:spPr bwMode="auto">
          <a:xfrm>
            <a:off x="6321375" y="4124224"/>
            <a:ext cx="252413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36"/>
          <p:cNvSpPr>
            <a:spLocks noChangeAspect="1" noChangeArrowheads="1"/>
          </p:cNvSpPr>
          <p:nvPr/>
        </p:nvSpPr>
        <p:spPr bwMode="auto">
          <a:xfrm>
            <a:off x="7716789" y="5171974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37"/>
          <p:cNvSpPr>
            <a:spLocks noChangeAspect="1" noChangeArrowheads="1"/>
          </p:cNvSpPr>
          <p:nvPr/>
        </p:nvSpPr>
        <p:spPr bwMode="auto">
          <a:xfrm>
            <a:off x="8501014" y="4087711"/>
            <a:ext cx="252412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38"/>
          <p:cNvSpPr>
            <a:spLocks noChangeAspect="1" noChangeArrowheads="1"/>
          </p:cNvSpPr>
          <p:nvPr/>
        </p:nvSpPr>
        <p:spPr bwMode="auto">
          <a:xfrm>
            <a:off x="9785299" y="3273323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39"/>
          <p:cNvSpPr>
            <a:spLocks noChangeArrowheads="1"/>
          </p:cNvSpPr>
          <p:nvPr/>
        </p:nvSpPr>
        <p:spPr bwMode="auto">
          <a:xfrm>
            <a:off x="6254700" y="3960711"/>
            <a:ext cx="1712913" cy="1712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40"/>
          <p:cNvSpPr>
            <a:spLocks noChangeArrowheads="1"/>
          </p:cNvSpPr>
          <p:nvPr/>
        </p:nvSpPr>
        <p:spPr bwMode="auto">
          <a:xfrm>
            <a:off x="1947813" y="4352825"/>
            <a:ext cx="1497012" cy="1497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9" name="组合 53"/>
          <p:cNvGrpSpPr>
            <a:grpSpLocks/>
          </p:cNvGrpSpPr>
          <p:nvPr/>
        </p:nvGrpSpPr>
        <p:grpSpPr bwMode="auto">
          <a:xfrm>
            <a:off x="9012188" y="3444774"/>
            <a:ext cx="468312" cy="528637"/>
            <a:chOff x="0" y="0"/>
            <a:chExt cx="406393" cy="459645"/>
          </a:xfrm>
          <a:solidFill>
            <a:schemeClr val="accent2"/>
          </a:solidFill>
        </p:grpSpPr>
        <p:sp>
          <p:nvSpPr>
            <p:cNvPr id="30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1" name="Rectangle 30">
            <a:extLst>
              <a:ext uri="{FF2B5EF4-FFF2-40B4-BE49-F238E27FC236}">
                <a16:creationId xmlns:a16="http://schemas.microsoft.com/office/drawing/2014/main" id="{6FE8B239-DFAD-40C4-91B9-D6F9DB358056}"/>
              </a:ext>
            </a:extLst>
          </p:cNvPr>
          <p:cNvSpPr/>
          <p:nvPr/>
        </p:nvSpPr>
        <p:spPr>
          <a:xfrm>
            <a:off x="3622539" y="45439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4C85B39F-AE87-4AA0-ABD5-867E8D38603A}"/>
              </a:ext>
            </a:extLst>
          </p:cNvPr>
          <p:cNvSpPr txBox="1"/>
          <p:nvPr/>
        </p:nvSpPr>
        <p:spPr>
          <a:xfrm>
            <a:off x="4182067" y="523077"/>
            <a:ext cx="374417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网络会议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648A8ED-2539-4491-82DF-3D1EB6E750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" y="1751179"/>
            <a:ext cx="5891161" cy="44190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CF98FAF-3C12-4B75-92F9-9717959DBD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763" y="2183615"/>
            <a:ext cx="3458675" cy="2594412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AFE4813-6CFF-4199-B292-DF2BB941694D}"/>
              </a:ext>
            </a:extLst>
          </p:cNvPr>
          <p:cNvSpPr txBox="1"/>
          <p:nvPr/>
        </p:nvSpPr>
        <p:spPr>
          <a:xfrm>
            <a:off x="6100679" y="2289928"/>
            <a:ext cx="1978342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rgbClr val="232A3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网络会议带来诸多不便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072FC12-67B9-4ED7-B7B6-21142758E72D}"/>
              </a:ext>
            </a:extLst>
          </p:cNvPr>
          <p:cNvSpPr txBox="1"/>
          <p:nvPr/>
        </p:nvSpPr>
        <p:spPr>
          <a:xfrm>
            <a:off x="6248105" y="4455155"/>
            <a:ext cx="1659396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网络不佳，无法详细精准理解对方意思，老板忙于应对顾客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>
            <a:spLocks noChangeShapeType="1"/>
          </p:cNvSpPr>
          <p:nvPr/>
        </p:nvSpPr>
        <p:spPr bwMode="auto">
          <a:xfrm flipH="1">
            <a:off x="3135264" y="3960711"/>
            <a:ext cx="492125" cy="468312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直接连接符 25"/>
          <p:cNvSpPr>
            <a:spLocks noChangeShapeType="1"/>
          </p:cNvSpPr>
          <p:nvPr/>
        </p:nvSpPr>
        <p:spPr bwMode="auto">
          <a:xfrm>
            <a:off x="5756226" y="3833711"/>
            <a:ext cx="603249" cy="325437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直接连接符 27"/>
          <p:cNvSpPr>
            <a:spLocks noChangeShapeType="1"/>
          </p:cNvSpPr>
          <p:nvPr/>
        </p:nvSpPr>
        <p:spPr bwMode="auto">
          <a:xfrm flipV="1">
            <a:off x="7858076" y="4270274"/>
            <a:ext cx="696913" cy="1120775"/>
          </a:xfrm>
          <a:prstGeom prst="line">
            <a:avLst/>
          </a:prstGeom>
          <a:noFill/>
          <a:ln w="12700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5" rIns="91427" bIns="45715"/>
          <a:lstStyle/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28"/>
          <p:cNvSpPr>
            <a:spLocks noChangeArrowheads="1"/>
          </p:cNvSpPr>
          <p:nvPr/>
        </p:nvSpPr>
        <p:spPr bwMode="auto">
          <a:xfrm>
            <a:off x="3622626" y="2196999"/>
            <a:ext cx="2155825" cy="2154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30"/>
          <p:cNvSpPr>
            <a:spLocks noChangeAspect="1" noChangeArrowheads="1"/>
          </p:cNvSpPr>
          <p:nvPr/>
        </p:nvSpPr>
        <p:spPr bwMode="auto">
          <a:xfrm>
            <a:off x="2989213" y="4352825"/>
            <a:ext cx="252412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31"/>
          <p:cNvSpPr>
            <a:spLocks noChangeAspect="1" noChangeArrowheads="1"/>
          </p:cNvSpPr>
          <p:nvPr/>
        </p:nvSpPr>
        <p:spPr bwMode="auto">
          <a:xfrm>
            <a:off x="2246263" y="5683148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33"/>
          <p:cNvSpPr>
            <a:spLocks noChangeAspect="1" noChangeArrowheads="1"/>
          </p:cNvSpPr>
          <p:nvPr/>
        </p:nvSpPr>
        <p:spPr bwMode="auto">
          <a:xfrm>
            <a:off x="3590876" y="3744813"/>
            <a:ext cx="250824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34"/>
          <p:cNvSpPr>
            <a:spLocks noChangeAspect="1" noChangeArrowheads="1"/>
          </p:cNvSpPr>
          <p:nvPr/>
        </p:nvSpPr>
        <p:spPr bwMode="auto">
          <a:xfrm>
            <a:off x="5605414" y="3708299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35"/>
          <p:cNvSpPr>
            <a:spLocks noChangeAspect="1" noChangeArrowheads="1"/>
          </p:cNvSpPr>
          <p:nvPr/>
        </p:nvSpPr>
        <p:spPr bwMode="auto">
          <a:xfrm>
            <a:off x="6321375" y="4124224"/>
            <a:ext cx="252413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36"/>
          <p:cNvSpPr>
            <a:spLocks noChangeAspect="1" noChangeArrowheads="1"/>
          </p:cNvSpPr>
          <p:nvPr/>
        </p:nvSpPr>
        <p:spPr bwMode="auto">
          <a:xfrm>
            <a:off x="7716789" y="5171974"/>
            <a:ext cx="252412" cy="252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37"/>
          <p:cNvSpPr>
            <a:spLocks noChangeAspect="1" noChangeArrowheads="1"/>
          </p:cNvSpPr>
          <p:nvPr/>
        </p:nvSpPr>
        <p:spPr bwMode="auto">
          <a:xfrm>
            <a:off x="8501014" y="4087711"/>
            <a:ext cx="252412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38"/>
          <p:cNvSpPr>
            <a:spLocks noChangeAspect="1" noChangeArrowheads="1"/>
          </p:cNvSpPr>
          <p:nvPr/>
        </p:nvSpPr>
        <p:spPr bwMode="auto">
          <a:xfrm>
            <a:off x="9785299" y="3273323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39"/>
          <p:cNvSpPr>
            <a:spLocks noChangeArrowheads="1"/>
          </p:cNvSpPr>
          <p:nvPr/>
        </p:nvSpPr>
        <p:spPr bwMode="auto">
          <a:xfrm>
            <a:off x="6254700" y="3960711"/>
            <a:ext cx="1712913" cy="1712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7" tIns="45715" rIns="91427" bIns="45715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组合 44"/>
          <p:cNvGrpSpPr>
            <a:grpSpLocks/>
          </p:cNvGrpSpPr>
          <p:nvPr/>
        </p:nvGrpSpPr>
        <p:grpSpPr bwMode="auto">
          <a:xfrm>
            <a:off x="4419550" y="2909787"/>
            <a:ext cx="673100" cy="723900"/>
            <a:chOff x="0" y="0"/>
            <a:chExt cx="466184" cy="501686"/>
          </a:xfrm>
        </p:grpSpPr>
        <p:sp>
          <p:nvSpPr>
            <p:cNvPr id="2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Rectangle 29">
            <a:extLst>
              <a:ext uri="{FF2B5EF4-FFF2-40B4-BE49-F238E27FC236}">
                <a16:creationId xmlns:a16="http://schemas.microsoft.com/office/drawing/2014/main" id="{D0C8285B-FB24-444B-AEAA-C899880BFE12}"/>
              </a:ext>
            </a:extLst>
          </p:cNvPr>
          <p:cNvSpPr/>
          <p:nvPr/>
        </p:nvSpPr>
        <p:spPr>
          <a:xfrm>
            <a:off x="3654599" y="4914470"/>
            <a:ext cx="23257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输入替换内容编辑文字输入替换内容编辑文字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6FE8B239-DFAD-40C4-91B9-D6F9DB358056}"/>
              </a:ext>
            </a:extLst>
          </p:cNvPr>
          <p:cNvSpPr/>
          <p:nvPr/>
        </p:nvSpPr>
        <p:spPr>
          <a:xfrm>
            <a:off x="3622539" y="45439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4C85B39F-AE87-4AA0-ABD5-867E8D38603A}"/>
              </a:ext>
            </a:extLst>
          </p:cNvPr>
          <p:cNvSpPr txBox="1"/>
          <p:nvPr/>
        </p:nvSpPr>
        <p:spPr>
          <a:xfrm>
            <a:off x="4182067" y="523077"/>
            <a:ext cx="410349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需求文档雏形初现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4C51FD20-8C67-47D6-B599-AEA9806E2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5" y="1882595"/>
            <a:ext cx="5301634" cy="3976848"/>
          </a:xfrm>
          <a:prstGeom prst="rect">
            <a:avLst/>
          </a:prstGeom>
        </p:spPr>
      </p:pic>
      <p:sp>
        <p:nvSpPr>
          <p:cNvPr id="47" name="Google Shape;225;p35">
            <a:extLst>
              <a:ext uri="{FF2B5EF4-FFF2-40B4-BE49-F238E27FC236}">
                <a16:creationId xmlns:a16="http://schemas.microsoft.com/office/drawing/2014/main" id="{E7084EE3-B251-479D-9965-D034B966D301}"/>
              </a:ext>
            </a:extLst>
          </p:cNvPr>
          <p:cNvSpPr txBox="1">
            <a:spLocks/>
          </p:cNvSpPr>
          <p:nvPr/>
        </p:nvSpPr>
        <p:spPr>
          <a:xfrm>
            <a:off x="6447581" y="1061298"/>
            <a:ext cx="4036664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zh-CN" altLang="en-US" sz="2800" dirty="0"/>
              <a:t>克服重重困难</a:t>
            </a:r>
          </a:p>
        </p:txBody>
      </p:sp>
      <p:sp>
        <p:nvSpPr>
          <p:cNvPr id="48" name="Google Shape;226;p35">
            <a:extLst>
              <a:ext uri="{FF2B5EF4-FFF2-40B4-BE49-F238E27FC236}">
                <a16:creationId xmlns:a16="http://schemas.microsoft.com/office/drawing/2014/main" id="{D1DBB169-CDF3-4113-B8D0-32FED9A64744}"/>
              </a:ext>
            </a:extLst>
          </p:cNvPr>
          <p:cNvSpPr txBox="1">
            <a:spLocks/>
          </p:cNvSpPr>
          <p:nvPr/>
        </p:nvSpPr>
        <p:spPr>
          <a:xfrm>
            <a:off x="6447581" y="3644861"/>
            <a:ext cx="4183624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/>
              <a:t>尽管对方几次因网络不佳而暂停会议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/>
              <a:t>我们依旧坚持完成需求文档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/>
              <a:t>不断和老板取得联系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/>
              <a:t>在磕磕绊绊之下，需求文档雏形显现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/>
              <a:t>但因为交谈形式的限制，许多内容还未探讨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6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2166D8-1282-4676-8CC3-7B48D3508016}"/>
              </a:ext>
            </a:extLst>
          </p:cNvPr>
          <p:cNvGrpSpPr/>
          <p:nvPr/>
        </p:nvGrpSpPr>
        <p:grpSpPr>
          <a:xfrm flipH="1">
            <a:off x="-905302" y="0"/>
            <a:ext cx="13097302" cy="6858000"/>
            <a:chOff x="-1" y="0"/>
            <a:chExt cx="13097302" cy="6858000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CD5745AA-A226-4B06-962D-8A418443EB8F}"/>
                </a:ext>
              </a:extLst>
            </p:cNvPr>
            <p:cNvSpPr/>
            <p:nvPr/>
          </p:nvSpPr>
          <p:spPr>
            <a:xfrm rot="5400000">
              <a:off x="2005082" y="3991971"/>
              <a:ext cx="2768221" cy="238380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7E64A9A-1237-4B18-B777-11FF101C5D6D}"/>
                </a:ext>
              </a:extLst>
            </p:cNvPr>
            <p:cNvSpPr/>
            <p:nvPr/>
          </p:nvSpPr>
          <p:spPr>
            <a:xfrm rot="5400000">
              <a:off x="-552735" y="842749"/>
              <a:ext cx="6277970" cy="51725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AF778B40-C90D-4EC5-B159-22186CB3E39B}"/>
                </a:ext>
              </a:extLst>
            </p:cNvPr>
            <p:cNvSpPr/>
            <p:nvPr/>
          </p:nvSpPr>
          <p:spPr>
            <a:xfrm rot="5400000">
              <a:off x="1621240" y="429336"/>
              <a:ext cx="2273490" cy="1994846"/>
            </a:xfrm>
            <a:prstGeom prst="triangle">
              <a:avLst/>
            </a:prstGeom>
            <a:solidFill>
              <a:srgbClr val="D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9CA57CB-19F6-49BA-A6F5-D9509B6A62AB}"/>
                </a:ext>
              </a:extLst>
            </p:cNvPr>
            <p:cNvSpPr/>
            <p:nvPr/>
          </p:nvSpPr>
          <p:spPr>
            <a:xfrm rot="5400000">
              <a:off x="3417627" y="59143"/>
              <a:ext cx="1105469" cy="98718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7CDBD204-FF71-4CD2-86D2-3A134E325B40}"/>
                </a:ext>
              </a:extLst>
            </p:cNvPr>
            <p:cNvSpPr/>
            <p:nvPr/>
          </p:nvSpPr>
          <p:spPr>
            <a:xfrm rot="5400000">
              <a:off x="1053149" y="5243017"/>
              <a:ext cx="1105469" cy="98718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8C641766-B4D2-46A8-8A24-EB1D12C58CC3}"/>
                </a:ext>
              </a:extLst>
            </p:cNvPr>
            <p:cNvSpPr/>
            <p:nvPr/>
          </p:nvSpPr>
          <p:spPr>
            <a:xfrm>
              <a:off x="9994711" y="3248734"/>
              <a:ext cx="3102590" cy="3319251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9AE44CC5-6D5B-462E-9305-70E453988A97}"/>
                </a:ext>
              </a:extLst>
            </p:cNvPr>
            <p:cNvSpPr/>
            <p:nvPr/>
          </p:nvSpPr>
          <p:spPr>
            <a:xfrm>
              <a:off x="9171295" y="5643916"/>
              <a:ext cx="1321558" cy="1214084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F4B05E6-2541-4092-9279-30A461F53EA3}"/>
                </a:ext>
              </a:extLst>
            </p:cNvPr>
            <p:cNvSpPr/>
            <p:nvPr/>
          </p:nvSpPr>
          <p:spPr>
            <a:xfrm>
              <a:off x="9250906" y="4000496"/>
              <a:ext cx="1924335" cy="1643419"/>
            </a:xfrm>
            <a:prstGeom prst="triangle">
              <a:avLst/>
            </a:prstGeom>
            <a:noFill/>
            <a:ln>
              <a:solidFill>
                <a:srgbClr val="DD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标题层">
            <a:extLst>
              <a:ext uri="{FF2B5EF4-FFF2-40B4-BE49-F238E27FC236}">
                <a16:creationId xmlns:a16="http://schemas.microsoft.com/office/drawing/2014/main" id="{B5D4ACDC-906F-4A57-9248-767E90D8E292}"/>
              </a:ext>
            </a:extLst>
          </p:cNvPr>
          <p:cNvSpPr txBox="1"/>
          <p:nvPr/>
        </p:nvSpPr>
        <p:spPr bwMode="auto">
          <a:xfrm>
            <a:off x="1699146" y="2687119"/>
            <a:ext cx="7230178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zh-CN" altLang="en-US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第二次线上会谈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A88D64-B143-4BB4-91A3-2561EADACCDB}"/>
              </a:ext>
            </a:extLst>
          </p:cNvPr>
          <p:cNvSpPr txBox="1"/>
          <p:nvPr/>
        </p:nvSpPr>
        <p:spPr>
          <a:xfrm>
            <a:off x="1952206" y="3517006"/>
            <a:ext cx="5795172" cy="495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6" name="标题层">
            <a:extLst>
              <a:ext uri="{FF2B5EF4-FFF2-40B4-BE49-F238E27FC236}">
                <a16:creationId xmlns:a16="http://schemas.microsoft.com/office/drawing/2014/main" id="{454D4248-29E6-4E98-BDE2-7F43E156C75C}"/>
              </a:ext>
            </a:extLst>
          </p:cNvPr>
          <p:cNvSpPr txBox="1"/>
          <p:nvPr/>
        </p:nvSpPr>
        <p:spPr bwMode="auto">
          <a:xfrm>
            <a:off x="1932872" y="1857232"/>
            <a:ext cx="4171076" cy="73840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r>
              <a:rPr lang="en-US" altLang="zh-CN" sz="40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</a:t>
            </a:r>
            <a:endParaRPr lang="zh-CN" altLang="en-US" sz="4000" spc="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1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​​">
  <a:themeElements>
    <a:clrScheme name="自定义 16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7979"/>
      </a:accent1>
      <a:accent2>
        <a:srgbClr val="44546A"/>
      </a:accent2>
      <a:accent3>
        <a:srgbClr val="D37979"/>
      </a:accent3>
      <a:accent4>
        <a:srgbClr val="44546A"/>
      </a:accent4>
      <a:accent5>
        <a:srgbClr val="D37979"/>
      </a:accent5>
      <a:accent6>
        <a:srgbClr val="44645E"/>
      </a:accent6>
      <a:hlink>
        <a:srgbClr val="0563C1"/>
      </a:hlink>
      <a:folHlink>
        <a:srgbClr val="954F72"/>
      </a:folHlink>
    </a:clrScheme>
    <a:fontScheme name="m42sp2mc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657</Words>
  <Application>Microsoft Office PowerPoint</Application>
  <PresentationFormat>宽屏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庞门正道标题体</vt:lpstr>
      <vt:lpstr>思源黑体 CN Heavy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丘山 王令</cp:lastModifiedBy>
  <cp:revision>52</cp:revision>
  <dcterms:created xsi:type="dcterms:W3CDTF">2019-05-07T15:53:17Z</dcterms:created>
  <dcterms:modified xsi:type="dcterms:W3CDTF">2020-10-12T15:30:51Z</dcterms:modified>
</cp:coreProperties>
</file>