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2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7"/>
  </p:notesMasterIdLst>
  <p:sldIdLst>
    <p:sldId id="287" r:id="rId2"/>
    <p:sldId id="258" r:id="rId3"/>
    <p:sldId id="259" r:id="rId4"/>
    <p:sldId id="264" r:id="rId5"/>
    <p:sldId id="268" r:id="rId6"/>
    <p:sldId id="282" r:id="rId7"/>
    <p:sldId id="273" r:id="rId8"/>
    <p:sldId id="283" r:id="rId9"/>
    <p:sldId id="266" r:id="rId10"/>
    <p:sldId id="284" r:id="rId11"/>
    <p:sldId id="288" r:id="rId12"/>
    <p:sldId id="274" r:id="rId13"/>
    <p:sldId id="285" r:id="rId14"/>
    <p:sldId id="260" r:id="rId15"/>
    <p:sldId id="286" r:id="rId16"/>
  </p:sldIdLst>
  <p:sldSz cx="12192000" cy="6858000"/>
  <p:notesSz cx="6858000" cy="9144000"/>
  <p:custDataLst>
    <p:tags r:id="rId1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4040"/>
    <a:srgbClr val="191919"/>
    <a:srgbClr val="E5E8ED"/>
    <a:srgbClr val="1C2530"/>
    <a:srgbClr val="EEEEEE"/>
    <a:srgbClr val="E8EC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1" autoAdjust="0"/>
    <p:restoredTop sz="96429" autoAdjust="0"/>
  </p:normalViewPr>
  <p:slideViewPr>
    <p:cSldViewPr snapToGrid="0" showGuides="1">
      <p:cViewPr varScale="1">
        <p:scale>
          <a:sx n="83" d="100"/>
          <a:sy n="83" d="100"/>
        </p:scale>
        <p:origin x="696" y="72"/>
      </p:cViewPr>
      <p:guideLst>
        <p:guide orient="horz" pos="125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C98034-7DAB-4BA7-9402-30FF9D9F5726}" type="datetimeFigureOut">
              <a:rPr lang="zh-CN" altLang="en-US" smtClean="0"/>
              <a:t>2020/10/26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16975-1D4D-491B-8EC5-CCC6AF49DF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9673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16975-1D4D-491B-8EC5-CCC6AF49DF07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24388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16975-1D4D-491B-8EC5-CCC6AF49DF07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40876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47339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16975-1D4D-491B-8EC5-CCC6AF49DF07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73151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16975-1D4D-491B-8EC5-CCC6AF49DF07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87799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16975-1D4D-491B-8EC5-CCC6AF49DF07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11067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16975-1D4D-491B-8EC5-CCC6AF49DF07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02343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16975-1D4D-491B-8EC5-CCC6AF49DF07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277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16975-1D4D-491B-8EC5-CCC6AF49DF07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50195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16975-1D4D-491B-8EC5-CCC6AF49DF07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576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16975-1D4D-491B-8EC5-CCC6AF49DF07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8970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16975-1D4D-491B-8EC5-CCC6AF49DF07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58320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16975-1D4D-491B-8EC5-CCC6AF49DF07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04161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16975-1D4D-491B-8EC5-CCC6AF49DF07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58646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16975-1D4D-491B-8EC5-CCC6AF49DF07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4509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0629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图片占位符 6"/>
          <p:cNvSpPr>
            <a:spLocks noGrp="1"/>
          </p:cNvSpPr>
          <p:nvPr>
            <p:ph type="pic" sz="quarter" idx="11"/>
          </p:nvPr>
        </p:nvSpPr>
        <p:spPr>
          <a:xfrm>
            <a:off x="3875314" y="2226156"/>
            <a:ext cx="4441372" cy="3367314"/>
          </a:xfrm>
          <a:custGeom>
            <a:avLst/>
            <a:gdLst>
              <a:gd name="connsiteX0" fmla="*/ 0 w 4441372"/>
              <a:gd name="connsiteY0" fmla="*/ 0 h 3367314"/>
              <a:gd name="connsiteX1" fmla="*/ 4441372 w 4441372"/>
              <a:gd name="connsiteY1" fmla="*/ 0 h 3367314"/>
              <a:gd name="connsiteX2" fmla="*/ 4441372 w 4441372"/>
              <a:gd name="connsiteY2" fmla="*/ 3367314 h 3367314"/>
              <a:gd name="connsiteX3" fmla="*/ 0 w 4441372"/>
              <a:gd name="connsiteY3" fmla="*/ 3367314 h 3367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41372" h="3367314">
                <a:moveTo>
                  <a:pt x="0" y="0"/>
                </a:moveTo>
                <a:lnTo>
                  <a:pt x="4441372" y="0"/>
                </a:lnTo>
                <a:lnTo>
                  <a:pt x="4441372" y="3367314"/>
                </a:lnTo>
                <a:lnTo>
                  <a:pt x="0" y="336731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4191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图片占位符 12"/>
          <p:cNvSpPr>
            <a:spLocks noGrp="1"/>
          </p:cNvSpPr>
          <p:nvPr>
            <p:ph type="pic" sz="quarter" idx="11"/>
          </p:nvPr>
        </p:nvSpPr>
        <p:spPr>
          <a:xfrm>
            <a:off x="1393372" y="2293258"/>
            <a:ext cx="2504777" cy="2583543"/>
          </a:xfrm>
          <a:custGeom>
            <a:avLst/>
            <a:gdLst>
              <a:gd name="connsiteX0" fmla="*/ 0 w 2504777"/>
              <a:gd name="connsiteY0" fmla="*/ 0 h 2583543"/>
              <a:gd name="connsiteX1" fmla="*/ 2504777 w 2504777"/>
              <a:gd name="connsiteY1" fmla="*/ 0 h 2583543"/>
              <a:gd name="connsiteX2" fmla="*/ 2504777 w 2504777"/>
              <a:gd name="connsiteY2" fmla="*/ 2583543 h 2583543"/>
              <a:gd name="connsiteX3" fmla="*/ 0 w 2504777"/>
              <a:gd name="connsiteY3" fmla="*/ 2583543 h 2583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04777" h="2583543">
                <a:moveTo>
                  <a:pt x="0" y="0"/>
                </a:moveTo>
                <a:lnTo>
                  <a:pt x="2504777" y="0"/>
                </a:lnTo>
                <a:lnTo>
                  <a:pt x="2504777" y="2583543"/>
                </a:lnTo>
                <a:lnTo>
                  <a:pt x="0" y="258354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4" name="图片占位符 13"/>
          <p:cNvSpPr>
            <a:spLocks noGrp="1"/>
          </p:cNvSpPr>
          <p:nvPr>
            <p:ph type="pic" sz="quarter" idx="12"/>
          </p:nvPr>
        </p:nvSpPr>
        <p:spPr>
          <a:xfrm>
            <a:off x="4771041" y="3346833"/>
            <a:ext cx="1552845" cy="1601676"/>
          </a:xfrm>
          <a:custGeom>
            <a:avLst/>
            <a:gdLst>
              <a:gd name="connsiteX0" fmla="*/ 0 w 1552845"/>
              <a:gd name="connsiteY0" fmla="*/ 0 h 1601676"/>
              <a:gd name="connsiteX1" fmla="*/ 1552845 w 1552845"/>
              <a:gd name="connsiteY1" fmla="*/ 0 h 1601676"/>
              <a:gd name="connsiteX2" fmla="*/ 1552845 w 1552845"/>
              <a:gd name="connsiteY2" fmla="*/ 1601676 h 1601676"/>
              <a:gd name="connsiteX3" fmla="*/ 0 w 1552845"/>
              <a:gd name="connsiteY3" fmla="*/ 1601676 h 1601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52845" h="1601676">
                <a:moveTo>
                  <a:pt x="0" y="0"/>
                </a:moveTo>
                <a:lnTo>
                  <a:pt x="1552845" y="0"/>
                </a:lnTo>
                <a:lnTo>
                  <a:pt x="1552845" y="1601676"/>
                </a:lnTo>
                <a:lnTo>
                  <a:pt x="0" y="1601676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5" name="图片占位符 14"/>
          <p:cNvSpPr>
            <a:spLocks noGrp="1"/>
          </p:cNvSpPr>
          <p:nvPr>
            <p:ph type="pic" sz="quarter" idx="13"/>
          </p:nvPr>
        </p:nvSpPr>
        <p:spPr>
          <a:xfrm>
            <a:off x="6890127" y="3346833"/>
            <a:ext cx="1552845" cy="1601676"/>
          </a:xfrm>
          <a:custGeom>
            <a:avLst/>
            <a:gdLst>
              <a:gd name="connsiteX0" fmla="*/ 0 w 1552845"/>
              <a:gd name="connsiteY0" fmla="*/ 0 h 1601676"/>
              <a:gd name="connsiteX1" fmla="*/ 1552845 w 1552845"/>
              <a:gd name="connsiteY1" fmla="*/ 0 h 1601676"/>
              <a:gd name="connsiteX2" fmla="*/ 1552845 w 1552845"/>
              <a:gd name="connsiteY2" fmla="*/ 1601676 h 1601676"/>
              <a:gd name="connsiteX3" fmla="*/ 0 w 1552845"/>
              <a:gd name="connsiteY3" fmla="*/ 1601676 h 1601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52845" h="1601676">
                <a:moveTo>
                  <a:pt x="0" y="0"/>
                </a:moveTo>
                <a:lnTo>
                  <a:pt x="1552845" y="0"/>
                </a:lnTo>
                <a:lnTo>
                  <a:pt x="1552845" y="1601676"/>
                </a:lnTo>
                <a:lnTo>
                  <a:pt x="0" y="1601676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6" name="图片占位符 15"/>
          <p:cNvSpPr>
            <a:spLocks noGrp="1"/>
          </p:cNvSpPr>
          <p:nvPr>
            <p:ph type="pic" sz="quarter" idx="14"/>
          </p:nvPr>
        </p:nvSpPr>
        <p:spPr>
          <a:xfrm>
            <a:off x="9009212" y="3346833"/>
            <a:ext cx="1552845" cy="1601676"/>
          </a:xfrm>
          <a:custGeom>
            <a:avLst/>
            <a:gdLst>
              <a:gd name="connsiteX0" fmla="*/ 0 w 1552845"/>
              <a:gd name="connsiteY0" fmla="*/ 0 h 1601676"/>
              <a:gd name="connsiteX1" fmla="*/ 1552845 w 1552845"/>
              <a:gd name="connsiteY1" fmla="*/ 0 h 1601676"/>
              <a:gd name="connsiteX2" fmla="*/ 1552845 w 1552845"/>
              <a:gd name="connsiteY2" fmla="*/ 1601676 h 1601676"/>
              <a:gd name="connsiteX3" fmla="*/ 0 w 1552845"/>
              <a:gd name="connsiteY3" fmla="*/ 1601676 h 1601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52845" h="1601676">
                <a:moveTo>
                  <a:pt x="0" y="0"/>
                </a:moveTo>
                <a:lnTo>
                  <a:pt x="1552845" y="0"/>
                </a:lnTo>
                <a:lnTo>
                  <a:pt x="1552845" y="1601676"/>
                </a:lnTo>
                <a:lnTo>
                  <a:pt x="0" y="1601676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682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图片占位符 6"/>
          <p:cNvSpPr>
            <a:spLocks noGrp="1"/>
          </p:cNvSpPr>
          <p:nvPr>
            <p:ph type="pic" sz="quarter" idx="11"/>
          </p:nvPr>
        </p:nvSpPr>
        <p:spPr>
          <a:xfrm>
            <a:off x="3878606" y="2151403"/>
            <a:ext cx="4434789" cy="3634695"/>
          </a:xfrm>
          <a:custGeom>
            <a:avLst/>
            <a:gdLst>
              <a:gd name="connsiteX0" fmla="*/ 3625868 w 4434789"/>
              <a:gd name="connsiteY0" fmla="*/ 2781942 h 3634695"/>
              <a:gd name="connsiteX1" fmla="*/ 4434789 w 4434789"/>
              <a:gd name="connsiteY1" fmla="*/ 2781942 h 3634695"/>
              <a:gd name="connsiteX2" fmla="*/ 4434789 w 4434789"/>
              <a:gd name="connsiteY2" fmla="*/ 3634695 h 3634695"/>
              <a:gd name="connsiteX3" fmla="*/ 3625868 w 4434789"/>
              <a:gd name="connsiteY3" fmla="*/ 3634695 h 3634695"/>
              <a:gd name="connsiteX4" fmla="*/ 2719403 w 4434789"/>
              <a:gd name="connsiteY4" fmla="*/ 2781942 h 3634695"/>
              <a:gd name="connsiteX5" fmla="*/ 3528324 w 4434789"/>
              <a:gd name="connsiteY5" fmla="*/ 2781942 h 3634695"/>
              <a:gd name="connsiteX6" fmla="*/ 3528324 w 4434789"/>
              <a:gd name="connsiteY6" fmla="*/ 3634695 h 3634695"/>
              <a:gd name="connsiteX7" fmla="*/ 2719403 w 4434789"/>
              <a:gd name="connsiteY7" fmla="*/ 3634695 h 3634695"/>
              <a:gd name="connsiteX8" fmla="*/ 1812935 w 4434789"/>
              <a:gd name="connsiteY8" fmla="*/ 2781942 h 3634695"/>
              <a:gd name="connsiteX9" fmla="*/ 2621856 w 4434789"/>
              <a:gd name="connsiteY9" fmla="*/ 2781942 h 3634695"/>
              <a:gd name="connsiteX10" fmla="*/ 2621856 w 4434789"/>
              <a:gd name="connsiteY10" fmla="*/ 3634695 h 3634695"/>
              <a:gd name="connsiteX11" fmla="*/ 1812935 w 4434789"/>
              <a:gd name="connsiteY11" fmla="*/ 3634695 h 3634695"/>
              <a:gd name="connsiteX12" fmla="*/ 2719403 w 4434789"/>
              <a:gd name="connsiteY12" fmla="*/ 1854628 h 3634695"/>
              <a:gd name="connsiteX13" fmla="*/ 3528323 w 4434789"/>
              <a:gd name="connsiteY13" fmla="*/ 1854628 h 3634695"/>
              <a:gd name="connsiteX14" fmla="*/ 3528323 w 4434789"/>
              <a:gd name="connsiteY14" fmla="*/ 2707381 h 3634695"/>
              <a:gd name="connsiteX15" fmla="*/ 2719403 w 4434789"/>
              <a:gd name="connsiteY15" fmla="*/ 2707381 h 3634695"/>
              <a:gd name="connsiteX16" fmla="*/ 1812935 w 4434789"/>
              <a:gd name="connsiteY16" fmla="*/ 1854628 h 3634695"/>
              <a:gd name="connsiteX17" fmla="*/ 2621855 w 4434789"/>
              <a:gd name="connsiteY17" fmla="*/ 1854628 h 3634695"/>
              <a:gd name="connsiteX18" fmla="*/ 2621855 w 4434789"/>
              <a:gd name="connsiteY18" fmla="*/ 2707381 h 3634695"/>
              <a:gd name="connsiteX19" fmla="*/ 1812935 w 4434789"/>
              <a:gd name="connsiteY19" fmla="*/ 2707381 h 3634695"/>
              <a:gd name="connsiteX20" fmla="*/ 906468 w 4434789"/>
              <a:gd name="connsiteY20" fmla="*/ 1854628 h 3634695"/>
              <a:gd name="connsiteX21" fmla="*/ 1715388 w 4434789"/>
              <a:gd name="connsiteY21" fmla="*/ 1854628 h 3634695"/>
              <a:gd name="connsiteX22" fmla="*/ 1715388 w 4434789"/>
              <a:gd name="connsiteY22" fmla="*/ 2707381 h 3634695"/>
              <a:gd name="connsiteX23" fmla="*/ 906468 w 4434789"/>
              <a:gd name="connsiteY23" fmla="*/ 2707381 h 3634695"/>
              <a:gd name="connsiteX24" fmla="*/ 0 w 4434789"/>
              <a:gd name="connsiteY24" fmla="*/ 1854628 h 3634695"/>
              <a:gd name="connsiteX25" fmla="*/ 808920 w 4434789"/>
              <a:gd name="connsiteY25" fmla="*/ 1854628 h 3634695"/>
              <a:gd name="connsiteX26" fmla="*/ 808920 w 4434789"/>
              <a:gd name="connsiteY26" fmla="*/ 2707381 h 3634695"/>
              <a:gd name="connsiteX27" fmla="*/ 0 w 4434789"/>
              <a:gd name="connsiteY27" fmla="*/ 2707381 h 3634695"/>
              <a:gd name="connsiteX28" fmla="*/ 3625868 w 4434789"/>
              <a:gd name="connsiteY28" fmla="*/ 927314 h 3634695"/>
              <a:gd name="connsiteX29" fmla="*/ 4434788 w 4434789"/>
              <a:gd name="connsiteY29" fmla="*/ 927314 h 3634695"/>
              <a:gd name="connsiteX30" fmla="*/ 4434788 w 4434789"/>
              <a:gd name="connsiteY30" fmla="*/ 1780067 h 3634695"/>
              <a:gd name="connsiteX31" fmla="*/ 3625868 w 4434789"/>
              <a:gd name="connsiteY31" fmla="*/ 1780067 h 3634695"/>
              <a:gd name="connsiteX32" fmla="*/ 2719402 w 4434789"/>
              <a:gd name="connsiteY32" fmla="*/ 927314 h 3634695"/>
              <a:gd name="connsiteX33" fmla="*/ 3528322 w 4434789"/>
              <a:gd name="connsiteY33" fmla="*/ 927314 h 3634695"/>
              <a:gd name="connsiteX34" fmla="*/ 3528322 w 4434789"/>
              <a:gd name="connsiteY34" fmla="*/ 1780067 h 3634695"/>
              <a:gd name="connsiteX35" fmla="*/ 2719402 w 4434789"/>
              <a:gd name="connsiteY35" fmla="*/ 1780067 h 3634695"/>
              <a:gd name="connsiteX36" fmla="*/ 1812934 w 4434789"/>
              <a:gd name="connsiteY36" fmla="*/ 927314 h 3634695"/>
              <a:gd name="connsiteX37" fmla="*/ 2621854 w 4434789"/>
              <a:gd name="connsiteY37" fmla="*/ 927314 h 3634695"/>
              <a:gd name="connsiteX38" fmla="*/ 2621854 w 4434789"/>
              <a:gd name="connsiteY38" fmla="*/ 1780067 h 3634695"/>
              <a:gd name="connsiteX39" fmla="*/ 1812934 w 4434789"/>
              <a:gd name="connsiteY39" fmla="*/ 1780067 h 3634695"/>
              <a:gd name="connsiteX40" fmla="*/ 906467 w 4434789"/>
              <a:gd name="connsiteY40" fmla="*/ 927314 h 3634695"/>
              <a:gd name="connsiteX41" fmla="*/ 1715387 w 4434789"/>
              <a:gd name="connsiteY41" fmla="*/ 927314 h 3634695"/>
              <a:gd name="connsiteX42" fmla="*/ 1715387 w 4434789"/>
              <a:gd name="connsiteY42" fmla="*/ 1780067 h 3634695"/>
              <a:gd name="connsiteX43" fmla="*/ 906467 w 4434789"/>
              <a:gd name="connsiteY43" fmla="*/ 1780067 h 3634695"/>
              <a:gd name="connsiteX44" fmla="*/ 1812935 w 4434789"/>
              <a:gd name="connsiteY44" fmla="*/ 0 h 3634695"/>
              <a:gd name="connsiteX45" fmla="*/ 2621855 w 4434789"/>
              <a:gd name="connsiteY45" fmla="*/ 0 h 3634695"/>
              <a:gd name="connsiteX46" fmla="*/ 2621855 w 4434789"/>
              <a:gd name="connsiteY46" fmla="*/ 852753 h 3634695"/>
              <a:gd name="connsiteX47" fmla="*/ 1812935 w 4434789"/>
              <a:gd name="connsiteY47" fmla="*/ 852753 h 3634695"/>
              <a:gd name="connsiteX48" fmla="*/ 906467 w 4434789"/>
              <a:gd name="connsiteY48" fmla="*/ 0 h 3634695"/>
              <a:gd name="connsiteX49" fmla="*/ 1715387 w 4434789"/>
              <a:gd name="connsiteY49" fmla="*/ 0 h 3634695"/>
              <a:gd name="connsiteX50" fmla="*/ 1715387 w 4434789"/>
              <a:gd name="connsiteY50" fmla="*/ 852753 h 3634695"/>
              <a:gd name="connsiteX51" fmla="*/ 906467 w 4434789"/>
              <a:gd name="connsiteY51" fmla="*/ 852753 h 3634695"/>
              <a:gd name="connsiteX52" fmla="*/ 0 w 4434789"/>
              <a:gd name="connsiteY52" fmla="*/ 0 h 3634695"/>
              <a:gd name="connsiteX53" fmla="*/ 808920 w 4434789"/>
              <a:gd name="connsiteY53" fmla="*/ 0 h 3634695"/>
              <a:gd name="connsiteX54" fmla="*/ 808920 w 4434789"/>
              <a:gd name="connsiteY54" fmla="*/ 852753 h 3634695"/>
              <a:gd name="connsiteX55" fmla="*/ 0 w 4434789"/>
              <a:gd name="connsiteY55" fmla="*/ 852753 h 3634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4434789" h="3634695">
                <a:moveTo>
                  <a:pt x="3625868" y="2781942"/>
                </a:moveTo>
                <a:lnTo>
                  <a:pt x="4434789" y="2781942"/>
                </a:lnTo>
                <a:lnTo>
                  <a:pt x="4434789" y="3634695"/>
                </a:lnTo>
                <a:lnTo>
                  <a:pt x="3625868" y="3634695"/>
                </a:lnTo>
                <a:close/>
                <a:moveTo>
                  <a:pt x="2719403" y="2781942"/>
                </a:moveTo>
                <a:lnTo>
                  <a:pt x="3528324" y="2781942"/>
                </a:lnTo>
                <a:lnTo>
                  <a:pt x="3528324" y="3634695"/>
                </a:lnTo>
                <a:lnTo>
                  <a:pt x="2719403" y="3634695"/>
                </a:lnTo>
                <a:close/>
                <a:moveTo>
                  <a:pt x="1812935" y="2781942"/>
                </a:moveTo>
                <a:lnTo>
                  <a:pt x="2621856" y="2781942"/>
                </a:lnTo>
                <a:lnTo>
                  <a:pt x="2621856" y="3634695"/>
                </a:lnTo>
                <a:lnTo>
                  <a:pt x="1812935" y="3634695"/>
                </a:lnTo>
                <a:close/>
                <a:moveTo>
                  <a:pt x="2719403" y="1854628"/>
                </a:moveTo>
                <a:lnTo>
                  <a:pt x="3528323" y="1854628"/>
                </a:lnTo>
                <a:lnTo>
                  <a:pt x="3528323" y="2707381"/>
                </a:lnTo>
                <a:lnTo>
                  <a:pt x="2719403" y="2707381"/>
                </a:lnTo>
                <a:close/>
                <a:moveTo>
                  <a:pt x="1812935" y="1854628"/>
                </a:moveTo>
                <a:lnTo>
                  <a:pt x="2621855" y="1854628"/>
                </a:lnTo>
                <a:lnTo>
                  <a:pt x="2621855" y="2707381"/>
                </a:lnTo>
                <a:lnTo>
                  <a:pt x="1812935" y="2707381"/>
                </a:lnTo>
                <a:close/>
                <a:moveTo>
                  <a:pt x="906468" y="1854628"/>
                </a:moveTo>
                <a:lnTo>
                  <a:pt x="1715388" y="1854628"/>
                </a:lnTo>
                <a:lnTo>
                  <a:pt x="1715388" y="2707381"/>
                </a:lnTo>
                <a:lnTo>
                  <a:pt x="906468" y="2707381"/>
                </a:lnTo>
                <a:close/>
                <a:moveTo>
                  <a:pt x="0" y="1854628"/>
                </a:moveTo>
                <a:lnTo>
                  <a:pt x="808920" y="1854628"/>
                </a:lnTo>
                <a:lnTo>
                  <a:pt x="808920" y="2707381"/>
                </a:lnTo>
                <a:lnTo>
                  <a:pt x="0" y="2707381"/>
                </a:lnTo>
                <a:close/>
                <a:moveTo>
                  <a:pt x="3625868" y="927314"/>
                </a:moveTo>
                <a:lnTo>
                  <a:pt x="4434788" y="927314"/>
                </a:lnTo>
                <a:lnTo>
                  <a:pt x="4434788" y="1780067"/>
                </a:lnTo>
                <a:lnTo>
                  <a:pt x="3625868" y="1780067"/>
                </a:lnTo>
                <a:close/>
                <a:moveTo>
                  <a:pt x="2719402" y="927314"/>
                </a:moveTo>
                <a:lnTo>
                  <a:pt x="3528322" y="927314"/>
                </a:lnTo>
                <a:lnTo>
                  <a:pt x="3528322" y="1780067"/>
                </a:lnTo>
                <a:lnTo>
                  <a:pt x="2719402" y="1780067"/>
                </a:lnTo>
                <a:close/>
                <a:moveTo>
                  <a:pt x="1812934" y="927314"/>
                </a:moveTo>
                <a:lnTo>
                  <a:pt x="2621854" y="927314"/>
                </a:lnTo>
                <a:lnTo>
                  <a:pt x="2621854" y="1780067"/>
                </a:lnTo>
                <a:lnTo>
                  <a:pt x="1812934" y="1780067"/>
                </a:lnTo>
                <a:close/>
                <a:moveTo>
                  <a:pt x="906467" y="927314"/>
                </a:moveTo>
                <a:lnTo>
                  <a:pt x="1715387" y="927314"/>
                </a:lnTo>
                <a:lnTo>
                  <a:pt x="1715387" y="1780067"/>
                </a:lnTo>
                <a:lnTo>
                  <a:pt x="906467" y="1780067"/>
                </a:lnTo>
                <a:close/>
                <a:moveTo>
                  <a:pt x="1812935" y="0"/>
                </a:moveTo>
                <a:lnTo>
                  <a:pt x="2621855" y="0"/>
                </a:lnTo>
                <a:lnTo>
                  <a:pt x="2621855" y="852753"/>
                </a:lnTo>
                <a:lnTo>
                  <a:pt x="1812935" y="852753"/>
                </a:lnTo>
                <a:close/>
                <a:moveTo>
                  <a:pt x="906467" y="0"/>
                </a:moveTo>
                <a:lnTo>
                  <a:pt x="1715387" y="0"/>
                </a:lnTo>
                <a:lnTo>
                  <a:pt x="1715387" y="852753"/>
                </a:lnTo>
                <a:lnTo>
                  <a:pt x="906467" y="852753"/>
                </a:lnTo>
                <a:close/>
                <a:moveTo>
                  <a:pt x="0" y="0"/>
                </a:moveTo>
                <a:lnTo>
                  <a:pt x="808920" y="0"/>
                </a:lnTo>
                <a:lnTo>
                  <a:pt x="808920" y="852753"/>
                </a:lnTo>
                <a:lnTo>
                  <a:pt x="0" y="85275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6647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图片占位符 6"/>
          <p:cNvSpPr>
            <a:spLocks noGrp="1"/>
          </p:cNvSpPr>
          <p:nvPr>
            <p:ph type="pic" sz="quarter" idx="11"/>
          </p:nvPr>
        </p:nvSpPr>
        <p:spPr>
          <a:xfrm>
            <a:off x="3878606" y="2151403"/>
            <a:ext cx="4434789" cy="3634695"/>
          </a:xfrm>
          <a:custGeom>
            <a:avLst/>
            <a:gdLst>
              <a:gd name="connsiteX0" fmla="*/ 3625868 w 4434789"/>
              <a:gd name="connsiteY0" fmla="*/ 2781942 h 3634695"/>
              <a:gd name="connsiteX1" fmla="*/ 4434789 w 4434789"/>
              <a:gd name="connsiteY1" fmla="*/ 2781942 h 3634695"/>
              <a:gd name="connsiteX2" fmla="*/ 4434789 w 4434789"/>
              <a:gd name="connsiteY2" fmla="*/ 3634695 h 3634695"/>
              <a:gd name="connsiteX3" fmla="*/ 3625868 w 4434789"/>
              <a:gd name="connsiteY3" fmla="*/ 3634695 h 3634695"/>
              <a:gd name="connsiteX4" fmla="*/ 2719403 w 4434789"/>
              <a:gd name="connsiteY4" fmla="*/ 2781942 h 3634695"/>
              <a:gd name="connsiteX5" fmla="*/ 3528324 w 4434789"/>
              <a:gd name="connsiteY5" fmla="*/ 2781942 h 3634695"/>
              <a:gd name="connsiteX6" fmla="*/ 3528324 w 4434789"/>
              <a:gd name="connsiteY6" fmla="*/ 3634695 h 3634695"/>
              <a:gd name="connsiteX7" fmla="*/ 2719403 w 4434789"/>
              <a:gd name="connsiteY7" fmla="*/ 3634695 h 3634695"/>
              <a:gd name="connsiteX8" fmla="*/ 1812935 w 4434789"/>
              <a:gd name="connsiteY8" fmla="*/ 2781942 h 3634695"/>
              <a:gd name="connsiteX9" fmla="*/ 2621856 w 4434789"/>
              <a:gd name="connsiteY9" fmla="*/ 2781942 h 3634695"/>
              <a:gd name="connsiteX10" fmla="*/ 2621856 w 4434789"/>
              <a:gd name="connsiteY10" fmla="*/ 3634695 h 3634695"/>
              <a:gd name="connsiteX11" fmla="*/ 1812935 w 4434789"/>
              <a:gd name="connsiteY11" fmla="*/ 3634695 h 3634695"/>
              <a:gd name="connsiteX12" fmla="*/ 2719403 w 4434789"/>
              <a:gd name="connsiteY12" fmla="*/ 1854628 h 3634695"/>
              <a:gd name="connsiteX13" fmla="*/ 3528323 w 4434789"/>
              <a:gd name="connsiteY13" fmla="*/ 1854628 h 3634695"/>
              <a:gd name="connsiteX14" fmla="*/ 3528323 w 4434789"/>
              <a:gd name="connsiteY14" fmla="*/ 2707381 h 3634695"/>
              <a:gd name="connsiteX15" fmla="*/ 2719403 w 4434789"/>
              <a:gd name="connsiteY15" fmla="*/ 2707381 h 3634695"/>
              <a:gd name="connsiteX16" fmla="*/ 1812935 w 4434789"/>
              <a:gd name="connsiteY16" fmla="*/ 1854628 h 3634695"/>
              <a:gd name="connsiteX17" fmla="*/ 2621855 w 4434789"/>
              <a:gd name="connsiteY17" fmla="*/ 1854628 h 3634695"/>
              <a:gd name="connsiteX18" fmla="*/ 2621855 w 4434789"/>
              <a:gd name="connsiteY18" fmla="*/ 2707381 h 3634695"/>
              <a:gd name="connsiteX19" fmla="*/ 1812935 w 4434789"/>
              <a:gd name="connsiteY19" fmla="*/ 2707381 h 3634695"/>
              <a:gd name="connsiteX20" fmla="*/ 906468 w 4434789"/>
              <a:gd name="connsiteY20" fmla="*/ 1854628 h 3634695"/>
              <a:gd name="connsiteX21" fmla="*/ 1715388 w 4434789"/>
              <a:gd name="connsiteY21" fmla="*/ 1854628 h 3634695"/>
              <a:gd name="connsiteX22" fmla="*/ 1715388 w 4434789"/>
              <a:gd name="connsiteY22" fmla="*/ 2707381 h 3634695"/>
              <a:gd name="connsiteX23" fmla="*/ 906468 w 4434789"/>
              <a:gd name="connsiteY23" fmla="*/ 2707381 h 3634695"/>
              <a:gd name="connsiteX24" fmla="*/ 0 w 4434789"/>
              <a:gd name="connsiteY24" fmla="*/ 1854628 h 3634695"/>
              <a:gd name="connsiteX25" fmla="*/ 808920 w 4434789"/>
              <a:gd name="connsiteY25" fmla="*/ 1854628 h 3634695"/>
              <a:gd name="connsiteX26" fmla="*/ 808920 w 4434789"/>
              <a:gd name="connsiteY26" fmla="*/ 2707381 h 3634695"/>
              <a:gd name="connsiteX27" fmla="*/ 0 w 4434789"/>
              <a:gd name="connsiteY27" fmla="*/ 2707381 h 3634695"/>
              <a:gd name="connsiteX28" fmla="*/ 3625868 w 4434789"/>
              <a:gd name="connsiteY28" fmla="*/ 927314 h 3634695"/>
              <a:gd name="connsiteX29" fmla="*/ 4434788 w 4434789"/>
              <a:gd name="connsiteY29" fmla="*/ 927314 h 3634695"/>
              <a:gd name="connsiteX30" fmla="*/ 4434788 w 4434789"/>
              <a:gd name="connsiteY30" fmla="*/ 1780067 h 3634695"/>
              <a:gd name="connsiteX31" fmla="*/ 3625868 w 4434789"/>
              <a:gd name="connsiteY31" fmla="*/ 1780067 h 3634695"/>
              <a:gd name="connsiteX32" fmla="*/ 2719402 w 4434789"/>
              <a:gd name="connsiteY32" fmla="*/ 927314 h 3634695"/>
              <a:gd name="connsiteX33" fmla="*/ 3528322 w 4434789"/>
              <a:gd name="connsiteY33" fmla="*/ 927314 h 3634695"/>
              <a:gd name="connsiteX34" fmla="*/ 3528322 w 4434789"/>
              <a:gd name="connsiteY34" fmla="*/ 1780067 h 3634695"/>
              <a:gd name="connsiteX35" fmla="*/ 2719402 w 4434789"/>
              <a:gd name="connsiteY35" fmla="*/ 1780067 h 3634695"/>
              <a:gd name="connsiteX36" fmla="*/ 1812934 w 4434789"/>
              <a:gd name="connsiteY36" fmla="*/ 927314 h 3634695"/>
              <a:gd name="connsiteX37" fmla="*/ 2621854 w 4434789"/>
              <a:gd name="connsiteY37" fmla="*/ 927314 h 3634695"/>
              <a:gd name="connsiteX38" fmla="*/ 2621854 w 4434789"/>
              <a:gd name="connsiteY38" fmla="*/ 1780067 h 3634695"/>
              <a:gd name="connsiteX39" fmla="*/ 1812934 w 4434789"/>
              <a:gd name="connsiteY39" fmla="*/ 1780067 h 3634695"/>
              <a:gd name="connsiteX40" fmla="*/ 906467 w 4434789"/>
              <a:gd name="connsiteY40" fmla="*/ 927314 h 3634695"/>
              <a:gd name="connsiteX41" fmla="*/ 1715387 w 4434789"/>
              <a:gd name="connsiteY41" fmla="*/ 927314 h 3634695"/>
              <a:gd name="connsiteX42" fmla="*/ 1715387 w 4434789"/>
              <a:gd name="connsiteY42" fmla="*/ 1780067 h 3634695"/>
              <a:gd name="connsiteX43" fmla="*/ 906467 w 4434789"/>
              <a:gd name="connsiteY43" fmla="*/ 1780067 h 3634695"/>
              <a:gd name="connsiteX44" fmla="*/ 1812935 w 4434789"/>
              <a:gd name="connsiteY44" fmla="*/ 0 h 3634695"/>
              <a:gd name="connsiteX45" fmla="*/ 2621855 w 4434789"/>
              <a:gd name="connsiteY45" fmla="*/ 0 h 3634695"/>
              <a:gd name="connsiteX46" fmla="*/ 2621855 w 4434789"/>
              <a:gd name="connsiteY46" fmla="*/ 852753 h 3634695"/>
              <a:gd name="connsiteX47" fmla="*/ 1812935 w 4434789"/>
              <a:gd name="connsiteY47" fmla="*/ 852753 h 3634695"/>
              <a:gd name="connsiteX48" fmla="*/ 906467 w 4434789"/>
              <a:gd name="connsiteY48" fmla="*/ 0 h 3634695"/>
              <a:gd name="connsiteX49" fmla="*/ 1715387 w 4434789"/>
              <a:gd name="connsiteY49" fmla="*/ 0 h 3634695"/>
              <a:gd name="connsiteX50" fmla="*/ 1715387 w 4434789"/>
              <a:gd name="connsiteY50" fmla="*/ 852753 h 3634695"/>
              <a:gd name="connsiteX51" fmla="*/ 906467 w 4434789"/>
              <a:gd name="connsiteY51" fmla="*/ 852753 h 3634695"/>
              <a:gd name="connsiteX52" fmla="*/ 0 w 4434789"/>
              <a:gd name="connsiteY52" fmla="*/ 0 h 3634695"/>
              <a:gd name="connsiteX53" fmla="*/ 808920 w 4434789"/>
              <a:gd name="connsiteY53" fmla="*/ 0 h 3634695"/>
              <a:gd name="connsiteX54" fmla="*/ 808920 w 4434789"/>
              <a:gd name="connsiteY54" fmla="*/ 852753 h 3634695"/>
              <a:gd name="connsiteX55" fmla="*/ 0 w 4434789"/>
              <a:gd name="connsiteY55" fmla="*/ 852753 h 3634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4434789" h="3634695">
                <a:moveTo>
                  <a:pt x="3625868" y="2781942"/>
                </a:moveTo>
                <a:lnTo>
                  <a:pt x="4434789" y="2781942"/>
                </a:lnTo>
                <a:lnTo>
                  <a:pt x="4434789" y="3634695"/>
                </a:lnTo>
                <a:lnTo>
                  <a:pt x="3625868" y="3634695"/>
                </a:lnTo>
                <a:close/>
                <a:moveTo>
                  <a:pt x="2719403" y="2781942"/>
                </a:moveTo>
                <a:lnTo>
                  <a:pt x="3528324" y="2781942"/>
                </a:lnTo>
                <a:lnTo>
                  <a:pt x="3528324" y="3634695"/>
                </a:lnTo>
                <a:lnTo>
                  <a:pt x="2719403" y="3634695"/>
                </a:lnTo>
                <a:close/>
                <a:moveTo>
                  <a:pt x="1812935" y="2781942"/>
                </a:moveTo>
                <a:lnTo>
                  <a:pt x="2621856" y="2781942"/>
                </a:lnTo>
                <a:lnTo>
                  <a:pt x="2621856" y="3634695"/>
                </a:lnTo>
                <a:lnTo>
                  <a:pt x="1812935" y="3634695"/>
                </a:lnTo>
                <a:close/>
                <a:moveTo>
                  <a:pt x="2719403" y="1854628"/>
                </a:moveTo>
                <a:lnTo>
                  <a:pt x="3528323" y="1854628"/>
                </a:lnTo>
                <a:lnTo>
                  <a:pt x="3528323" y="2707381"/>
                </a:lnTo>
                <a:lnTo>
                  <a:pt x="2719403" y="2707381"/>
                </a:lnTo>
                <a:close/>
                <a:moveTo>
                  <a:pt x="1812935" y="1854628"/>
                </a:moveTo>
                <a:lnTo>
                  <a:pt x="2621855" y="1854628"/>
                </a:lnTo>
                <a:lnTo>
                  <a:pt x="2621855" y="2707381"/>
                </a:lnTo>
                <a:lnTo>
                  <a:pt x="1812935" y="2707381"/>
                </a:lnTo>
                <a:close/>
                <a:moveTo>
                  <a:pt x="906468" y="1854628"/>
                </a:moveTo>
                <a:lnTo>
                  <a:pt x="1715388" y="1854628"/>
                </a:lnTo>
                <a:lnTo>
                  <a:pt x="1715388" y="2707381"/>
                </a:lnTo>
                <a:lnTo>
                  <a:pt x="906468" y="2707381"/>
                </a:lnTo>
                <a:close/>
                <a:moveTo>
                  <a:pt x="0" y="1854628"/>
                </a:moveTo>
                <a:lnTo>
                  <a:pt x="808920" y="1854628"/>
                </a:lnTo>
                <a:lnTo>
                  <a:pt x="808920" y="2707381"/>
                </a:lnTo>
                <a:lnTo>
                  <a:pt x="0" y="2707381"/>
                </a:lnTo>
                <a:close/>
                <a:moveTo>
                  <a:pt x="3625868" y="927314"/>
                </a:moveTo>
                <a:lnTo>
                  <a:pt x="4434788" y="927314"/>
                </a:lnTo>
                <a:lnTo>
                  <a:pt x="4434788" y="1780067"/>
                </a:lnTo>
                <a:lnTo>
                  <a:pt x="3625868" y="1780067"/>
                </a:lnTo>
                <a:close/>
                <a:moveTo>
                  <a:pt x="2719402" y="927314"/>
                </a:moveTo>
                <a:lnTo>
                  <a:pt x="3528322" y="927314"/>
                </a:lnTo>
                <a:lnTo>
                  <a:pt x="3528322" y="1780067"/>
                </a:lnTo>
                <a:lnTo>
                  <a:pt x="2719402" y="1780067"/>
                </a:lnTo>
                <a:close/>
                <a:moveTo>
                  <a:pt x="1812934" y="927314"/>
                </a:moveTo>
                <a:lnTo>
                  <a:pt x="2621854" y="927314"/>
                </a:lnTo>
                <a:lnTo>
                  <a:pt x="2621854" y="1780067"/>
                </a:lnTo>
                <a:lnTo>
                  <a:pt x="1812934" y="1780067"/>
                </a:lnTo>
                <a:close/>
                <a:moveTo>
                  <a:pt x="906467" y="927314"/>
                </a:moveTo>
                <a:lnTo>
                  <a:pt x="1715387" y="927314"/>
                </a:lnTo>
                <a:lnTo>
                  <a:pt x="1715387" y="1780067"/>
                </a:lnTo>
                <a:lnTo>
                  <a:pt x="906467" y="1780067"/>
                </a:lnTo>
                <a:close/>
                <a:moveTo>
                  <a:pt x="1812935" y="0"/>
                </a:moveTo>
                <a:lnTo>
                  <a:pt x="2621855" y="0"/>
                </a:lnTo>
                <a:lnTo>
                  <a:pt x="2621855" y="852753"/>
                </a:lnTo>
                <a:lnTo>
                  <a:pt x="1812935" y="852753"/>
                </a:lnTo>
                <a:close/>
                <a:moveTo>
                  <a:pt x="906467" y="0"/>
                </a:moveTo>
                <a:lnTo>
                  <a:pt x="1715387" y="0"/>
                </a:lnTo>
                <a:lnTo>
                  <a:pt x="1715387" y="852753"/>
                </a:lnTo>
                <a:lnTo>
                  <a:pt x="906467" y="852753"/>
                </a:lnTo>
                <a:close/>
                <a:moveTo>
                  <a:pt x="0" y="0"/>
                </a:moveTo>
                <a:lnTo>
                  <a:pt x="808920" y="0"/>
                </a:lnTo>
                <a:lnTo>
                  <a:pt x="808920" y="852753"/>
                </a:lnTo>
                <a:lnTo>
                  <a:pt x="0" y="85275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4" name="矩形 3"/>
          <p:cNvSpPr/>
          <p:nvPr userDrawn="1"/>
        </p:nvSpPr>
        <p:spPr>
          <a:xfrm>
            <a:off x="8325228" y="6545425"/>
            <a:ext cx="775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www.1ppt.com/moban/     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www.1ppt.com/hangye/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www.1ppt.com/jieri/ 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素材：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www.1ppt.com/sucai/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www.1ppt.com/beijing/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图表：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www.1ppt.com/tubiao/    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精美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www.1ppt.com/powerpoint/      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课件：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www.1ppt.com/kejian/        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www.1ppt.com/ziti/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工作总结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www.1ppt.com/xiazai/zongjie/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工作计划：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www.1ppt.com/xiazai/jihua/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商务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www.1ppt.com/moban/shangwu/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个人简历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www.1ppt.com/xiazai/jianli/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毕业答辩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www.1ppt.com/xiazai/dabian/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工作汇报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www.1ppt.com/xiazai/huibao/    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41387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图片占位符 6"/>
          <p:cNvSpPr>
            <a:spLocks noGrp="1"/>
          </p:cNvSpPr>
          <p:nvPr>
            <p:ph type="pic" sz="quarter" idx="11"/>
          </p:nvPr>
        </p:nvSpPr>
        <p:spPr>
          <a:xfrm>
            <a:off x="1317172" y="2275389"/>
            <a:ext cx="4383315" cy="2634343"/>
          </a:xfrm>
          <a:custGeom>
            <a:avLst/>
            <a:gdLst>
              <a:gd name="connsiteX0" fmla="*/ 0 w 4383315"/>
              <a:gd name="connsiteY0" fmla="*/ 0 h 2634343"/>
              <a:gd name="connsiteX1" fmla="*/ 4383315 w 4383315"/>
              <a:gd name="connsiteY1" fmla="*/ 0 h 2634343"/>
              <a:gd name="connsiteX2" fmla="*/ 4383315 w 4383315"/>
              <a:gd name="connsiteY2" fmla="*/ 2634343 h 2634343"/>
              <a:gd name="connsiteX3" fmla="*/ 0 w 4383315"/>
              <a:gd name="connsiteY3" fmla="*/ 2634343 h 2634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83315" h="2634343">
                <a:moveTo>
                  <a:pt x="0" y="0"/>
                </a:moveTo>
                <a:lnTo>
                  <a:pt x="4383315" y="0"/>
                </a:lnTo>
                <a:lnTo>
                  <a:pt x="4383315" y="2634343"/>
                </a:lnTo>
                <a:lnTo>
                  <a:pt x="0" y="263434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18333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图片占位符 6"/>
          <p:cNvSpPr>
            <a:spLocks noGrp="1"/>
          </p:cNvSpPr>
          <p:nvPr>
            <p:ph type="pic" sz="quarter" idx="11"/>
          </p:nvPr>
        </p:nvSpPr>
        <p:spPr>
          <a:xfrm>
            <a:off x="5448297" y="3663155"/>
            <a:ext cx="5353054" cy="1753394"/>
          </a:xfrm>
          <a:custGeom>
            <a:avLst/>
            <a:gdLst>
              <a:gd name="connsiteX0" fmla="*/ 0 w 5353054"/>
              <a:gd name="connsiteY0" fmla="*/ 0 h 1753394"/>
              <a:gd name="connsiteX1" fmla="*/ 5353054 w 5353054"/>
              <a:gd name="connsiteY1" fmla="*/ 0 h 1753394"/>
              <a:gd name="connsiteX2" fmla="*/ 5353054 w 5353054"/>
              <a:gd name="connsiteY2" fmla="*/ 1753394 h 1753394"/>
              <a:gd name="connsiteX3" fmla="*/ 0 w 5353054"/>
              <a:gd name="connsiteY3" fmla="*/ 1753394 h 1753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53054" h="1753394">
                <a:moveTo>
                  <a:pt x="0" y="0"/>
                </a:moveTo>
                <a:lnTo>
                  <a:pt x="5353054" y="0"/>
                </a:lnTo>
                <a:lnTo>
                  <a:pt x="5353054" y="1753394"/>
                </a:lnTo>
                <a:lnTo>
                  <a:pt x="0" y="175339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8375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图片占位符 8"/>
          <p:cNvSpPr>
            <a:spLocks noGrp="1"/>
          </p:cNvSpPr>
          <p:nvPr>
            <p:ph type="pic" sz="quarter" idx="10"/>
          </p:nvPr>
        </p:nvSpPr>
        <p:spPr>
          <a:xfrm>
            <a:off x="561975" y="561975"/>
            <a:ext cx="3257550" cy="1729317"/>
          </a:xfrm>
          <a:custGeom>
            <a:avLst/>
            <a:gdLst>
              <a:gd name="connsiteX0" fmla="*/ 0 w 3257550"/>
              <a:gd name="connsiteY0" fmla="*/ 0 h 1729317"/>
              <a:gd name="connsiteX1" fmla="*/ 3257550 w 3257550"/>
              <a:gd name="connsiteY1" fmla="*/ 0 h 1729317"/>
              <a:gd name="connsiteX2" fmla="*/ 3257550 w 3257550"/>
              <a:gd name="connsiteY2" fmla="*/ 1729317 h 1729317"/>
              <a:gd name="connsiteX3" fmla="*/ 0 w 3257550"/>
              <a:gd name="connsiteY3" fmla="*/ 1729317 h 1729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7550" h="1729317">
                <a:moveTo>
                  <a:pt x="0" y="0"/>
                </a:moveTo>
                <a:lnTo>
                  <a:pt x="3257550" y="0"/>
                </a:lnTo>
                <a:lnTo>
                  <a:pt x="3257550" y="1729317"/>
                </a:lnTo>
                <a:lnTo>
                  <a:pt x="0" y="172931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0" name="图片占位符 9"/>
          <p:cNvSpPr>
            <a:spLocks noGrp="1"/>
          </p:cNvSpPr>
          <p:nvPr>
            <p:ph type="pic" sz="quarter" idx="11"/>
          </p:nvPr>
        </p:nvSpPr>
        <p:spPr>
          <a:xfrm>
            <a:off x="561975" y="2564342"/>
            <a:ext cx="3257550" cy="1729317"/>
          </a:xfrm>
          <a:custGeom>
            <a:avLst/>
            <a:gdLst>
              <a:gd name="connsiteX0" fmla="*/ 0 w 3257550"/>
              <a:gd name="connsiteY0" fmla="*/ 0 h 1729317"/>
              <a:gd name="connsiteX1" fmla="*/ 3257550 w 3257550"/>
              <a:gd name="connsiteY1" fmla="*/ 0 h 1729317"/>
              <a:gd name="connsiteX2" fmla="*/ 3257550 w 3257550"/>
              <a:gd name="connsiteY2" fmla="*/ 1729317 h 1729317"/>
              <a:gd name="connsiteX3" fmla="*/ 0 w 3257550"/>
              <a:gd name="connsiteY3" fmla="*/ 1729317 h 1729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7550" h="1729317">
                <a:moveTo>
                  <a:pt x="0" y="0"/>
                </a:moveTo>
                <a:lnTo>
                  <a:pt x="3257550" y="0"/>
                </a:lnTo>
                <a:lnTo>
                  <a:pt x="3257550" y="1729317"/>
                </a:lnTo>
                <a:lnTo>
                  <a:pt x="0" y="172931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1" name="图片占位符 10"/>
          <p:cNvSpPr>
            <a:spLocks noGrp="1"/>
          </p:cNvSpPr>
          <p:nvPr>
            <p:ph type="pic" sz="quarter" idx="12"/>
          </p:nvPr>
        </p:nvSpPr>
        <p:spPr>
          <a:xfrm>
            <a:off x="561975" y="4566708"/>
            <a:ext cx="3257550" cy="1729317"/>
          </a:xfrm>
          <a:custGeom>
            <a:avLst/>
            <a:gdLst>
              <a:gd name="connsiteX0" fmla="*/ 0 w 3257550"/>
              <a:gd name="connsiteY0" fmla="*/ 0 h 1729317"/>
              <a:gd name="connsiteX1" fmla="*/ 3257550 w 3257550"/>
              <a:gd name="connsiteY1" fmla="*/ 0 h 1729317"/>
              <a:gd name="connsiteX2" fmla="*/ 3257550 w 3257550"/>
              <a:gd name="connsiteY2" fmla="*/ 1729317 h 1729317"/>
              <a:gd name="connsiteX3" fmla="*/ 0 w 3257550"/>
              <a:gd name="connsiteY3" fmla="*/ 1729317 h 1729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7550" h="1729317">
                <a:moveTo>
                  <a:pt x="0" y="0"/>
                </a:moveTo>
                <a:lnTo>
                  <a:pt x="3257550" y="0"/>
                </a:lnTo>
                <a:lnTo>
                  <a:pt x="3257550" y="1729317"/>
                </a:lnTo>
                <a:lnTo>
                  <a:pt x="0" y="172931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2371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图片占位符 6"/>
          <p:cNvSpPr>
            <a:spLocks noGrp="1"/>
          </p:cNvSpPr>
          <p:nvPr>
            <p:ph type="pic" sz="quarter" idx="10"/>
          </p:nvPr>
        </p:nvSpPr>
        <p:spPr>
          <a:xfrm>
            <a:off x="457200" y="381000"/>
            <a:ext cx="11277600" cy="6096000"/>
          </a:xfrm>
          <a:custGeom>
            <a:avLst/>
            <a:gdLst>
              <a:gd name="connsiteX0" fmla="*/ 0 w 11277600"/>
              <a:gd name="connsiteY0" fmla="*/ 0 h 6096000"/>
              <a:gd name="connsiteX1" fmla="*/ 11277600 w 11277600"/>
              <a:gd name="connsiteY1" fmla="*/ 0 h 6096000"/>
              <a:gd name="connsiteX2" fmla="*/ 11277600 w 11277600"/>
              <a:gd name="connsiteY2" fmla="*/ 6096000 h 6096000"/>
              <a:gd name="connsiteX3" fmla="*/ 0 w 11277600"/>
              <a:gd name="connsiteY3" fmla="*/ 6096000 h 60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77600" h="6096000">
                <a:moveTo>
                  <a:pt x="0" y="0"/>
                </a:moveTo>
                <a:lnTo>
                  <a:pt x="11277600" y="0"/>
                </a:lnTo>
                <a:lnTo>
                  <a:pt x="11277600" y="6096000"/>
                </a:lnTo>
                <a:lnTo>
                  <a:pt x="0" y="6096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415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6526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图片占位符 10"/>
          <p:cNvSpPr>
            <a:spLocks noGrp="1"/>
          </p:cNvSpPr>
          <p:nvPr>
            <p:ph type="pic" sz="quarter" idx="11"/>
          </p:nvPr>
        </p:nvSpPr>
        <p:spPr>
          <a:xfrm>
            <a:off x="3889828" y="1956366"/>
            <a:ext cx="4209145" cy="4024768"/>
          </a:xfrm>
          <a:custGeom>
            <a:avLst/>
            <a:gdLst>
              <a:gd name="connsiteX0" fmla="*/ 2191659 w 4209145"/>
              <a:gd name="connsiteY0" fmla="*/ 0 h 4024768"/>
              <a:gd name="connsiteX1" fmla="*/ 4209145 w 4209145"/>
              <a:gd name="connsiteY1" fmla="*/ 0 h 4024768"/>
              <a:gd name="connsiteX2" fmla="*/ 4209145 w 4209145"/>
              <a:gd name="connsiteY2" fmla="*/ 4024768 h 4024768"/>
              <a:gd name="connsiteX3" fmla="*/ 2191659 w 4209145"/>
              <a:gd name="connsiteY3" fmla="*/ 4024768 h 4024768"/>
              <a:gd name="connsiteX4" fmla="*/ 0 w 4209145"/>
              <a:gd name="connsiteY4" fmla="*/ 0 h 4024768"/>
              <a:gd name="connsiteX5" fmla="*/ 2017486 w 4209145"/>
              <a:gd name="connsiteY5" fmla="*/ 0 h 4024768"/>
              <a:gd name="connsiteX6" fmla="*/ 2017486 w 4209145"/>
              <a:gd name="connsiteY6" fmla="*/ 4024768 h 4024768"/>
              <a:gd name="connsiteX7" fmla="*/ 0 w 4209145"/>
              <a:gd name="connsiteY7" fmla="*/ 4024768 h 4024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09145" h="4024768">
                <a:moveTo>
                  <a:pt x="2191659" y="0"/>
                </a:moveTo>
                <a:lnTo>
                  <a:pt x="4209145" y="0"/>
                </a:lnTo>
                <a:lnTo>
                  <a:pt x="4209145" y="4024768"/>
                </a:lnTo>
                <a:lnTo>
                  <a:pt x="2191659" y="4024768"/>
                </a:lnTo>
                <a:close/>
                <a:moveTo>
                  <a:pt x="0" y="0"/>
                </a:moveTo>
                <a:lnTo>
                  <a:pt x="2017486" y="0"/>
                </a:lnTo>
                <a:lnTo>
                  <a:pt x="2017486" y="4024768"/>
                </a:lnTo>
                <a:lnTo>
                  <a:pt x="0" y="4024768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6739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图片占位符 12"/>
          <p:cNvSpPr>
            <a:spLocks noGrp="1"/>
          </p:cNvSpPr>
          <p:nvPr>
            <p:ph type="pic" sz="quarter" idx="11"/>
          </p:nvPr>
        </p:nvSpPr>
        <p:spPr>
          <a:xfrm>
            <a:off x="1930401" y="2255678"/>
            <a:ext cx="1383336" cy="1383334"/>
          </a:xfrm>
          <a:custGeom>
            <a:avLst/>
            <a:gdLst>
              <a:gd name="connsiteX0" fmla="*/ 691668 w 1383336"/>
              <a:gd name="connsiteY0" fmla="*/ 0 h 1383334"/>
              <a:gd name="connsiteX1" fmla="*/ 1383336 w 1383336"/>
              <a:gd name="connsiteY1" fmla="*/ 691667 h 1383334"/>
              <a:gd name="connsiteX2" fmla="*/ 691668 w 1383336"/>
              <a:gd name="connsiteY2" fmla="*/ 1383334 h 1383334"/>
              <a:gd name="connsiteX3" fmla="*/ 0 w 1383336"/>
              <a:gd name="connsiteY3" fmla="*/ 691667 h 1383334"/>
              <a:gd name="connsiteX4" fmla="*/ 691668 w 1383336"/>
              <a:gd name="connsiteY4" fmla="*/ 0 h 1383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83336" h="1383334">
                <a:moveTo>
                  <a:pt x="691668" y="0"/>
                </a:moveTo>
                <a:cubicBezTo>
                  <a:pt x="1073666" y="0"/>
                  <a:pt x="1383336" y="309670"/>
                  <a:pt x="1383336" y="691667"/>
                </a:cubicBezTo>
                <a:cubicBezTo>
                  <a:pt x="1383336" y="1073664"/>
                  <a:pt x="1073666" y="1383334"/>
                  <a:pt x="691668" y="1383334"/>
                </a:cubicBezTo>
                <a:cubicBezTo>
                  <a:pt x="309670" y="1383334"/>
                  <a:pt x="0" y="1073664"/>
                  <a:pt x="0" y="691667"/>
                </a:cubicBezTo>
                <a:cubicBezTo>
                  <a:pt x="0" y="309670"/>
                  <a:pt x="309670" y="0"/>
                  <a:pt x="691668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4" name="图片占位符 13"/>
          <p:cNvSpPr>
            <a:spLocks noGrp="1"/>
          </p:cNvSpPr>
          <p:nvPr>
            <p:ph type="pic" sz="quarter" idx="12"/>
          </p:nvPr>
        </p:nvSpPr>
        <p:spPr>
          <a:xfrm>
            <a:off x="4246356" y="2255678"/>
            <a:ext cx="1383336" cy="1383334"/>
          </a:xfrm>
          <a:custGeom>
            <a:avLst/>
            <a:gdLst>
              <a:gd name="connsiteX0" fmla="*/ 691668 w 1383336"/>
              <a:gd name="connsiteY0" fmla="*/ 0 h 1383334"/>
              <a:gd name="connsiteX1" fmla="*/ 1383336 w 1383336"/>
              <a:gd name="connsiteY1" fmla="*/ 691667 h 1383334"/>
              <a:gd name="connsiteX2" fmla="*/ 691668 w 1383336"/>
              <a:gd name="connsiteY2" fmla="*/ 1383334 h 1383334"/>
              <a:gd name="connsiteX3" fmla="*/ 0 w 1383336"/>
              <a:gd name="connsiteY3" fmla="*/ 691667 h 1383334"/>
              <a:gd name="connsiteX4" fmla="*/ 691668 w 1383336"/>
              <a:gd name="connsiteY4" fmla="*/ 0 h 1383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83336" h="1383334">
                <a:moveTo>
                  <a:pt x="691668" y="0"/>
                </a:moveTo>
                <a:cubicBezTo>
                  <a:pt x="1073666" y="0"/>
                  <a:pt x="1383336" y="309670"/>
                  <a:pt x="1383336" y="691667"/>
                </a:cubicBezTo>
                <a:cubicBezTo>
                  <a:pt x="1383336" y="1073664"/>
                  <a:pt x="1073666" y="1383334"/>
                  <a:pt x="691668" y="1383334"/>
                </a:cubicBezTo>
                <a:cubicBezTo>
                  <a:pt x="309670" y="1383334"/>
                  <a:pt x="0" y="1073664"/>
                  <a:pt x="0" y="691667"/>
                </a:cubicBezTo>
                <a:cubicBezTo>
                  <a:pt x="0" y="309670"/>
                  <a:pt x="309670" y="0"/>
                  <a:pt x="691668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5" name="图片占位符 14"/>
          <p:cNvSpPr>
            <a:spLocks noGrp="1"/>
          </p:cNvSpPr>
          <p:nvPr>
            <p:ph type="pic" sz="quarter" idx="13"/>
          </p:nvPr>
        </p:nvSpPr>
        <p:spPr>
          <a:xfrm>
            <a:off x="6562311" y="2255678"/>
            <a:ext cx="1383336" cy="1383334"/>
          </a:xfrm>
          <a:custGeom>
            <a:avLst/>
            <a:gdLst>
              <a:gd name="connsiteX0" fmla="*/ 691668 w 1383336"/>
              <a:gd name="connsiteY0" fmla="*/ 0 h 1383334"/>
              <a:gd name="connsiteX1" fmla="*/ 1383336 w 1383336"/>
              <a:gd name="connsiteY1" fmla="*/ 691667 h 1383334"/>
              <a:gd name="connsiteX2" fmla="*/ 691668 w 1383336"/>
              <a:gd name="connsiteY2" fmla="*/ 1383334 h 1383334"/>
              <a:gd name="connsiteX3" fmla="*/ 0 w 1383336"/>
              <a:gd name="connsiteY3" fmla="*/ 691667 h 1383334"/>
              <a:gd name="connsiteX4" fmla="*/ 691668 w 1383336"/>
              <a:gd name="connsiteY4" fmla="*/ 0 h 1383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83336" h="1383334">
                <a:moveTo>
                  <a:pt x="691668" y="0"/>
                </a:moveTo>
                <a:cubicBezTo>
                  <a:pt x="1073666" y="0"/>
                  <a:pt x="1383336" y="309670"/>
                  <a:pt x="1383336" y="691667"/>
                </a:cubicBezTo>
                <a:cubicBezTo>
                  <a:pt x="1383336" y="1073664"/>
                  <a:pt x="1073666" y="1383334"/>
                  <a:pt x="691668" y="1383334"/>
                </a:cubicBezTo>
                <a:cubicBezTo>
                  <a:pt x="309670" y="1383334"/>
                  <a:pt x="0" y="1073664"/>
                  <a:pt x="0" y="691667"/>
                </a:cubicBezTo>
                <a:cubicBezTo>
                  <a:pt x="0" y="309670"/>
                  <a:pt x="309670" y="0"/>
                  <a:pt x="691668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6" name="图片占位符 15"/>
          <p:cNvSpPr>
            <a:spLocks noGrp="1"/>
          </p:cNvSpPr>
          <p:nvPr>
            <p:ph type="pic" sz="quarter" idx="14"/>
          </p:nvPr>
        </p:nvSpPr>
        <p:spPr>
          <a:xfrm>
            <a:off x="8878265" y="2255678"/>
            <a:ext cx="1383336" cy="1383334"/>
          </a:xfrm>
          <a:custGeom>
            <a:avLst/>
            <a:gdLst>
              <a:gd name="connsiteX0" fmla="*/ 691668 w 1383336"/>
              <a:gd name="connsiteY0" fmla="*/ 0 h 1383334"/>
              <a:gd name="connsiteX1" fmla="*/ 1383336 w 1383336"/>
              <a:gd name="connsiteY1" fmla="*/ 691667 h 1383334"/>
              <a:gd name="connsiteX2" fmla="*/ 691668 w 1383336"/>
              <a:gd name="connsiteY2" fmla="*/ 1383334 h 1383334"/>
              <a:gd name="connsiteX3" fmla="*/ 0 w 1383336"/>
              <a:gd name="connsiteY3" fmla="*/ 691667 h 1383334"/>
              <a:gd name="connsiteX4" fmla="*/ 691668 w 1383336"/>
              <a:gd name="connsiteY4" fmla="*/ 0 h 1383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83336" h="1383334">
                <a:moveTo>
                  <a:pt x="691668" y="0"/>
                </a:moveTo>
                <a:cubicBezTo>
                  <a:pt x="1073666" y="0"/>
                  <a:pt x="1383336" y="309670"/>
                  <a:pt x="1383336" y="691667"/>
                </a:cubicBezTo>
                <a:cubicBezTo>
                  <a:pt x="1383336" y="1073664"/>
                  <a:pt x="1073666" y="1383334"/>
                  <a:pt x="691668" y="1383334"/>
                </a:cubicBezTo>
                <a:cubicBezTo>
                  <a:pt x="309670" y="1383334"/>
                  <a:pt x="0" y="1073664"/>
                  <a:pt x="0" y="691667"/>
                </a:cubicBezTo>
                <a:cubicBezTo>
                  <a:pt x="0" y="309670"/>
                  <a:pt x="309670" y="0"/>
                  <a:pt x="691668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8936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图片占位符 6"/>
          <p:cNvSpPr>
            <a:spLocks noGrp="1"/>
          </p:cNvSpPr>
          <p:nvPr>
            <p:ph type="pic" sz="quarter" idx="11"/>
          </p:nvPr>
        </p:nvSpPr>
        <p:spPr>
          <a:xfrm>
            <a:off x="1171804" y="1945532"/>
            <a:ext cx="4401683" cy="4183806"/>
          </a:xfrm>
          <a:custGeom>
            <a:avLst/>
            <a:gdLst>
              <a:gd name="connsiteX0" fmla="*/ 0 w 4401683"/>
              <a:gd name="connsiteY0" fmla="*/ 3634077 h 4183806"/>
              <a:gd name="connsiteX1" fmla="*/ 4401683 w 4401683"/>
              <a:gd name="connsiteY1" fmla="*/ 3634077 h 4183806"/>
              <a:gd name="connsiteX2" fmla="*/ 4401683 w 4401683"/>
              <a:gd name="connsiteY2" fmla="*/ 4183806 h 4183806"/>
              <a:gd name="connsiteX3" fmla="*/ 0 w 4401683"/>
              <a:gd name="connsiteY3" fmla="*/ 4183806 h 4183806"/>
              <a:gd name="connsiteX4" fmla="*/ 0 w 4401683"/>
              <a:gd name="connsiteY4" fmla="*/ 0 h 4183806"/>
              <a:gd name="connsiteX5" fmla="*/ 4401683 w 4401683"/>
              <a:gd name="connsiteY5" fmla="*/ 0 h 4183806"/>
              <a:gd name="connsiteX6" fmla="*/ 4401683 w 4401683"/>
              <a:gd name="connsiteY6" fmla="*/ 2515899 h 4183806"/>
              <a:gd name="connsiteX7" fmla="*/ 0 w 4401683"/>
              <a:gd name="connsiteY7" fmla="*/ 2515899 h 4183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01683" h="4183806">
                <a:moveTo>
                  <a:pt x="0" y="3634077"/>
                </a:moveTo>
                <a:lnTo>
                  <a:pt x="4401683" y="3634077"/>
                </a:lnTo>
                <a:lnTo>
                  <a:pt x="4401683" y="4183806"/>
                </a:lnTo>
                <a:lnTo>
                  <a:pt x="0" y="4183806"/>
                </a:lnTo>
                <a:close/>
                <a:moveTo>
                  <a:pt x="0" y="0"/>
                </a:moveTo>
                <a:lnTo>
                  <a:pt x="4401683" y="0"/>
                </a:lnTo>
                <a:lnTo>
                  <a:pt x="4401683" y="2515899"/>
                </a:lnTo>
                <a:lnTo>
                  <a:pt x="0" y="251589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7642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图片占位符 12"/>
          <p:cNvSpPr>
            <a:spLocks noGrp="1"/>
          </p:cNvSpPr>
          <p:nvPr>
            <p:ph type="pic" sz="quarter" idx="11"/>
          </p:nvPr>
        </p:nvSpPr>
        <p:spPr>
          <a:xfrm>
            <a:off x="1262742" y="2220685"/>
            <a:ext cx="1611085" cy="1631950"/>
          </a:xfrm>
          <a:custGeom>
            <a:avLst/>
            <a:gdLst>
              <a:gd name="connsiteX0" fmla="*/ 0 w 1611085"/>
              <a:gd name="connsiteY0" fmla="*/ 0 h 1631950"/>
              <a:gd name="connsiteX1" fmla="*/ 1611085 w 1611085"/>
              <a:gd name="connsiteY1" fmla="*/ 0 h 1631950"/>
              <a:gd name="connsiteX2" fmla="*/ 1611085 w 1611085"/>
              <a:gd name="connsiteY2" fmla="*/ 1631950 h 1631950"/>
              <a:gd name="connsiteX3" fmla="*/ 0 w 1611085"/>
              <a:gd name="connsiteY3" fmla="*/ 1631950 h 1631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1085" h="1631950">
                <a:moveTo>
                  <a:pt x="0" y="0"/>
                </a:moveTo>
                <a:lnTo>
                  <a:pt x="1611085" y="0"/>
                </a:lnTo>
                <a:lnTo>
                  <a:pt x="1611085" y="1631950"/>
                </a:lnTo>
                <a:lnTo>
                  <a:pt x="0" y="163195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4" name="图片占位符 13"/>
          <p:cNvSpPr>
            <a:spLocks noGrp="1"/>
          </p:cNvSpPr>
          <p:nvPr>
            <p:ph type="pic" sz="quarter" idx="12"/>
          </p:nvPr>
        </p:nvSpPr>
        <p:spPr>
          <a:xfrm>
            <a:off x="1262742" y="4093028"/>
            <a:ext cx="1611085" cy="1631950"/>
          </a:xfrm>
          <a:custGeom>
            <a:avLst/>
            <a:gdLst>
              <a:gd name="connsiteX0" fmla="*/ 0 w 1611085"/>
              <a:gd name="connsiteY0" fmla="*/ 0 h 1631950"/>
              <a:gd name="connsiteX1" fmla="*/ 1611085 w 1611085"/>
              <a:gd name="connsiteY1" fmla="*/ 0 h 1631950"/>
              <a:gd name="connsiteX2" fmla="*/ 1611085 w 1611085"/>
              <a:gd name="connsiteY2" fmla="*/ 1631950 h 1631950"/>
              <a:gd name="connsiteX3" fmla="*/ 0 w 1611085"/>
              <a:gd name="connsiteY3" fmla="*/ 1631950 h 1631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1085" h="1631950">
                <a:moveTo>
                  <a:pt x="0" y="0"/>
                </a:moveTo>
                <a:lnTo>
                  <a:pt x="1611085" y="0"/>
                </a:lnTo>
                <a:lnTo>
                  <a:pt x="1611085" y="1631950"/>
                </a:lnTo>
                <a:lnTo>
                  <a:pt x="0" y="163195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5" name="图片占位符 14"/>
          <p:cNvSpPr>
            <a:spLocks noGrp="1"/>
          </p:cNvSpPr>
          <p:nvPr>
            <p:ph type="pic" sz="quarter" idx="13"/>
          </p:nvPr>
        </p:nvSpPr>
        <p:spPr>
          <a:xfrm>
            <a:off x="6270173" y="2220685"/>
            <a:ext cx="1611085" cy="1631950"/>
          </a:xfrm>
          <a:custGeom>
            <a:avLst/>
            <a:gdLst>
              <a:gd name="connsiteX0" fmla="*/ 0 w 1611085"/>
              <a:gd name="connsiteY0" fmla="*/ 0 h 1631950"/>
              <a:gd name="connsiteX1" fmla="*/ 1611085 w 1611085"/>
              <a:gd name="connsiteY1" fmla="*/ 0 h 1631950"/>
              <a:gd name="connsiteX2" fmla="*/ 1611085 w 1611085"/>
              <a:gd name="connsiteY2" fmla="*/ 1631950 h 1631950"/>
              <a:gd name="connsiteX3" fmla="*/ 0 w 1611085"/>
              <a:gd name="connsiteY3" fmla="*/ 1631950 h 1631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1085" h="1631950">
                <a:moveTo>
                  <a:pt x="0" y="0"/>
                </a:moveTo>
                <a:lnTo>
                  <a:pt x="1611085" y="0"/>
                </a:lnTo>
                <a:lnTo>
                  <a:pt x="1611085" y="1631950"/>
                </a:lnTo>
                <a:lnTo>
                  <a:pt x="0" y="163195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6" name="图片占位符 15"/>
          <p:cNvSpPr>
            <a:spLocks noGrp="1"/>
          </p:cNvSpPr>
          <p:nvPr>
            <p:ph type="pic" sz="quarter" idx="14"/>
          </p:nvPr>
        </p:nvSpPr>
        <p:spPr>
          <a:xfrm>
            <a:off x="6270173" y="4093028"/>
            <a:ext cx="1611085" cy="1631950"/>
          </a:xfrm>
          <a:custGeom>
            <a:avLst/>
            <a:gdLst>
              <a:gd name="connsiteX0" fmla="*/ 0 w 1611085"/>
              <a:gd name="connsiteY0" fmla="*/ 0 h 1631950"/>
              <a:gd name="connsiteX1" fmla="*/ 1611085 w 1611085"/>
              <a:gd name="connsiteY1" fmla="*/ 0 h 1631950"/>
              <a:gd name="connsiteX2" fmla="*/ 1611085 w 1611085"/>
              <a:gd name="connsiteY2" fmla="*/ 1631950 h 1631950"/>
              <a:gd name="connsiteX3" fmla="*/ 0 w 1611085"/>
              <a:gd name="connsiteY3" fmla="*/ 1631950 h 1631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1085" h="1631950">
                <a:moveTo>
                  <a:pt x="0" y="0"/>
                </a:moveTo>
                <a:lnTo>
                  <a:pt x="1611085" y="0"/>
                </a:lnTo>
                <a:lnTo>
                  <a:pt x="1611085" y="1631950"/>
                </a:lnTo>
                <a:lnTo>
                  <a:pt x="0" y="163195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4809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图片占位符 6"/>
          <p:cNvSpPr>
            <a:spLocks noGrp="1"/>
          </p:cNvSpPr>
          <p:nvPr>
            <p:ph type="pic" sz="quarter" idx="11"/>
          </p:nvPr>
        </p:nvSpPr>
        <p:spPr>
          <a:xfrm>
            <a:off x="7039430" y="2459266"/>
            <a:ext cx="3628571" cy="2132895"/>
          </a:xfrm>
          <a:custGeom>
            <a:avLst/>
            <a:gdLst>
              <a:gd name="connsiteX0" fmla="*/ 0 w 3628571"/>
              <a:gd name="connsiteY0" fmla="*/ 0 h 2132895"/>
              <a:gd name="connsiteX1" fmla="*/ 3628571 w 3628571"/>
              <a:gd name="connsiteY1" fmla="*/ 0 h 2132895"/>
              <a:gd name="connsiteX2" fmla="*/ 3628571 w 3628571"/>
              <a:gd name="connsiteY2" fmla="*/ 2132895 h 2132895"/>
              <a:gd name="connsiteX3" fmla="*/ 0 w 3628571"/>
              <a:gd name="connsiteY3" fmla="*/ 2132895 h 2132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28571" h="2132895">
                <a:moveTo>
                  <a:pt x="0" y="0"/>
                </a:moveTo>
                <a:lnTo>
                  <a:pt x="3628571" y="0"/>
                </a:lnTo>
                <a:lnTo>
                  <a:pt x="3628571" y="2132895"/>
                </a:lnTo>
                <a:lnTo>
                  <a:pt x="0" y="213289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3046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5270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7" r:id="rId2"/>
    <p:sldLayoutId id="2147483656" r:id="rId3"/>
    <p:sldLayoutId id="2147483655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  <p:sldLayoutId id="2147483660" r:id="rId12"/>
    <p:sldLayoutId id="2147483668" r:id="rId13"/>
    <p:sldLayoutId id="2147483659" r:id="rId14"/>
    <p:sldLayoutId id="2147483658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Relationship Id="rId6" Type="http://schemas.openxmlformats.org/officeDocument/2006/relationships/image" Target="../media/image11.jpg"/><Relationship Id="rId5" Type="http://schemas.openxmlformats.org/officeDocument/2006/relationships/image" Target="../media/image10.jp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4735528" y="3016143"/>
            <a:ext cx="7268336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4400" b="1" dirty="0"/>
              <a:t>需求和合同文档过程汇报</a:t>
            </a:r>
            <a:r>
              <a:rPr lang="en-US" altLang="zh-CN" sz="4400" b="1" dirty="0"/>
              <a:t>ppt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9412877" y="2198590"/>
            <a:ext cx="1499128" cy="80021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r"/>
            <a:r>
              <a:rPr lang="en-US" altLang="zh-CN" sz="4600" dirty="0">
                <a:solidFill>
                  <a:srgbClr val="191919"/>
                </a:solidFill>
              </a:rPr>
              <a:t>2020</a:t>
            </a:r>
            <a:endParaRPr lang="zh-CN" altLang="en-US" sz="4600" dirty="0">
              <a:solidFill>
                <a:srgbClr val="191919"/>
              </a:solidFill>
            </a:endParaRPr>
          </a:p>
        </p:txBody>
      </p:sp>
      <p:cxnSp>
        <p:nvCxnSpPr>
          <p:cNvPr id="8" name="直接连接符 7"/>
          <p:cNvCxnSpPr>
            <a:cxnSpLocks/>
          </p:cNvCxnSpPr>
          <p:nvPr/>
        </p:nvCxnSpPr>
        <p:spPr>
          <a:xfrm>
            <a:off x="6970640" y="4213375"/>
            <a:ext cx="4043966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7165321" y="3858438"/>
            <a:ext cx="3975768" cy="338554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r"/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汇报人：禹欢      时间：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2020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年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10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月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25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日</a:t>
            </a: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3460" y="5853452"/>
            <a:ext cx="2279853" cy="1551240"/>
          </a:xfrm>
          <a:prstGeom prst="rect">
            <a:avLst/>
          </a:prstGeom>
        </p:spPr>
      </p:pic>
      <p:sp>
        <p:nvSpPr>
          <p:cNvPr id="2" name="文本框 1">
            <a:extLst>
              <a:ext uri="{FF2B5EF4-FFF2-40B4-BE49-F238E27FC236}">
                <a16:creationId xmlns:a16="http://schemas.microsoft.com/office/drawing/2014/main" id="{73ACB2FA-6007-418A-BEB0-438F702D10CD}"/>
              </a:ext>
            </a:extLst>
          </p:cNvPr>
          <p:cNvSpPr txBox="1"/>
          <p:nvPr/>
        </p:nvSpPr>
        <p:spPr>
          <a:xfrm>
            <a:off x="6445910" y="2096213"/>
            <a:ext cx="25677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/>
              <a:t>戊棠团队</a:t>
            </a:r>
          </a:p>
        </p:txBody>
      </p:sp>
    </p:spTree>
    <p:extLst>
      <p:ext uri="{BB962C8B-B14F-4D97-AF65-F5344CB8AC3E}">
        <p14:creationId xmlns:p14="http://schemas.microsoft.com/office/powerpoint/2010/main" val="1149820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50"/>
                            </p:stCondLst>
                            <p:childTnLst>
                              <p:par>
                                <p:cTn id="1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800"/>
                            </p:stCondLst>
                            <p:childTnLst>
                              <p:par>
                                <p:cTn id="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300"/>
                            </p:stCondLst>
                            <p:childTnLst>
                              <p:par>
                                <p:cTn id="2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6020682" y="2532580"/>
            <a:ext cx="3110706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cs typeface="+mn-ea"/>
                <a:sym typeface="+mn-lt"/>
              </a:rPr>
              <a:t>签 订 过 程</a:t>
            </a:r>
          </a:p>
        </p:txBody>
      </p:sp>
      <p:cxnSp>
        <p:nvCxnSpPr>
          <p:cNvPr id="4" name="直接连接符 3"/>
          <p:cNvCxnSpPr/>
          <p:nvPr/>
        </p:nvCxnSpPr>
        <p:spPr>
          <a:xfrm>
            <a:off x="5920353" y="3313263"/>
            <a:ext cx="2998599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组合 17"/>
          <p:cNvGrpSpPr/>
          <p:nvPr/>
        </p:nvGrpSpPr>
        <p:grpSpPr>
          <a:xfrm>
            <a:off x="1006820" y="1229537"/>
            <a:ext cx="3800348" cy="4408404"/>
            <a:chOff x="1006820" y="1229537"/>
            <a:chExt cx="3800348" cy="4408404"/>
          </a:xfrm>
        </p:grpSpPr>
        <p:pic>
          <p:nvPicPr>
            <p:cNvPr id="16" name="图片 15"/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88" t="20893" r="62629" b="13562"/>
            <a:stretch/>
          </p:blipFill>
          <p:spPr>
            <a:xfrm>
              <a:off x="1006820" y="1229537"/>
              <a:ext cx="3800348" cy="4408404"/>
            </a:xfrm>
            <a:prstGeom prst="rect">
              <a:avLst/>
            </a:prstGeom>
            <a:effectLst>
              <a:outerShdw blurRad="190500" dist="1270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5" name="矩形 4"/>
            <p:cNvSpPr/>
            <p:nvPr/>
          </p:nvSpPr>
          <p:spPr>
            <a:xfrm>
              <a:off x="1989575" y="2139630"/>
              <a:ext cx="2270454" cy="2650211"/>
            </a:xfrm>
            <a:prstGeom prst="rect">
              <a:avLst/>
            </a:prstGeom>
            <a:solidFill>
              <a:srgbClr val="E5E8ED"/>
            </a:solidFill>
            <a:ln>
              <a:noFill/>
            </a:ln>
            <a:effectLst>
              <a:innerShdw blurRad="304800" dist="76200" dir="13500000">
                <a:prstClr val="black">
                  <a:alpha val="67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2400216" y="2532580"/>
              <a:ext cx="1210588" cy="1200329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/>
              <a:r>
                <a:rPr lang="en-US" altLang="zh-CN" sz="7200" b="1" dirty="0">
                  <a:solidFill>
                    <a:srgbClr val="191919"/>
                  </a:solidFill>
                </a:rPr>
                <a:t>04</a:t>
              </a:r>
              <a:endParaRPr lang="zh-CN" altLang="en-US" sz="7200" b="1" dirty="0">
                <a:solidFill>
                  <a:srgbClr val="191919"/>
                </a:solidFill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2360141" y="3732319"/>
              <a:ext cx="1290738" cy="584775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/>
              <a:r>
                <a:rPr lang="en-US" altLang="zh-CN" sz="3200" b="1" spc="600" dirty="0">
                  <a:solidFill>
                    <a:srgbClr val="191919"/>
                  </a:solidFill>
                </a:rPr>
                <a:t>Part</a:t>
              </a:r>
              <a:endParaRPr lang="zh-CN" altLang="en-US" sz="3200" b="1" spc="600" dirty="0">
                <a:solidFill>
                  <a:srgbClr val="19191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428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7" dur="75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8" dur="75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750"/>
                                </p:stCondLst>
                                <p:childTnLst>
                                  <p:par>
                                    <p:cTn id="10" presetID="4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x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h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w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6" dur="500" tmFilter="0,0; .5, 1; 1, 1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400"/>
                                </p:stCondLst>
                                <p:childTnLst>
                                  <p:par>
                                    <p:cTn id="18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0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1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750"/>
                                </p:stCondLst>
                                <p:childTnLst>
                                  <p:par>
                                    <p:cTn id="10" presetID="4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x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h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w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6" dur="500" tmFilter="0,0; .5, 1; 1, 1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400"/>
                                </p:stCondLst>
                                <p:childTnLst>
                                  <p:par>
                                    <p:cTn id="18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0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1" presetID="41" presetClass="entr" presetSubtype="0" fill="hold" grpId="0" nodeType="withEffect">
                                      <p:stCondLst>
                                        <p:cond delay="25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3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x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5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h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6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w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7" dur="500" tmFilter="0,0; .5, 1; 1, 1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1" grpId="0"/>
          <p:bldP spid="12" grpId="0"/>
        </p:bldLst>
      </p:timing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5f060959-5d43-4639-8ba6-3e5b819695b0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3743400" y="5122791"/>
            <a:ext cx="1329540" cy="1327389"/>
            <a:chOff x="4034313" y="1577096"/>
            <a:chExt cx="4123373" cy="411670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2" name="îś1ídé"/>
            <p:cNvSpPr>
              <a:spLocks/>
            </p:cNvSpPr>
            <p:nvPr/>
          </p:nvSpPr>
          <p:spPr bwMode="auto">
            <a:xfrm>
              <a:off x="5032914" y="2567101"/>
              <a:ext cx="2137305" cy="2139528"/>
            </a:xfrm>
            <a:custGeom>
              <a:avLst/>
              <a:gdLst>
                <a:gd name="T0" fmla="*/ 762755 w 19679"/>
                <a:gd name="T1" fmla="*/ 838126 h 19679"/>
                <a:gd name="T2" fmla="*/ 762755 w 19679"/>
                <a:gd name="T3" fmla="*/ 838126 h 19679"/>
                <a:gd name="T4" fmla="*/ 762755 w 19679"/>
                <a:gd name="T5" fmla="*/ 838126 h 19679"/>
                <a:gd name="T6" fmla="*/ 762755 w 19679"/>
                <a:gd name="T7" fmla="*/ 838126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8"/>
                    <a:pt x="6723" y="20638"/>
                    <a:pt x="2881" y="16796"/>
                  </a:cubicBezTo>
                  <a:cubicBezTo>
                    <a:pt x="-961" y="12954"/>
                    <a:pt x="-961" y="6724"/>
                    <a:pt x="2881" y="2882"/>
                  </a:cubicBezTo>
                  <a:cubicBezTo>
                    <a:pt x="6723" y="-961"/>
                    <a:pt x="12954" y="-961"/>
                    <a:pt x="16796" y="2882"/>
                  </a:cubicBezTo>
                  <a:close/>
                </a:path>
              </a:pathLst>
            </a:custGeom>
            <a:blipFill dpi="0" rotWithShape="1">
              <a:blip r:embed="rId4" cstate="screen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ffectLst/>
          </p:spPr>
          <p:txBody>
            <a:bodyPr anchor="ctr"/>
            <a:lstStyle/>
            <a:p>
              <a:pPr algn="ctr">
                <a:lnSpc>
                  <a:spcPct val="130000"/>
                </a:lnSpc>
              </a:pPr>
              <a:endParaRPr dirty="0">
                <a:solidFill>
                  <a:srgbClr val="424242"/>
                </a:solidFill>
                <a:latin typeface="Arial" panose="020B0604020202020204" pitchFamily="34" charset="0"/>
                <a:ea typeface="方正黑体简体" panose="02010601030101010101" pitchFamily="2" charset="-122"/>
                <a:sym typeface="Arial" panose="020B0604020202020204" pitchFamily="34" charset="0"/>
              </a:endParaRPr>
            </a:p>
          </p:txBody>
        </p:sp>
        <p:grpSp>
          <p:nvGrpSpPr>
            <p:cNvPr id="12" name="iŝḷïḍe"/>
            <p:cNvGrpSpPr/>
            <p:nvPr/>
          </p:nvGrpSpPr>
          <p:grpSpPr>
            <a:xfrm>
              <a:off x="4034313" y="1577096"/>
              <a:ext cx="4123373" cy="4116702"/>
              <a:chOff x="4034313" y="1787370"/>
              <a:chExt cx="4123373" cy="4116702"/>
            </a:xfrm>
          </p:grpSpPr>
          <p:grpSp>
            <p:nvGrpSpPr>
              <p:cNvPr id="14" name="íṣḻïḓé"/>
              <p:cNvGrpSpPr/>
              <p:nvPr/>
            </p:nvGrpSpPr>
            <p:grpSpPr>
              <a:xfrm>
                <a:off x="6158273" y="1787370"/>
                <a:ext cx="1685823" cy="1427835"/>
                <a:chOff x="6158273" y="1787370"/>
                <a:chExt cx="1685823" cy="1427835"/>
              </a:xfrm>
            </p:grpSpPr>
            <p:sp>
              <p:nvSpPr>
                <p:cNvPr id="38" name="îṡ1îďé"/>
                <p:cNvSpPr>
                  <a:spLocks/>
                </p:cNvSpPr>
                <p:nvPr/>
              </p:nvSpPr>
              <p:spPr bwMode="auto">
                <a:xfrm>
                  <a:off x="6158273" y="1787370"/>
                  <a:ext cx="1685823" cy="1427835"/>
                </a:xfrm>
                <a:custGeom>
                  <a:avLst/>
                  <a:gdLst>
                    <a:gd name="T0" fmla="*/ 601663 w 21600"/>
                    <a:gd name="T1" fmla="*/ 509588 h 21600"/>
                    <a:gd name="T2" fmla="*/ 601663 w 21600"/>
                    <a:gd name="T3" fmla="*/ 509588 h 21600"/>
                    <a:gd name="T4" fmla="*/ 601663 w 21600"/>
                    <a:gd name="T5" fmla="*/ 509588 h 21600"/>
                    <a:gd name="T6" fmla="*/ 601663 w 21600"/>
                    <a:gd name="T7" fmla="*/ 509588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0" y="13292"/>
                      </a:moveTo>
                      <a:cubicBezTo>
                        <a:pt x="562" y="0"/>
                        <a:pt x="562" y="0"/>
                        <a:pt x="562" y="0"/>
                      </a:cubicBezTo>
                      <a:cubicBezTo>
                        <a:pt x="9217" y="497"/>
                        <a:pt x="17027" y="5981"/>
                        <a:pt x="21600" y="14538"/>
                      </a:cubicBezTo>
                      <a:cubicBezTo>
                        <a:pt x="12030" y="21600"/>
                        <a:pt x="12030" y="21600"/>
                        <a:pt x="12030" y="21600"/>
                      </a:cubicBezTo>
                      <a:cubicBezTo>
                        <a:pt x="9498" y="16865"/>
                        <a:pt x="5065" y="13624"/>
                        <a:pt x="0" y="13292"/>
                      </a:cubicBez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ffectLst/>
              </p:spPr>
              <p:txBody>
                <a:bodyPr anchor="ctr"/>
                <a:lstStyle/>
                <a:p>
                  <a:pPr algn="ctr">
                    <a:lnSpc>
                      <a:spcPct val="130000"/>
                    </a:lnSpc>
                  </a:pPr>
                  <a:endParaRPr dirty="0">
                    <a:solidFill>
                      <a:srgbClr val="424242"/>
                    </a:solidFill>
                    <a:latin typeface="Arial" panose="020B0604020202020204" pitchFamily="34" charset="0"/>
                    <a:ea typeface="方正黑体简体" panose="02010601030101010101" pitchFamily="2" charset="-122"/>
                    <a:sym typeface="Arial" panose="020B0604020202020204" pitchFamily="34" charset="0"/>
                  </a:endParaRPr>
                </a:p>
              </p:txBody>
            </p:sp>
            <p:grpSp>
              <p:nvGrpSpPr>
                <p:cNvPr id="39" name="îšḷiḋê"/>
                <p:cNvGrpSpPr/>
                <p:nvPr/>
              </p:nvGrpSpPr>
              <p:grpSpPr>
                <a:xfrm>
                  <a:off x="6684760" y="2233977"/>
                  <a:ext cx="464344" cy="464344"/>
                  <a:chOff x="3498967" y="3049909"/>
                  <a:chExt cx="464344" cy="464344"/>
                </a:xfrm>
                <a:solidFill>
                  <a:schemeClr val="bg1"/>
                </a:solidFill>
              </p:grpSpPr>
              <p:sp>
                <p:nvSpPr>
                  <p:cNvPr id="40" name="îŝľiḑe"/>
                  <p:cNvSpPr>
                    <a:spLocks/>
                  </p:cNvSpPr>
                  <p:nvPr/>
                </p:nvSpPr>
                <p:spPr bwMode="auto">
                  <a:xfrm>
                    <a:off x="3498967" y="3049909"/>
                    <a:ext cx="464344" cy="464344"/>
                  </a:xfrm>
                  <a:custGeom>
                    <a:avLst/>
                    <a:gdLst>
                      <a:gd name="T0" fmla="*/ 10800 w 21600"/>
                      <a:gd name="T1" fmla="*/ 10800 h 21600"/>
                      <a:gd name="T2" fmla="*/ 10800 w 21600"/>
                      <a:gd name="T3" fmla="*/ 10800 h 21600"/>
                      <a:gd name="T4" fmla="*/ 10800 w 21600"/>
                      <a:gd name="T5" fmla="*/ 10800 h 21600"/>
                      <a:gd name="T6" fmla="*/ 10800 w 21600"/>
                      <a:gd name="T7" fmla="*/ 108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600" h="21600">
                        <a:moveTo>
                          <a:pt x="13499" y="14850"/>
                        </a:moveTo>
                        <a:cubicBezTo>
                          <a:pt x="9772" y="14850"/>
                          <a:pt x="6749" y="11827"/>
                          <a:pt x="6749" y="8100"/>
                        </a:cubicBezTo>
                        <a:cubicBezTo>
                          <a:pt x="6749" y="4372"/>
                          <a:pt x="9772" y="1350"/>
                          <a:pt x="13499" y="1350"/>
                        </a:cubicBezTo>
                        <a:cubicBezTo>
                          <a:pt x="17227" y="1350"/>
                          <a:pt x="20249" y="4372"/>
                          <a:pt x="20249" y="8100"/>
                        </a:cubicBezTo>
                        <a:cubicBezTo>
                          <a:pt x="20249" y="11827"/>
                          <a:pt x="17227" y="14850"/>
                          <a:pt x="13499" y="14850"/>
                        </a:cubicBezTo>
                        <a:moveTo>
                          <a:pt x="3236" y="20042"/>
                        </a:moveTo>
                        <a:cubicBezTo>
                          <a:pt x="3019" y="20266"/>
                          <a:pt x="2718" y="20408"/>
                          <a:pt x="2382" y="20408"/>
                        </a:cubicBezTo>
                        <a:cubicBezTo>
                          <a:pt x="1724" y="20408"/>
                          <a:pt x="1191" y="19875"/>
                          <a:pt x="1191" y="19218"/>
                        </a:cubicBezTo>
                        <a:cubicBezTo>
                          <a:pt x="1191" y="18881"/>
                          <a:pt x="1332" y="18580"/>
                          <a:pt x="1557" y="18363"/>
                        </a:cubicBezTo>
                        <a:lnTo>
                          <a:pt x="1551" y="18358"/>
                        </a:lnTo>
                        <a:lnTo>
                          <a:pt x="6996" y="12913"/>
                        </a:lnTo>
                        <a:cubicBezTo>
                          <a:pt x="7472" y="13555"/>
                          <a:pt x="8039" y="14122"/>
                          <a:pt x="8680" y="14599"/>
                        </a:cubicBezTo>
                        <a:cubicBezTo>
                          <a:pt x="8680" y="14599"/>
                          <a:pt x="3236" y="20042"/>
                          <a:pt x="3236" y="20042"/>
                        </a:cubicBezTo>
                        <a:close/>
                        <a:moveTo>
                          <a:pt x="13499" y="0"/>
                        </a:moveTo>
                        <a:cubicBezTo>
                          <a:pt x="9026" y="0"/>
                          <a:pt x="5399" y="3626"/>
                          <a:pt x="5399" y="8100"/>
                        </a:cubicBezTo>
                        <a:cubicBezTo>
                          <a:pt x="5399" y="9467"/>
                          <a:pt x="5742" y="10754"/>
                          <a:pt x="6341" y="11884"/>
                        </a:cubicBezTo>
                        <a:lnTo>
                          <a:pt x="709" y="17515"/>
                        </a:lnTo>
                        <a:lnTo>
                          <a:pt x="713" y="17520"/>
                        </a:lnTo>
                        <a:cubicBezTo>
                          <a:pt x="274" y="17953"/>
                          <a:pt x="0" y="18552"/>
                          <a:pt x="0" y="19218"/>
                        </a:cubicBezTo>
                        <a:cubicBezTo>
                          <a:pt x="0" y="20533"/>
                          <a:pt x="1066" y="21599"/>
                          <a:pt x="2382" y="21599"/>
                        </a:cubicBezTo>
                        <a:cubicBezTo>
                          <a:pt x="3047" y="21599"/>
                          <a:pt x="3647" y="21326"/>
                          <a:pt x="4079" y="20885"/>
                        </a:cubicBezTo>
                        <a:lnTo>
                          <a:pt x="4078" y="20884"/>
                        </a:lnTo>
                        <a:lnTo>
                          <a:pt x="9708" y="15255"/>
                        </a:lnTo>
                        <a:cubicBezTo>
                          <a:pt x="10839" y="15856"/>
                          <a:pt x="12128" y="16200"/>
                          <a:pt x="13499" y="16200"/>
                        </a:cubicBezTo>
                        <a:cubicBezTo>
                          <a:pt x="17973" y="16200"/>
                          <a:pt x="21600" y="12573"/>
                          <a:pt x="21600" y="8100"/>
                        </a:cubicBezTo>
                        <a:cubicBezTo>
                          <a:pt x="21600" y="3626"/>
                          <a:pt x="17973" y="0"/>
                          <a:pt x="13499" y="0"/>
                        </a:cubicBezTo>
                      </a:path>
                    </a:pathLst>
                  </a:custGeom>
                  <a:grpFill/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flat" cmpd="sng">
                        <a:solidFill>
                          <a:srgbClr val="000000"/>
                        </a:solidFill>
                        <a:prstDash val="solid"/>
                        <a:miter lim="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rgbClr val="000000">
                              <a:alpha val="74998"/>
                            </a:srgbClr>
                          </a:outerShdw>
                        </a:effectLst>
                      </a14:hiddenEffects>
                    </a:ext>
                  </a:extLst>
                </p:spPr>
                <p:txBody>
                  <a:bodyPr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dirty="0">
                      <a:solidFill>
                        <a:srgbClr val="424242"/>
                      </a:solidFill>
                      <a:latin typeface="Arial" panose="020B0604020202020204" pitchFamily="34" charset="0"/>
                      <a:ea typeface="方正黑体简体" panose="02010601030101010101" pitchFamily="2" charset="-122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41" name="iṡlíḓè"/>
                  <p:cNvSpPr>
                    <a:spLocks/>
                  </p:cNvSpPr>
                  <p:nvPr/>
                </p:nvSpPr>
                <p:spPr bwMode="auto">
                  <a:xfrm>
                    <a:off x="3687085" y="3122140"/>
                    <a:ext cx="109538" cy="108744"/>
                  </a:xfrm>
                  <a:custGeom>
                    <a:avLst/>
                    <a:gdLst>
                      <a:gd name="T0" fmla="*/ 10800 w 21600"/>
                      <a:gd name="T1" fmla="*/ 10800 h 21600"/>
                      <a:gd name="T2" fmla="*/ 10800 w 21600"/>
                      <a:gd name="T3" fmla="*/ 10800 h 21600"/>
                      <a:gd name="T4" fmla="*/ 10800 w 21600"/>
                      <a:gd name="T5" fmla="*/ 10800 h 21600"/>
                      <a:gd name="T6" fmla="*/ 10800 w 21600"/>
                      <a:gd name="T7" fmla="*/ 108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600" h="21600">
                        <a:moveTo>
                          <a:pt x="20160" y="0"/>
                        </a:moveTo>
                        <a:cubicBezTo>
                          <a:pt x="9025" y="0"/>
                          <a:pt x="0" y="9025"/>
                          <a:pt x="0" y="20160"/>
                        </a:cubicBezTo>
                        <a:cubicBezTo>
                          <a:pt x="0" y="20954"/>
                          <a:pt x="644" y="21600"/>
                          <a:pt x="1440" y="21600"/>
                        </a:cubicBezTo>
                        <a:cubicBezTo>
                          <a:pt x="2235" y="21600"/>
                          <a:pt x="2880" y="20954"/>
                          <a:pt x="2880" y="20160"/>
                        </a:cubicBezTo>
                        <a:cubicBezTo>
                          <a:pt x="2880" y="10618"/>
                          <a:pt x="10617" y="2880"/>
                          <a:pt x="20160" y="2880"/>
                        </a:cubicBezTo>
                        <a:cubicBezTo>
                          <a:pt x="20955" y="2880"/>
                          <a:pt x="21599" y="2234"/>
                          <a:pt x="21599" y="1440"/>
                        </a:cubicBezTo>
                        <a:cubicBezTo>
                          <a:pt x="21599" y="645"/>
                          <a:pt x="20955" y="0"/>
                          <a:pt x="20160" y="0"/>
                        </a:cubicBezTo>
                      </a:path>
                    </a:pathLst>
                  </a:custGeom>
                  <a:grpFill/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flat" cmpd="sng">
                        <a:solidFill>
                          <a:srgbClr val="000000"/>
                        </a:solidFill>
                        <a:prstDash val="solid"/>
                        <a:miter lim="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rgbClr val="000000">
                              <a:alpha val="74998"/>
                            </a:srgbClr>
                          </a:outerShdw>
                        </a:effectLst>
                      </a14:hiddenEffects>
                    </a:ext>
                  </a:extLst>
                </p:spPr>
                <p:txBody>
                  <a:bodyPr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dirty="0">
                      <a:solidFill>
                        <a:srgbClr val="424242"/>
                      </a:solidFill>
                      <a:latin typeface="Arial" panose="020B0604020202020204" pitchFamily="34" charset="0"/>
                      <a:ea typeface="方正黑体简体" panose="02010601030101010101" pitchFamily="2" charset="-122"/>
                      <a:sym typeface="Arial" panose="020B0604020202020204" pitchFamily="34" charset="0"/>
                    </a:endParaRPr>
                  </a:p>
                </p:txBody>
              </p:sp>
            </p:grpSp>
          </p:grpSp>
          <p:grpSp>
            <p:nvGrpSpPr>
              <p:cNvPr id="15" name="iŝlïḍê"/>
              <p:cNvGrpSpPr/>
              <p:nvPr/>
            </p:nvGrpSpPr>
            <p:grpSpPr>
              <a:xfrm>
                <a:off x="4339007" y="1787370"/>
                <a:ext cx="1681375" cy="1436731"/>
                <a:chOff x="4339007" y="1787370"/>
                <a:chExt cx="1681375" cy="1436731"/>
              </a:xfrm>
            </p:grpSpPr>
            <p:sp>
              <p:nvSpPr>
                <p:cNvPr id="36" name="îsḷíḓè"/>
                <p:cNvSpPr>
                  <a:spLocks/>
                </p:cNvSpPr>
                <p:nvPr/>
              </p:nvSpPr>
              <p:spPr bwMode="auto">
                <a:xfrm>
                  <a:off x="4339007" y="1787370"/>
                  <a:ext cx="1681375" cy="1436731"/>
                </a:xfrm>
                <a:custGeom>
                  <a:avLst/>
                  <a:gdLst>
                    <a:gd name="T0" fmla="*/ 600075 w 21600"/>
                    <a:gd name="T1" fmla="*/ 512763 h 21600"/>
                    <a:gd name="T2" fmla="*/ 600075 w 21600"/>
                    <a:gd name="T3" fmla="*/ 512763 h 21600"/>
                    <a:gd name="T4" fmla="*/ 600075 w 21600"/>
                    <a:gd name="T5" fmla="*/ 512763 h 21600"/>
                    <a:gd name="T6" fmla="*/ 600075 w 21600"/>
                    <a:gd name="T7" fmla="*/ 512763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9599" y="21600"/>
                      </a:moveTo>
                      <a:cubicBezTo>
                        <a:pt x="0" y="14675"/>
                        <a:pt x="0" y="14675"/>
                        <a:pt x="0" y="14675"/>
                      </a:cubicBezTo>
                      <a:cubicBezTo>
                        <a:pt x="4518" y="6100"/>
                        <a:pt x="12282" y="576"/>
                        <a:pt x="20893" y="0"/>
                      </a:cubicBezTo>
                      <a:cubicBezTo>
                        <a:pt x="21599" y="13191"/>
                        <a:pt x="21599" y="13191"/>
                        <a:pt x="21599" y="13191"/>
                      </a:cubicBezTo>
                      <a:cubicBezTo>
                        <a:pt x="16518" y="13521"/>
                        <a:pt x="12140" y="16817"/>
                        <a:pt x="9599" y="2160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txBody>
                <a:bodyPr anchor="ctr"/>
                <a:lstStyle/>
                <a:p>
                  <a:pPr algn="ctr">
                    <a:lnSpc>
                      <a:spcPct val="130000"/>
                    </a:lnSpc>
                  </a:pPr>
                  <a:endParaRPr dirty="0">
                    <a:solidFill>
                      <a:srgbClr val="424242"/>
                    </a:solidFill>
                    <a:latin typeface="Arial" panose="020B0604020202020204" pitchFamily="34" charset="0"/>
                    <a:ea typeface="方正黑体简体" panose="02010601030101010101" pitchFamily="2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7" name="iṣḷiḑé"/>
                <p:cNvSpPr>
                  <a:spLocks/>
                </p:cNvSpPr>
                <p:nvPr/>
              </p:nvSpPr>
              <p:spPr bwMode="auto">
                <a:xfrm>
                  <a:off x="4989382" y="2240756"/>
                  <a:ext cx="465138" cy="464344"/>
                </a:xfrm>
                <a:custGeom>
                  <a:avLst/>
                  <a:gdLst>
                    <a:gd name="T0" fmla="+- 0 10794 23"/>
                    <a:gd name="T1" fmla="*/ T0 w 21543"/>
                    <a:gd name="T2" fmla="*/ 10800 h 21600"/>
                    <a:gd name="T3" fmla="+- 0 10794 23"/>
                    <a:gd name="T4" fmla="*/ T3 w 21543"/>
                    <a:gd name="T5" fmla="*/ 10800 h 21600"/>
                    <a:gd name="T6" fmla="+- 0 10794 23"/>
                    <a:gd name="T7" fmla="*/ T6 w 21543"/>
                    <a:gd name="T8" fmla="*/ 10800 h 21600"/>
                    <a:gd name="T9" fmla="+- 0 10794 23"/>
                    <a:gd name="T10" fmla="*/ T9 w 21543"/>
                    <a:gd name="T11" fmla="*/ 10800 h 21600"/>
                  </a:gdLst>
                  <a:ahLst/>
                  <a:cxnLst>
                    <a:cxn ang="0">
                      <a:pos x="T1" y="T2"/>
                    </a:cxn>
                    <a:cxn ang="0">
                      <a:pos x="T4" y="T5"/>
                    </a:cxn>
                    <a:cxn ang="0">
                      <a:pos x="T7" y="T8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1543" h="21600">
                      <a:moveTo>
                        <a:pt x="16976" y="19986"/>
                      </a:moveTo>
                      <a:lnTo>
                        <a:pt x="11226" y="17680"/>
                      </a:lnTo>
                      <a:cubicBezTo>
                        <a:pt x="11088" y="17626"/>
                        <a:pt x="10946" y="17608"/>
                        <a:pt x="10806" y="17600"/>
                      </a:cubicBezTo>
                      <a:lnTo>
                        <a:pt x="19660" y="3837"/>
                      </a:lnTo>
                      <a:cubicBezTo>
                        <a:pt x="19660" y="3837"/>
                        <a:pt x="16976" y="19986"/>
                        <a:pt x="16976" y="19986"/>
                      </a:cubicBezTo>
                      <a:close/>
                      <a:moveTo>
                        <a:pt x="6859" y="16244"/>
                      </a:moveTo>
                      <a:cubicBezTo>
                        <a:pt x="6858" y="16242"/>
                        <a:pt x="6855" y="16240"/>
                        <a:pt x="6854" y="16238"/>
                      </a:cubicBezTo>
                      <a:lnTo>
                        <a:pt x="19606" y="2552"/>
                      </a:lnTo>
                      <a:lnTo>
                        <a:pt x="8735" y="19536"/>
                      </a:lnTo>
                      <a:cubicBezTo>
                        <a:pt x="8735" y="19536"/>
                        <a:pt x="6859" y="16244"/>
                        <a:pt x="6859" y="16244"/>
                      </a:cubicBezTo>
                      <a:close/>
                      <a:moveTo>
                        <a:pt x="2111" y="14024"/>
                      </a:moveTo>
                      <a:lnTo>
                        <a:pt x="17712" y="3595"/>
                      </a:lnTo>
                      <a:lnTo>
                        <a:pt x="6369" y="15770"/>
                      </a:lnTo>
                      <a:cubicBezTo>
                        <a:pt x="6309" y="15734"/>
                        <a:pt x="6256" y="15687"/>
                        <a:pt x="6190" y="15660"/>
                      </a:cubicBezTo>
                      <a:cubicBezTo>
                        <a:pt x="6190" y="15660"/>
                        <a:pt x="2111" y="14024"/>
                        <a:pt x="2111" y="14024"/>
                      </a:cubicBezTo>
                      <a:close/>
                      <a:moveTo>
                        <a:pt x="21234" y="108"/>
                      </a:moveTo>
                      <a:cubicBezTo>
                        <a:pt x="21123" y="35"/>
                        <a:pt x="20996" y="0"/>
                        <a:pt x="20868" y="0"/>
                      </a:cubicBezTo>
                      <a:cubicBezTo>
                        <a:pt x="20738" y="0"/>
                        <a:pt x="20608" y="36"/>
                        <a:pt x="20495" y="113"/>
                      </a:cubicBezTo>
                      <a:lnTo>
                        <a:pt x="299" y="13613"/>
                      </a:lnTo>
                      <a:cubicBezTo>
                        <a:pt x="91" y="13751"/>
                        <a:pt x="-23" y="13995"/>
                        <a:pt x="3" y="14244"/>
                      </a:cubicBezTo>
                      <a:cubicBezTo>
                        <a:pt x="28" y="14494"/>
                        <a:pt x="190" y="14708"/>
                        <a:pt x="422" y="14801"/>
                      </a:cubicBezTo>
                      <a:lnTo>
                        <a:pt x="5689" y="16914"/>
                      </a:lnTo>
                      <a:lnTo>
                        <a:pt x="8166" y="21259"/>
                      </a:lnTo>
                      <a:cubicBezTo>
                        <a:pt x="8284" y="21468"/>
                        <a:pt x="8505" y="21597"/>
                        <a:pt x="8743" y="21599"/>
                      </a:cubicBezTo>
                      <a:lnTo>
                        <a:pt x="8751" y="21599"/>
                      </a:lnTo>
                      <a:cubicBezTo>
                        <a:pt x="8987" y="21599"/>
                        <a:pt x="9206" y="21474"/>
                        <a:pt x="9328" y="21271"/>
                      </a:cubicBezTo>
                      <a:lnTo>
                        <a:pt x="10726" y="18934"/>
                      </a:lnTo>
                      <a:lnTo>
                        <a:pt x="17253" y="21551"/>
                      </a:lnTo>
                      <a:cubicBezTo>
                        <a:pt x="17332" y="21584"/>
                        <a:pt x="17418" y="21599"/>
                        <a:pt x="17502" y="21599"/>
                      </a:cubicBezTo>
                      <a:cubicBezTo>
                        <a:pt x="17617" y="21599"/>
                        <a:pt x="17731" y="21571"/>
                        <a:pt x="17832" y="21512"/>
                      </a:cubicBezTo>
                      <a:cubicBezTo>
                        <a:pt x="18010" y="21412"/>
                        <a:pt x="18133" y="21238"/>
                        <a:pt x="18167" y="21035"/>
                      </a:cubicBezTo>
                      <a:lnTo>
                        <a:pt x="21533" y="785"/>
                      </a:lnTo>
                      <a:cubicBezTo>
                        <a:pt x="21576" y="520"/>
                        <a:pt x="21459" y="254"/>
                        <a:pt x="21234" y="108"/>
                      </a:cubicBezTo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>
                    <a:lnSpc>
                      <a:spcPct val="130000"/>
                    </a:lnSpc>
                  </a:pPr>
                  <a:endParaRPr dirty="0">
                    <a:solidFill>
                      <a:srgbClr val="424242"/>
                    </a:solidFill>
                    <a:latin typeface="Arial" panose="020B0604020202020204" pitchFamily="34" charset="0"/>
                    <a:ea typeface="方正黑体简体" panose="02010601030101010101" pitchFamily="2" charset="-122"/>
                    <a:sym typeface="Arial" panose="020B0604020202020204" pitchFamily="34" charset="0"/>
                  </a:endParaRPr>
                </a:p>
              </p:txBody>
            </p:sp>
          </p:grpSp>
          <p:grpSp>
            <p:nvGrpSpPr>
              <p:cNvPr id="16" name="íṡḷïḍè"/>
              <p:cNvGrpSpPr/>
              <p:nvPr/>
            </p:nvGrpSpPr>
            <p:grpSpPr>
              <a:xfrm>
                <a:off x="4034313" y="2912735"/>
                <a:ext cx="1018611" cy="1901556"/>
                <a:chOff x="4034313" y="2912735"/>
                <a:chExt cx="1018611" cy="1901556"/>
              </a:xfrm>
            </p:grpSpPr>
            <p:sp>
              <p:nvSpPr>
                <p:cNvPr id="31" name="ï$líḑê"/>
                <p:cNvSpPr>
                  <a:spLocks/>
                </p:cNvSpPr>
                <p:nvPr/>
              </p:nvSpPr>
              <p:spPr bwMode="auto">
                <a:xfrm>
                  <a:off x="4034313" y="2912735"/>
                  <a:ext cx="1018611" cy="1901556"/>
                </a:xfrm>
                <a:custGeom>
                  <a:avLst/>
                  <a:gdLst>
                    <a:gd name="T0" fmla="*/ 363519 w 20023"/>
                    <a:gd name="T1" fmla="*/ 678657 h 21600"/>
                    <a:gd name="T2" fmla="*/ 363519 w 20023"/>
                    <a:gd name="T3" fmla="*/ 678657 h 21600"/>
                    <a:gd name="T4" fmla="*/ 363519 w 20023"/>
                    <a:gd name="T5" fmla="*/ 678657 h 21600"/>
                    <a:gd name="T6" fmla="*/ 363519 w 20023"/>
                    <a:gd name="T7" fmla="*/ 678657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023" h="21600">
                      <a:moveTo>
                        <a:pt x="20022" y="16855"/>
                      </a:moveTo>
                      <a:cubicBezTo>
                        <a:pt x="4794" y="21599"/>
                        <a:pt x="4794" y="21599"/>
                        <a:pt x="4794" y="21599"/>
                      </a:cubicBezTo>
                      <a:cubicBezTo>
                        <a:pt x="-1469" y="14858"/>
                        <a:pt x="-1577" y="6805"/>
                        <a:pt x="4363" y="0"/>
                      </a:cubicBezTo>
                      <a:cubicBezTo>
                        <a:pt x="19806" y="4495"/>
                        <a:pt x="19806" y="4495"/>
                        <a:pt x="19806" y="4495"/>
                      </a:cubicBezTo>
                      <a:cubicBezTo>
                        <a:pt x="18186" y="6305"/>
                        <a:pt x="17322" y="8365"/>
                        <a:pt x="17322" y="10550"/>
                      </a:cubicBezTo>
                      <a:cubicBezTo>
                        <a:pt x="17322" y="12860"/>
                        <a:pt x="18294" y="14982"/>
                        <a:pt x="20022" y="16855"/>
                      </a:cubicBez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ffectLst/>
              </p:spPr>
              <p:txBody>
                <a:bodyPr anchor="ctr"/>
                <a:lstStyle/>
                <a:p>
                  <a:pPr algn="ctr">
                    <a:lnSpc>
                      <a:spcPct val="130000"/>
                    </a:lnSpc>
                  </a:pPr>
                  <a:endParaRPr dirty="0">
                    <a:solidFill>
                      <a:srgbClr val="424242"/>
                    </a:solidFill>
                    <a:latin typeface="Arial" panose="020B0604020202020204" pitchFamily="34" charset="0"/>
                    <a:ea typeface="方正黑体简体" panose="02010601030101010101" pitchFamily="2" charset="-122"/>
                    <a:sym typeface="Arial" panose="020B0604020202020204" pitchFamily="34" charset="0"/>
                  </a:endParaRPr>
                </a:p>
              </p:txBody>
            </p:sp>
            <p:grpSp>
              <p:nvGrpSpPr>
                <p:cNvPr id="32" name="íSľïḑe"/>
                <p:cNvGrpSpPr/>
                <p:nvPr/>
              </p:nvGrpSpPr>
              <p:grpSpPr>
                <a:xfrm>
                  <a:off x="4286914" y="3667853"/>
                  <a:ext cx="465138" cy="391319"/>
                  <a:chOff x="5356342" y="3093565"/>
                  <a:chExt cx="465138" cy="391319"/>
                </a:xfrm>
                <a:solidFill>
                  <a:schemeClr val="bg1"/>
                </a:solidFill>
              </p:grpSpPr>
              <p:sp>
                <p:nvSpPr>
                  <p:cNvPr id="33" name="ïŝḻïḍe"/>
                  <p:cNvSpPr>
                    <a:spLocks/>
                  </p:cNvSpPr>
                  <p:nvPr/>
                </p:nvSpPr>
                <p:spPr bwMode="auto">
                  <a:xfrm>
                    <a:off x="5473023" y="3195165"/>
                    <a:ext cx="231775" cy="231775"/>
                  </a:xfrm>
                  <a:custGeom>
                    <a:avLst/>
                    <a:gdLst>
                      <a:gd name="T0" fmla="*/ 10800 w 21600"/>
                      <a:gd name="T1" fmla="*/ 10800 h 21600"/>
                      <a:gd name="T2" fmla="*/ 10800 w 21600"/>
                      <a:gd name="T3" fmla="*/ 10800 h 21600"/>
                      <a:gd name="T4" fmla="*/ 10800 w 21600"/>
                      <a:gd name="T5" fmla="*/ 10800 h 21600"/>
                      <a:gd name="T6" fmla="*/ 10800 w 21600"/>
                      <a:gd name="T7" fmla="*/ 108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600" h="21600">
                        <a:moveTo>
                          <a:pt x="16948" y="16070"/>
                        </a:moveTo>
                        <a:cubicBezTo>
                          <a:pt x="14037" y="19468"/>
                          <a:pt x="8925" y="19859"/>
                          <a:pt x="5529" y="16948"/>
                        </a:cubicBezTo>
                        <a:cubicBezTo>
                          <a:pt x="2130" y="14038"/>
                          <a:pt x="1740" y="8924"/>
                          <a:pt x="4651" y="5527"/>
                        </a:cubicBezTo>
                        <a:cubicBezTo>
                          <a:pt x="7559" y="2131"/>
                          <a:pt x="12674" y="1740"/>
                          <a:pt x="16070" y="4650"/>
                        </a:cubicBezTo>
                        <a:cubicBezTo>
                          <a:pt x="19466" y="7560"/>
                          <a:pt x="19859" y="12673"/>
                          <a:pt x="16948" y="16070"/>
                        </a:cubicBezTo>
                        <a:moveTo>
                          <a:pt x="10800" y="0"/>
                        </a:moveTo>
                        <a:cubicBezTo>
                          <a:pt x="4833" y="0"/>
                          <a:pt x="0" y="4834"/>
                          <a:pt x="0" y="10800"/>
                        </a:cubicBezTo>
                        <a:cubicBezTo>
                          <a:pt x="0" y="16765"/>
                          <a:pt x="4833" y="21599"/>
                          <a:pt x="10800" y="21599"/>
                        </a:cubicBezTo>
                        <a:cubicBezTo>
                          <a:pt x="16764" y="21599"/>
                          <a:pt x="21600" y="16765"/>
                          <a:pt x="21600" y="10800"/>
                        </a:cubicBezTo>
                        <a:cubicBezTo>
                          <a:pt x="21600" y="4834"/>
                          <a:pt x="16764" y="0"/>
                          <a:pt x="10800" y="0"/>
                        </a:cubicBezTo>
                      </a:path>
                    </a:pathLst>
                  </a:custGeom>
                  <a:grpFill/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flat" cmpd="sng">
                        <a:solidFill>
                          <a:srgbClr val="000000"/>
                        </a:solidFill>
                        <a:prstDash val="solid"/>
                        <a:miter lim="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rgbClr val="000000">
                              <a:alpha val="74998"/>
                            </a:srgbClr>
                          </a:outerShdw>
                        </a:effectLst>
                      </a14:hiddenEffects>
                    </a:ext>
                  </a:extLst>
                </p:spPr>
                <p:txBody>
                  <a:bodyPr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dirty="0">
                      <a:solidFill>
                        <a:srgbClr val="424242"/>
                      </a:solidFill>
                      <a:latin typeface="Arial" panose="020B0604020202020204" pitchFamily="34" charset="0"/>
                      <a:ea typeface="方正黑体简体" panose="02010601030101010101" pitchFamily="2" charset="-122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34" name="ïṧ1ïḍê"/>
                  <p:cNvSpPr>
                    <a:spLocks/>
                  </p:cNvSpPr>
                  <p:nvPr/>
                </p:nvSpPr>
                <p:spPr bwMode="auto">
                  <a:xfrm>
                    <a:off x="5530967" y="3253109"/>
                    <a:ext cx="65088" cy="65088"/>
                  </a:xfrm>
                  <a:custGeom>
                    <a:avLst/>
                    <a:gdLst>
                      <a:gd name="T0" fmla="*/ 10800 w 21600"/>
                      <a:gd name="T1" fmla="*/ 10800 h 21600"/>
                      <a:gd name="T2" fmla="*/ 10800 w 21600"/>
                      <a:gd name="T3" fmla="*/ 10800 h 21600"/>
                      <a:gd name="T4" fmla="*/ 10800 w 21600"/>
                      <a:gd name="T5" fmla="*/ 10800 h 21600"/>
                      <a:gd name="T6" fmla="*/ 10800 w 21600"/>
                      <a:gd name="T7" fmla="*/ 108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600" h="21600">
                        <a:moveTo>
                          <a:pt x="19200" y="0"/>
                        </a:moveTo>
                        <a:cubicBezTo>
                          <a:pt x="8596" y="0"/>
                          <a:pt x="0" y="8596"/>
                          <a:pt x="0" y="19195"/>
                        </a:cubicBezTo>
                        <a:lnTo>
                          <a:pt x="0" y="19199"/>
                        </a:lnTo>
                        <a:cubicBezTo>
                          <a:pt x="0" y="20524"/>
                          <a:pt x="1068" y="21599"/>
                          <a:pt x="2400" y="21599"/>
                        </a:cubicBezTo>
                        <a:cubicBezTo>
                          <a:pt x="3721" y="21599"/>
                          <a:pt x="4800" y="20524"/>
                          <a:pt x="4800" y="19199"/>
                        </a:cubicBezTo>
                        <a:lnTo>
                          <a:pt x="4800" y="19195"/>
                        </a:lnTo>
                        <a:cubicBezTo>
                          <a:pt x="4800" y="11247"/>
                          <a:pt x="11240" y="4799"/>
                          <a:pt x="19200" y="4799"/>
                        </a:cubicBezTo>
                        <a:cubicBezTo>
                          <a:pt x="20521" y="4799"/>
                          <a:pt x="21600" y="3724"/>
                          <a:pt x="21600" y="2399"/>
                        </a:cubicBezTo>
                        <a:cubicBezTo>
                          <a:pt x="21600" y="1075"/>
                          <a:pt x="20521" y="0"/>
                          <a:pt x="19200" y="0"/>
                        </a:cubicBezTo>
                      </a:path>
                    </a:pathLst>
                  </a:custGeom>
                  <a:grpFill/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flat" cmpd="sng">
                        <a:solidFill>
                          <a:srgbClr val="000000"/>
                        </a:solidFill>
                        <a:prstDash val="solid"/>
                        <a:miter lim="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rgbClr val="000000">
                              <a:alpha val="74998"/>
                            </a:srgbClr>
                          </a:outerShdw>
                        </a:effectLst>
                      </a14:hiddenEffects>
                    </a:ext>
                  </a:extLst>
                </p:spPr>
                <p:txBody>
                  <a:bodyPr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dirty="0">
                      <a:solidFill>
                        <a:srgbClr val="424242"/>
                      </a:solidFill>
                      <a:latin typeface="Arial" panose="020B0604020202020204" pitchFamily="34" charset="0"/>
                      <a:ea typeface="方正黑体简体" panose="02010601030101010101" pitchFamily="2" charset="-122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35" name="íṥļidè"/>
                  <p:cNvSpPr>
                    <a:spLocks/>
                  </p:cNvSpPr>
                  <p:nvPr/>
                </p:nvSpPr>
                <p:spPr bwMode="auto">
                  <a:xfrm>
                    <a:off x="5356342" y="3093565"/>
                    <a:ext cx="465138" cy="391319"/>
                  </a:xfrm>
                  <a:custGeom>
                    <a:avLst/>
                    <a:gdLst>
                      <a:gd name="T0" fmla="*/ 10800 w 21600"/>
                      <a:gd name="T1" fmla="*/ 10800 h 21600"/>
                      <a:gd name="T2" fmla="*/ 10800 w 21600"/>
                      <a:gd name="T3" fmla="*/ 10800 h 21600"/>
                      <a:gd name="T4" fmla="*/ 10800 w 21600"/>
                      <a:gd name="T5" fmla="*/ 10800 h 21600"/>
                      <a:gd name="T6" fmla="*/ 10800 w 21600"/>
                      <a:gd name="T7" fmla="*/ 108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600" h="21600">
                        <a:moveTo>
                          <a:pt x="20249" y="19199"/>
                        </a:moveTo>
                        <a:cubicBezTo>
                          <a:pt x="20249" y="19642"/>
                          <a:pt x="19948" y="19999"/>
                          <a:pt x="19575" y="19999"/>
                        </a:cubicBezTo>
                        <a:lnTo>
                          <a:pt x="2024" y="19999"/>
                        </a:lnTo>
                        <a:cubicBezTo>
                          <a:pt x="1651" y="19999"/>
                          <a:pt x="1349" y="19642"/>
                          <a:pt x="1349" y="19199"/>
                        </a:cubicBezTo>
                        <a:lnTo>
                          <a:pt x="1349" y="7200"/>
                        </a:lnTo>
                        <a:cubicBezTo>
                          <a:pt x="1349" y="6809"/>
                          <a:pt x="1588" y="6475"/>
                          <a:pt x="1914" y="6411"/>
                        </a:cubicBezTo>
                        <a:lnTo>
                          <a:pt x="5588" y="5684"/>
                        </a:lnTo>
                        <a:lnTo>
                          <a:pt x="6797" y="2103"/>
                        </a:lnTo>
                        <a:cubicBezTo>
                          <a:pt x="6900" y="1799"/>
                          <a:pt x="7148" y="1600"/>
                          <a:pt x="7424" y="1600"/>
                        </a:cubicBezTo>
                        <a:lnTo>
                          <a:pt x="14174" y="1600"/>
                        </a:lnTo>
                        <a:cubicBezTo>
                          <a:pt x="14450" y="1600"/>
                          <a:pt x="14698" y="1799"/>
                          <a:pt x="14801" y="2103"/>
                        </a:cubicBezTo>
                        <a:lnTo>
                          <a:pt x="16010" y="5684"/>
                        </a:lnTo>
                        <a:lnTo>
                          <a:pt x="19685" y="6411"/>
                        </a:lnTo>
                        <a:cubicBezTo>
                          <a:pt x="20011" y="6475"/>
                          <a:pt x="20249" y="6809"/>
                          <a:pt x="20249" y="7200"/>
                        </a:cubicBezTo>
                        <a:cubicBezTo>
                          <a:pt x="20249" y="7200"/>
                          <a:pt x="20249" y="19199"/>
                          <a:pt x="20249" y="19199"/>
                        </a:cubicBezTo>
                        <a:close/>
                        <a:moveTo>
                          <a:pt x="19907" y="4832"/>
                        </a:moveTo>
                        <a:lnTo>
                          <a:pt x="16981" y="4254"/>
                        </a:lnTo>
                        <a:lnTo>
                          <a:pt x="16054" y="1507"/>
                        </a:lnTo>
                        <a:cubicBezTo>
                          <a:pt x="15745" y="591"/>
                          <a:pt x="15006" y="0"/>
                          <a:pt x="14174" y="0"/>
                        </a:cubicBezTo>
                        <a:lnTo>
                          <a:pt x="7424" y="0"/>
                        </a:lnTo>
                        <a:cubicBezTo>
                          <a:pt x="6593" y="0"/>
                          <a:pt x="5854" y="591"/>
                          <a:pt x="5543" y="1509"/>
                        </a:cubicBezTo>
                        <a:lnTo>
                          <a:pt x="4618" y="4254"/>
                        </a:lnTo>
                        <a:lnTo>
                          <a:pt x="1692" y="4832"/>
                        </a:lnTo>
                        <a:cubicBezTo>
                          <a:pt x="711" y="5025"/>
                          <a:pt x="0" y="6020"/>
                          <a:pt x="0" y="7200"/>
                        </a:cubicBezTo>
                        <a:lnTo>
                          <a:pt x="0" y="19199"/>
                        </a:lnTo>
                        <a:cubicBezTo>
                          <a:pt x="0" y="20523"/>
                          <a:pt x="908" y="21600"/>
                          <a:pt x="2024" y="21600"/>
                        </a:cubicBezTo>
                        <a:lnTo>
                          <a:pt x="19575" y="21600"/>
                        </a:lnTo>
                        <a:cubicBezTo>
                          <a:pt x="20691" y="21600"/>
                          <a:pt x="21600" y="20523"/>
                          <a:pt x="21600" y="19199"/>
                        </a:cubicBezTo>
                        <a:lnTo>
                          <a:pt x="21600" y="7200"/>
                        </a:lnTo>
                        <a:cubicBezTo>
                          <a:pt x="21600" y="6020"/>
                          <a:pt x="20888" y="5025"/>
                          <a:pt x="19907" y="4832"/>
                        </a:cubicBezTo>
                      </a:path>
                    </a:pathLst>
                  </a:custGeom>
                  <a:grpFill/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flat" cmpd="sng">
                        <a:solidFill>
                          <a:srgbClr val="000000"/>
                        </a:solidFill>
                        <a:prstDash val="solid"/>
                        <a:miter lim="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rgbClr val="000000">
                              <a:alpha val="74998"/>
                            </a:srgbClr>
                          </a:outerShdw>
                        </a:effectLst>
                      </a14:hiddenEffects>
                    </a:ext>
                  </a:extLst>
                </p:spPr>
                <p:txBody>
                  <a:bodyPr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dirty="0">
                      <a:solidFill>
                        <a:srgbClr val="424242"/>
                      </a:solidFill>
                      <a:latin typeface="Arial" panose="020B0604020202020204" pitchFamily="34" charset="0"/>
                      <a:ea typeface="方正黑体简体" panose="02010601030101010101" pitchFamily="2" charset="-122"/>
                      <a:sym typeface="Arial" panose="020B0604020202020204" pitchFamily="34" charset="0"/>
                    </a:endParaRPr>
                  </a:p>
                </p:txBody>
              </p:sp>
            </p:grpSp>
          </p:grpSp>
          <p:grpSp>
            <p:nvGrpSpPr>
              <p:cNvPr id="17" name="îṥ1ide"/>
              <p:cNvGrpSpPr/>
              <p:nvPr/>
            </p:nvGrpSpPr>
            <p:grpSpPr>
              <a:xfrm>
                <a:off x="4379040" y="4489581"/>
                <a:ext cx="1685823" cy="1414491"/>
                <a:chOff x="4379040" y="4489581"/>
                <a:chExt cx="1685823" cy="1414491"/>
              </a:xfrm>
            </p:grpSpPr>
            <p:sp>
              <p:nvSpPr>
                <p:cNvPr id="27" name="íSļîḑè"/>
                <p:cNvSpPr>
                  <a:spLocks/>
                </p:cNvSpPr>
                <p:nvPr/>
              </p:nvSpPr>
              <p:spPr bwMode="auto">
                <a:xfrm>
                  <a:off x="4379040" y="4489581"/>
                  <a:ext cx="1685823" cy="1414491"/>
                </a:xfrm>
                <a:custGeom>
                  <a:avLst/>
                  <a:gdLst>
                    <a:gd name="T0" fmla="*/ 601663 w 21600"/>
                    <a:gd name="T1" fmla="*/ 504825 h 21600"/>
                    <a:gd name="T2" fmla="*/ 601663 w 21600"/>
                    <a:gd name="T3" fmla="*/ 504825 h 21600"/>
                    <a:gd name="T4" fmla="*/ 601663 w 21600"/>
                    <a:gd name="T5" fmla="*/ 504825 h 21600"/>
                    <a:gd name="T6" fmla="*/ 601663 w 21600"/>
                    <a:gd name="T7" fmla="*/ 504825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21600" y="8153"/>
                      </a:moveTo>
                      <a:cubicBezTo>
                        <a:pt x="21248" y="21600"/>
                        <a:pt x="21248" y="21600"/>
                        <a:pt x="21248" y="21600"/>
                      </a:cubicBezTo>
                      <a:cubicBezTo>
                        <a:pt x="12664" y="21347"/>
                        <a:pt x="4714" y="16052"/>
                        <a:pt x="0" y="7479"/>
                      </a:cubicBezTo>
                      <a:cubicBezTo>
                        <a:pt x="9358" y="0"/>
                        <a:pt x="9358" y="0"/>
                        <a:pt x="9358" y="0"/>
                      </a:cubicBezTo>
                      <a:cubicBezTo>
                        <a:pt x="12030" y="4790"/>
                        <a:pt x="16464" y="7984"/>
                        <a:pt x="21600" y="8153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txBody>
                <a:bodyPr anchor="ctr"/>
                <a:lstStyle/>
                <a:p>
                  <a:pPr algn="ctr">
                    <a:lnSpc>
                      <a:spcPct val="130000"/>
                    </a:lnSpc>
                  </a:pPr>
                  <a:endParaRPr dirty="0">
                    <a:solidFill>
                      <a:srgbClr val="424242"/>
                    </a:solidFill>
                    <a:latin typeface="Arial" panose="020B0604020202020204" pitchFamily="34" charset="0"/>
                    <a:ea typeface="方正黑体简体" panose="02010601030101010101" pitchFamily="2" charset="-122"/>
                    <a:sym typeface="Arial" panose="020B0604020202020204" pitchFamily="34" charset="0"/>
                  </a:endParaRPr>
                </a:p>
              </p:txBody>
            </p:sp>
            <p:grpSp>
              <p:nvGrpSpPr>
                <p:cNvPr id="28" name="ïşḻíḍè"/>
                <p:cNvGrpSpPr/>
                <p:nvPr/>
              </p:nvGrpSpPr>
              <p:grpSpPr>
                <a:xfrm>
                  <a:off x="5115541" y="5049296"/>
                  <a:ext cx="465138" cy="435769"/>
                  <a:chOff x="5368132" y="3540125"/>
                  <a:chExt cx="465138" cy="435769"/>
                </a:xfrm>
                <a:solidFill>
                  <a:schemeClr val="bg1"/>
                </a:solidFill>
              </p:grpSpPr>
              <p:sp>
                <p:nvSpPr>
                  <p:cNvPr id="29" name="ïṥ1îḍè"/>
                  <p:cNvSpPr>
                    <a:spLocks/>
                  </p:cNvSpPr>
                  <p:nvPr/>
                </p:nvSpPr>
                <p:spPr bwMode="auto">
                  <a:xfrm>
                    <a:off x="5426869" y="3598069"/>
                    <a:ext cx="347663" cy="232569"/>
                  </a:xfrm>
                  <a:custGeom>
                    <a:avLst/>
                    <a:gdLst>
                      <a:gd name="T0" fmla="*/ 10800 w 21600"/>
                      <a:gd name="T1" fmla="*/ 10800 h 21600"/>
                      <a:gd name="T2" fmla="*/ 10800 w 21600"/>
                      <a:gd name="T3" fmla="*/ 10800 h 21600"/>
                      <a:gd name="T4" fmla="*/ 10800 w 21600"/>
                      <a:gd name="T5" fmla="*/ 10800 h 21600"/>
                      <a:gd name="T6" fmla="*/ 10800 w 21600"/>
                      <a:gd name="T7" fmla="*/ 108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600" h="21600">
                        <a:moveTo>
                          <a:pt x="20699" y="20255"/>
                        </a:moveTo>
                        <a:lnTo>
                          <a:pt x="899" y="20255"/>
                        </a:lnTo>
                        <a:lnTo>
                          <a:pt x="899" y="1350"/>
                        </a:lnTo>
                        <a:lnTo>
                          <a:pt x="20699" y="1350"/>
                        </a:lnTo>
                        <a:cubicBezTo>
                          <a:pt x="20699" y="1350"/>
                          <a:pt x="20699" y="20255"/>
                          <a:pt x="20699" y="20255"/>
                        </a:cubicBezTo>
                        <a:close/>
                        <a:moveTo>
                          <a:pt x="20699" y="0"/>
                        </a:moveTo>
                        <a:lnTo>
                          <a:pt x="899" y="5"/>
                        </a:lnTo>
                        <a:cubicBezTo>
                          <a:pt x="402" y="5"/>
                          <a:pt x="0" y="603"/>
                          <a:pt x="0" y="1350"/>
                        </a:cubicBezTo>
                        <a:lnTo>
                          <a:pt x="0" y="20249"/>
                        </a:lnTo>
                        <a:cubicBezTo>
                          <a:pt x="0" y="20996"/>
                          <a:pt x="402" y="21599"/>
                          <a:pt x="899" y="21599"/>
                        </a:cubicBezTo>
                        <a:lnTo>
                          <a:pt x="20699" y="21599"/>
                        </a:lnTo>
                        <a:cubicBezTo>
                          <a:pt x="21197" y="21599"/>
                          <a:pt x="21600" y="20996"/>
                          <a:pt x="21600" y="20249"/>
                        </a:cubicBezTo>
                        <a:lnTo>
                          <a:pt x="21600" y="1350"/>
                        </a:lnTo>
                        <a:cubicBezTo>
                          <a:pt x="21600" y="603"/>
                          <a:pt x="21197" y="0"/>
                          <a:pt x="20699" y="0"/>
                        </a:cubicBezTo>
                      </a:path>
                    </a:pathLst>
                  </a:custGeom>
                  <a:solidFill>
                    <a:srgbClr val="40404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flat" cmpd="sng">
                        <a:solidFill>
                          <a:srgbClr val="000000"/>
                        </a:solidFill>
                        <a:prstDash val="solid"/>
                        <a:miter lim="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rgbClr val="000000">
                              <a:alpha val="74998"/>
                            </a:srgbClr>
                          </a:outerShdw>
                        </a:effectLst>
                      </a14:hiddenEffects>
                    </a:ext>
                  </a:extLst>
                </p:spPr>
                <p:txBody>
                  <a:bodyPr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dirty="0">
                      <a:solidFill>
                        <a:srgbClr val="424242"/>
                      </a:solidFill>
                      <a:latin typeface="Arial" panose="020B0604020202020204" pitchFamily="34" charset="0"/>
                      <a:ea typeface="方正黑体简体" panose="02010601030101010101" pitchFamily="2" charset="-122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30" name="ïŝḻíḍê"/>
                  <p:cNvSpPr>
                    <a:spLocks/>
                  </p:cNvSpPr>
                  <p:nvPr/>
                </p:nvSpPr>
                <p:spPr bwMode="auto">
                  <a:xfrm>
                    <a:off x="5368132" y="3540125"/>
                    <a:ext cx="465138" cy="435769"/>
                  </a:xfrm>
                  <a:custGeom>
                    <a:avLst/>
                    <a:gdLst>
                      <a:gd name="T0" fmla="*/ 10800 w 21600"/>
                      <a:gd name="T1" fmla="*/ 10800 h 21600"/>
                      <a:gd name="T2" fmla="*/ 10800 w 21600"/>
                      <a:gd name="T3" fmla="*/ 10800 h 21600"/>
                      <a:gd name="T4" fmla="*/ 10800 w 21600"/>
                      <a:gd name="T5" fmla="*/ 10800 h 21600"/>
                      <a:gd name="T6" fmla="*/ 10800 w 21600"/>
                      <a:gd name="T7" fmla="*/ 108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600" h="21600">
                        <a:moveTo>
                          <a:pt x="20249" y="16562"/>
                        </a:moveTo>
                        <a:cubicBezTo>
                          <a:pt x="20249" y="16959"/>
                          <a:pt x="19946" y="17282"/>
                          <a:pt x="19575" y="17282"/>
                        </a:cubicBezTo>
                        <a:lnTo>
                          <a:pt x="13499" y="17282"/>
                        </a:lnTo>
                        <a:lnTo>
                          <a:pt x="8099" y="17282"/>
                        </a:lnTo>
                        <a:lnTo>
                          <a:pt x="2024" y="17282"/>
                        </a:lnTo>
                        <a:cubicBezTo>
                          <a:pt x="1651" y="17282"/>
                          <a:pt x="1349" y="16959"/>
                          <a:pt x="1349" y="16562"/>
                        </a:cubicBezTo>
                        <a:lnTo>
                          <a:pt x="1349" y="2160"/>
                        </a:lnTo>
                        <a:cubicBezTo>
                          <a:pt x="1349" y="1762"/>
                          <a:pt x="1651" y="1440"/>
                          <a:pt x="2024" y="1440"/>
                        </a:cubicBezTo>
                        <a:lnTo>
                          <a:pt x="19575" y="1440"/>
                        </a:lnTo>
                        <a:cubicBezTo>
                          <a:pt x="19946" y="1440"/>
                          <a:pt x="20249" y="1762"/>
                          <a:pt x="20249" y="2160"/>
                        </a:cubicBezTo>
                        <a:cubicBezTo>
                          <a:pt x="20249" y="2160"/>
                          <a:pt x="20249" y="16562"/>
                          <a:pt x="20249" y="16562"/>
                        </a:cubicBezTo>
                        <a:close/>
                        <a:moveTo>
                          <a:pt x="19575" y="0"/>
                        </a:moveTo>
                        <a:lnTo>
                          <a:pt x="2024" y="0"/>
                        </a:lnTo>
                        <a:cubicBezTo>
                          <a:pt x="905" y="0"/>
                          <a:pt x="0" y="966"/>
                          <a:pt x="0" y="2160"/>
                        </a:cubicBezTo>
                        <a:lnTo>
                          <a:pt x="0" y="16562"/>
                        </a:lnTo>
                        <a:cubicBezTo>
                          <a:pt x="0" y="17753"/>
                          <a:pt x="903" y="18718"/>
                          <a:pt x="2018" y="18721"/>
                        </a:cubicBezTo>
                        <a:lnTo>
                          <a:pt x="8774" y="18721"/>
                        </a:lnTo>
                        <a:lnTo>
                          <a:pt x="8774" y="19597"/>
                        </a:lnTo>
                        <a:lnTo>
                          <a:pt x="4561" y="20181"/>
                        </a:lnTo>
                        <a:cubicBezTo>
                          <a:pt x="4260" y="20262"/>
                          <a:pt x="4049" y="20549"/>
                          <a:pt x="4049" y="20879"/>
                        </a:cubicBezTo>
                        <a:cubicBezTo>
                          <a:pt x="4049" y="21277"/>
                          <a:pt x="4351" y="21599"/>
                          <a:pt x="4724" y="21599"/>
                        </a:cubicBezTo>
                        <a:lnTo>
                          <a:pt x="16874" y="21599"/>
                        </a:lnTo>
                        <a:cubicBezTo>
                          <a:pt x="17248" y="21599"/>
                          <a:pt x="17549" y="21277"/>
                          <a:pt x="17549" y="20879"/>
                        </a:cubicBezTo>
                        <a:cubicBezTo>
                          <a:pt x="17549" y="20549"/>
                          <a:pt x="17339" y="20262"/>
                          <a:pt x="17038" y="20181"/>
                        </a:cubicBezTo>
                        <a:lnTo>
                          <a:pt x="12824" y="19597"/>
                        </a:lnTo>
                        <a:lnTo>
                          <a:pt x="12824" y="18721"/>
                        </a:lnTo>
                        <a:lnTo>
                          <a:pt x="19581" y="18721"/>
                        </a:lnTo>
                        <a:cubicBezTo>
                          <a:pt x="20696" y="18718"/>
                          <a:pt x="21600" y="17753"/>
                          <a:pt x="21600" y="16562"/>
                        </a:cubicBezTo>
                        <a:lnTo>
                          <a:pt x="21600" y="2160"/>
                        </a:lnTo>
                        <a:cubicBezTo>
                          <a:pt x="21600" y="966"/>
                          <a:pt x="20692" y="0"/>
                          <a:pt x="19575" y="0"/>
                        </a:cubicBezTo>
                      </a:path>
                    </a:pathLst>
                  </a:custGeom>
                  <a:solidFill>
                    <a:srgbClr val="40404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flat" cmpd="sng">
                        <a:solidFill>
                          <a:srgbClr val="000000"/>
                        </a:solidFill>
                        <a:prstDash val="solid"/>
                        <a:miter lim="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rgbClr val="000000">
                              <a:alpha val="74998"/>
                            </a:srgbClr>
                          </a:outerShdw>
                        </a:effectLst>
                      </a14:hiddenEffects>
                    </a:ext>
                  </a:extLst>
                </p:spPr>
                <p:txBody>
                  <a:bodyPr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dirty="0">
                      <a:solidFill>
                        <a:srgbClr val="424242"/>
                      </a:solidFill>
                      <a:latin typeface="Arial" panose="020B0604020202020204" pitchFamily="34" charset="0"/>
                      <a:ea typeface="方正黑体简体" panose="02010601030101010101" pitchFamily="2" charset="-122"/>
                      <a:sym typeface="Arial" panose="020B0604020202020204" pitchFamily="34" charset="0"/>
                    </a:endParaRPr>
                  </a:p>
                </p:txBody>
              </p:sp>
            </p:grpSp>
          </p:grpSp>
          <p:grpSp>
            <p:nvGrpSpPr>
              <p:cNvPr id="18" name="ïşľïḑê"/>
              <p:cNvGrpSpPr/>
              <p:nvPr/>
            </p:nvGrpSpPr>
            <p:grpSpPr>
              <a:xfrm>
                <a:off x="7141300" y="2892719"/>
                <a:ext cx="1016386" cy="1899332"/>
                <a:chOff x="7141300" y="2892719"/>
                <a:chExt cx="1016386" cy="1899332"/>
              </a:xfrm>
            </p:grpSpPr>
            <p:sp>
              <p:nvSpPr>
                <p:cNvPr id="22" name="íŝḷîḑê"/>
                <p:cNvSpPr>
                  <a:spLocks/>
                </p:cNvSpPr>
                <p:nvPr/>
              </p:nvSpPr>
              <p:spPr bwMode="auto">
                <a:xfrm>
                  <a:off x="7141300" y="2892719"/>
                  <a:ext cx="1016386" cy="1899332"/>
                </a:xfrm>
                <a:custGeom>
                  <a:avLst/>
                  <a:gdLst>
                    <a:gd name="T0" fmla="*/ 362725 w 20053"/>
                    <a:gd name="T1" fmla="*/ 677863 h 21600"/>
                    <a:gd name="T2" fmla="*/ 362725 w 20053"/>
                    <a:gd name="T3" fmla="*/ 677863 h 21600"/>
                    <a:gd name="T4" fmla="*/ 362725 w 20053"/>
                    <a:gd name="T5" fmla="*/ 677863 h 21600"/>
                    <a:gd name="T6" fmla="*/ 362725 w 20053"/>
                    <a:gd name="T7" fmla="*/ 677863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053" h="21600">
                      <a:moveTo>
                        <a:pt x="0" y="4620"/>
                      </a:moveTo>
                      <a:cubicBezTo>
                        <a:pt x="15412" y="0"/>
                        <a:pt x="15412" y="0"/>
                        <a:pt x="15412" y="0"/>
                      </a:cubicBezTo>
                      <a:cubicBezTo>
                        <a:pt x="21599" y="6741"/>
                        <a:pt x="21599" y="14858"/>
                        <a:pt x="15412" y="21599"/>
                      </a:cubicBezTo>
                      <a:cubicBezTo>
                        <a:pt x="0" y="16979"/>
                        <a:pt x="0" y="16979"/>
                        <a:pt x="0" y="16979"/>
                      </a:cubicBezTo>
                      <a:cubicBezTo>
                        <a:pt x="1737" y="15169"/>
                        <a:pt x="2605" y="13047"/>
                        <a:pt x="2605" y="10800"/>
                      </a:cubicBezTo>
                      <a:cubicBezTo>
                        <a:pt x="2605" y="8553"/>
                        <a:pt x="1737" y="6492"/>
                        <a:pt x="0" y="462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txBody>
                <a:bodyPr anchor="ctr"/>
                <a:lstStyle/>
                <a:p>
                  <a:pPr algn="ctr">
                    <a:lnSpc>
                      <a:spcPct val="130000"/>
                    </a:lnSpc>
                  </a:pPr>
                  <a:endParaRPr dirty="0">
                    <a:solidFill>
                      <a:srgbClr val="424242"/>
                    </a:solidFill>
                    <a:latin typeface="Arial" panose="020B0604020202020204" pitchFamily="34" charset="0"/>
                    <a:ea typeface="方正黑体简体" panose="02010601030101010101" pitchFamily="2" charset="-122"/>
                    <a:sym typeface="Arial" panose="020B0604020202020204" pitchFamily="34" charset="0"/>
                  </a:endParaRPr>
                </a:p>
              </p:txBody>
            </p:sp>
            <p:grpSp>
              <p:nvGrpSpPr>
                <p:cNvPr id="23" name="î$lïḑe"/>
                <p:cNvGrpSpPr/>
                <p:nvPr/>
              </p:nvGrpSpPr>
              <p:grpSpPr>
                <a:xfrm>
                  <a:off x="7461470" y="3682140"/>
                  <a:ext cx="465138" cy="406400"/>
                  <a:chOff x="6357938" y="3535363"/>
                  <a:chExt cx="465138" cy="406400"/>
                </a:xfrm>
                <a:solidFill>
                  <a:schemeClr val="bg1"/>
                </a:solidFill>
              </p:grpSpPr>
              <p:sp>
                <p:nvSpPr>
                  <p:cNvPr id="24" name="i$1ïḓê"/>
                  <p:cNvSpPr>
                    <a:spLocks/>
                  </p:cNvSpPr>
                  <p:nvPr/>
                </p:nvSpPr>
                <p:spPr bwMode="auto">
                  <a:xfrm>
                    <a:off x="6357938" y="3535363"/>
                    <a:ext cx="465138" cy="334169"/>
                  </a:xfrm>
                  <a:custGeom>
                    <a:avLst/>
                    <a:gdLst>
                      <a:gd name="T0" fmla="*/ 10800 w 21600"/>
                      <a:gd name="T1" fmla="*/ 10800 h 21600"/>
                      <a:gd name="T2" fmla="*/ 10800 w 21600"/>
                      <a:gd name="T3" fmla="*/ 10800 h 21600"/>
                      <a:gd name="T4" fmla="*/ 10800 w 21600"/>
                      <a:gd name="T5" fmla="*/ 10800 h 21600"/>
                      <a:gd name="T6" fmla="*/ 10800 w 21600"/>
                      <a:gd name="T7" fmla="*/ 108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600" h="21600">
                        <a:moveTo>
                          <a:pt x="10951" y="9367"/>
                        </a:moveTo>
                        <a:cubicBezTo>
                          <a:pt x="10901" y="9383"/>
                          <a:pt x="10851" y="9391"/>
                          <a:pt x="10800" y="9391"/>
                        </a:cubicBezTo>
                        <a:cubicBezTo>
                          <a:pt x="10748" y="9391"/>
                          <a:pt x="10698" y="9383"/>
                          <a:pt x="10648" y="9367"/>
                        </a:cubicBezTo>
                        <a:lnTo>
                          <a:pt x="1873" y="6550"/>
                        </a:lnTo>
                        <a:cubicBezTo>
                          <a:pt x="1566" y="6452"/>
                          <a:pt x="1349" y="6072"/>
                          <a:pt x="1349" y="5634"/>
                        </a:cubicBezTo>
                        <a:cubicBezTo>
                          <a:pt x="1349" y="5197"/>
                          <a:pt x="1566" y="4817"/>
                          <a:pt x="1873" y="4719"/>
                        </a:cubicBezTo>
                        <a:lnTo>
                          <a:pt x="10648" y="1902"/>
                        </a:lnTo>
                        <a:cubicBezTo>
                          <a:pt x="10698" y="1886"/>
                          <a:pt x="10748" y="1878"/>
                          <a:pt x="10800" y="1878"/>
                        </a:cubicBezTo>
                        <a:cubicBezTo>
                          <a:pt x="10851" y="1878"/>
                          <a:pt x="10901" y="1886"/>
                          <a:pt x="10951" y="1902"/>
                        </a:cubicBezTo>
                        <a:lnTo>
                          <a:pt x="19726" y="4719"/>
                        </a:lnTo>
                        <a:cubicBezTo>
                          <a:pt x="20033" y="4817"/>
                          <a:pt x="20249" y="5197"/>
                          <a:pt x="20249" y="5634"/>
                        </a:cubicBezTo>
                        <a:cubicBezTo>
                          <a:pt x="20249" y="6072"/>
                          <a:pt x="20033" y="6452"/>
                          <a:pt x="19726" y="6550"/>
                        </a:cubicBezTo>
                        <a:cubicBezTo>
                          <a:pt x="19726" y="6550"/>
                          <a:pt x="10951" y="9367"/>
                          <a:pt x="10951" y="9367"/>
                        </a:cubicBezTo>
                        <a:close/>
                        <a:moveTo>
                          <a:pt x="16874" y="16904"/>
                        </a:moveTo>
                        <a:cubicBezTo>
                          <a:pt x="16874" y="17942"/>
                          <a:pt x="14849" y="19721"/>
                          <a:pt x="10800" y="19721"/>
                        </a:cubicBezTo>
                        <a:cubicBezTo>
                          <a:pt x="6749" y="19721"/>
                          <a:pt x="4724" y="17942"/>
                          <a:pt x="4724" y="16904"/>
                        </a:cubicBezTo>
                        <a:lnTo>
                          <a:pt x="4724" y="9394"/>
                        </a:lnTo>
                        <a:lnTo>
                          <a:pt x="10353" y="11200"/>
                        </a:lnTo>
                        <a:cubicBezTo>
                          <a:pt x="10501" y="11246"/>
                          <a:pt x="10651" y="11269"/>
                          <a:pt x="10800" y="11269"/>
                        </a:cubicBezTo>
                        <a:cubicBezTo>
                          <a:pt x="10949" y="11269"/>
                          <a:pt x="11098" y="11246"/>
                          <a:pt x="11255" y="11198"/>
                        </a:cubicBezTo>
                        <a:lnTo>
                          <a:pt x="16874" y="9394"/>
                        </a:lnTo>
                        <a:cubicBezTo>
                          <a:pt x="16874" y="9394"/>
                          <a:pt x="16874" y="16904"/>
                          <a:pt x="16874" y="16904"/>
                        </a:cubicBezTo>
                        <a:close/>
                        <a:moveTo>
                          <a:pt x="21600" y="5634"/>
                        </a:moveTo>
                        <a:cubicBezTo>
                          <a:pt x="21600" y="4314"/>
                          <a:pt x="20954" y="3185"/>
                          <a:pt x="20030" y="2888"/>
                        </a:cubicBezTo>
                        <a:lnTo>
                          <a:pt x="11246" y="68"/>
                        </a:lnTo>
                        <a:cubicBezTo>
                          <a:pt x="11098" y="22"/>
                          <a:pt x="10949" y="0"/>
                          <a:pt x="10800" y="0"/>
                        </a:cubicBezTo>
                        <a:cubicBezTo>
                          <a:pt x="10651" y="0"/>
                          <a:pt x="10501" y="22"/>
                          <a:pt x="10344" y="71"/>
                        </a:cubicBezTo>
                        <a:lnTo>
                          <a:pt x="1570" y="2888"/>
                        </a:lnTo>
                        <a:cubicBezTo>
                          <a:pt x="645" y="3185"/>
                          <a:pt x="0" y="4314"/>
                          <a:pt x="0" y="5634"/>
                        </a:cubicBezTo>
                        <a:cubicBezTo>
                          <a:pt x="0" y="6955"/>
                          <a:pt x="645" y="8084"/>
                          <a:pt x="1569" y="8380"/>
                        </a:cubicBezTo>
                        <a:lnTo>
                          <a:pt x="3374" y="8960"/>
                        </a:lnTo>
                        <a:lnTo>
                          <a:pt x="3374" y="16904"/>
                        </a:lnTo>
                        <a:cubicBezTo>
                          <a:pt x="3374" y="19397"/>
                          <a:pt x="5425" y="21600"/>
                          <a:pt x="10800" y="21600"/>
                        </a:cubicBezTo>
                        <a:cubicBezTo>
                          <a:pt x="16174" y="21600"/>
                          <a:pt x="18224" y="19397"/>
                          <a:pt x="18224" y="16904"/>
                        </a:cubicBezTo>
                        <a:lnTo>
                          <a:pt x="18224" y="8960"/>
                        </a:lnTo>
                        <a:lnTo>
                          <a:pt x="20030" y="8380"/>
                        </a:lnTo>
                        <a:cubicBezTo>
                          <a:pt x="20954" y="8084"/>
                          <a:pt x="21600" y="6955"/>
                          <a:pt x="21600" y="5634"/>
                        </a:cubicBezTo>
                      </a:path>
                    </a:pathLst>
                  </a:custGeom>
                  <a:solidFill>
                    <a:srgbClr val="40404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flat" cmpd="sng">
                        <a:solidFill>
                          <a:srgbClr val="000000"/>
                        </a:solidFill>
                        <a:prstDash val="solid"/>
                        <a:miter lim="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rgbClr val="000000">
                              <a:alpha val="74998"/>
                            </a:srgbClr>
                          </a:outerShdw>
                        </a:effectLst>
                      </a14:hiddenEffects>
                    </a:ext>
                  </a:extLst>
                </p:spPr>
                <p:txBody>
                  <a:bodyPr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dirty="0">
                      <a:solidFill>
                        <a:srgbClr val="424242"/>
                      </a:solidFill>
                      <a:latin typeface="Arial" panose="020B0604020202020204" pitchFamily="34" charset="0"/>
                      <a:ea typeface="方正黑体简体" panose="02010601030101010101" pitchFamily="2" charset="-122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25" name="iṧlïḋè"/>
                  <p:cNvSpPr>
                    <a:spLocks/>
                  </p:cNvSpPr>
                  <p:nvPr/>
                </p:nvSpPr>
                <p:spPr bwMode="auto">
                  <a:xfrm>
                    <a:off x="6779419" y="3680619"/>
                    <a:ext cx="28575" cy="159544"/>
                  </a:xfrm>
                  <a:custGeom>
                    <a:avLst/>
                    <a:gdLst>
                      <a:gd name="T0" fmla="*/ 10800 w 21600"/>
                      <a:gd name="T1" fmla="*/ 10800 h 21600"/>
                      <a:gd name="T2" fmla="*/ 10800 w 21600"/>
                      <a:gd name="T3" fmla="*/ 10800 h 21600"/>
                      <a:gd name="T4" fmla="*/ 10800 w 21600"/>
                      <a:gd name="T5" fmla="*/ 10800 h 21600"/>
                      <a:gd name="T6" fmla="*/ 10800 w 21600"/>
                      <a:gd name="T7" fmla="*/ 108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600" h="21600">
                        <a:moveTo>
                          <a:pt x="0" y="1963"/>
                        </a:moveTo>
                        <a:lnTo>
                          <a:pt x="0" y="19636"/>
                        </a:lnTo>
                        <a:cubicBezTo>
                          <a:pt x="0" y="20721"/>
                          <a:pt x="4841" y="21599"/>
                          <a:pt x="10800" y="21599"/>
                        </a:cubicBezTo>
                        <a:cubicBezTo>
                          <a:pt x="16758" y="21599"/>
                          <a:pt x="21600" y="20721"/>
                          <a:pt x="21600" y="19636"/>
                        </a:cubicBezTo>
                        <a:lnTo>
                          <a:pt x="21600" y="1963"/>
                        </a:lnTo>
                        <a:cubicBezTo>
                          <a:pt x="21600" y="878"/>
                          <a:pt x="16758" y="0"/>
                          <a:pt x="10800" y="0"/>
                        </a:cubicBezTo>
                        <a:cubicBezTo>
                          <a:pt x="4841" y="0"/>
                          <a:pt x="0" y="878"/>
                          <a:pt x="0" y="1963"/>
                        </a:cubicBezTo>
                      </a:path>
                    </a:pathLst>
                  </a:custGeom>
                  <a:grpFill/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flat" cmpd="sng">
                        <a:solidFill>
                          <a:srgbClr val="000000"/>
                        </a:solidFill>
                        <a:prstDash val="solid"/>
                        <a:miter lim="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rgbClr val="000000">
                              <a:alpha val="74998"/>
                            </a:srgbClr>
                          </a:outerShdw>
                        </a:effectLst>
                      </a14:hiddenEffects>
                    </a:ext>
                  </a:extLst>
                </p:spPr>
                <p:txBody>
                  <a:bodyPr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dirty="0">
                      <a:solidFill>
                        <a:srgbClr val="424242"/>
                      </a:solidFill>
                      <a:latin typeface="Arial" panose="020B0604020202020204" pitchFamily="34" charset="0"/>
                      <a:ea typeface="方正黑体简体" panose="02010601030101010101" pitchFamily="2" charset="-122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26" name="íślîďê"/>
                  <p:cNvSpPr>
                    <a:spLocks/>
                  </p:cNvSpPr>
                  <p:nvPr/>
                </p:nvSpPr>
                <p:spPr bwMode="auto">
                  <a:xfrm>
                    <a:off x="6764338" y="3854450"/>
                    <a:ext cx="58738" cy="87313"/>
                  </a:xfrm>
                  <a:custGeom>
                    <a:avLst/>
                    <a:gdLst>
                      <a:gd name="T0" fmla="*/ 10800 w 21600"/>
                      <a:gd name="T1" fmla="*/ 10800 h 21600"/>
                      <a:gd name="T2" fmla="*/ 10800 w 21600"/>
                      <a:gd name="T3" fmla="*/ 10800 h 21600"/>
                      <a:gd name="T4" fmla="*/ 10800 w 21600"/>
                      <a:gd name="T5" fmla="*/ 10800 h 21600"/>
                      <a:gd name="T6" fmla="*/ 10800 w 21600"/>
                      <a:gd name="T7" fmla="*/ 108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600" h="21600">
                        <a:moveTo>
                          <a:pt x="10800" y="0"/>
                        </a:moveTo>
                        <a:cubicBezTo>
                          <a:pt x="4838" y="0"/>
                          <a:pt x="0" y="10427"/>
                          <a:pt x="0" y="14400"/>
                        </a:cubicBezTo>
                        <a:cubicBezTo>
                          <a:pt x="0" y="18372"/>
                          <a:pt x="4838" y="21599"/>
                          <a:pt x="10800" y="21599"/>
                        </a:cubicBezTo>
                        <a:cubicBezTo>
                          <a:pt x="16761" y="21599"/>
                          <a:pt x="21600" y="18372"/>
                          <a:pt x="21600" y="14400"/>
                        </a:cubicBezTo>
                        <a:cubicBezTo>
                          <a:pt x="21600" y="10427"/>
                          <a:pt x="16761" y="0"/>
                          <a:pt x="10800" y="0"/>
                        </a:cubicBezTo>
                      </a:path>
                    </a:pathLst>
                  </a:custGeom>
                  <a:grpFill/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flat" cmpd="sng">
                        <a:solidFill>
                          <a:srgbClr val="000000"/>
                        </a:solidFill>
                        <a:prstDash val="solid"/>
                        <a:miter lim="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rgbClr val="000000">
                              <a:alpha val="74998"/>
                            </a:srgbClr>
                          </a:outerShdw>
                        </a:effectLst>
                      </a14:hiddenEffects>
                    </a:ext>
                  </a:extLst>
                </p:spPr>
                <p:txBody>
                  <a:bodyPr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dirty="0">
                      <a:solidFill>
                        <a:srgbClr val="424242"/>
                      </a:solidFill>
                      <a:latin typeface="Arial" panose="020B0604020202020204" pitchFamily="34" charset="0"/>
                      <a:ea typeface="方正黑体简体" panose="02010601030101010101" pitchFamily="2" charset="-122"/>
                      <a:sym typeface="Arial" panose="020B0604020202020204" pitchFamily="34" charset="0"/>
                    </a:endParaRPr>
                  </a:p>
                </p:txBody>
              </p:sp>
            </p:grpSp>
          </p:grpSp>
          <p:grpSp>
            <p:nvGrpSpPr>
              <p:cNvPr id="19" name="iṩlîḑé"/>
              <p:cNvGrpSpPr/>
              <p:nvPr/>
            </p:nvGrpSpPr>
            <p:grpSpPr>
              <a:xfrm>
                <a:off x="6169393" y="4456220"/>
                <a:ext cx="1688048" cy="1441179"/>
                <a:chOff x="6169393" y="4456220"/>
                <a:chExt cx="1688048" cy="1441179"/>
              </a:xfrm>
            </p:grpSpPr>
            <p:sp>
              <p:nvSpPr>
                <p:cNvPr id="20" name="ï$ľîdê"/>
                <p:cNvSpPr>
                  <a:spLocks/>
                </p:cNvSpPr>
                <p:nvPr/>
              </p:nvSpPr>
              <p:spPr bwMode="auto">
                <a:xfrm>
                  <a:off x="6169393" y="4456220"/>
                  <a:ext cx="1688048" cy="1441179"/>
                </a:xfrm>
                <a:custGeom>
                  <a:avLst/>
                  <a:gdLst>
                    <a:gd name="T0" fmla="*/ 602457 w 21600"/>
                    <a:gd name="T1" fmla="*/ 514350 h 21600"/>
                    <a:gd name="T2" fmla="*/ 602457 w 21600"/>
                    <a:gd name="T3" fmla="*/ 514350 h 21600"/>
                    <a:gd name="T4" fmla="*/ 602457 w 21600"/>
                    <a:gd name="T5" fmla="*/ 514350 h 21600"/>
                    <a:gd name="T6" fmla="*/ 602457 w 21600"/>
                    <a:gd name="T7" fmla="*/ 51435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11961" y="0"/>
                      </a:moveTo>
                      <a:cubicBezTo>
                        <a:pt x="21600" y="6924"/>
                        <a:pt x="21600" y="6924"/>
                        <a:pt x="21600" y="6924"/>
                      </a:cubicBezTo>
                      <a:cubicBezTo>
                        <a:pt x="17096" y="15499"/>
                        <a:pt x="9287" y="21023"/>
                        <a:pt x="703" y="21600"/>
                      </a:cubicBezTo>
                      <a:cubicBezTo>
                        <a:pt x="0" y="8492"/>
                        <a:pt x="0" y="8492"/>
                        <a:pt x="0" y="8492"/>
                      </a:cubicBezTo>
                      <a:cubicBezTo>
                        <a:pt x="5065" y="8079"/>
                        <a:pt x="9498" y="4782"/>
                        <a:pt x="11961" y="0"/>
                      </a:cubicBez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ffectLst/>
              </p:spPr>
              <p:txBody>
                <a:bodyPr anchor="ctr"/>
                <a:lstStyle/>
                <a:p>
                  <a:pPr algn="ctr">
                    <a:lnSpc>
                      <a:spcPct val="130000"/>
                    </a:lnSpc>
                  </a:pPr>
                  <a:endParaRPr dirty="0">
                    <a:solidFill>
                      <a:srgbClr val="424242"/>
                    </a:solidFill>
                    <a:latin typeface="Arial" panose="020B0604020202020204" pitchFamily="34" charset="0"/>
                    <a:ea typeface="方正黑体简体" panose="02010601030101010101" pitchFamily="2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21" name="iS1îḑè"/>
                <p:cNvSpPr>
                  <a:spLocks/>
                </p:cNvSpPr>
                <p:nvPr/>
              </p:nvSpPr>
              <p:spPr bwMode="auto">
                <a:xfrm>
                  <a:off x="6750244" y="4964219"/>
                  <a:ext cx="464344" cy="465138"/>
                </a:xfrm>
                <a:custGeom>
                  <a:avLst/>
                  <a:gdLst>
                    <a:gd name="T0" fmla="*/ 10510 w 21020"/>
                    <a:gd name="T1" fmla="*/ 10800 h 21600"/>
                    <a:gd name="T2" fmla="*/ 10510 w 21020"/>
                    <a:gd name="T3" fmla="*/ 10800 h 21600"/>
                    <a:gd name="T4" fmla="*/ 10510 w 21020"/>
                    <a:gd name="T5" fmla="*/ 10800 h 21600"/>
                    <a:gd name="T6" fmla="*/ 10510 w 2102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020" h="21600">
                      <a:moveTo>
                        <a:pt x="18846" y="7946"/>
                      </a:moveTo>
                      <a:lnTo>
                        <a:pt x="17740" y="9091"/>
                      </a:lnTo>
                      <a:cubicBezTo>
                        <a:pt x="17740" y="8939"/>
                        <a:pt x="17758" y="8792"/>
                        <a:pt x="17744" y="8636"/>
                      </a:cubicBezTo>
                      <a:cubicBezTo>
                        <a:pt x="17629" y="7331"/>
                        <a:pt x="17036" y="6068"/>
                        <a:pt x="16074" y="5080"/>
                      </a:cubicBezTo>
                      <a:cubicBezTo>
                        <a:pt x="15004" y="3980"/>
                        <a:pt x="13585" y="3348"/>
                        <a:pt x="12180" y="3345"/>
                      </a:cubicBezTo>
                      <a:lnTo>
                        <a:pt x="13268" y="2218"/>
                      </a:lnTo>
                      <a:cubicBezTo>
                        <a:pt x="13812" y="1659"/>
                        <a:pt x="14572" y="1350"/>
                        <a:pt x="15403" y="1350"/>
                      </a:cubicBezTo>
                      <a:cubicBezTo>
                        <a:pt x="16460" y="1350"/>
                        <a:pt x="17546" y="1840"/>
                        <a:pt x="18381" y="2696"/>
                      </a:cubicBezTo>
                      <a:cubicBezTo>
                        <a:pt x="19165" y="3500"/>
                        <a:pt x="19631" y="4499"/>
                        <a:pt x="19698" y="5510"/>
                      </a:cubicBezTo>
                      <a:cubicBezTo>
                        <a:pt x="19760" y="6453"/>
                        <a:pt x="19457" y="7317"/>
                        <a:pt x="18846" y="7946"/>
                      </a:cubicBezTo>
                      <a:moveTo>
                        <a:pt x="5828" y="19329"/>
                      </a:moveTo>
                      <a:cubicBezTo>
                        <a:pt x="5813" y="18424"/>
                        <a:pt x="5454" y="17481"/>
                        <a:pt x="4730" y="16739"/>
                      </a:cubicBezTo>
                      <a:cubicBezTo>
                        <a:pt x="4046" y="16034"/>
                        <a:pt x="3150" y="15628"/>
                        <a:pt x="2257" y="15592"/>
                      </a:cubicBezTo>
                      <a:lnTo>
                        <a:pt x="2911" y="13157"/>
                      </a:lnTo>
                      <a:cubicBezTo>
                        <a:pt x="2959" y="12995"/>
                        <a:pt x="3052" y="12835"/>
                        <a:pt x="3168" y="12695"/>
                      </a:cubicBezTo>
                      <a:cubicBezTo>
                        <a:pt x="4485" y="11726"/>
                        <a:pt x="6512" y="12012"/>
                        <a:pt x="7920" y="13460"/>
                      </a:cubicBezTo>
                      <a:cubicBezTo>
                        <a:pt x="9409" y="14990"/>
                        <a:pt x="9639" y="17230"/>
                        <a:pt x="8492" y="18568"/>
                      </a:cubicBezTo>
                      <a:cubicBezTo>
                        <a:pt x="8416" y="18609"/>
                        <a:pt x="8339" y="18648"/>
                        <a:pt x="8256" y="18675"/>
                      </a:cubicBezTo>
                      <a:cubicBezTo>
                        <a:pt x="8256" y="18675"/>
                        <a:pt x="5828" y="19329"/>
                        <a:pt x="5828" y="19329"/>
                      </a:cubicBezTo>
                      <a:close/>
                      <a:moveTo>
                        <a:pt x="2737" y="20164"/>
                      </a:moveTo>
                      <a:cubicBezTo>
                        <a:pt x="2665" y="20181"/>
                        <a:pt x="2443" y="20239"/>
                        <a:pt x="2291" y="20249"/>
                      </a:cubicBezTo>
                      <a:cubicBezTo>
                        <a:pt x="1751" y="20244"/>
                        <a:pt x="1313" y="19792"/>
                        <a:pt x="1313" y="19237"/>
                      </a:cubicBezTo>
                      <a:cubicBezTo>
                        <a:pt x="1321" y="19124"/>
                        <a:pt x="1365" y="18929"/>
                        <a:pt x="1380" y="18857"/>
                      </a:cubicBezTo>
                      <a:lnTo>
                        <a:pt x="2071" y="16283"/>
                      </a:lnTo>
                      <a:cubicBezTo>
                        <a:pt x="2822" y="16261"/>
                        <a:pt x="3630" y="16562"/>
                        <a:pt x="4265" y="17215"/>
                      </a:cubicBezTo>
                      <a:cubicBezTo>
                        <a:pt x="4911" y="17878"/>
                        <a:pt x="5214" y="18725"/>
                        <a:pt x="5181" y="19504"/>
                      </a:cubicBezTo>
                      <a:cubicBezTo>
                        <a:pt x="5181" y="19504"/>
                        <a:pt x="2737" y="20164"/>
                        <a:pt x="2737" y="20164"/>
                      </a:cubicBezTo>
                      <a:close/>
                      <a:moveTo>
                        <a:pt x="6888" y="11179"/>
                      </a:moveTo>
                      <a:cubicBezTo>
                        <a:pt x="6280" y="10927"/>
                        <a:pt x="5642" y="10783"/>
                        <a:pt x="5004" y="10774"/>
                      </a:cubicBezTo>
                      <a:lnTo>
                        <a:pt x="10063" y="5536"/>
                      </a:lnTo>
                      <a:cubicBezTo>
                        <a:pt x="10838" y="4759"/>
                        <a:pt x="11966" y="4536"/>
                        <a:pt x="13077" y="4819"/>
                      </a:cubicBezTo>
                      <a:cubicBezTo>
                        <a:pt x="13077" y="4819"/>
                        <a:pt x="6888" y="11179"/>
                        <a:pt x="6888" y="11179"/>
                      </a:cubicBezTo>
                      <a:close/>
                      <a:moveTo>
                        <a:pt x="9717" y="13672"/>
                      </a:moveTo>
                      <a:cubicBezTo>
                        <a:pt x="9473" y="13258"/>
                        <a:pt x="9194" y="12859"/>
                        <a:pt x="8848" y="12505"/>
                      </a:cubicBezTo>
                      <a:cubicBezTo>
                        <a:pt x="8447" y="12093"/>
                        <a:pt x="7986" y="11770"/>
                        <a:pt x="7507" y="11498"/>
                      </a:cubicBezTo>
                      <a:lnTo>
                        <a:pt x="13767" y="5064"/>
                      </a:lnTo>
                      <a:cubicBezTo>
                        <a:pt x="14259" y="5288"/>
                        <a:pt x="14729" y="5607"/>
                        <a:pt x="15145" y="6035"/>
                      </a:cubicBezTo>
                      <a:cubicBezTo>
                        <a:pt x="15500" y="6398"/>
                        <a:pt x="15775" y="6806"/>
                        <a:pt x="15987" y="7229"/>
                      </a:cubicBezTo>
                      <a:cubicBezTo>
                        <a:pt x="15987" y="7229"/>
                        <a:pt x="9717" y="13672"/>
                        <a:pt x="9717" y="13672"/>
                      </a:cubicBezTo>
                      <a:close/>
                      <a:moveTo>
                        <a:pt x="10519" y="16061"/>
                      </a:moveTo>
                      <a:cubicBezTo>
                        <a:pt x="10465" y="15452"/>
                        <a:pt x="10298" y="14854"/>
                        <a:pt x="10047" y="14288"/>
                      </a:cubicBezTo>
                      <a:lnTo>
                        <a:pt x="16257" y="7906"/>
                      </a:lnTo>
                      <a:cubicBezTo>
                        <a:pt x="16637" y="9140"/>
                        <a:pt x="16442" y="10429"/>
                        <a:pt x="15610" y="11284"/>
                      </a:cubicBezTo>
                      <a:cubicBezTo>
                        <a:pt x="15604" y="11290"/>
                        <a:pt x="15598" y="11293"/>
                        <a:pt x="15593" y="11298"/>
                      </a:cubicBezTo>
                      <a:lnTo>
                        <a:pt x="15602" y="11306"/>
                      </a:lnTo>
                      <a:lnTo>
                        <a:pt x="10525" y="16565"/>
                      </a:lnTo>
                      <a:cubicBezTo>
                        <a:pt x="10527" y="16397"/>
                        <a:pt x="10534" y="16232"/>
                        <a:pt x="10519" y="16061"/>
                      </a:cubicBezTo>
                      <a:moveTo>
                        <a:pt x="19308" y="1741"/>
                      </a:moveTo>
                      <a:cubicBezTo>
                        <a:pt x="18228" y="632"/>
                        <a:pt x="16805" y="0"/>
                        <a:pt x="15403" y="0"/>
                      </a:cubicBezTo>
                      <a:cubicBezTo>
                        <a:pt x="14220" y="0"/>
                        <a:pt x="13131" y="450"/>
                        <a:pt x="12335" y="1266"/>
                      </a:cubicBezTo>
                      <a:lnTo>
                        <a:pt x="9138" y="4577"/>
                      </a:lnTo>
                      <a:cubicBezTo>
                        <a:pt x="9129" y="4585"/>
                        <a:pt x="9118" y="4592"/>
                        <a:pt x="9108" y="4602"/>
                      </a:cubicBezTo>
                      <a:cubicBezTo>
                        <a:pt x="9103" y="4608"/>
                        <a:pt x="9100" y="4614"/>
                        <a:pt x="9095" y="4620"/>
                      </a:cubicBezTo>
                      <a:lnTo>
                        <a:pt x="9096" y="4621"/>
                      </a:lnTo>
                      <a:lnTo>
                        <a:pt x="2310" y="11647"/>
                      </a:lnTo>
                      <a:cubicBezTo>
                        <a:pt x="1998" y="11966"/>
                        <a:pt x="1771" y="12364"/>
                        <a:pt x="1645" y="12797"/>
                      </a:cubicBezTo>
                      <a:lnTo>
                        <a:pt x="102" y="18541"/>
                      </a:lnTo>
                      <a:cubicBezTo>
                        <a:pt x="100" y="18557"/>
                        <a:pt x="0" y="19008"/>
                        <a:pt x="0" y="19237"/>
                      </a:cubicBezTo>
                      <a:cubicBezTo>
                        <a:pt x="0" y="20541"/>
                        <a:pt x="1030" y="21599"/>
                        <a:pt x="2302" y="21599"/>
                      </a:cubicBezTo>
                      <a:cubicBezTo>
                        <a:pt x="2554" y="21599"/>
                        <a:pt x="3044" y="21475"/>
                        <a:pt x="3062" y="21473"/>
                      </a:cubicBezTo>
                      <a:lnTo>
                        <a:pt x="8630" y="19969"/>
                      </a:lnTo>
                      <a:cubicBezTo>
                        <a:pt x="9054" y="19839"/>
                        <a:pt x="9439" y="19604"/>
                        <a:pt x="9750" y="19283"/>
                      </a:cubicBezTo>
                      <a:lnTo>
                        <a:pt x="19776" y="8899"/>
                      </a:lnTo>
                      <a:cubicBezTo>
                        <a:pt x="21600" y="7023"/>
                        <a:pt x="21394" y="3881"/>
                        <a:pt x="19308" y="1741"/>
                      </a:cubicBez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>
                    <a:lnSpc>
                      <a:spcPct val="130000"/>
                    </a:lnSpc>
                  </a:pPr>
                  <a:endParaRPr dirty="0">
                    <a:solidFill>
                      <a:srgbClr val="424242"/>
                    </a:solidFill>
                    <a:latin typeface="Arial" panose="020B0604020202020204" pitchFamily="34" charset="0"/>
                    <a:ea typeface="方正黑体简体" panose="02010601030101010101" pitchFamily="2" charset="-122"/>
                    <a:sym typeface="Arial" panose="020B0604020202020204" pitchFamily="34" charset="0"/>
                  </a:endParaRPr>
                </a:p>
              </p:txBody>
            </p:sp>
          </p:grpSp>
        </p:grpSp>
      </p:grpSp>
      <p:cxnSp>
        <p:nvCxnSpPr>
          <p:cNvPr id="83" name="直接连接符 82"/>
          <p:cNvCxnSpPr/>
          <p:nvPr/>
        </p:nvCxnSpPr>
        <p:spPr>
          <a:xfrm>
            <a:off x="1754753" y="546172"/>
            <a:ext cx="2785497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19"/>
          <p:cNvSpPr txBox="1"/>
          <p:nvPr/>
        </p:nvSpPr>
        <p:spPr>
          <a:xfrm>
            <a:off x="4586510" y="315340"/>
            <a:ext cx="3171371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zh-CN"/>
            </a:defPPr>
            <a:lvl1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EngraversGothic BT" panose="020B0507020203020204" pitchFamily="34" charset="0"/>
              </a:defRPr>
            </a:lvl1pPr>
          </a:lstStyle>
          <a:p>
            <a:pPr algn="ctr"/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cs typeface="+mn-ea"/>
                <a:sym typeface="+mn-lt"/>
              </a:rPr>
              <a:t>签 订 过 程</a:t>
            </a:r>
          </a:p>
        </p:txBody>
      </p:sp>
      <p:cxnSp>
        <p:nvCxnSpPr>
          <p:cNvPr id="85" name="直接连接符 84"/>
          <p:cNvCxnSpPr/>
          <p:nvPr/>
        </p:nvCxnSpPr>
        <p:spPr>
          <a:xfrm>
            <a:off x="7676581" y="546172"/>
            <a:ext cx="2785497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图片 1">
            <a:extLst>
              <a:ext uri="{FF2B5EF4-FFF2-40B4-BE49-F238E27FC236}">
                <a16:creationId xmlns:a16="http://schemas.microsoft.com/office/drawing/2014/main" id="{1AA29BDA-2764-4730-9305-0023F046366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201" y="1057916"/>
            <a:ext cx="5045285" cy="3783964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7DAB62C4-AE5C-4F57-A6D1-C6D0A3D9596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4750" y="1006715"/>
            <a:ext cx="5045285" cy="3783964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9AF962AF-F239-4628-8F5D-9B915DD7AE52}"/>
              </a:ext>
            </a:extLst>
          </p:cNvPr>
          <p:cNvSpPr txBox="1"/>
          <p:nvPr/>
        </p:nvSpPr>
        <p:spPr>
          <a:xfrm>
            <a:off x="5260775" y="5546780"/>
            <a:ext cx="32624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dist"/>
            <a:r>
              <a:rPr lang="zh-CN" altLang="en-US" sz="4000" b="1" dirty="0"/>
              <a:t>双方</a:t>
            </a:r>
            <a:r>
              <a:rPr lang="zh-CN" altLang="en-US" sz="4000" b="1" dirty="0">
                <a:latin typeface="+mj-ea"/>
                <a:cs typeface="+mn-ea"/>
                <a:sym typeface="+mn-lt"/>
              </a:rPr>
              <a:t>签订</a:t>
            </a:r>
            <a:r>
              <a:rPr lang="zh-CN" altLang="en-US" sz="4000" b="1" dirty="0"/>
              <a:t>过程</a:t>
            </a:r>
          </a:p>
        </p:txBody>
      </p:sp>
    </p:spTree>
    <p:extLst>
      <p:ext uri="{BB962C8B-B14F-4D97-AF65-F5344CB8AC3E}">
        <p14:creationId xmlns:p14="http://schemas.microsoft.com/office/powerpoint/2010/main" val="415031991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组合 53"/>
          <p:cNvGrpSpPr/>
          <p:nvPr/>
        </p:nvGrpSpPr>
        <p:grpSpPr>
          <a:xfrm>
            <a:off x="1030514" y="1081659"/>
            <a:ext cx="3689432" cy="3998336"/>
            <a:chOff x="1233714" y="2075543"/>
            <a:chExt cx="2834143" cy="1756228"/>
          </a:xfrm>
        </p:grpSpPr>
        <p:sp>
          <p:nvSpPr>
            <p:cNvPr id="5" name="矩形 4"/>
            <p:cNvSpPr/>
            <p:nvPr/>
          </p:nvSpPr>
          <p:spPr>
            <a:xfrm>
              <a:off x="1233714" y="2075543"/>
              <a:ext cx="2834143" cy="17562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9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38" name="椭圆 3"/>
            <p:cNvSpPr/>
            <p:nvPr/>
          </p:nvSpPr>
          <p:spPr>
            <a:xfrm>
              <a:off x="1525632" y="2361177"/>
              <a:ext cx="227507" cy="235402"/>
            </a:xfrm>
            <a:custGeom>
              <a:avLst/>
              <a:gdLst>
                <a:gd name="connsiteX0" fmla="*/ 94055 w 317452"/>
                <a:gd name="connsiteY0" fmla="*/ 135965 h 328468"/>
                <a:gd name="connsiteX1" fmla="*/ 94407 w 317452"/>
                <a:gd name="connsiteY1" fmla="*/ 136055 h 328468"/>
                <a:gd name="connsiteX2" fmla="*/ 104825 w 317452"/>
                <a:gd name="connsiteY2" fmla="*/ 158537 h 328468"/>
                <a:gd name="connsiteX3" fmla="*/ 106109 w 317452"/>
                <a:gd name="connsiteY3" fmla="*/ 161308 h 328468"/>
                <a:gd name="connsiteX4" fmla="*/ 98162 w 317452"/>
                <a:gd name="connsiteY4" fmla="*/ 160053 h 328468"/>
                <a:gd name="connsiteX5" fmla="*/ 96849 w 317452"/>
                <a:gd name="connsiteY5" fmla="*/ 160053 h 328468"/>
                <a:gd name="connsiteX6" fmla="*/ 92911 w 317452"/>
                <a:gd name="connsiteY6" fmla="*/ 137630 h 328468"/>
                <a:gd name="connsiteX7" fmla="*/ 93506 w 317452"/>
                <a:gd name="connsiteY7" fmla="*/ 136765 h 328468"/>
                <a:gd name="connsiteX8" fmla="*/ 39496 w 317452"/>
                <a:gd name="connsiteY8" fmla="*/ 115887 h 328468"/>
                <a:gd name="connsiteX9" fmla="*/ 51437 w 317452"/>
                <a:gd name="connsiteY9" fmla="*/ 165488 h 328468"/>
                <a:gd name="connsiteX10" fmla="*/ 48784 w 317452"/>
                <a:gd name="connsiteY10" fmla="*/ 166793 h 328468"/>
                <a:gd name="connsiteX11" fmla="*/ 47457 w 317452"/>
                <a:gd name="connsiteY11" fmla="*/ 170709 h 328468"/>
                <a:gd name="connsiteX12" fmla="*/ 48784 w 317452"/>
                <a:gd name="connsiteY12" fmla="*/ 173319 h 328468"/>
                <a:gd name="connsiteX13" fmla="*/ 52764 w 317452"/>
                <a:gd name="connsiteY13" fmla="*/ 175930 h 328468"/>
                <a:gd name="connsiteX14" fmla="*/ 55418 w 317452"/>
                <a:gd name="connsiteY14" fmla="*/ 174625 h 328468"/>
                <a:gd name="connsiteX15" fmla="*/ 87263 w 317452"/>
                <a:gd name="connsiteY15" fmla="*/ 216393 h 328468"/>
                <a:gd name="connsiteX16" fmla="*/ 55418 w 317452"/>
                <a:gd name="connsiteY16" fmla="*/ 230752 h 328468"/>
                <a:gd name="connsiteX17" fmla="*/ 38169 w 317452"/>
                <a:gd name="connsiteY17" fmla="*/ 224225 h 328468"/>
                <a:gd name="connsiteX18" fmla="*/ 1017 w 317452"/>
                <a:gd name="connsiteY18" fmla="*/ 147214 h 328468"/>
                <a:gd name="connsiteX19" fmla="*/ 7651 w 317452"/>
                <a:gd name="connsiteY19" fmla="*/ 128940 h 328468"/>
                <a:gd name="connsiteX20" fmla="*/ 39496 w 317452"/>
                <a:gd name="connsiteY20" fmla="*/ 115887 h 328468"/>
                <a:gd name="connsiteX21" fmla="*/ 63900 w 317452"/>
                <a:gd name="connsiteY21" fmla="*/ 106627 h 328468"/>
                <a:gd name="connsiteX22" fmla="*/ 71807 w 317452"/>
                <a:gd name="connsiteY22" fmla="*/ 114982 h 328468"/>
                <a:gd name="connsiteX23" fmla="*/ 81033 w 317452"/>
                <a:gd name="connsiteY23" fmla="*/ 133331 h 328468"/>
                <a:gd name="connsiteX24" fmla="*/ 87623 w 317452"/>
                <a:gd name="connsiteY24" fmla="*/ 130710 h 328468"/>
                <a:gd name="connsiteX25" fmla="*/ 95803 w 317452"/>
                <a:gd name="connsiteY25" fmla="*/ 133422 h 328468"/>
                <a:gd name="connsiteX26" fmla="*/ 94055 w 317452"/>
                <a:gd name="connsiteY26" fmla="*/ 135965 h 328468"/>
                <a:gd name="connsiteX27" fmla="*/ 89115 w 317452"/>
                <a:gd name="connsiteY27" fmla="*/ 134702 h 328468"/>
                <a:gd name="connsiteX28" fmla="*/ 83823 w 317452"/>
                <a:gd name="connsiteY28" fmla="*/ 137407 h 328468"/>
                <a:gd name="connsiteX29" fmla="*/ 82500 w 317452"/>
                <a:gd name="connsiteY29" fmla="*/ 137407 h 328468"/>
                <a:gd name="connsiteX30" fmla="*/ 97053 w 317452"/>
                <a:gd name="connsiteY30" fmla="*/ 169863 h 328468"/>
                <a:gd name="connsiteX31" fmla="*/ 98375 w 317452"/>
                <a:gd name="connsiteY31" fmla="*/ 169863 h 328468"/>
                <a:gd name="connsiteX32" fmla="*/ 103667 w 317452"/>
                <a:gd name="connsiteY32" fmla="*/ 167158 h 328468"/>
                <a:gd name="connsiteX33" fmla="*/ 106313 w 317452"/>
                <a:gd name="connsiteY33" fmla="*/ 161749 h 328468"/>
                <a:gd name="connsiteX34" fmla="*/ 106109 w 317452"/>
                <a:gd name="connsiteY34" fmla="*/ 161308 h 328468"/>
                <a:gd name="connsiteX35" fmla="*/ 109648 w 317452"/>
                <a:gd name="connsiteY35" fmla="*/ 161866 h 328468"/>
                <a:gd name="connsiteX36" fmla="*/ 110272 w 317452"/>
                <a:gd name="connsiteY36" fmla="*/ 161402 h 328468"/>
                <a:gd name="connsiteX37" fmla="*/ 110522 w 317452"/>
                <a:gd name="connsiteY37" fmla="*/ 164622 h 328468"/>
                <a:gd name="connsiteX38" fmla="*/ 106074 w 317452"/>
                <a:gd name="connsiteY38" fmla="*/ 170028 h 328468"/>
                <a:gd name="connsiteX39" fmla="*/ 99484 w 317452"/>
                <a:gd name="connsiteY39" fmla="*/ 172650 h 328468"/>
                <a:gd name="connsiteX40" fmla="*/ 107391 w 317452"/>
                <a:gd name="connsiteY40" fmla="*/ 192309 h 328468"/>
                <a:gd name="connsiteX41" fmla="*/ 100802 w 317452"/>
                <a:gd name="connsiteY41" fmla="*/ 211968 h 328468"/>
                <a:gd name="connsiteX42" fmla="*/ 91576 w 317452"/>
                <a:gd name="connsiteY42" fmla="*/ 215900 h 328468"/>
                <a:gd name="connsiteX43" fmla="*/ 59946 w 317452"/>
                <a:gd name="connsiteY43" fmla="*/ 172650 h 328468"/>
                <a:gd name="connsiteX44" fmla="*/ 62582 w 317452"/>
                <a:gd name="connsiteY44" fmla="*/ 171339 h 328468"/>
                <a:gd name="connsiteX45" fmla="*/ 63900 w 317452"/>
                <a:gd name="connsiteY45" fmla="*/ 166097 h 328468"/>
                <a:gd name="connsiteX46" fmla="*/ 62582 w 317452"/>
                <a:gd name="connsiteY46" fmla="*/ 163475 h 328468"/>
                <a:gd name="connsiteX47" fmla="*/ 58628 w 317452"/>
                <a:gd name="connsiteY47" fmla="*/ 162165 h 328468"/>
                <a:gd name="connsiteX48" fmla="*/ 54674 w 317452"/>
                <a:gd name="connsiteY48" fmla="*/ 163475 h 328468"/>
                <a:gd name="connsiteX49" fmla="*/ 42813 w 317452"/>
                <a:gd name="connsiteY49" fmla="*/ 111051 h 328468"/>
                <a:gd name="connsiteX50" fmla="*/ 52038 w 317452"/>
                <a:gd name="connsiteY50" fmla="*/ 107119 h 328468"/>
                <a:gd name="connsiteX51" fmla="*/ 63900 w 317452"/>
                <a:gd name="connsiteY51" fmla="*/ 106627 h 328468"/>
                <a:gd name="connsiteX52" fmla="*/ 221560 w 317452"/>
                <a:gd name="connsiteY52" fmla="*/ 67725 h 328468"/>
                <a:gd name="connsiteX53" fmla="*/ 239938 w 317452"/>
                <a:gd name="connsiteY53" fmla="*/ 67725 h 328468"/>
                <a:gd name="connsiteX54" fmla="*/ 249127 w 317452"/>
                <a:gd name="connsiteY54" fmla="*/ 90147 h 328468"/>
                <a:gd name="connsiteX55" fmla="*/ 249127 w 317452"/>
                <a:gd name="connsiteY55" fmla="*/ 99380 h 328468"/>
                <a:gd name="connsiteX56" fmla="*/ 259629 w 317452"/>
                <a:gd name="connsiteY56" fmla="*/ 162691 h 328468"/>
                <a:gd name="connsiteX57" fmla="*/ 300324 w 317452"/>
                <a:gd name="connsiteY57" fmla="*/ 193027 h 328468"/>
                <a:gd name="connsiteX58" fmla="*/ 304262 w 317452"/>
                <a:gd name="connsiteY58" fmla="*/ 215450 h 328468"/>
                <a:gd name="connsiteX59" fmla="*/ 283258 w 317452"/>
                <a:gd name="connsiteY59" fmla="*/ 219407 h 328468"/>
                <a:gd name="connsiteX60" fmla="*/ 281946 w 317452"/>
                <a:gd name="connsiteY60" fmla="*/ 218088 h 328468"/>
                <a:gd name="connsiteX61" fmla="*/ 236000 w 317452"/>
                <a:gd name="connsiteY61" fmla="*/ 185113 h 328468"/>
                <a:gd name="connsiteX62" fmla="*/ 229436 w 317452"/>
                <a:gd name="connsiteY62" fmla="*/ 174562 h 328468"/>
                <a:gd name="connsiteX63" fmla="*/ 224185 w 317452"/>
                <a:gd name="connsiteY63" fmla="*/ 145544 h 328468"/>
                <a:gd name="connsiteX64" fmla="*/ 196617 w 317452"/>
                <a:gd name="connsiteY64" fmla="*/ 194346 h 328468"/>
                <a:gd name="connsiteX65" fmla="*/ 229436 w 317452"/>
                <a:gd name="connsiteY65" fmla="*/ 243148 h 328468"/>
                <a:gd name="connsiteX66" fmla="*/ 230749 w 317452"/>
                <a:gd name="connsiteY66" fmla="*/ 265571 h 328468"/>
                <a:gd name="connsiteX67" fmla="*/ 195305 w 317452"/>
                <a:gd name="connsiteY67" fmla="*/ 318329 h 328468"/>
                <a:gd name="connsiteX68" fmla="*/ 169050 w 317452"/>
                <a:gd name="connsiteY68" fmla="*/ 323605 h 328468"/>
                <a:gd name="connsiteX69" fmla="*/ 167737 w 317452"/>
                <a:gd name="connsiteY69" fmla="*/ 323605 h 328468"/>
                <a:gd name="connsiteX70" fmla="*/ 162486 w 317452"/>
                <a:gd name="connsiteY70" fmla="*/ 297226 h 328468"/>
                <a:gd name="connsiteX71" fmla="*/ 191366 w 317452"/>
                <a:gd name="connsiteY71" fmla="*/ 255019 h 328468"/>
                <a:gd name="connsiteX72" fmla="*/ 167737 w 317452"/>
                <a:gd name="connsiteY72" fmla="*/ 220726 h 328468"/>
                <a:gd name="connsiteX73" fmla="*/ 70594 w 317452"/>
                <a:gd name="connsiteY73" fmla="*/ 322286 h 328468"/>
                <a:gd name="connsiteX74" fmla="*/ 46965 w 317452"/>
                <a:gd name="connsiteY74" fmla="*/ 326243 h 328468"/>
                <a:gd name="connsiteX75" fmla="*/ 44339 w 317452"/>
                <a:gd name="connsiteY75" fmla="*/ 322286 h 328468"/>
                <a:gd name="connsiteX76" fmla="*/ 43027 w 317452"/>
                <a:gd name="connsiteY76" fmla="*/ 295907 h 328468"/>
                <a:gd name="connsiteX77" fmla="*/ 144108 w 317452"/>
                <a:gd name="connsiteY77" fmla="*/ 189070 h 328468"/>
                <a:gd name="connsiteX78" fmla="*/ 148046 w 317452"/>
                <a:gd name="connsiteY78" fmla="*/ 177200 h 328468"/>
                <a:gd name="connsiteX79" fmla="*/ 190054 w 317452"/>
                <a:gd name="connsiteY79" fmla="*/ 103337 h 328468"/>
                <a:gd name="connsiteX80" fmla="*/ 151984 w 317452"/>
                <a:gd name="connsiteY80" fmla="*/ 107294 h 328468"/>
                <a:gd name="connsiteX81" fmla="*/ 119166 w 317452"/>
                <a:gd name="connsiteY81" fmla="*/ 154777 h 328468"/>
                <a:gd name="connsiteX82" fmla="*/ 110272 w 317452"/>
                <a:gd name="connsiteY82" fmla="*/ 161402 h 328468"/>
                <a:gd name="connsiteX83" fmla="*/ 110027 w 317452"/>
                <a:gd name="connsiteY83" fmla="*/ 158233 h 328468"/>
                <a:gd name="connsiteX84" fmla="*/ 99484 w 317452"/>
                <a:gd name="connsiteY84" fmla="*/ 134642 h 328468"/>
                <a:gd name="connsiteX85" fmla="*/ 95803 w 317452"/>
                <a:gd name="connsiteY85" fmla="*/ 133422 h 328468"/>
                <a:gd name="connsiteX86" fmla="*/ 97670 w 317452"/>
                <a:gd name="connsiteY86" fmla="*/ 130706 h 328468"/>
                <a:gd name="connsiteX87" fmla="*/ 130980 w 317452"/>
                <a:gd name="connsiteY87" fmla="*/ 82234 h 328468"/>
                <a:gd name="connsiteX88" fmla="*/ 141482 w 317452"/>
                <a:gd name="connsiteY88" fmla="*/ 75639 h 328468"/>
                <a:gd name="connsiteX89" fmla="*/ 221560 w 317452"/>
                <a:gd name="connsiteY89" fmla="*/ 67725 h 328468"/>
                <a:gd name="connsiteX90" fmla="*/ 276970 w 317452"/>
                <a:gd name="connsiteY90" fmla="*/ 0 h 328468"/>
                <a:gd name="connsiteX91" fmla="*/ 317452 w 317452"/>
                <a:gd name="connsiteY91" fmla="*/ 39688 h 328468"/>
                <a:gd name="connsiteX92" fmla="*/ 276970 w 317452"/>
                <a:gd name="connsiteY92" fmla="*/ 79376 h 328468"/>
                <a:gd name="connsiteX93" fmla="*/ 236488 w 317452"/>
                <a:gd name="connsiteY93" fmla="*/ 39688 h 328468"/>
                <a:gd name="connsiteX94" fmla="*/ 276970 w 317452"/>
                <a:gd name="connsiteY94" fmla="*/ 0 h 328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</a:cxnLst>
              <a:rect l="l" t="t" r="r" b="b"/>
              <a:pathLst>
                <a:path w="317452" h="328468">
                  <a:moveTo>
                    <a:pt x="94055" y="135965"/>
                  </a:moveTo>
                  <a:lnTo>
                    <a:pt x="94407" y="136055"/>
                  </a:lnTo>
                  <a:cubicBezTo>
                    <a:pt x="100360" y="148902"/>
                    <a:pt x="103337" y="155325"/>
                    <a:pt x="104825" y="158537"/>
                  </a:cubicBezTo>
                  <a:lnTo>
                    <a:pt x="106109" y="161308"/>
                  </a:lnTo>
                  <a:lnTo>
                    <a:pt x="98162" y="160053"/>
                  </a:lnTo>
                  <a:cubicBezTo>
                    <a:pt x="98162" y="160053"/>
                    <a:pt x="96849" y="160053"/>
                    <a:pt x="96849" y="160053"/>
                  </a:cubicBezTo>
                  <a:cubicBezTo>
                    <a:pt x="90285" y="154777"/>
                    <a:pt x="87660" y="144225"/>
                    <a:pt x="92911" y="137630"/>
                  </a:cubicBezTo>
                  <a:cubicBezTo>
                    <a:pt x="92911" y="137630"/>
                    <a:pt x="92911" y="137630"/>
                    <a:pt x="93506" y="136765"/>
                  </a:cubicBezTo>
                  <a:close/>
                  <a:moveTo>
                    <a:pt x="39496" y="115887"/>
                  </a:moveTo>
                  <a:cubicBezTo>
                    <a:pt x="39496" y="115887"/>
                    <a:pt x="39496" y="115887"/>
                    <a:pt x="51437" y="165488"/>
                  </a:cubicBezTo>
                  <a:cubicBezTo>
                    <a:pt x="51437" y="165488"/>
                    <a:pt x="51437" y="165488"/>
                    <a:pt x="48784" y="166793"/>
                  </a:cubicBezTo>
                  <a:cubicBezTo>
                    <a:pt x="47457" y="166793"/>
                    <a:pt x="47457" y="169403"/>
                    <a:pt x="47457" y="170709"/>
                  </a:cubicBezTo>
                  <a:cubicBezTo>
                    <a:pt x="47457" y="170709"/>
                    <a:pt x="47457" y="170709"/>
                    <a:pt x="48784" y="173319"/>
                  </a:cubicBezTo>
                  <a:cubicBezTo>
                    <a:pt x="50111" y="175930"/>
                    <a:pt x="51437" y="175930"/>
                    <a:pt x="52764" y="175930"/>
                  </a:cubicBezTo>
                  <a:lnTo>
                    <a:pt x="55418" y="174625"/>
                  </a:lnTo>
                  <a:cubicBezTo>
                    <a:pt x="55418" y="174625"/>
                    <a:pt x="55418" y="174625"/>
                    <a:pt x="87263" y="216393"/>
                  </a:cubicBezTo>
                  <a:cubicBezTo>
                    <a:pt x="87263" y="216393"/>
                    <a:pt x="87263" y="216393"/>
                    <a:pt x="55418" y="230752"/>
                  </a:cubicBezTo>
                  <a:cubicBezTo>
                    <a:pt x="48784" y="233362"/>
                    <a:pt x="40823" y="230752"/>
                    <a:pt x="38169" y="224225"/>
                  </a:cubicBezTo>
                  <a:cubicBezTo>
                    <a:pt x="38169" y="224225"/>
                    <a:pt x="38169" y="224225"/>
                    <a:pt x="1017" y="147214"/>
                  </a:cubicBezTo>
                  <a:cubicBezTo>
                    <a:pt x="-1637" y="140687"/>
                    <a:pt x="1017" y="132856"/>
                    <a:pt x="7651" y="128940"/>
                  </a:cubicBezTo>
                  <a:cubicBezTo>
                    <a:pt x="7651" y="128940"/>
                    <a:pt x="7651" y="128940"/>
                    <a:pt x="39496" y="115887"/>
                  </a:cubicBezTo>
                  <a:close/>
                  <a:moveTo>
                    <a:pt x="63900" y="106627"/>
                  </a:moveTo>
                  <a:cubicBezTo>
                    <a:pt x="67524" y="108102"/>
                    <a:pt x="70489" y="111051"/>
                    <a:pt x="71807" y="114982"/>
                  </a:cubicBezTo>
                  <a:cubicBezTo>
                    <a:pt x="71807" y="114982"/>
                    <a:pt x="71807" y="114982"/>
                    <a:pt x="81033" y="133331"/>
                  </a:cubicBezTo>
                  <a:cubicBezTo>
                    <a:pt x="81033" y="133331"/>
                    <a:pt x="81033" y="133331"/>
                    <a:pt x="87623" y="130710"/>
                  </a:cubicBezTo>
                  <a:lnTo>
                    <a:pt x="95803" y="133422"/>
                  </a:lnTo>
                  <a:lnTo>
                    <a:pt x="94055" y="135965"/>
                  </a:lnTo>
                  <a:lnTo>
                    <a:pt x="89115" y="134702"/>
                  </a:lnTo>
                  <a:cubicBezTo>
                    <a:pt x="89115" y="134702"/>
                    <a:pt x="89115" y="134702"/>
                    <a:pt x="83823" y="137407"/>
                  </a:cubicBezTo>
                  <a:cubicBezTo>
                    <a:pt x="83823" y="137407"/>
                    <a:pt x="82500" y="137407"/>
                    <a:pt x="82500" y="137407"/>
                  </a:cubicBezTo>
                  <a:cubicBezTo>
                    <a:pt x="82500" y="137407"/>
                    <a:pt x="82500" y="137407"/>
                    <a:pt x="97053" y="169863"/>
                  </a:cubicBezTo>
                  <a:cubicBezTo>
                    <a:pt x="97053" y="169863"/>
                    <a:pt x="97053" y="169863"/>
                    <a:pt x="98375" y="169863"/>
                  </a:cubicBezTo>
                  <a:lnTo>
                    <a:pt x="103667" y="167158"/>
                  </a:lnTo>
                  <a:cubicBezTo>
                    <a:pt x="106313" y="165806"/>
                    <a:pt x="106313" y="163101"/>
                    <a:pt x="106313" y="161749"/>
                  </a:cubicBezTo>
                  <a:lnTo>
                    <a:pt x="106109" y="161308"/>
                  </a:lnTo>
                  <a:lnTo>
                    <a:pt x="109648" y="161866"/>
                  </a:lnTo>
                  <a:lnTo>
                    <a:pt x="110272" y="161402"/>
                  </a:lnTo>
                  <a:lnTo>
                    <a:pt x="110522" y="164622"/>
                  </a:lnTo>
                  <a:cubicBezTo>
                    <a:pt x="109698" y="166752"/>
                    <a:pt x="108051" y="168718"/>
                    <a:pt x="106074" y="170028"/>
                  </a:cubicBezTo>
                  <a:cubicBezTo>
                    <a:pt x="106074" y="170028"/>
                    <a:pt x="106074" y="170028"/>
                    <a:pt x="99484" y="172650"/>
                  </a:cubicBezTo>
                  <a:cubicBezTo>
                    <a:pt x="99484" y="172650"/>
                    <a:pt x="99484" y="172650"/>
                    <a:pt x="107391" y="192309"/>
                  </a:cubicBezTo>
                  <a:cubicBezTo>
                    <a:pt x="111345" y="198862"/>
                    <a:pt x="107391" y="208036"/>
                    <a:pt x="100802" y="211968"/>
                  </a:cubicBezTo>
                  <a:cubicBezTo>
                    <a:pt x="100802" y="211968"/>
                    <a:pt x="100802" y="211968"/>
                    <a:pt x="91576" y="215900"/>
                  </a:cubicBezTo>
                  <a:cubicBezTo>
                    <a:pt x="91576" y="215900"/>
                    <a:pt x="91576" y="215900"/>
                    <a:pt x="59946" y="172650"/>
                  </a:cubicBezTo>
                  <a:cubicBezTo>
                    <a:pt x="59946" y="172650"/>
                    <a:pt x="59946" y="172650"/>
                    <a:pt x="62582" y="171339"/>
                  </a:cubicBezTo>
                  <a:cubicBezTo>
                    <a:pt x="65218" y="170028"/>
                    <a:pt x="65218" y="167407"/>
                    <a:pt x="63900" y="166097"/>
                  </a:cubicBezTo>
                  <a:cubicBezTo>
                    <a:pt x="63900" y="166097"/>
                    <a:pt x="63900" y="166097"/>
                    <a:pt x="62582" y="163475"/>
                  </a:cubicBezTo>
                  <a:cubicBezTo>
                    <a:pt x="62582" y="162165"/>
                    <a:pt x="59946" y="160854"/>
                    <a:pt x="58628" y="162165"/>
                  </a:cubicBezTo>
                  <a:cubicBezTo>
                    <a:pt x="58628" y="162165"/>
                    <a:pt x="58628" y="162165"/>
                    <a:pt x="54674" y="163475"/>
                  </a:cubicBezTo>
                  <a:cubicBezTo>
                    <a:pt x="54674" y="163475"/>
                    <a:pt x="54674" y="163475"/>
                    <a:pt x="42813" y="111051"/>
                  </a:cubicBezTo>
                  <a:cubicBezTo>
                    <a:pt x="42813" y="111051"/>
                    <a:pt x="42813" y="111051"/>
                    <a:pt x="52038" y="107119"/>
                  </a:cubicBezTo>
                  <a:cubicBezTo>
                    <a:pt x="55992" y="105153"/>
                    <a:pt x="60275" y="105153"/>
                    <a:pt x="63900" y="106627"/>
                  </a:cubicBezTo>
                  <a:close/>
                  <a:moveTo>
                    <a:pt x="221560" y="67725"/>
                  </a:moveTo>
                  <a:cubicBezTo>
                    <a:pt x="226810" y="65087"/>
                    <a:pt x="234687" y="65087"/>
                    <a:pt x="239938" y="67725"/>
                  </a:cubicBezTo>
                  <a:cubicBezTo>
                    <a:pt x="247814" y="73001"/>
                    <a:pt x="250440" y="80915"/>
                    <a:pt x="249127" y="90147"/>
                  </a:cubicBezTo>
                  <a:cubicBezTo>
                    <a:pt x="249127" y="92785"/>
                    <a:pt x="249127" y="96742"/>
                    <a:pt x="249127" y="99380"/>
                  </a:cubicBezTo>
                  <a:cubicBezTo>
                    <a:pt x="249127" y="99380"/>
                    <a:pt x="249127" y="99380"/>
                    <a:pt x="259629" y="162691"/>
                  </a:cubicBezTo>
                  <a:cubicBezTo>
                    <a:pt x="259629" y="162691"/>
                    <a:pt x="259629" y="162691"/>
                    <a:pt x="300324" y="193027"/>
                  </a:cubicBezTo>
                  <a:cubicBezTo>
                    <a:pt x="308200" y="198303"/>
                    <a:pt x="309513" y="207536"/>
                    <a:pt x="304262" y="215450"/>
                  </a:cubicBezTo>
                  <a:cubicBezTo>
                    <a:pt x="299011" y="222045"/>
                    <a:pt x="289822" y="223363"/>
                    <a:pt x="283258" y="219407"/>
                  </a:cubicBezTo>
                  <a:cubicBezTo>
                    <a:pt x="283258" y="219407"/>
                    <a:pt x="281946" y="219407"/>
                    <a:pt x="281946" y="218088"/>
                  </a:cubicBezTo>
                  <a:cubicBezTo>
                    <a:pt x="281946" y="218088"/>
                    <a:pt x="281946" y="218088"/>
                    <a:pt x="236000" y="185113"/>
                  </a:cubicBezTo>
                  <a:cubicBezTo>
                    <a:pt x="232061" y="182475"/>
                    <a:pt x="230749" y="178518"/>
                    <a:pt x="229436" y="174562"/>
                  </a:cubicBezTo>
                  <a:cubicBezTo>
                    <a:pt x="229436" y="174562"/>
                    <a:pt x="229436" y="174562"/>
                    <a:pt x="224185" y="145544"/>
                  </a:cubicBezTo>
                  <a:cubicBezTo>
                    <a:pt x="224185" y="145544"/>
                    <a:pt x="224185" y="145544"/>
                    <a:pt x="196617" y="194346"/>
                  </a:cubicBezTo>
                  <a:cubicBezTo>
                    <a:pt x="196617" y="194346"/>
                    <a:pt x="196617" y="194346"/>
                    <a:pt x="229436" y="243148"/>
                  </a:cubicBezTo>
                  <a:cubicBezTo>
                    <a:pt x="234687" y="249743"/>
                    <a:pt x="234687" y="258976"/>
                    <a:pt x="230749" y="265571"/>
                  </a:cubicBezTo>
                  <a:cubicBezTo>
                    <a:pt x="230749" y="265571"/>
                    <a:pt x="230749" y="265571"/>
                    <a:pt x="195305" y="318329"/>
                  </a:cubicBezTo>
                  <a:cubicBezTo>
                    <a:pt x="188741" y="326243"/>
                    <a:pt x="178239" y="328881"/>
                    <a:pt x="169050" y="323605"/>
                  </a:cubicBezTo>
                  <a:cubicBezTo>
                    <a:pt x="169050" y="323605"/>
                    <a:pt x="169050" y="323605"/>
                    <a:pt x="167737" y="323605"/>
                  </a:cubicBezTo>
                  <a:cubicBezTo>
                    <a:pt x="159861" y="318329"/>
                    <a:pt x="157235" y="305140"/>
                    <a:pt x="162486" y="297226"/>
                  </a:cubicBezTo>
                  <a:cubicBezTo>
                    <a:pt x="162486" y="297226"/>
                    <a:pt x="162486" y="297226"/>
                    <a:pt x="191366" y="255019"/>
                  </a:cubicBezTo>
                  <a:cubicBezTo>
                    <a:pt x="191366" y="255019"/>
                    <a:pt x="191366" y="255019"/>
                    <a:pt x="167737" y="220726"/>
                  </a:cubicBezTo>
                  <a:cubicBezTo>
                    <a:pt x="167737" y="220726"/>
                    <a:pt x="167737" y="220726"/>
                    <a:pt x="70594" y="322286"/>
                  </a:cubicBezTo>
                  <a:cubicBezTo>
                    <a:pt x="65343" y="328881"/>
                    <a:pt x="54841" y="330200"/>
                    <a:pt x="46965" y="326243"/>
                  </a:cubicBezTo>
                  <a:cubicBezTo>
                    <a:pt x="45652" y="324924"/>
                    <a:pt x="44339" y="323605"/>
                    <a:pt x="44339" y="322286"/>
                  </a:cubicBezTo>
                  <a:cubicBezTo>
                    <a:pt x="36463" y="315691"/>
                    <a:pt x="36463" y="303821"/>
                    <a:pt x="43027" y="295907"/>
                  </a:cubicBezTo>
                  <a:cubicBezTo>
                    <a:pt x="43027" y="295907"/>
                    <a:pt x="43027" y="295907"/>
                    <a:pt x="144108" y="189070"/>
                  </a:cubicBezTo>
                  <a:cubicBezTo>
                    <a:pt x="144108" y="185113"/>
                    <a:pt x="145421" y="181156"/>
                    <a:pt x="148046" y="177200"/>
                  </a:cubicBezTo>
                  <a:cubicBezTo>
                    <a:pt x="148046" y="177200"/>
                    <a:pt x="148046" y="177200"/>
                    <a:pt x="190054" y="103337"/>
                  </a:cubicBezTo>
                  <a:cubicBezTo>
                    <a:pt x="190054" y="103337"/>
                    <a:pt x="190054" y="103337"/>
                    <a:pt x="151984" y="107294"/>
                  </a:cubicBezTo>
                  <a:cubicBezTo>
                    <a:pt x="151984" y="107294"/>
                    <a:pt x="151984" y="107294"/>
                    <a:pt x="119166" y="154777"/>
                  </a:cubicBezTo>
                  <a:lnTo>
                    <a:pt x="110272" y="161402"/>
                  </a:lnTo>
                  <a:lnTo>
                    <a:pt x="110027" y="158233"/>
                  </a:lnTo>
                  <a:cubicBezTo>
                    <a:pt x="99484" y="134642"/>
                    <a:pt x="99484" y="134642"/>
                    <a:pt x="99484" y="134642"/>
                  </a:cubicBezTo>
                  <a:lnTo>
                    <a:pt x="95803" y="133422"/>
                  </a:lnTo>
                  <a:lnTo>
                    <a:pt x="97670" y="130706"/>
                  </a:lnTo>
                  <a:cubicBezTo>
                    <a:pt x="102428" y="123781"/>
                    <a:pt x="111946" y="109932"/>
                    <a:pt x="130980" y="82234"/>
                  </a:cubicBezTo>
                  <a:cubicBezTo>
                    <a:pt x="133606" y="78277"/>
                    <a:pt x="137544" y="75639"/>
                    <a:pt x="141482" y="75639"/>
                  </a:cubicBezTo>
                  <a:cubicBezTo>
                    <a:pt x="141482" y="75639"/>
                    <a:pt x="141482" y="75639"/>
                    <a:pt x="221560" y="67725"/>
                  </a:cubicBezTo>
                  <a:close/>
                  <a:moveTo>
                    <a:pt x="276970" y="0"/>
                  </a:moveTo>
                  <a:cubicBezTo>
                    <a:pt x="299328" y="0"/>
                    <a:pt x="317452" y="17769"/>
                    <a:pt x="317452" y="39688"/>
                  </a:cubicBezTo>
                  <a:cubicBezTo>
                    <a:pt x="317452" y="61607"/>
                    <a:pt x="299328" y="79376"/>
                    <a:pt x="276970" y="79376"/>
                  </a:cubicBezTo>
                  <a:cubicBezTo>
                    <a:pt x="254612" y="79376"/>
                    <a:pt x="236488" y="61607"/>
                    <a:pt x="236488" y="39688"/>
                  </a:cubicBezTo>
                  <a:cubicBezTo>
                    <a:pt x="236488" y="17769"/>
                    <a:pt x="254612" y="0"/>
                    <a:pt x="27697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/>
            </a:p>
          </p:txBody>
        </p:sp>
      </p:grpSp>
      <p:cxnSp>
        <p:nvCxnSpPr>
          <p:cNvPr id="60" name="直接连接符 59"/>
          <p:cNvCxnSpPr/>
          <p:nvPr/>
        </p:nvCxnSpPr>
        <p:spPr>
          <a:xfrm>
            <a:off x="1754753" y="546172"/>
            <a:ext cx="2785497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19"/>
          <p:cNvSpPr txBox="1"/>
          <p:nvPr/>
        </p:nvSpPr>
        <p:spPr>
          <a:xfrm>
            <a:off x="4586510" y="315340"/>
            <a:ext cx="3171371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zh-CN"/>
            </a:defPPr>
            <a:lvl1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EngraversGothic BT" panose="020B0507020203020204" pitchFamily="34" charset="0"/>
              </a:defRPr>
            </a:lvl1pPr>
          </a:lstStyle>
          <a:p>
            <a:pPr algn="ctr"/>
            <a:r>
              <a:rPr lang="zh-CN" altLang="en-US" sz="2400" b="1" spc="300" dirty="0">
                <a:latin typeface="+mn-ea"/>
              </a:rPr>
              <a:t>双方合照</a:t>
            </a:r>
          </a:p>
        </p:txBody>
      </p:sp>
      <p:cxnSp>
        <p:nvCxnSpPr>
          <p:cNvPr id="62" name="直接连接符 61"/>
          <p:cNvCxnSpPr/>
          <p:nvPr/>
        </p:nvCxnSpPr>
        <p:spPr>
          <a:xfrm>
            <a:off x="7676581" y="546172"/>
            <a:ext cx="2785497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9" name="组合 68">
            <a:extLst>
              <a:ext uri="{FF2B5EF4-FFF2-40B4-BE49-F238E27FC236}">
                <a16:creationId xmlns:a16="http://schemas.microsoft.com/office/drawing/2014/main" id="{3816D533-8AEE-4847-B84A-7ED6AFBCB439}"/>
              </a:ext>
            </a:extLst>
          </p:cNvPr>
          <p:cNvGrpSpPr/>
          <p:nvPr/>
        </p:nvGrpSpPr>
        <p:grpSpPr>
          <a:xfrm>
            <a:off x="4337050" y="1081659"/>
            <a:ext cx="3689432" cy="3998336"/>
            <a:chOff x="1233714" y="2075543"/>
            <a:chExt cx="2834143" cy="1756228"/>
          </a:xfrm>
        </p:grpSpPr>
        <p:sp>
          <p:nvSpPr>
            <p:cNvPr id="70" name="矩形 69">
              <a:extLst>
                <a:ext uri="{FF2B5EF4-FFF2-40B4-BE49-F238E27FC236}">
                  <a16:creationId xmlns:a16="http://schemas.microsoft.com/office/drawing/2014/main" id="{56E1625B-07C7-4AF6-86AA-FC242690F75C}"/>
                </a:ext>
              </a:extLst>
            </p:cNvPr>
            <p:cNvSpPr/>
            <p:nvPr/>
          </p:nvSpPr>
          <p:spPr>
            <a:xfrm>
              <a:off x="1233714" y="2075543"/>
              <a:ext cx="2834143" cy="17562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9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71" name="椭圆 3">
              <a:extLst>
                <a:ext uri="{FF2B5EF4-FFF2-40B4-BE49-F238E27FC236}">
                  <a16:creationId xmlns:a16="http://schemas.microsoft.com/office/drawing/2014/main" id="{0AF971E8-1C76-4B37-B33E-E368C1CE22B9}"/>
                </a:ext>
              </a:extLst>
            </p:cNvPr>
            <p:cNvSpPr/>
            <p:nvPr/>
          </p:nvSpPr>
          <p:spPr>
            <a:xfrm>
              <a:off x="1525632" y="2361177"/>
              <a:ext cx="227507" cy="235402"/>
            </a:xfrm>
            <a:custGeom>
              <a:avLst/>
              <a:gdLst>
                <a:gd name="connsiteX0" fmla="*/ 94055 w 317452"/>
                <a:gd name="connsiteY0" fmla="*/ 135965 h 328468"/>
                <a:gd name="connsiteX1" fmla="*/ 94407 w 317452"/>
                <a:gd name="connsiteY1" fmla="*/ 136055 h 328468"/>
                <a:gd name="connsiteX2" fmla="*/ 104825 w 317452"/>
                <a:gd name="connsiteY2" fmla="*/ 158537 h 328468"/>
                <a:gd name="connsiteX3" fmla="*/ 106109 w 317452"/>
                <a:gd name="connsiteY3" fmla="*/ 161308 h 328468"/>
                <a:gd name="connsiteX4" fmla="*/ 98162 w 317452"/>
                <a:gd name="connsiteY4" fmla="*/ 160053 h 328468"/>
                <a:gd name="connsiteX5" fmla="*/ 96849 w 317452"/>
                <a:gd name="connsiteY5" fmla="*/ 160053 h 328468"/>
                <a:gd name="connsiteX6" fmla="*/ 92911 w 317452"/>
                <a:gd name="connsiteY6" fmla="*/ 137630 h 328468"/>
                <a:gd name="connsiteX7" fmla="*/ 93506 w 317452"/>
                <a:gd name="connsiteY7" fmla="*/ 136765 h 328468"/>
                <a:gd name="connsiteX8" fmla="*/ 39496 w 317452"/>
                <a:gd name="connsiteY8" fmla="*/ 115887 h 328468"/>
                <a:gd name="connsiteX9" fmla="*/ 51437 w 317452"/>
                <a:gd name="connsiteY9" fmla="*/ 165488 h 328468"/>
                <a:gd name="connsiteX10" fmla="*/ 48784 w 317452"/>
                <a:gd name="connsiteY10" fmla="*/ 166793 h 328468"/>
                <a:gd name="connsiteX11" fmla="*/ 47457 w 317452"/>
                <a:gd name="connsiteY11" fmla="*/ 170709 h 328468"/>
                <a:gd name="connsiteX12" fmla="*/ 48784 w 317452"/>
                <a:gd name="connsiteY12" fmla="*/ 173319 h 328468"/>
                <a:gd name="connsiteX13" fmla="*/ 52764 w 317452"/>
                <a:gd name="connsiteY13" fmla="*/ 175930 h 328468"/>
                <a:gd name="connsiteX14" fmla="*/ 55418 w 317452"/>
                <a:gd name="connsiteY14" fmla="*/ 174625 h 328468"/>
                <a:gd name="connsiteX15" fmla="*/ 87263 w 317452"/>
                <a:gd name="connsiteY15" fmla="*/ 216393 h 328468"/>
                <a:gd name="connsiteX16" fmla="*/ 55418 w 317452"/>
                <a:gd name="connsiteY16" fmla="*/ 230752 h 328468"/>
                <a:gd name="connsiteX17" fmla="*/ 38169 w 317452"/>
                <a:gd name="connsiteY17" fmla="*/ 224225 h 328468"/>
                <a:gd name="connsiteX18" fmla="*/ 1017 w 317452"/>
                <a:gd name="connsiteY18" fmla="*/ 147214 h 328468"/>
                <a:gd name="connsiteX19" fmla="*/ 7651 w 317452"/>
                <a:gd name="connsiteY19" fmla="*/ 128940 h 328468"/>
                <a:gd name="connsiteX20" fmla="*/ 39496 w 317452"/>
                <a:gd name="connsiteY20" fmla="*/ 115887 h 328468"/>
                <a:gd name="connsiteX21" fmla="*/ 63900 w 317452"/>
                <a:gd name="connsiteY21" fmla="*/ 106627 h 328468"/>
                <a:gd name="connsiteX22" fmla="*/ 71807 w 317452"/>
                <a:gd name="connsiteY22" fmla="*/ 114982 h 328468"/>
                <a:gd name="connsiteX23" fmla="*/ 81033 w 317452"/>
                <a:gd name="connsiteY23" fmla="*/ 133331 h 328468"/>
                <a:gd name="connsiteX24" fmla="*/ 87623 w 317452"/>
                <a:gd name="connsiteY24" fmla="*/ 130710 h 328468"/>
                <a:gd name="connsiteX25" fmla="*/ 95803 w 317452"/>
                <a:gd name="connsiteY25" fmla="*/ 133422 h 328468"/>
                <a:gd name="connsiteX26" fmla="*/ 94055 w 317452"/>
                <a:gd name="connsiteY26" fmla="*/ 135965 h 328468"/>
                <a:gd name="connsiteX27" fmla="*/ 89115 w 317452"/>
                <a:gd name="connsiteY27" fmla="*/ 134702 h 328468"/>
                <a:gd name="connsiteX28" fmla="*/ 83823 w 317452"/>
                <a:gd name="connsiteY28" fmla="*/ 137407 h 328468"/>
                <a:gd name="connsiteX29" fmla="*/ 82500 w 317452"/>
                <a:gd name="connsiteY29" fmla="*/ 137407 h 328468"/>
                <a:gd name="connsiteX30" fmla="*/ 97053 w 317452"/>
                <a:gd name="connsiteY30" fmla="*/ 169863 h 328468"/>
                <a:gd name="connsiteX31" fmla="*/ 98375 w 317452"/>
                <a:gd name="connsiteY31" fmla="*/ 169863 h 328468"/>
                <a:gd name="connsiteX32" fmla="*/ 103667 w 317452"/>
                <a:gd name="connsiteY32" fmla="*/ 167158 h 328468"/>
                <a:gd name="connsiteX33" fmla="*/ 106313 w 317452"/>
                <a:gd name="connsiteY33" fmla="*/ 161749 h 328468"/>
                <a:gd name="connsiteX34" fmla="*/ 106109 w 317452"/>
                <a:gd name="connsiteY34" fmla="*/ 161308 h 328468"/>
                <a:gd name="connsiteX35" fmla="*/ 109648 w 317452"/>
                <a:gd name="connsiteY35" fmla="*/ 161866 h 328468"/>
                <a:gd name="connsiteX36" fmla="*/ 110272 w 317452"/>
                <a:gd name="connsiteY36" fmla="*/ 161402 h 328468"/>
                <a:gd name="connsiteX37" fmla="*/ 110522 w 317452"/>
                <a:gd name="connsiteY37" fmla="*/ 164622 h 328468"/>
                <a:gd name="connsiteX38" fmla="*/ 106074 w 317452"/>
                <a:gd name="connsiteY38" fmla="*/ 170028 h 328468"/>
                <a:gd name="connsiteX39" fmla="*/ 99484 w 317452"/>
                <a:gd name="connsiteY39" fmla="*/ 172650 h 328468"/>
                <a:gd name="connsiteX40" fmla="*/ 107391 w 317452"/>
                <a:gd name="connsiteY40" fmla="*/ 192309 h 328468"/>
                <a:gd name="connsiteX41" fmla="*/ 100802 w 317452"/>
                <a:gd name="connsiteY41" fmla="*/ 211968 h 328468"/>
                <a:gd name="connsiteX42" fmla="*/ 91576 w 317452"/>
                <a:gd name="connsiteY42" fmla="*/ 215900 h 328468"/>
                <a:gd name="connsiteX43" fmla="*/ 59946 w 317452"/>
                <a:gd name="connsiteY43" fmla="*/ 172650 h 328468"/>
                <a:gd name="connsiteX44" fmla="*/ 62582 w 317452"/>
                <a:gd name="connsiteY44" fmla="*/ 171339 h 328468"/>
                <a:gd name="connsiteX45" fmla="*/ 63900 w 317452"/>
                <a:gd name="connsiteY45" fmla="*/ 166097 h 328468"/>
                <a:gd name="connsiteX46" fmla="*/ 62582 w 317452"/>
                <a:gd name="connsiteY46" fmla="*/ 163475 h 328468"/>
                <a:gd name="connsiteX47" fmla="*/ 58628 w 317452"/>
                <a:gd name="connsiteY47" fmla="*/ 162165 h 328468"/>
                <a:gd name="connsiteX48" fmla="*/ 54674 w 317452"/>
                <a:gd name="connsiteY48" fmla="*/ 163475 h 328468"/>
                <a:gd name="connsiteX49" fmla="*/ 42813 w 317452"/>
                <a:gd name="connsiteY49" fmla="*/ 111051 h 328468"/>
                <a:gd name="connsiteX50" fmla="*/ 52038 w 317452"/>
                <a:gd name="connsiteY50" fmla="*/ 107119 h 328468"/>
                <a:gd name="connsiteX51" fmla="*/ 63900 w 317452"/>
                <a:gd name="connsiteY51" fmla="*/ 106627 h 328468"/>
                <a:gd name="connsiteX52" fmla="*/ 221560 w 317452"/>
                <a:gd name="connsiteY52" fmla="*/ 67725 h 328468"/>
                <a:gd name="connsiteX53" fmla="*/ 239938 w 317452"/>
                <a:gd name="connsiteY53" fmla="*/ 67725 h 328468"/>
                <a:gd name="connsiteX54" fmla="*/ 249127 w 317452"/>
                <a:gd name="connsiteY54" fmla="*/ 90147 h 328468"/>
                <a:gd name="connsiteX55" fmla="*/ 249127 w 317452"/>
                <a:gd name="connsiteY55" fmla="*/ 99380 h 328468"/>
                <a:gd name="connsiteX56" fmla="*/ 259629 w 317452"/>
                <a:gd name="connsiteY56" fmla="*/ 162691 h 328468"/>
                <a:gd name="connsiteX57" fmla="*/ 300324 w 317452"/>
                <a:gd name="connsiteY57" fmla="*/ 193027 h 328468"/>
                <a:gd name="connsiteX58" fmla="*/ 304262 w 317452"/>
                <a:gd name="connsiteY58" fmla="*/ 215450 h 328468"/>
                <a:gd name="connsiteX59" fmla="*/ 283258 w 317452"/>
                <a:gd name="connsiteY59" fmla="*/ 219407 h 328468"/>
                <a:gd name="connsiteX60" fmla="*/ 281946 w 317452"/>
                <a:gd name="connsiteY60" fmla="*/ 218088 h 328468"/>
                <a:gd name="connsiteX61" fmla="*/ 236000 w 317452"/>
                <a:gd name="connsiteY61" fmla="*/ 185113 h 328468"/>
                <a:gd name="connsiteX62" fmla="*/ 229436 w 317452"/>
                <a:gd name="connsiteY62" fmla="*/ 174562 h 328468"/>
                <a:gd name="connsiteX63" fmla="*/ 224185 w 317452"/>
                <a:gd name="connsiteY63" fmla="*/ 145544 h 328468"/>
                <a:gd name="connsiteX64" fmla="*/ 196617 w 317452"/>
                <a:gd name="connsiteY64" fmla="*/ 194346 h 328468"/>
                <a:gd name="connsiteX65" fmla="*/ 229436 w 317452"/>
                <a:gd name="connsiteY65" fmla="*/ 243148 h 328468"/>
                <a:gd name="connsiteX66" fmla="*/ 230749 w 317452"/>
                <a:gd name="connsiteY66" fmla="*/ 265571 h 328468"/>
                <a:gd name="connsiteX67" fmla="*/ 195305 w 317452"/>
                <a:gd name="connsiteY67" fmla="*/ 318329 h 328468"/>
                <a:gd name="connsiteX68" fmla="*/ 169050 w 317452"/>
                <a:gd name="connsiteY68" fmla="*/ 323605 h 328468"/>
                <a:gd name="connsiteX69" fmla="*/ 167737 w 317452"/>
                <a:gd name="connsiteY69" fmla="*/ 323605 h 328468"/>
                <a:gd name="connsiteX70" fmla="*/ 162486 w 317452"/>
                <a:gd name="connsiteY70" fmla="*/ 297226 h 328468"/>
                <a:gd name="connsiteX71" fmla="*/ 191366 w 317452"/>
                <a:gd name="connsiteY71" fmla="*/ 255019 h 328468"/>
                <a:gd name="connsiteX72" fmla="*/ 167737 w 317452"/>
                <a:gd name="connsiteY72" fmla="*/ 220726 h 328468"/>
                <a:gd name="connsiteX73" fmla="*/ 70594 w 317452"/>
                <a:gd name="connsiteY73" fmla="*/ 322286 h 328468"/>
                <a:gd name="connsiteX74" fmla="*/ 46965 w 317452"/>
                <a:gd name="connsiteY74" fmla="*/ 326243 h 328468"/>
                <a:gd name="connsiteX75" fmla="*/ 44339 w 317452"/>
                <a:gd name="connsiteY75" fmla="*/ 322286 h 328468"/>
                <a:gd name="connsiteX76" fmla="*/ 43027 w 317452"/>
                <a:gd name="connsiteY76" fmla="*/ 295907 h 328468"/>
                <a:gd name="connsiteX77" fmla="*/ 144108 w 317452"/>
                <a:gd name="connsiteY77" fmla="*/ 189070 h 328468"/>
                <a:gd name="connsiteX78" fmla="*/ 148046 w 317452"/>
                <a:gd name="connsiteY78" fmla="*/ 177200 h 328468"/>
                <a:gd name="connsiteX79" fmla="*/ 190054 w 317452"/>
                <a:gd name="connsiteY79" fmla="*/ 103337 h 328468"/>
                <a:gd name="connsiteX80" fmla="*/ 151984 w 317452"/>
                <a:gd name="connsiteY80" fmla="*/ 107294 h 328468"/>
                <a:gd name="connsiteX81" fmla="*/ 119166 w 317452"/>
                <a:gd name="connsiteY81" fmla="*/ 154777 h 328468"/>
                <a:gd name="connsiteX82" fmla="*/ 110272 w 317452"/>
                <a:gd name="connsiteY82" fmla="*/ 161402 h 328468"/>
                <a:gd name="connsiteX83" fmla="*/ 110027 w 317452"/>
                <a:gd name="connsiteY83" fmla="*/ 158233 h 328468"/>
                <a:gd name="connsiteX84" fmla="*/ 99484 w 317452"/>
                <a:gd name="connsiteY84" fmla="*/ 134642 h 328468"/>
                <a:gd name="connsiteX85" fmla="*/ 95803 w 317452"/>
                <a:gd name="connsiteY85" fmla="*/ 133422 h 328468"/>
                <a:gd name="connsiteX86" fmla="*/ 97670 w 317452"/>
                <a:gd name="connsiteY86" fmla="*/ 130706 h 328468"/>
                <a:gd name="connsiteX87" fmla="*/ 130980 w 317452"/>
                <a:gd name="connsiteY87" fmla="*/ 82234 h 328468"/>
                <a:gd name="connsiteX88" fmla="*/ 141482 w 317452"/>
                <a:gd name="connsiteY88" fmla="*/ 75639 h 328468"/>
                <a:gd name="connsiteX89" fmla="*/ 221560 w 317452"/>
                <a:gd name="connsiteY89" fmla="*/ 67725 h 328468"/>
                <a:gd name="connsiteX90" fmla="*/ 276970 w 317452"/>
                <a:gd name="connsiteY90" fmla="*/ 0 h 328468"/>
                <a:gd name="connsiteX91" fmla="*/ 317452 w 317452"/>
                <a:gd name="connsiteY91" fmla="*/ 39688 h 328468"/>
                <a:gd name="connsiteX92" fmla="*/ 276970 w 317452"/>
                <a:gd name="connsiteY92" fmla="*/ 79376 h 328468"/>
                <a:gd name="connsiteX93" fmla="*/ 236488 w 317452"/>
                <a:gd name="connsiteY93" fmla="*/ 39688 h 328468"/>
                <a:gd name="connsiteX94" fmla="*/ 276970 w 317452"/>
                <a:gd name="connsiteY94" fmla="*/ 0 h 328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</a:cxnLst>
              <a:rect l="l" t="t" r="r" b="b"/>
              <a:pathLst>
                <a:path w="317452" h="328468">
                  <a:moveTo>
                    <a:pt x="94055" y="135965"/>
                  </a:moveTo>
                  <a:lnTo>
                    <a:pt x="94407" y="136055"/>
                  </a:lnTo>
                  <a:cubicBezTo>
                    <a:pt x="100360" y="148902"/>
                    <a:pt x="103337" y="155325"/>
                    <a:pt x="104825" y="158537"/>
                  </a:cubicBezTo>
                  <a:lnTo>
                    <a:pt x="106109" y="161308"/>
                  </a:lnTo>
                  <a:lnTo>
                    <a:pt x="98162" y="160053"/>
                  </a:lnTo>
                  <a:cubicBezTo>
                    <a:pt x="98162" y="160053"/>
                    <a:pt x="96849" y="160053"/>
                    <a:pt x="96849" y="160053"/>
                  </a:cubicBezTo>
                  <a:cubicBezTo>
                    <a:pt x="90285" y="154777"/>
                    <a:pt x="87660" y="144225"/>
                    <a:pt x="92911" y="137630"/>
                  </a:cubicBezTo>
                  <a:cubicBezTo>
                    <a:pt x="92911" y="137630"/>
                    <a:pt x="92911" y="137630"/>
                    <a:pt x="93506" y="136765"/>
                  </a:cubicBezTo>
                  <a:close/>
                  <a:moveTo>
                    <a:pt x="39496" y="115887"/>
                  </a:moveTo>
                  <a:cubicBezTo>
                    <a:pt x="39496" y="115887"/>
                    <a:pt x="39496" y="115887"/>
                    <a:pt x="51437" y="165488"/>
                  </a:cubicBezTo>
                  <a:cubicBezTo>
                    <a:pt x="51437" y="165488"/>
                    <a:pt x="51437" y="165488"/>
                    <a:pt x="48784" y="166793"/>
                  </a:cubicBezTo>
                  <a:cubicBezTo>
                    <a:pt x="47457" y="166793"/>
                    <a:pt x="47457" y="169403"/>
                    <a:pt x="47457" y="170709"/>
                  </a:cubicBezTo>
                  <a:cubicBezTo>
                    <a:pt x="47457" y="170709"/>
                    <a:pt x="47457" y="170709"/>
                    <a:pt x="48784" y="173319"/>
                  </a:cubicBezTo>
                  <a:cubicBezTo>
                    <a:pt x="50111" y="175930"/>
                    <a:pt x="51437" y="175930"/>
                    <a:pt x="52764" y="175930"/>
                  </a:cubicBezTo>
                  <a:lnTo>
                    <a:pt x="55418" y="174625"/>
                  </a:lnTo>
                  <a:cubicBezTo>
                    <a:pt x="55418" y="174625"/>
                    <a:pt x="55418" y="174625"/>
                    <a:pt x="87263" y="216393"/>
                  </a:cubicBezTo>
                  <a:cubicBezTo>
                    <a:pt x="87263" y="216393"/>
                    <a:pt x="87263" y="216393"/>
                    <a:pt x="55418" y="230752"/>
                  </a:cubicBezTo>
                  <a:cubicBezTo>
                    <a:pt x="48784" y="233362"/>
                    <a:pt x="40823" y="230752"/>
                    <a:pt x="38169" y="224225"/>
                  </a:cubicBezTo>
                  <a:cubicBezTo>
                    <a:pt x="38169" y="224225"/>
                    <a:pt x="38169" y="224225"/>
                    <a:pt x="1017" y="147214"/>
                  </a:cubicBezTo>
                  <a:cubicBezTo>
                    <a:pt x="-1637" y="140687"/>
                    <a:pt x="1017" y="132856"/>
                    <a:pt x="7651" y="128940"/>
                  </a:cubicBezTo>
                  <a:cubicBezTo>
                    <a:pt x="7651" y="128940"/>
                    <a:pt x="7651" y="128940"/>
                    <a:pt x="39496" y="115887"/>
                  </a:cubicBezTo>
                  <a:close/>
                  <a:moveTo>
                    <a:pt x="63900" y="106627"/>
                  </a:moveTo>
                  <a:cubicBezTo>
                    <a:pt x="67524" y="108102"/>
                    <a:pt x="70489" y="111051"/>
                    <a:pt x="71807" y="114982"/>
                  </a:cubicBezTo>
                  <a:cubicBezTo>
                    <a:pt x="71807" y="114982"/>
                    <a:pt x="71807" y="114982"/>
                    <a:pt x="81033" y="133331"/>
                  </a:cubicBezTo>
                  <a:cubicBezTo>
                    <a:pt x="81033" y="133331"/>
                    <a:pt x="81033" y="133331"/>
                    <a:pt x="87623" y="130710"/>
                  </a:cubicBezTo>
                  <a:lnTo>
                    <a:pt x="95803" y="133422"/>
                  </a:lnTo>
                  <a:lnTo>
                    <a:pt x="94055" y="135965"/>
                  </a:lnTo>
                  <a:lnTo>
                    <a:pt x="89115" y="134702"/>
                  </a:lnTo>
                  <a:cubicBezTo>
                    <a:pt x="89115" y="134702"/>
                    <a:pt x="89115" y="134702"/>
                    <a:pt x="83823" y="137407"/>
                  </a:cubicBezTo>
                  <a:cubicBezTo>
                    <a:pt x="83823" y="137407"/>
                    <a:pt x="82500" y="137407"/>
                    <a:pt x="82500" y="137407"/>
                  </a:cubicBezTo>
                  <a:cubicBezTo>
                    <a:pt x="82500" y="137407"/>
                    <a:pt x="82500" y="137407"/>
                    <a:pt x="97053" y="169863"/>
                  </a:cubicBezTo>
                  <a:cubicBezTo>
                    <a:pt x="97053" y="169863"/>
                    <a:pt x="97053" y="169863"/>
                    <a:pt x="98375" y="169863"/>
                  </a:cubicBezTo>
                  <a:lnTo>
                    <a:pt x="103667" y="167158"/>
                  </a:lnTo>
                  <a:cubicBezTo>
                    <a:pt x="106313" y="165806"/>
                    <a:pt x="106313" y="163101"/>
                    <a:pt x="106313" y="161749"/>
                  </a:cubicBezTo>
                  <a:lnTo>
                    <a:pt x="106109" y="161308"/>
                  </a:lnTo>
                  <a:lnTo>
                    <a:pt x="109648" y="161866"/>
                  </a:lnTo>
                  <a:lnTo>
                    <a:pt x="110272" y="161402"/>
                  </a:lnTo>
                  <a:lnTo>
                    <a:pt x="110522" y="164622"/>
                  </a:lnTo>
                  <a:cubicBezTo>
                    <a:pt x="109698" y="166752"/>
                    <a:pt x="108051" y="168718"/>
                    <a:pt x="106074" y="170028"/>
                  </a:cubicBezTo>
                  <a:cubicBezTo>
                    <a:pt x="106074" y="170028"/>
                    <a:pt x="106074" y="170028"/>
                    <a:pt x="99484" y="172650"/>
                  </a:cubicBezTo>
                  <a:cubicBezTo>
                    <a:pt x="99484" y="172650"/>
                    <a:pt x="99484" y="172650"/>
                    <a:pt x="107391" y="192309"/>
                  </a:cubicBezTo>
                  <a:cubicBezTo>
                    <a:pt x="111345" y="198862"/>
                    <a:pt x="107391" y="208036"/>
                    <a:pt x="100802" y="211968"/>
                  </a:cubicBezTo>
                  <a:cubicBezTo>
                    <a:pt x="100802" y="211968"/>
                    <a:pt x="100802" y="211968"/>
                    <a:pt x="91576" y="215900"/>
                  </a:cubicBezTo>
                  <a:cubicBezTo>
                    <a:pt x="91576" y="215900"/>
                    <a:pt x="91576" y="215900"/>
                    <a:pt x="59946" y="172650"/>
                  </a:cubicBezTo>
                  <a:cubicBezTo>
                    <a:pt x="59946" y="172650"/>
                    <a:pt x="59946" y="172650"/>
                    <a:pt x="62582" y="171339"/>
                  </a:cubicBezTo>
                  <a:cubicBezTo>
                    <a:pt x="65218" y="170028"/>
                    <a:pt x="65218" y="167407"/>
                    <a:pt x="63900" y="166097"/>
                  </a:cubicBezTo>
                  <a:cubicBezTo>
                    <a:pt x="63900" y="166097"/>
                    <a:pt x="63900" y="166097"/>
                    <a:pt x="62582" y="163475"/>
                  </a:cubicBezTo>
                  <a:cubicBezTo>
                    <a:pt x="62582" y="162165"/>
                    <a:pt x="59946" y="160854"/>
                    <a:pt x="58628" y="162165"/>
                  </a:cubicBezTo>
                  <a:cubicBezTo>
                    <a:pt x="58628" y="162165"/>
                    <a:pt x="58628" y="162165"/>
                    <a:pt x="54674" y="163475"/>
                  </a:cubicBezTo>
                  <a:cubicBezTo>
                    <a:pt x="54674" y="163475"/>
                    <a:pt x="54674" y="163475"/>
                    <a:pt x="42813" y="111051"/>
                  </a:cubicBezTo>
                  <a:cubicBezTo>
                    <a:pt x="42813" y="111051"/>
                    <a:pt x="42813" y="111051"/>
                    <a:pt x="52038" y="107119"/>
                  </a:cubicBezTo>
                  <a:cubicBezTo>
                    <a:pt x="55992" y="105153"/>
                    <a:pt x="60275" y="105153"/>
                    <a:pt x="63900" y="106627"/>
                  </a:cubicBezTo>
                  <a:close/>
                  <a:moveTo>
                    <a:pt x="221560" y="67725"/>
                  </a:moveTo>
                  <a:cubicBezTo>
                    <a:pt x="226810" y="65087"/>
                    <a:pt x="234687" y="65087"/>
                    <a:pt x="239938" y="67725"/>
                  </a:cubicBezTo>
                  <a:cubicBezTo>
                    <a:pt x="247814" y="73001"/>
                    <a:pt x="250440" y="80915"/>
                    <a:pt x="249127" y="90147"/>
                  </a:cubicBezTo>
                  <a:cubicBezTo>
                    <a:pt x="249127" y="92785"/>
                    <a:pt x="249127" y="96742"/>
                    <a:pt x="249127" y="99380"/>
                  </a:cubicBezTo>
                  <a:cubicBezTo>
                    <a:pt x="249127" y="99380"/>
                    <a:pt x="249127" y="99380"/>
                    <a:pt x="259629" y="162691"/>
                  </a:cubicBezTo>
                  <a:cubicBezTo>
                    <a:pt x="259629" y="162691"/>
                    <a:pt x="259629" y="162691"/>
                    <a:pt x="300324" y="193027"/>
                  </a:cubicBezTo>
                  <a:cubicBezTo>
                    <a:pt x="308200" y="198303"/>
                    <a:pt x="309513" y="207536"/>
                    <a:pt x="304262" y="215450"/>
                  </a:cubicBezTo>
                  <a:cubicBezTo>
                    <a:pt x="299011" y="222045"/>
                    <a:pt x="289822" y="223363"/>
                    <a:pt x="283258" y="219407"/>
                  </a:cubicBezTo>
                  <a:cubicBezTo>
                    <a:pt x="283258" y="219407"/>
                    <a:pt x="281946" y="219407"/>
                    <a:pt x="281946" y="218088"/>
                  </a:cubicBezTo>
                  <a:cubicBezTo>
                    <a:pt x="281946" y="218088"/>
                    <a:pt x="281946" y="218088"/>
                    <a:pt x="236000" y="185113"/>
                  </a:cubicBezTo>
                  <a:cubicBezTo>
                    <a:pt x="232061" y="182475"/>
                    <a:pt x="230749" y="178518"/>
                    <a:pt x="229436" y="174562"/>
                  </a:cubicBezTo>
                  <a:cubicBezTo>
                    <a:pt x="229436" y="174562"/>
                    <a:pt x="229436" y="174562"/>
                    <a:pt x="224185" y="145544"/>
                  </a:cubicBezTo>
                  <a:cubicBezTo>
                    <a:pt x="224185" y="145544"/>
                    <a:pt x="224185" y="145544"/>
                    <a:pt x="196617" y="194346"/>
                  </a:cubicBezTo>
                  <a:cubicBezTo>
                    <a:pt x="196617" y="194346"/>
                    <a:pt x="196617" y="194346"/>
                    <a:pt x="229436" y="243148"/>
                  </a:cubicBezTo>
                  <a:cubicBezTo>
                    <a:pt x="234687" y="249743"/>
                    <a:pt x="234687" y="258976"/>
                    <a:pt x="230749" y="265571"/>
                  </a:cubicBezTo>
                  <a:cubicBezTo>
                    <a:pt x="230749" y="265571"/>
                    <a:pt x="230749" y="265571"/>
                    <a:pt x="195305" y="318329"/>
                  </a:cubicBezTo>
                  <a:cubicBezTo>
                    <a:pt x="188741" y="326243"/>
                    <a:pt x="178239" y="328881"/>
                    <a:pt x="169050" y="323605"/>
                  </a:cubicBezTo>
                  <a:cubicBezTo>
                    <a:pt x="169050" y="323605"/>
                    <a:pt x="169050" y="323605"/>
                    <a:pt x="167737" y="323605"/>
                  </a:cubicBezTo>
                  <a:cubicBezTo>
                    <a:pt x="159861" y="318329"/>
                    <a:pt x="157235" y="305140"/>
                    <a:pt x="162486" y="297226"/>
                  </a:cubicBezTo>
                  <a:cubicBezTo>
                    <a:pt x="162486" y="297226"/>
                    <a:pt x="162486" y="297226"/>
                    <a:pt x="191366" y="255019"/>
                  </a:cubicBezTo>
                  <a:cubicBezTo>
                    <a:pt x="191366" y="255019"/>
                    <a:pt x="191366" y="255019"/>
                    <a:pt x="167737" y="220726"/>
                  </a:cubicBezTo>
                  <a:cubicBezTo>
                    <a:pt x="167737" y="220726"/>
                    <a:pt x="167737" y="220726"/>
                    <a:pt x="70594" y="322286"/>
                  </a:cubicBezTo>
                  <a:cubicBezTo>
                    <a:pt x="65343" y="328881"/>
                    <a:pt x="54841" y="330200"/>
                    <a:pt x="46965" y="326243"/>
                  </a:cubicBezTo>
                  <a:cubicBezTo>
                    <a:pt x="45652" y="324924"/>
                    <a:pt x="44339" y="323605"/>
                    <a:pt x="44339" y="322286"/>
                  </a:cubicBezTo>
                  <a:cubicBezTo>
                    <a:pt x="36463" y="315691"/>
                    <a:pt x="36463" y="303821"/>
                    <a:pt x="43027" y="295907"/>
                  </a:cubicBezTo>
                  <a:cubicBezTo>
                    <a:pt x="43027" y="295907"/>
                    <a:pt x="43027" y="295907"/>
                    <a:pt x="144108" y="189070"/>
                  </a:cubicBezTo>
                  <a:cubicBezTo>
                    <a:pt x="144108" y="185113"/>
                    <a:pt x="145421" y="181156"/>
                    <a:pt x="148046" y="177200"/>
                  </a:cubicBezTo>
                  <a:cubicBezTo>
                    <a:pt x="148046" y="177200"/>
                    <a:pt x="148046" y="177200"/>
                    <a:pt x="190054" y="103337"/>
                  </a:cubicBezTo>
                  <a:cubicBezTo>
                    <a:pt x="190054" y="103337"/>
                    <a:pt x="190054" y="103337"/>
                    <a:pt x="151984" y="107294"/>
                  </a:cubicBezTo>
                  <a:cubicBezTo>
                    <a:pt x="151984" y="107294"/>
                    <a:pt x="151984" y="107294"/>
                    <a:pt x="119166" y="154777"/>
                  </a:cubicBezTo>
                  <a:lnTo>
                    <a:pt x="110272" y="161402"/>
                  </a:lnTo>
                  <a:lnTo>
                    <a:pt x="110027" y="158233"/>
                  </a:lnTo>
                  <a:cubicBezTo>
                    <a:pt x="99484" y="134642"/>
                    <a:pt x="99484" y="134642"/>
                    <a:pt x="99484" y="134642"/>
                  </a:cubicBezTo>
                  <a:lnTo>
                    <a:pt x="95803" y="133422"/>
                  </a:lnTo>
                  <a:lnTo>
                    <a:pt x="97670" y="130706"/>
                  </a:lnTo>
                  <a:cubicBezTo>
                    <a:pt x="102428" y="123781"/>
                    <a:pt x="111946" y="109932"/>
                    <a:pt x="130980" y="82234"/>
                  </a:cubicBezTo>
                  <a:cubicBezTo>
                    <a:pt x="133606" y="78277"/>
                    <a:pt x="137544" y="75639"/>
                    <a:pt x="141482" y="75639"/>
                  </a:cubicBezTo>
                  <a:cubicBezTo>
                    <a:pt x="141482" y="75639"/>
                    <a:pt x="141482" y="75639"/>
                    <a:pt x="221560" y="67725"/>
                  </a:cubicBezTo>
                  <a:close/>
                  <a:moveTo>
                    <a:pt x="276970" y="0"/>
                  </a:moveTo>
                  <a:cubicBezTo>
                    <a:pt x="299328" y="0"/>
                    <a:pt x="317452" y="17769"/>
                    <a:pt x="317452" y="39688"/>
                  </a:cubicBezTo>
                  <a:cubicBezTo>
                    <a:pt x="317452" y="61607"/>
                    <a:pt x="299328" y="79376"/>
                    <a:pt x="276970" y="79376"/>
                  </a:cubicBezTo>
                  <a:cubicBezTo>
                    <a:pt x="254612" y="79376"/>
                    <a:pt x="236488" y="61607"/>
                    <a:pt x="236488" y="39688"/>
                  </a:cubicBezTo>
                  <a:cubicBezTo>
                    <a:pt x="236488" y="17769"/>
                    <a:pt x="254612" y="0"/>
                    <a:pt x="27697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/>
            </a:p>
          </p:txBody>
        </p:sp>
      </p:grpSp>
      <p:grpSp>
        <p:nvGrpSpPr>
          <p:cNvPr id="72" name="组合 71">
            <a:extLst>
              <a:ext uri="{FF2B5EF4-FFF2-40B4-BE49-F238E27FC236}">
                <a16:creationId xmlns:a16="http://schemas.microsoft.com/office/drawing/2014/main" id="{2A5BE148-2806-40A8-8ACD-9B91D03EC9F3}"/>
              </a:ext>
            </a:extLst>
          </p:cNvPr>
          <p:cNvGrpSpPr/>
          <p:nvPr/>
        </p:nvGrpSpPr>
        <p:grpSpPr>
          <a:xfrm>
            <a:off x="7643586" y="1081659"/>
            <a:ext cx="3689432" cy="3998336"/>
            <a:chOff x="1233714" y="2075543"/>
            <a:chExt cx="2834143" cy="1756228"/>
          </a:xfrm>
        </p:grpSpPr>
        <p:sp>
          <p:nvSpPr>
            <p:cNvPr id="73" name="矩形 72">
              <a:extLst>
                <a:ext uri="{FF2B5EF4-FFF2-40B4-BE49-F238E27FC236}">
                  <a16:creationId xmlns:a16="http://schemas.microsoft.com/office/drawing/2014/main" id="{34A72A17-5BCD-4689-84A4-C815DBA3E526}"/>
                </a:ext>
              </a:extLst>
            </p:cNvPr>
            <p:cNvSpPr/>
            <p:nvPr/>
          </p:nvSpPr>
          <p:spPr>
            <a:xfrm>
              <a:off x="1233714" y="2075543"/>
              <a:ext cx="2834143" cy="17562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9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74" name="椭圆 3">
              <a:extLst>
                <a:ext uri="{FF2B5EF4-FFF2-40B4-BE49-F238E27FC236}">
                  <a16:creationId xmlns:a16="http://schemas.microsoft.com/office/drawing/2014/main" id="{5B014F8B-3C0F-4D72-BE96-CB6747742632}"/>
                </a:ext>
              </a:extLst>
            </p:cNvPr>
            <p:cNvSpPr/>
            <p:nvPr/>
          </p:nvSpPr>
          <p:spPr>
            <a:xfrm>
              <a:off x="1525632" y="2361177"/>
              <a:ext cx="227507" cy="235402"/>
            </a:xfrm>
            <a:custGeom>
              <a:avLst/>
              <a:gdLst>
                <a:gd name="connsiteX0" fmla="*/ 94055 w 317452"/>
                <a:gd name="connsiteY0" fmla="*/ 135965 h 328468"/>
                <a:gd name="connsiteX1" fmla="*/ 94407 w 317452"/>
                <a:gd name="connsiteY1" fmla="*/ 136055 h 328468"/>
                <a:gd name="connsiteX2" fmla="*/ 104825 w 317452"/>
                <a:gd name="connsiteY2" fmla="*/ 158537 h 328468"/>
                <a:gd name="connsiteX3" fmla="*/ 106109 w 317452"/>
                <a:gd name="connsiteY3" fmla="*/ 161308 h 328468"/>
                <a:gd name="connsiteX4" fmla="*/ 98162 w 317452"/>
                <a:gd name="connsiteY4" fmla="*/ 160053 h 328468"/>
                <a:gd name="connsiteX5" fmla="*/ 96849 w 317452"/>
                <a:gd name="connsiteY5" fmla="*/ 160053 h 328468"/>
                <a:gd name="connsiteX6" fmla="*/ 92911 w 317452"/>
                <a:gd name="connsiteY6" fmla="*/ 137630 h 328468"/>
                <a:gd name="connsiteX7" fmla="*/ 93506 w 317452"/>
                <a:gd name="connsiteY7" fmla="*/ 136765 h 328468"/>
                <a:gd name="connsiteX8" fmla="*/ 39496 w 317452"/>
                <a:gd name="connsiteY8" fmla="*/ 115887 h 328468"/>
                <a:gd name="connsiteX9" fmla="*/ 51437 w 317452"/>
                <a:gd name="connsiteY9" fmla="*/ 165488 h 328468"/>
                <a:gd name="connsiteX10" fmla="*/ 48784 w 317452"/>
                <a:gd name="connsiteY10" fmla="*/ 166793 h 328468"/>
                <a:gd name="connsiteX11" fmla="*/ 47457 w 317452"/>
                <a:gd name="connsiteY11" fmla="*/ 170709 h 328468"/>
                <a:gd name="connsiteX12" fmla="*/ 48784 w 317452"/>
                <a:gd name="connsiteY12" fmla="*/ 173319 h 328468"/>
                <a:gd name="connsiteX13" fmla="*/ 52764 w 317452"/>
                <a:gd name="connsiteY13" fmla="*/ 175930 h 328468"/>
                <a:gd name="connsiteX14" fmla="*/ 55418 w 317452"/>
                <a:gd name="connsiteY14" fmla="*/ 174625 h 328468"/>
                <a:gd name="connsiteX15" fmla="*/ 87263 w 317452"/>
                <a:gd name="connsiteY15" fmla="*/ 216393 h 328468"/>
                <a:gd name="connsiteX16" fmla="*/ 55418 w 317452"/>
                <a:gd name="connsiteY16" fmla="*/ 230752 h 328468"/>
                <a:gd name="connsiteX17" fmla="*/ 38169 w 317452"/>
                <a:gd name="connsiteY17" fmla="*/ 224225 h 328468"/>
                <a:gd name="connsiteX18" fmla="*/ 1017 w 317452"/>
                <a:gd name="connsiteY18" fmla="*/ 147214 h 328468"/>
                <a:gd name="connsiteX19" fmla="*/ 7651 w 317452"/>
                <a:gd name="connsiteY19" fmla="*/ 128940 h 328468"/>
                <a:gd name="connsiteX20" fmla="*/ 39496 w 317452"/>
                <a:gd name="connsiteY20" fmla="*/ 115887 h 328468"/>
                <a:gd name="connsiteX21" fmla="*/ 63900 w 317452"/>
                <a:gd name="connsiteY21" fmla="*/ 106627 h 328468"/>
                <a:gd name="connsiteX22" fmla="*/ 71807 w 317452"/>
                <a:gd name="connsiteY22" fmla="*/ 114982 h 328468"/>
                <a:gd name="connsiteX23" fmla="*/ 81033 w 317452"/>
                <a:gd name="connsiteY23" fmla="*/ 133331 h 328468"/>
                <a:gd name="connsiteX24" fmla="*/ 87623 w 317452"/>
                <a:gd name="connsiteY24" fmla="*/ 130710 h 328468"/>
                <a:gd name="connsiteX25" fmla="*/ 95803 w 317452"/>
                <a:gd name="connsiteY25" fmla="*/ 133422 h 328468"/>
                <a:gd name="connsiteX26" fmla="*/ 94055 w 317452"/>
                <a:gd name="connsiteY26" fmla="*/ 135965 h 328468"/>
                <a:gd name="connsiteX27" fmla="*/ 89115 w 317452"/>
                <a:gd name="connsiteY27" fmla="*/ 134702 h 328468"/>
                <a:gd name="connsiteX28" fmla="*/ 83823 w 317452"/>
                <a:gd name="connsiteY28" fmla="*/ 137407 h 328468"/>
                <a:gd name="connsiteX29" fmla="*/ 82500 w 317452"/>
                <a:gd name="connsiteY29" fmla="*/ 137407 h 328468"/>
                <a:gd name="connsiteX30" fmla="*/ 97053 w 317452"/>
                <a:gd name="connsiteY30" fmla="*/ 169863 h 328468"/>
                <a:gd name="connsiteX31" fmla="*/ 98375 w 317452"/>
                <a:gd name="connsiteY31" fmla="*/ 169863 h 328468"/>
                <a:gd name="connsiteX32" fmla="*/ 103667 w 317452"/>
                <a:gd name="connsiteY32" fmla="*/ 167158 h 328468"/>
                <a:gd name="connsiteX33" fmla="*/ 106313 w 317452"/>
                <a:gd name="connsiteY33" fmla="*/ 161749 h 328468"/>
                <a:gd name="connsiteX34" fmla="*/ 106109 w 317452"/>
                <a:gd name="connsiteY34" fmla="*/ 161308 h 328468"/>
                <a:gd name="connsiteX35" fmla="*/ 109648 w 317452"/>
                <a:gd name="connsiteY35" fmla="*/ 161866 h 328468"/>
                <a:gd name="connsiteX36" fmla="*/ 110272 w 317452"/>
                <a:gd name="connsiteY36" fmla="*/ 161402 h 328468"/>
                <a:gd name="connsiteX37" fmla="*/ 110522 w 317452"/>
                <a:gd name="connsiteY37" fmla="*/ 164622 h 328468"/>
                <a:gd name="connsiteX38" fmla="*/ 106074 w 317452"/>
                <a:gd name="connsiteY38" fmla="*/ 170028 h 328468"/>
                <a:gd name="connsiteX39" fmla="*/ 99484 w 317452"/>
                <a:gd name="connsiteY39" fmla="*/ 172650 h 328468"/>
                <a:gd name="connsiteX40" fmla="*/ 107391 w 317452"/>
                <a:gd name="connsiteY40" fmla="*/ 192309 h 328468"/>
                <a:gd name="connsiteX41" fmla="*/ 100802 w 317452"/>
                <a:gd name="connsiteY41" fmla="*/ 211968 h 328468"/>
                <a:gd name="connsiteX42" fmla="*/ 91576 w 317452"/>
                <a:gd name="connsiteY42" fmla="*/ 215900 h 328468"/>
                <a:gd name="connsiteX43" fmla="*/ 59946 w 317452"/>
                <a:gd name="connsiteY43" fmla="*/ 172650 h 328468"/>
                <a:gd name="connsiteX44" fmla="*/ 62582 w 317452"/>
                <a:gd name="connsiteY44" fmla="*/ 171339 h 328468"/>
                <a:gd name="connsiteX45" fmla="*/ 63900 w 317452"/>
                <a:gd name="connsiteY45" fmla="*/ 166097 h 328468"/>
                <a:gd name="connsiteX46" fmla="*/ 62582 w 317452"/>
                <a:gd name="connsiteY46" fmla="*/ 163475 h 328468"/>
                <a:gd name="connsiteX47" fmla="*/ 58628 w 317452"/>
                <a:gd name="connsiteY47" fmla="*/ 162165 h 328468"/>
                <a:gd name="connsiteX48" fmla="*/ 54674 w 317452"/>
                <a:gd name="connsiteY48" fmla="*/ 163475 h 328468"/>
                <a:gd name="connsiteX49" fmla="*/ 42813 w 317452"/>
                <a:gd name="connsiteY49" fmla="*/ 111051 h 328468"/>
                <a:gd name="connsiteX50" fmla="*/ 52038 w 317452"/>
                <a:gd name="connsiteY50" fmla="*/ 107119 h 328468"/>
                <a:gd name="connsiteX51" fmla="*/ 63900 w 317452"/>
                <a:gd name="connsiteY51" fmla="*/ 106627 h 328468"/>
                <a:gd name="connsiteX52" fmla="*/ 221560 w 317452"/>
                <a:gd name="connsiteY52" fmla="*/ 67725 h 328468"/>
                <a:gd name="connsiteX53" fmla="*/ 239938 w 317452"/>
                <a:gd name="connsiteY53" fmla="*/ 67725 h 328468"/>
                <a:gd name="connsiteX54" fmla="*/ 249127 w 317452"/>
                <a:gd name="connsiteY54" fmla="*/ 90147 h 328468"/>
                <a:gd name="connsiteX55" fmla="*/ 249127 w 317452"/>
                <a:gd name="connsiteY55" fmla="*/ 99380 h 328468"/>
                <a:gd name="connsiteX56" fmla="*/ 259629 w 317452"/>
                <a:gd name="connsiteY56" fmla="*/ 162691 h 328468"/>
                <a:gd name="connsiteX57" fmla="*/ 300324 w 317452"/>
                <a:gd name="connsiteY57" fmla="*/ 193027 h 328468"/>
                <a:gd name="connsiteX58" fmla="*/ 304262 w 317452"/>
                <a:gd name="connsiteY58" fmla="*/ 215450 h 328468"/>
                <a:gd name="connsiteX59" fmla="*/ 283258 w 317452"/>
                <a:gd name="connsiteY59" fmla="*/ 219407 h 328468"/>
                <a:gd name="connsiteX60" fmla="*/ 281946 w 317452"/>
                <a:gd name="connsiteY60" fmla="*/ 218088 h 328468"/>
                <a:gd name="connsiteX61" fmla="*/ 236000 w 317452"/>
                <a:gd name="connsiteY61" fmla="*/ 185113 h 328468"/>
                <a:gd name="connsiteX62" fmla="*/ 229436 w 317452"/>
                <a:gd name="connsiteY62" fmla="*/ 174562 h 328468"/>
                <a:gd name="connsiteX63" fmla="*/ 224185 w 317452"/>
                <a:gd name="connsiteY63" fmla="*/ 145544 h 328468"/>
                <a:gd name="connsiteX64" fmla="*/ 196617 w 317452"/>
                <a:gd name="connsiteY64" fmla="*/ 194346 h 328468"/>
                <a:gd name="connsiteX65" fmla="*/ 229436 w 317452"/>
                <a:gd name="connsiteY65" fmla="*/ 243148 h 328468"/>
                <a:gd name="connsiteX66" fmla="*/ 230749 w 317452"/>
                <a:gd name="connsiteY66" fmla="*/ 265571 h 328468"/>
                <a:gd name="connsiteX67" fmla="*/ 195305 w 317452"/>
                <a:gd name="connsiteY67" fmla="*/ 318329 h 328468"/>
                <a:gd name="connsiteX68" fmla="*/ 169050 w 317452"/>
                <a:gd name="connsiteY68" fmla="*/ 323605 h 328468"/>
                <a:gd name="connsiteX69" fmla="*/ 167737 w 317452"/>
                <a:gd name="connsiteY69" fmla="*/ 323605 h 328468"/>
                <a:gd name="connsiteX70" fmla="*/ 162486 w 317452"/>
                <a:gd name="connsiteY70" fmla="*/ 297226 h 328468"/>
                <a:gd name="connsiteX71" fmla="*/ 191366 w 317452"/>
                <a:gd name="connsiteY71" fmla="*/ 255019 h 328468"/>
                <a:gd name="connsiteX72" fmla="*/ 167737 w 317452"/>
                <a:gd name="connsiteY72" fmla="*/ 220726 h 328468"/>
                <a:gd name="connsiteX73" fmla="*/ 70594 w 317452"/>
                <a:gd name="connsiteY73" fmla="*/ 322286 h 328468"/>
                <a:gd name="connsiteX74" fmla="*/ 46965 w 317452"/>
                <a:gd name="connsiteY74" fmla="*/ 326243 h 328468"/>
                <a:gd name="connsiteX75" fmla="*/ 44339 w 317452"/>
                <a:gd name="connsiteY75" fmla="*/ 322286 h 328468"/>
                <a:gd name="connsiteX76" fmla="*/ 43027 w 317452"/>
                <a:gd name="connsiteY76" fmla="*/ 295907 h 328468"/>
                <a:gd name="connsiteX77" fmla="*/ 144108 w 317452"/>
                <a:gd name="connsiteY77" fmla="*/ 189070 h 328468"/>
                <a:gd name="connsiteX78" fmla="*/ 148046 w 317452"/>
                <a:gd name="connsiteY78" fmla="*/ 177200 h 328468"/>
                <a:gd name="connsiteX79" fmla="*/ 190054 w 317452"/>
                <a:gd name="connsiteY79" fmla="*/ 103337 h 328468"/>
                <a:gd name="connsiteX80" fmla="*/ 151984 w 317452"/>
                <a:gd name="connsiteY80" fmla="*/ 107294 h 328468"/>
                <a:gd name="connsiteX81" fmla="*/ 119166 w 317452"/>
                <a:gd name="connsiteY81" fmla="*/ 154777 h 328468"/>
                <a:gd name="connsiteX82" fmla="*/ 110272 w 317452"/>
                <a:gd name="connsiteY82" fmla="*/ 161402 h 328468"/>
                <a:gd name="connsiteX83" fmla="*/ 110027 w 317452"/>
                <a:gd name="connsiteY83" fmla="*/ 158233 h 328468"/>
                <a:gd name="connsiteX84" fmla="*/ 99484 w 317452"/>
                <a:gd name="connsiteY84" fmla="*/ 134642 h 328468"/>
                <a:gd name="connsiteX85" fmla="*/ 95803 w 317452"/>
                <a:gd name="connsiteY85" fmla="*/ 133422 h 328468"/>
                <a:gd name="connsiteX86" fmla="*/ 97670 w 317452"/>
                <a:gd name="connsiteY86" fmla="*/ 130706 h 328468"/>
                <a:gd name="connsiteX87" fmla="*/ 130980 w 317452"/>
                <a:gd name="connsiteY87" fmla="*/ 82234 h 328468"/>
                <a:gd name="connsiteX88" fmla="*/ 141482 w 317452"/>
                <a:gd name="connsiteY88" fmla="*/ 75639 h 328468"/>
                <a:gd name="connsiteX89" fmla="*/ 221560 w 317452"/>
                <a:gd name="connsiteY89" fmla="*/ 67725 h 328468"/>
                <a:gd name="connsiteX90" fmla="*/ 276970 w 317452"/>
                <a:gd name="connsiteY90" fmla="*/ 0 h 328468"/>
                <a:gd name="connsiteX91" fmla="*/ 317452 w 317452"/>
                <a:gd name="connsiteY91" fmla="*/ 39688 h 328468"/>
                <a:gd name="connsiteX92" fmla="*/ 276970 w 317452"/>
                <a:gd name="connsiteY92" fmla="*/ 79376 h 328468"/>
                <a:gd name="connsiteX93" fmla="*/ 236488 w 317452"/>
                <a:gd name="connsiteY93" fmla="*/ 39688 h 328468"/>
                <a:gd name="connsiteX94" fmla="*/ 276970 w 317452"/>
                <a:gd name="connsiteY94" fmla="*/ 0 h 328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</a:cxnLst>
              <a:rect l="l" t="t" r="r" b="b"/>
              <a:pathLst>
                <a:path w="317452" h="328468">
                  <a:moveTo>
                    <a:pt x="94055" y="135965"/>
                  </a:moveTo>
                  <a:lnTo>
                    <a:pt x="94407" y="136055"/>
                  </a:lnTo>
                  <a:cubicBezTo>
                    <a:pt x="100360" y="148902"/>
                    <a:pt x="103337" y="155325"/>
                    <a:pt x="104825" y="158537"/>
                  </a:cubicBezTo>
                  <a:lnTo>
                    <a:pt x="106109" y="161308"/>
                  </a:lnTo>
                  <a:lnTo>
                    <a:pt x="98162" y="160053"/>
                  </a:lnTo>
                  <a:cubicBezTo>
                    <a:pt x="98162" y="160053"/>
                    <a:pt x="96849" y="160053"/>
                    <a:pt x="96849" y="160053"/>
                  </a:cubicBezTo>
                  <a:cubicBezTo>
                    <a:pt x="90285" y="154777"/>
                    <a:pt x="87660" y="144225"/>
                    <a:pt x="92911" y="137630"/>
                  </a:cubicBezTo>
                  <a:cubicBezTo>
                    <a:pt x="92911" y="137630"/>
                    <a:pt x="92911" y="137630"/>
                    <a:pt x="93506" y="136765"/>
                  </a:cubicBezTo>
                  <a:close/>
                  <a:moveTo>
                    <a:pt x="39496" y="115887"/>
                  </a:moveTo>
                  <a:cubicBezTo>
                    <a:pt x="39496" y="115887"/>
                    <a:pt x="39496" y="115887"/>
                    <a:pt x="51437" y="165488"/>
                  </a:cubicBezTo>
                  <a:cubicBezTo>
                    <a:pt x="51437" y="165488"/>
                    <a:pt x="51437" y="165488"/>
                    <a:pt x="48784" y="166793"/>
                  </a:cubicBezTo>
                  <a:cubicBezTo>
                    <a:pt x="47457" y="166793"/>
                    <a:pt x="47457" y="169403"/>
                    <a:pt x="47457" y="170709"/>
                  </a:cubicBezTo>
                  <a:cubicBezTo>
                    <a:pt x="47457" y="170709"/>
                    <a:pt x="47457" y="170709"/>
                    <a:pt x="48784" y="173319"/>
                  </a:cubicBezTo>
                  <a:cubicBezTo>
                    <a:pt x="50111" y="175930"/>
                    <a:pt x="51437" y="175930"/>
                    <a:pt x="52764" y="175930"/>
                  </a:cubicBezTo>
                  <a:lnTo>
                    <a:pt x="55418" y="174625"/>
                  </a:lnTo>
                  <a:cubicBezTo>
                    <a:pt x="55418" y="174625"/>
                    <a:pt x="55418" y="174625"/>
                    <a:pt x="87263" y="216393"/>
                  </a:cubicBezTo>
                  <a:cubicBezTo>
                    <a:pt x="87263" y="216393"/>
                    <a:pt x="87263" y="216393"/>
                    <a:pt x="55418" y="230752"/>
                  </a:cubicBezTo>
                  <a:cubicBezTo>
                    <a:pt x="48784" y="233362"/>
                    <a:pt x="40823" y="230752"/>
                    <a:pt x="38169" y="224225"/>
                  </a:cubicBezTo>
                  <a:cubicBezTo>
                    <a:pt x="38169" y="224225"/>
                    <a:pt x="38169" y="224225"/>
                    <a:pt x="1017" y="147214"/>
                  </a:cubicBezTo>
                  <a:cubicBezTo>
                    <a:pt x="-1637" y="140687"/>
                    <a:pt x="1017" y="132856"/>
                    <a:pt x="7651" y="128940"/>
                  </a:cubicBezTo>
                  <a:cubicBezTo>
                    <a:pt x="7651" y="128940"/>
                    <a:pt x="7651" y="128940"/>
                    <a:pt x="39496" y="115887"/>
                  </a:cubicBezTo>
                  <a:close/>
                  <a:moveTo>
                    <a:pt x="63900" y="106627"/>
                  </a:moveTo>
                  <a:cubicBezTo>
                    <a:pt x="67524" y="108102"/>
                    <a:pt x="70489" y="111051"/>
                    <a:pt x="71807" y="114982"/>
                  </a:cubicBezTo>
                  <a:cubicBezTo>
                    <a:pt x="71807" y="114982"/>
                    <a:pt x="71807" y="114982"/>
                    <a:pt x="81033" y="133331"/>
                  </a:cubicBezTo>
                  <a:cubicBezTo>
                    <a:pt x="81033" y="133331"/>
                    <a:pt x="81033" y="133331"/>
                    <a:pt x="87623" y="130710"/>
                  </a:cubicBezTo>
                  <a:lnTo>
                    <a:pt x="95803" y="133422"/>
                  </a:lnTo>
                  <a:lnTo>
                    <a:pt x="94055" y="135965"/>
                  </a:lnTo>
                  <a:lnTo>
                    <a:pt x="89115" y="134702"/>
                  </a:lnTo>
                  <a:cubicBezTo>
                    <a:pt x="89115" y="134702"/>
                    <a:pt x="89115" y="134702"/>
                    <a:pt x="83823" y="137407"/>
                  </a:cubicBezTo>
                  <a:cubicBezTo>
                    <a:pt x="83823" y="137407"/>
                    <a:pt x="82500" y="137407"/>
                    <a:pt x="82500" y="137407"/>
                  </a:cubicBezTo>
                  <a:cubicBezTo>
                    <a:pt x="82500" y="137407"/>
                    <a:pt x="82500" y="137407"/>
                    <a:pt x="97053" y="169863"/>
                  </a:cubicBezTo>
                  <a:cubicBezTo>
                    <a:pt x="97053" y="169863"/>
                    <a:pt x="97053" y="169863"/>
                    <a:pt x="98375" y="169863"/>
                  </a:cubicBezTo>
                  <a:lnTo>
                    <a:pt x="103667" y="167158"/>
                  </a:lnTo>
                  <a:cubicBezTo>
                    <a:pt x="106313" y="165806"/>
                    <a:pt x="106313" y="163101"/>
                    <a:pt x="106313" y="161749"/>
                  </a:cubicBezTo>
                  <a:lnTo>
                    <a:pt x="106109" y="161308"/>
                  </a:lnTo>
                  <a:lnTo>
                    <a:pt x="109648" y="161866"/>
                  </a:lnTo>
                  <a:lnTo>
                    <a:pt x="110272" y="161402"/>
                  </a:lnTo>
                  <a:lnTo>
                    <a:pt x="110522" y="164622"/>
                  </a:lnTo>
                  <a:cubicBezTo>
                    <a:pt x="109698" y="166752"/>
                    <a:pt x="108051" y="168718"/>
                    <a:pt x="106074" y="170028"/>
                  </a:cubicBezTo>
                  <a:cubicBezTo>
                    <a:pt x="106074" y="170028"/>
                    <a:pt x="106074" y="170028"/>
                    <a:pt x="99484" y="172650"/>
                  </a:cubicBezTo>
                  <a:cubicBezTo>
                    <a:pt x="99484" y="172650"/>
                    <a:pt x="99484" y="172650"/>
                    <a:pt x="107391" y="192309"/>
                  </a:cubicBezTo>
                  <a:cubicBezTo>
                    <a:pt x="111345" y="198862"/>
                    <a:pt x="107391" y="208036"/>
                    <a:pt x="100802" y="211968"/>
                  </a:cubicBezTo>
                  <a:cubicBezTo>
                    <a:pt x="100802" y="211968"/>
                    <a:pt x="100802" y="211968"/>
                    <a:pt x="91576" y="215900"/>
                  </a:cubicBezTo>
                  <a:cubicBezTo>
                    <a:pt x="91576" y="215900"/>
                    <a:pt x="91576" y="215900"/>
                    <a:pt x="59946" y="172650"/>
                  </a:cubicBezTo>
                  <a:cubicBezTo>
                    <a:pt x="59946" y="172650"/>
                    <a:pt x="59946" y="172650"/>
                    <a:pt x="62582" y="171339"/>
                  </a:cubicBezTo>
                  <a:cubicBezTo>
                    <a:pt x="65218" y="170028"/>
                    <a:pt x="65218" y="167407"/>
                    <a:pt x="63900" y="166097"/>
                  </a:cubicBezTo>
                  <a:cubicBezTo>
                    <a:pt x="63900" y="166097"/>
                    <a:pt x="63900" y="166097"/>
                    <a:pt x="62582" y="163475"/>
                  </a:cubicBezTo>
                  <a:cubicBezTo>
                    <a:pt x="62582" y="162165"/>
                    <a:pt x="59946" y="160854"/>
                    <a:pt x="58628" y="162165"/>
                  </a:cubicBezTo>
                  <a:cubicBezTo>
                    <a:pt x="58628" y="162165"/>
                    <a:pt x="58628" y="162165"/>
                    <a:pt x="54674" y="163475"/>
                  </a:cubicBezTo>
                  <a:cubicBezTo>
                    <a:pt x="54674" y="163475"/>
                    <a:pt x="54674" y="163475"/>
                    <a:pt x="42813" y="111051"/>
                  </a:cubicBezTo>
                  <a:cubicBezTo>
                    <a:pt x="42813" y="111051"/>
                    <a:pt x="42813" y="111051"/>
                    <a:pt x="52038" y="107119"/>
                  </a:cubicBezTo>
                  <a:cubicBezTo>
                    <a:pt x="55992" y="105153"/>
                    <a:pt x="60275" y="105153"/>
                    <a:pt x="63900" y="106627"/>
                  </a:cubicBezTo>
                  <a:close/>
                  <a:moveTo>
                    <a:pt x="221560" y="67725"/>
                  </a:moveTo>
                  <a:cubicBezTo>
                    <a:pt x="226810" y="65087"/>
                    <a:pt x="234687" y="65087"/>
                    <a:pt x="239938" y="67725"/>
                  </a:cubicBezTo>
                  <a:cubicBezTo>
                    <a:pt x="247814" y="73001"/>
                    <a:pt x="250440" y="80915"/>
                    <a:pt x="249127" y="90147"/>
                  </a:cubicBezTo>
                  <a:cubicBezTo>
                    <a:pt x="249127" y="92785"/>
                    <a:pt x="249127" y="96742"/>
                    <a:pt x="249127" y="99380"/>
                  </a:cubicBezTo>
                  <a:cubicBezTo>
                    <a:pt x="249127" y="99380"/>
                    <a:pt x="249127" y="99380"/>
                    <a:pt x="259629" y="162691"/>
                  </a:cubicBezTo>
                  <a:cubicBezTo>
                    <a:pt x="259629" y="162691"/>
                    <a:pt x="259629" y="162691"/>
                    <a:pt x="300324" y="193027"/>
                  </a:cubicBezTo>
                  <a:cubicBezTo>
                    <a:pt x="308200" y="198303"/>
                    <a:pt x="309513" y="207536"/>
                    <a:pt x="304262" y="215450"/>
                  </a:cubicBezTo>
                  <a:cubicBezTo>
                    <a:pt x="299011" y="222045"/>
                    <a:pt x="289822" y="223363"/>
                    <a:pt x="283258" y="219407"/>
                  </a:cubicBezTo>
                  <a:cubicBezTo>
                    <a:pt x="283258" y="219407"/>
                    <a:pt x="281946" y="219407"/>
                    <a:pt x="281946" y="218088"/>
                  </a:cubicBezTo>
                  <a:cubicBezTo>
                    <a:pt x="281946" y="218088"/>
                    <a:pt x="281946" y="218088"/>
                    <a:pt x="236000" y="185113"/>
                  </a:cubicBezTo>
                  <a:cubicBezTo>
                    <a:pt x="232061" y="182475"/>
                    <a:pt x="230749" y="178518"/>
                    <a:pt x="229436" y="174562"/>
                  </a:cubicBezTo>
                  <a:cubicBezTo>
                    <a:pt x="229436" y="174562"/>
                    <a:pt x="229436" y="174562"/>
                    <a:pt x="224185" y="145544"/>
                  </a:cubicBezTo>
                  <a:cubicBezTo>
                    <a:pt x="224185" y="145544"/>
                    <a:pt x="224185" y="145544"/>
                    <a:pt x="196617" y="194346"/>
                  </a:cubicBezTo>
                  <a:cubicBezTo>
                    <a:pt x="196617" y="194346"/>
                    <a:pt x="196617" y="194346"/>
                    <a:pt x="229436" y="243148"/>
                  </a:cubicBezTo>
                  <a:cubicBezTo>
                    <a:pt x="234687" y="249743"/>
                    <a:pt x="234687" y="258976"/>
                    <a:pt x="230749" y="265571"/>
                  </a:cubicBezTo>
                  <a:cubicBezTo>
                    <a:pt x="230749" y="265571"/>
                    <a:pt x="230749" y="265571"/>
                    <a:pt x="195305" y="318329"/>
                  </a:cubicBezTo>
                  <a:cubicBezTo>
                    <a:pt x="188741" y="326243"/>
                    <a:pt x="178239" y="328881"/>
                    <a:pt x="169050" y="323605"/>
                  </a:cubicBezTo>
                  <a:cubicBezTo>
                    <a:pt x="169050" y="323605"/>
                    <a:pt x="169050" y="323605"/>
                    <a:pt x="167737" y="323605"/>
                  </a:cubicBezTo>
                  <a:cubicBezTo>
                    <a:pt x="159861" y="318329"/>
                    <a:pt x="157235" y="305140"/>
                    <a:pt x="162486" y="297226"/>
                  </a:cubicBezTo>
                  <a:cubicBezTo>
                    <a:pt x="162486" y="297226"/>
                    <a:pt x="162486" y="297226"/>
                    <a:pt x="191366" y="255019"/>
                  </a:cubicBezTo>
                  <a:cubicBezTo>
                    <a:pt x="191366" y="255019"/>
                    <a:pt x="191366" y="255019"/>
                    <a:pt x="167737" y="220726"/>
                  </a:cubicBezTo>
                  <a:cubicBezTo>
                    <a:pt x="167737" y="220726"/>
                    <a:pt x="167737" y="220726"/>
                    <a:pt x="70594" y="322286"/>
                  </a:cubicBezTo>
                  <a:cubicBezTo>
                    <a:pt x="65343" y="328881"/>
                    <a:pt x="54841" y="330200"/>
                    <a:pt x="46965" y="326243"/>
                  </a:cubicBezTo>
                  <a:cubicBezTo>
                    <a:pt x="45652" y="324924"/>
                    <a:pt x="44339" y="323605"/>
                    <a:pt x="44339" y="322286"/>
                  </a:cubicBezTo>
                  <a:cubicBezTo>
                    <a:pt x="36463" y="315691"/>
                    <a:pt x="36463" y="303821"/>
                    <a:pt x="43027" y="295907"/>
                  </a:cubicBezTo>
                  <a:cubicBezTo>
                    <a:pt x="43027" y="295907"/>
                    <a:pt x="43027" y="295907"/>
                    <a:pt x="144108" y="189070"/>
                  </a:cubicBezTo>
                  <a:cubicBezTo>
                    <a:pt x="144108" y="185113"/>
                    <a:pt x="145421" y="181156"/>
                    <a:pt x="148046" y="177200"/>
                  </a:cubicBezTo>
                  <a:cubicBezTo>
                    <a:pt x="148046" y="177200"/>
                    <a:pt x="148046" y="177200"/>
                    <a:pt x="190054" y="103337"/>
                  </a:cubicBezTo>
                  <a:cubicBezTo>
                    <a:pt x="190054" y="103337"/>
                    <a:pt x="190054" y="103337"/>
                    <a:pt x="151984" y="107294"/>
                  </a:cubicBezTo>
                  <a:cubicBezTo>
                    <a:pt x="151984" y="107294"/>
                    <a:pt x="151984" y="107294"/>
                    <a:pt x="119166" y="154777"/>
                  </a:cubicBezTo>
                  <a:lnTo>
                    <a:pt x="110272" y="161402"/>
                  </a:lnTo>
                  <a:lnTo>
                    <a:pt x="110027" y="158233"/>
                  </a:lnTo>
                  <a:cubicBezTo>
                    <a:pt x="99484" y="134642"/>
                    <a:pt x="99484" y="134642"/>
                    <a:pt x="99484" y="134642"/>
                  </a:cubicBezTo>
                  <a:lnTo>
                    <a:pt x="95803" y="133422"/>
                  </a:lnTo>
                  <a:lnTo>
                    <a:pt x="97670" y="130706"/>
                  </a:lnTo>
                  <a:cubicBezTo>
                    <a:pt x="102428" y="123781"/>
                    <a:pt x="111946" y="109932"/>
                    <a:pt x="130980" y="82234"/>
                  </a:cubicBezTo>
                  <a:cubicBezTo>
                    <a:pt x="133606" y="78277"/>
                    <a:pt x="137544" y="75639"/>
                    <a:pt x="141482" y="75639"/>
                  </a:cubicBezTo>
                  <a:cubicBezTo>
                    <a:pt x="141482" y="75639"/>
                    <a:pt x="141482" y="75639"/>
                    <a:pt x="221560" y="67725"/>
                  </a:cubicBezTo>
                  <a:close/>
                  <a:moveTo>
                    <a:pt x="276970" y="0"/>
                  </a:moveTo>
                  <a:cubicBezTo>
                    <a:pt x="299328" y="0"/>
                    <a:pt x="317452" y="17769"/>
                    <a:pt x="317452" y="39688"/>
                  </a:cubicBezTo>
                  <a:cubicBezTo>
                    <a:pt x="317452" y="61607"/>
                    <a:pt x="299328" y="79376"/>
                    <a:pt x="276970" y="79376"/>
                  </a:cubicBezTo>
                  <a:cubicBezTo>
                    <a:pt x="254612" y="79376"/>
                    <a:pt x="236488" y="61607"/>
                    <a:pt x="236488" y="39688"/>
                  </a:cubicBezTo>
                  <a:cubicBezTo>
                    <a:pt x="236488" y="17769"/>
                    <a:pt x="254612" y="0"/>
                    <a:pt x="27697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/>
            </a:p>
          </p:txBody>
        </p:sp>
      </p:grpSp>
      <p:pic>
        <p:nvPicPr>
          <p:cNvPr id="3" name="图片 2">
            <a:extLst>
              <a:ext uri="{FF2B5EF4-FFF2-40B4-BE49-F238E27FC236}">
                <a16:creationId xmlns:a16="http://schemas.microsoft.com/office/drawing/2014/main" id="{DB03805E-753F-4EAD-AD4F-2433BB4472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9567" y="1488649"/>
            <a:ext cx="4245808" cy="3184356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307F7C2A-243D-4DC0-84B9-50EAE2DFAD0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5665" y="1483569"/>
            <a:ext cx="4245808" cy="3184356"/>
          </a:xfrm>
          <a:prstGeom prst="rect">
            <a:avLst/>
          </a:prstGeom>
        </p:spPr>
      </p:pic>
      <p:sp>
        <p:nvSpPr>
          <p:cNvPr id="15" name="文本框 14">
            <a:extLst>
              <a:ext uri="{FF2B5EF4-FFF2-40B4-BE49-F238E27FC236}">
                <a16:creationId xmlns:a16="http://schemas.microsoft.com/office/drawing/2014/main" id="{5198D632-8310-4AA2-8E6E-892E35DBC228}"/>
              </a:ext>
            </a:extLst>
          </p:cNvPr>
          <p:cNvSpPr txBox="1"/>
          <p:nvPr/>
        </p:nvSpPr>
        <p:spPr>
          <a:xfrm>
            <a:off x="3147501" y="5615481"/>
            <a:ext cx="685315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cs typeface="+mn-ea"/>
                <a:sym typeface="+mn-lt"/>
              </a:rPr>
              <a:t>签订完合同后与老板的合照！</a:t>
            </a:r>
            <a:endParaRPr lang="zh-CN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4468148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6602049" y="2532580"/>
            <a:ext cx="1565569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/>
            <a:r>
              <a:rPr lang="zh-CN" altLang="en-US" sz="4000" b="1" dirty="0">
                <a:solidFill>
                  <a:srgbClr val="191919"/>
                </a:solidFill>
              </a:rPr>
              <a:t>总结</a:t>
            </a:r>
          </a:p>
        </p:txBody>
      </p:sp>
      <p:cxnSp>
        <p:nvCxnSpPr>
          <p:cNvPr id="4" name="直接连接符 3"/>
          <p:cNvCxnSpPr/>
          <p:nvPr/>
        </p:nvCxnSpPr>
        <p:spPr>
          <a:xfrm>
            <a:off x="5920353" y="3313263"/>
            <a:ext cx="2998599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组合 17"/>
          <p:cNvGrpSpPr/>
          <p:nvPr/>
        </p:nvGrpSpPr>
        <p:grpSpPr>
          <a:xfrm>
            <a:off x="1006820" y="1229537"/>
            <a:ext cx="3800348" cy="4408404"/>
            <a:chOff x="1006820" y="1229537"/>
            <a:chExt cx="3800348" cy="4408404"/>
          </a:xfrm>
        </p:grpSpPr>
        <p:pic>
          <p:nvPicPr>
            <p:cNvPr id="16" name="图片 15"/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88" t="20893" r="62629" b="13562"/>
            <a:stretch/>
          </p:blipFill>
          <p:spPr>
            <a:xfrm>
              <a:off x="1006820" y="1229537"/>
              <a:ext cx="3800348" cy="4408404"/>
            </a:xfrm>
            <a:prstGeom prst="rect">
              <a:avLst/>
            </a:prstGeom>
            <a:effectLst>
              <a:outerShdw blurRad="190500" dist="1270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5" name="矩形 4"/>
            <p:cNvSpPr/>
            <p:nvPr/>
          </p:nvSpPr>
          <p:spPr>
            <a:xfrm>
              <a:off x="1989575" y="2139630"/>
              <a:ext cx="2270454" cy="2650211"/>
            </a:xfrm>
            <a:prstGeom prst="rect">
              <a:avLst/>
            </a:prstGeom>
            <a:solidFill>
              <a:srgbClr val="E5E8ED"/>
            </a:solidFill>
            <a:ln>
              <a:noFill/>
            </a:ln>
            <a:effectLst>
              <a:innerShdw blurRad="304800" dist="76200" dir="13500000">
                <a:prstClr val="black">
                  <a:alpha val="67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2400216" y="2532580"/>
              <a:ext cx="1210588" cy="1200329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/>
              <a:r>
                <a:rPr lang="en-US" altLang="zh-CN" sz="7200" b="1" dirty="0">
                  <a:solidFill>
                    <a:srgbClr val="191919"/>
                  </a:solidFill>
                </a:rPr>
                <a:t>05</a:t>
              </a:r>
              <a:endParaRPr lang="zh-CN" altLang="en-US" sz="7200" b="1" dirty="0">
                <a:solidFill>
                  <a:srgbClr val="191919"/>
                </a:solidFill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2360141" y="3732319"/>
              <a:ext cx="1290738" cy="584775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/>
              <a:r>
                <a:rPr lang="en-US" altLang="zh-CN" sz="3200" b="1" spc="600" dirty="0">
                  <a:solidFill>
                    <a:srgbClr val="191919"/>
                  </a:solidFill>
                </a:rPr>
                <a:t>Part</a:t>
              </a:r>
              <a:endParaRPr lang="zh-CN" altLang="en-US" sz="3200" b="1" spc="600" dirty="0">
                <a:solidFill>
                  <a:srgbClr val="19191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0451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7" dur="75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8" dur="75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750"/>
                                </p:stCondLst>
                                <p:childTnLst>
                                  <p:par>
                                    <p:cTn id="10" presetID="4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x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h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w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6" dur="500" tmFilter="0,0; .5, 1; 1, 1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300"/>
                                </p:stCondLst>
                                <p:childTnLst>
                                  <p:par>
                                    <p:cTn id="18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0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1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750"/>
                                </p:stCondLst>
                                <p:childTnLst>
                                  <p:par>
                                    <p:cTn id="10" presetID="4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x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h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w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6" dur="500" tmFilter="0,0; .5, 1; 1, 1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300"/>
                                </p:stCondLst>
                                <p:childTnLst>
                                  <p:par>
                                    <p:cTn id="18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0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1" presetID="41" presetClass="entr" presetSubtype="0" fill="hold" grpId="0" nodeType="withEffect">
                                      <p:stCondLst>
                                        <p:cond delay="25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3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x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5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h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6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w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7" dur="500" tmFilter="0,0; .5, 1; 1, 1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1" grpId="0"/>
          <p:bldP spid="12" grpId="0"/>
        </p:bldLst>
      </p:timing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55688" y="2064477"/>
            <a:ext cx="10080625" cy="305616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4" name="矩形: 圆角 3"/>
          <p:cNvSpPr/>
          <p:nvPr/>
        </p:nvSpPr>
        <p:spPr>
          <a:xfrm>
            <a:off x="9049657" y="5262836"/>
            <a:ext cx="435428" cy="435428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椭圆 4"/>
          <p:cNvSpPr/>
          <p:nvPr/>
        </p:nvSpPr>
        <p:spPr>
          <a:xfrm>
            <a:off x="9149670" y="5362849"/>
            <a:ext cx="235402" cy="235401"/>
          </a:xfrm>
          <a:custGeom>
            <a:avLst/>
            <a:gdLst>
              <a:gd name="connsiteX0" fmla="*/ 199497 w 331788"/>
              <a:gd name="connsiteY0" fmla="*/ 265112 h 331787"/>
              <a:gd name="connsiteX1" fmla="*/ 209798 w 331788"/>
              <a:gd name="connsiteY1" fmla="*/ 279217 h 331787"/>
              <a:gd name="connsiteX2" fmla="*/ 238126 w 331788"/>
              <a:gd name="connsiteY2" fmla="*/ 315118 h 331787"/>
              <a:gd name="connsiteX3" fmla="*/ 166018 w 331788"/>
              <a:gd name="connsiteY3" fmla="*/ 331787 h 331787"/>
              <a:gd name="connsiteX4" fmla="*/ 122238 w 331788"/>
              <a:gd name="connsiteY4" fmla="*/ 325376 h 331787"/>
              <a:gd name="connsiteX5" fmla="*/ 199497 w 331788"/>
              <a:gd name="connsiteY5" fmla="*/ 265112 h 331787"/>
              <a:gd name="connsiteX6" fmla="*/ 190500 w 331788"/>
              <a:gd name="connsiteY6" fmla="*/ 228600 h 331787"/>
              <a:gd name="connsiteX7" fmla="*/ 201490 w 331788"/>
              <a:gd name="connsiteY7" fmla="*/ 228600 h 331787"/>
              <a:gd name="connsiteX8" fmla="*/ 206375 w 331788"/>
              <a:gd name="connsiteY8" fmla="*/ 236394 h 331787"/>
              <a:gd name="connsiteX9" fmla="*/ 200269 w 331788"/>
              <a:gd name="connsiteY9" fmla="*/ 242888 h 331787"/>
              <a:gd name="connsiteX10" fmla="*/ 190500 w 331788"/>
              <a:gd name="connsiteY10" fmla="*/ 228600 h 331787"/>
              <a:gd name="connsiteX11" fmla="*/ 146452 w 331788"/>
              <a:gd name="connsiteY11" fmla="*/ 228600 h 331787"/>
              <a:gd name="connsiteX12" fmla="*/ 164590 w 331788"/>
              <a:gd name="connsiteY12" fmla="*/ 229897 h 331787"/>
              <a:gd name="connsiteX13" fmla="*/ 165885 w 331788"/>
              <a:gd name="connsiteY13" fmla="*/ 229897 h 331787"/>
              <a:gd name="connsiteX14" fmla="*/ 173659 w 331788"/>
              <a:gd name="connsiteY14" fmla="*/ 229897 h 331787"/>
              <a:gd name="connsiteX15" fmla="*/ 190501 w 331788"/>
              <a:gd name="connsiteY15" fmla="*/ 253240 h 331787"/>
              <a:gd name="connsiteX16" fmla="*/ 103699 w 331788"/>
              <a:gd name="connsiteY16" fmla="*/ 320675 h 331787"/>
              <a:gd name="connsiteX17" fmla="*/ 77788 w 331788"/>
              <a:gd name="connsiteY17" fmla="*/ 306410 h 331787"/>
              <a:gd name="connsiteX18" fmla="*/ 112768 w 331788"/>
              <a:gd name="connsiteY18" fmla="*/ 244162 h 331787"/>
              <a:gd name="connsiteX19" fmla="*/ 121837 w 331788"/>
              <a:gd name="connsiteY19" fmla="*/ 245459 h 331787"/>
              <a:gd name="connsiteX20" fmla="*/ 146452 w 331788"/>
              <a:gd name="connsiteY20" fmla="*/ 228600 h 331787"/>
              <a:gd name="connsiteX21" fmla="*/ 323851 w 331788"/>
              <a:gd name="connsiteY21" fmla="*/ 217487 h 331787"/>
              <a:gd name="connsiteX22" fmla="*/ 249631 w 331788"/>
              <a:gd name="connsiteY22" fmla="*/ 307975 h 331787"/>
              <a:gd name="connsiteX23" fmla="*/ 207963 w 331788"/>
              <a:gd name="connsiteY23" fmla="*/ 253682 h 331787"/>
              <a:gd name="connsiteX24" fmla="*/ 218380 w 331788"/>
              <a:gd name="connsiteY24" fmla="*/ 243341 h 331787"/>
              <a:gd name="connsiteX25" fmla="*/ 227495 w 331788"/>
              <a:gd name="connsiteY25" fmla="*/ 244634 h 331787"/>
              <a:gd name="connsiteX26" fmla="*/ 253537 w 331788"/>
              <a:gd name="connsiteY26" fmla="*/ 225243 h 331787"/>
              <a:gd name="connsiteX27" fmla="*/ 323851 w 331788"/>
              <a:gd name="connsiteY27" fmla="*/ 217487 h 331787"/>
              <a:gd name="connsiteX28" fmla="*/ 3175 w 331788"/>
              <a:gd name="connsiteY28" fmla="*/ 196850 h 331787"/>
              <a:gd name="connsiteX29" fmla="*/ 93642 w 331788"/>
              <a:gd name="connsiteY29" fmla="*/ 222902 h 331787"/>
              <a:gd name="connsiteX30" fmla="*/ 100013 w 331788"/>
              <a:gd name="connsiteY30" fmla="*/ 235927 h 331787"/>
              <a:gd name="connsiteX31" fmla="*/ 65610 w 331788"/>
              <a:gd name="connsiteY31" fmla="*/ 298450 h 331787"/>
              <a:gd name="connsiteX32" fmla="*/ 3175 w 331788"/>
              <a:gd name="connsiteY32" fmla="*/ 196850 h 331787"/>
              <a:gd name="connsiteX33" fmla="*/ 146517 w 331788"/>
              <a:gd name="connsiteY33" fmla="*/ 192087 h 331787"/>
              <a:gd name="connsiteX34" fmla="*/ 163513 w 331788"/>
              <a:gd name="connsiteY34" fmla="*/ 215900 h 331787"/>
              <a:gd name="connsiteX35" fmla="*/ 147825 w 331788"/>
              <a:gd name="connsiteY35" fmla="*/ 214577 h 331787"/>
              <a:gd name="connsiteX36" fmla="*/ 141288 w 331788"/>
              <a:gd name="connsiteY36" fmla="*/ 200025 h 331787"/>
              <a:gd name="connsiteX37" fmla="*/ 146517 w 331788"/>
              <a:gd name="connsiteY37" fmla="*/ 192087 h 331787"/>
              <a:gd name="connsiteX38" fmla="*/ 277877 w 331788"/>
              <a:gd name="connsiteY38" fmla="*/ 160337 h 331787"/>
              <a:gd name="connsiteX39" fmla="*/ 314326 w 331788"/>
              <a:gd name="connsiteY39" fmla="*/ 204624 h 331787"/>
              <a:gd name="connsiteX40" fmla="*/ 253143 w 331788"/>
              <a:gd name="connsiteY40" fmla="*/ 211137 h 331787"/>
              <a:gd name="connsiteX41" fmla="*/ 249238 w 331788"/>
              <a:gd name="connsiteY41" fmla="*/ 203322 h 331787"/>
              <a:gd name="connsiteX42" fmla="*/ 277877 w 331788"/>
              <a:gd name="connsiteY42" fmla="*/ 160337 h 331787"/>
              <a:gd name="connsiteX43" fmla="*/ 290513 w 331788"/>
              <a:gd name="connsiteY43" fmla="*/ 153987 h 331787"/>
              <a:gd name="connsiteX44" fmla="*/ 331788 w 331788"/>
              <a:gd name="connsiteY44" fmla="*/ 167061 h 331787"/>
              <a:gd name="connsiteX45" fmla="*/ 329125 w 331788"/>
              <a:gd name="connsiteY45" fmla="*/ 198437 h 331787"/>
              <a:gd name="connsiteX46" fmla="*/ 290513 w 331788"/>
              <a:gd name="connsiteY46" fmla="*/ 153987 h 331787"/>
              <a:gd name="connsiteX47" fmla="*/ 113341 w 331788"/>
              <a:gd name="connsiteY47" fmla="*/ 139700 h 331787"/>
              <a:gd name="connsiteX48" fmla="*/ 130085 w 331788"/>
              <a:gd name="connsiteY48" fmla="*/ 169324 h 331787"/>
              <a:gd name="connsiteX49" fmla="*/ 136525 w 331788"/>
              <a:gd name="connsiteY49" fmla="*/ 178340 h 331787"/>
              <a:gd name="connsiteX50" fmla="*/ 128797 w 331788"/>
              <a:gd name="connsiteY50" fmla="*/ 191219 h 331787"/>
              <a:gd name="connsiteX51" fmla="*/ 121069 w 331788"/>
              <a:gd name="connsiteY51" fmla="*/ 189932 h 331787"/>
              <a:gd name="connsiteX52" fmla="*/ 95310 w 331788"/>
              <a:gd name="connsiteY52" fmla="*/ 207963 h 331787"/>
              <a:gd name="connsiteX53" fmla="*/ 1288 w 331788"/>
              <a:gd name="connsiteY53" fmla="*/ 179628 h 331787"/>
              <a:gd name="connsiteX54" fmla="*/ 0 w 331788"/>
              <a:gd name="connsiteY54" fmla="*/ 165460 h 331787"/>
              <a:gd name="connsiteX55" fmla="*/ 1288 w 331788"/>
              <a:gd name="connsiteY55" fmla="*/ 151292 h 331787"/>
              <a:gd name="connsiteX56" fmla="*/ 113341 w 331788"/>
              <a:gd name="connsiteY56" fmla="*/ 139700 h 331787"/>
              <a:gd name="connsiteX57" fmla="*/ 186315 w 331788"/>
              <a:gd name="connsiteY57" fmla="*/ 138112 h 331787"/>
              <a:gd name="connsiteX58" fmla="*/ 268288 w 331788"/>
              <a:gd name="connsiteY58" fmla="*/ 149780 h 331787"/>
              <a:gd name="connsiteX59" fmla="*/ 238829 w 331788"/>
              <a:gd name="connsiteY59" fmla="*/ 193860 h 331787"/>
              <a:gd name="connsiteX60" fmla="*/ 227301 w 331788"/>
              <a:gd name="connsiteY60" fmla="*/ 191267 h 331787"/>
              <a:gd name="connsiteX61" fmla="*/ 200404 w 331788"/>
              <a:gd name="connsiteY61" fmla="*/ 214604 h 331787"/>
              <a:gd name="connsiteX62" fmla="*/ 179911 w 331788"/>
              <a:gd name="connsiteY62" fmla="*/ 215900 h 331787"/>
              <a:gd name="connsiteX63" fmla="*/ 155575 w 331788"/>
              <a:gd name="connsiteY63" fmla="*/ 179599 h 331787"/>
              <a:gd name="connsiteX64" fmla="*/ 173507 w 331788"/>
              <a:gd name="connsiteY64" fmla="*/ 154966 h 331787"/>
              <a:gd name="connsiteX65" fmla="*/ 186315 w 331788"/>
              <a:gd name="connsiteY65" fmla="*/ 138112 h 331787"/>
              <a:gd name="connsiteX66" fmla="*/ 168276 w 331788"/>
              <a:gd name="connsiteY66" fmla="*/ 138112 h 331787"/>
              <a:gd name="connsiteX67" fmla="*/ 161661 w 331788"/>
              <a:gd name="connsiteY67" fmla="*/ 145566 h 331787"/>
              <a:gd name="connsiteX68" fmla="*/ 145786 w 331788"/>
              <a:gd name="connsiteY68" fmla="*/ 166687 h 331787"/>
              <a:gd name="connsiteX69" fmla="*/ 141817 w 331788"/>
              <a:gd name="connsiteY69" fmla="*/ 161718 h 331787"/>
              <a:gd name="connsiteX70" fmla="*/ 128588 w 331788"/>
              <a:gd name="connsiteY70" fmla="*/ 139354 h 331787"/>
              <a:gd name="connsiteX71" fmla="*/ 168276 w 331788"/>
              <a:gd name="connsiteY71" fmla="*/ 138112 h 331787"/>
              <a:gd name="connsiteX72" fmla="*/ 220028 w 331788"/>
              <a:gd name="connsiteY72" fmla="*/ 103187 h 331787"/>
              <a:gd name="connsiteX73" fmla="*/ 232728 w 331788"/>
              <a:gd name="connsiteY73" fmla="*/ 105784 h 331787"/>
              <a:gd name="connsiteX74" fmla="*/ 237808 w 331788"/>
              <a:gd name="connsiteY74" fmla="*/ 105784 h 331787"/>
              <a:gd name="connsiteX75" fmla="*/ 246698 w 331788"/>
              <a:gd name="connsiteY75" fmla="*/ 118773 h 331787"/>
              <a:gd name="connsiteX76" fmla="*/ 255588 w 331788"/>
              <a:gd name="connsiteY76" fmla="*/ 131762 h 331787"/>
              <a:gd name="connsiteX77" fmla="*/ 198438 w 331788"/>
              <a:gd name="connsiteY77" fmla="*/ 125267 h 331787"/>
              <a:gd name="connsiteX78" fmla="*/ 220028 w 331788"/>
              <a:gd name="connsiteY78" fmla="*/ 103187 h 331787"/>
              <a:gd name="connsiteX79" fmla="*/ 317236 w 331788"/>
              <a:gd name="connsiteY79" fmla="*/ 98425 h 331787"/>
              <a:gd name="connsiteX80" fmla="*/ 331788 w 331788"/>
              <a:gd name="connsiteY80" fmla="*/ 152400 h 331787"/>
              <a:gd name="connsiteX81" fmla="*/ 292100 w 331788"/>
              <a:gd name="connsiteY81" fmla="*/ 140552 h 331787"/>
              <a:gd name="connsiteX82" fmla="*/ 317236 w 331788"/>
              <a:gd name="connsiteY82" fmla="*/ 98425 h 331787"/>
              <a:gd name="connsiteX83" fmla="*/ 286068 w 331788"/>
              <a:gd name="connsiteY83" fmla="*/ 52387 h 331787"/>
              <a:gd name="connsiteX84" fmla="*/ 309563 w 331788"/>
              <a:gd name="connsiteY84" fmla="*/ 84748 h 331787"/>
              <a:gd name="connsiteX85" fmla="*/ 278236 w 331788"/>
              <a:gd name="connsiteY85" fmla="*/ 136525 h 331787"/>
              <a:gd name="connsiteX86" fmla="*/ 276931 w 331788"/>
              <a:gd name="connsiteY86" fmla="*/ 136525 h 331787"/>
              <a:gd name="connsiteX87" fmla="*/ 258657 w 331788"/>
              <a:gd name="connsiteY87" fmla="*/ 110636 h 331787"/>
              <a:gd name="connsiteX88" fmla="*/ 250825 w 331788"/>
              <a:gd name="connsiteY88" fmla="*/ 98986 h 331787"/>
              <a:gd name="connsiteX89" fmla="*/ 259962 w 331788"/>
              <a:gd name="connsiteY89" fmla="*/ 78275 h 331787"/>
              <a:gd name="connsiteX90" fmla="*/ 258657 w 331788"/>
              <a:gd name="connsiteY90" fmla="*/ 70509 h 331787"/>
              <a:gd name="connsiteX91" fmla="*/ 286068 w 331788"/>
              <a:gd name="connsiteY91" fmla="*/ 52387 h 331787"/>
              <a:gd name="connsiteX92" fmla="*/ 73025 w 331788"/>
              <a:gd name="connsiteY92" fmla="*/ 28575 h 331787"/>
              <a:gd name="connsiteX93" fmla="*/ 107950 w 331788"/>
              <a:gd name="connsiteY93" fmla="*/ 126377 h 331787"/>
              <a:gd name="connsiteX94" fmla="*/ 3175 w 331788"/>
              <a:gd name="connsiteY94" fmla="*/ 138113 h 331787"/>
              <a:gd name="connsiteX95" fmla="*/ 73025 w 331788"/>
              <a:gd name="connsiteY95" fmla="*/ 28575 h 331787"/>
              <a:gd name="connsiteX96" fmla="*/ 203200 w 331788"/>
              <a:gd name="connsiteY96" fmla="*/ 4762 h 331787"/>
              <a:gd name="connsiteX97" fmla="*/ 274638 w 331788"/>
              <a:gd name="connsiteY97" fmla="*/ 41817 h 331787"/>
              <a:gd name="connsiteX98" fmla="*/ 251258 w 331788"/>
              <a:gd name="connsiteY98" fmla="*/ 57150 h 331787"/>
              <a:gd name="connsiteX99" fmla="*/ 233074 w 331788"/>
              <a:gd name="connsiteY99" fmla="*/ 50761 h 331787"/>
              <a:gd name="connsiteX100" fmla="*/ 225281 w 331788"/>
              <a:gd name="connsiteY100" fmla="*/ 52039 h 331787"/>
              <a:gd name="connsiteX101" fmla="*/ 203200 w 331788"/>
              <a:gd name="connsiteY101" fmla="*/ 4762 h 331787"/>
              <a:gd name="connsiteX102" fmla="*/ 165260 w 331788"/>
              <a:gd name="connsiteY102" fmla="*/ 0 h 331787"/>
              <a:gd name="connsiteX103" fmla="*/ 185786 w 331788"/>
              <a:gd name="connsiteY103" fmla="*/ 1290 h 331787"/>
              <a:gd name="connsiteX104" fmla="*/ 212725 w 331788"/>
              <a:gd name="connsiteY104" fmla="*/ 59333 h 331787"/>
              <a:gd name="connsiteX105" fmla="*/ 205028 w 331788"/>
              <a:gd name="connsiteY105" fmla="*/ 77390 h 331787"/>
              <a:gd name="connsiteX106" fmla="*/ 208876 w 331788"/>
              <a:gd name="connsiteY106" fmla="*/ 91579 h 331787"/>
              <a:gd name="connsiteX107" fmla="*/ 179371 w 331788"/>
              <a:gd name="connsiteY107" fmla="*/ 122535 h 331787"/>
              <a:gd name="connsiteX108" fmla="*/ 176806 w 331788"/>
              <a:gd name="connsiteY108" fmla="*/ 122535 h 331787"/>
              <a:gd name="connsiteX109" fmla="*/ 122927 w 331788"/>
              <a:gd name="connsiteY109" fmla="*/ 123825 h 331787"/>
              <a:gd name="connsiteX110" fmla="*/ 85725 w 331788"/>
              <a:gd name="connsiteY110" fmla="*/ 20637 h 331787"/>
              <a:gd name="connsiteX111" fmla="*/ 165260 w 331788"/>
              <a:gd name="connsiteY111" fmla="*/ 0 h 331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</a:cxnLst>
            <a:rect l="l" t="t" r="r" b="b"/>
            <a:pathLst>
              <a:path w="331788" h="331787">
                <a:moveTo>
                  <a:pt x="199497" y="265112"/>
                </a:moveTo>
                <a:cubicBezTo>
                  <a:pt x="203360" y="270241"/>
                  <a:pt x="205935" y="274088"/>
                  <a:pt x="209798" y="279217"/>
                </a:cubicBezTo>
                <a:cubicBezTo>
                  <a:pt x="222674" y="295885"/>
                  <a:pt x="231688" y="307425"/>
                  <a:pt x="238126" y="315118"/>
                </a:cubicBezTo>
                <a:cubicBezTo>
                  <a:pt x="216236" y="325376"/>
                  <a:pt x="191771" y="331787"/>
                  <a:pt x="166018" y="331787"/>
                </a:cubicBezTo>
                <a:cubicBezTo>
                  <a:pt x="150566" y="331787"/>
                  <a:pt x="136402" y="329223"/>
                  <a:pt x="122238" y="325376"/>
                </a:cubicBezTo>
                <a:cubicBezTo>
                  <a:pt x="141553" y="312554"/>
                  <a:pt x="169881" y="293321"/>
                  <a:pt x="199497" y="265112"/>
                </a:cubicBezTo>
                <a:close/>
                <a:moveTo>
                  <a:pt x="190500" y="228600"/>
                </a:moveTo>
                <a:cubicBezTo>
                  <a:pt x="194163" y="228600"/>
                  <a:pt x="197827" y="228600"/>
                  <a:pt x="201490" y="228600"/>
                </a:cubicBezTo>
                <a:cubicBezTo>
                  <a:pt x="202712" y="231198"/>
                  <a:pt x="203933" y="233796"/>
                  <a:pt x="206375" y="236394"/>
                </a:cubicBezTo>
                <a:cubicBezTo>
                  <a:pt x="203933" y="237693"/>
                  <a:pt x="201490" y="240290"/>
                  <a:pt x="200269" y="242888"/>
                </a:cubicBezTo>
                <a:cubicBezTo>
                  <a:pt x="196606" y="237693"/>
                  <a:pt x="194163" y="233796"/>
                  <a:pt x="190500" y="228600"/>
                </a:cubicBezTo>
                <a:close/>
                <a:moveTo>
                  <a:pt x="146452" y="228600"/>
                </a:moveTo>
                <a:cubicBezTo>
                  <a:pt x="152930" y="228600"/>
                  <a:pt x="159408" y="229897"/>
                  <a:pt x="164590" y="229897"/>
                </a:cubicBezTo>
                <a:cubicBezTo>
                  <a:pt x="164590" y="229897"/>
                  <a:pt x="164590" y="229897"/>
                  <a:pt x="165885" y="229897"/>
                </a:cubicBezTo>
                <a:cubicBezTo>
                  <a:pt x="168477" y="229897"/>
                  <a:pt x="171068" y="229897"/>
                  <a:pt x="173659" y="229897"/>
                </a:cubicBezTo>
                <a:cubicBezTo>
                  <a:pt x="178841" y="237678"/>
                  <a:pt x="185319" y="245459"/>
                  <a:pt x="190501" y="253240"/>
                </a:cubicBezTo>
                <a:cubicBezTo>
                  <a:pt x="156817" y="286958"/>
                  <a:pt x="123132" y="309004"/>
                  <a:pt x="103699" y="320675"/>
                </a:cubicBezTo>
                <a:cubicBezTo>
                  <a:pt x="94630" y="316785"/>
                  <a:pt x="85561" y="311597"/>
                  <a:pt x="77788" y="306410"/>
                </a:cubicBezTo>
                <a:cubicBezTo>
                  <a:pt x="84266" y="293442"/>
                  <a:pt x="97221" y="271396"/>
                  <a:pt x="112768" y="244162"/>
                </a:cubicBezTo>
                <a:cubicBezTo>
                  <a:pt x="115359" y="245459"/>
                  <a:pt x="117950" y="245459"/>
                  <a:pt x="121837" y="245459"/>
                </a:cubicBezTo>
                <a:cubicBezTo>
                  <a:pt x="132201" y="245459"/>
                  <a:pt x="142566" y="238975"/>
                  <a:pt x="146452" y="228600"/>
                </a:cubicBezTo>
                <a:close/>
                <a:moveTo>
                  <a:pt x="323851" y="217487"/>
                </a:moveTo>
                <a:cubicBezTo>
                  <a:pt x="310830" y="256268"/>
                  <a:pt x="284788" y="287292"/>
                  <a:pt x="249631" y="307975"/>
                </a:cubicBezTo>
                <a:cubicBezTo>
                  <a:pt x="240516" y="295048"/>
                  <a:pt x="224890" y="275658"/>
                  <a:pt x="207963" y="253682"/>
                </a:cubicBezTo>
                <a:cubicBezTo>
                  <a:pt x="211869" y="249804"/>
                  <a:pt x="214474" y="247219"/>
                  <a:pt x="218380" y="243341"/>
                </a:cubicBezTo>
                <a:cubicBezTo>
                  <a:pt x="220984" y="244634"/>
                  <a:pt x="223588" y="244634"/>
                  <a:pt x="227495" y="244634"/>
                </a:cubicBezTo>
                <a:cubicBezTo>
                  <a:pt x="239214" y="244634"/>
                  <a:pt x="250933" y="236878"/>
                  <a:pt x="253537" y="225243"/>
                </a:cubicBezTo>
                <a:cubicBezTo>
                  <a:pt x="280881" y="222658"/>
                  <a:pt x="304319" y="220073"/>
                  <a:pt x="323851" y="217487"/>
                </a:cubicBezTo>
                <a:close/>
                <a:moveTo>
                  <a:pt x="3175" y="196850"/>
                </a:moveTo>
                <a:cubicBezTo>
                  <a:pt x="23562" y="204666"/>
                  <a:pt x="55417" y="215086"/>
                  <a:pt x="93642" y="222902"/>
                </a:cubicBezTo>
                <a:cubicBezTo>
                  <a:pt x="94916" y="228112"/>
                  <a:pt x="96190" y="232019"/>
                  <a:pt x="100013" y="235927"/>
                </a:cubicBezTo>
                <a:cubicBezTo>
                  <a:pt x="84723" y="261978"/>
                  <a:pt x="71981" y="284122"/>
                  <a:pt x="65610" y="298450"/>
                </a:cubicBezTo>
                <a:cubicBezTo>
                  <a:pt x="33755" y="273702"/>
                  <a:pt x="10820" y="237230"/>
                  <a:pt x="3175" y="196850"/>
                </a:cubicBezTo>
                <a:close/>
                <a:moveTo>
                  <a:pt x="146517" y="192087"/>
                </a:moveTo>
                <a:cubicBezTo>
                  <a:pt x="151747" y="200025"/>
                  <a:pt x="156976" y="207963"/>
                  <a:pt x="163513" y="215900"/>
                </a:cubicBezTo>
                <a:cubicBezTo>
                  <a:pt x="158284" y="215900"/>
                  <a:pt x="153054" y="214577"/>
                  <a:pt x="147825" y="214577"/>
                </a:cubicBezTo>
                <a:cubicBezTo>
                  <a:pt x="147825" y="209286"/>
                  <a:pt x="145210" y="203994"/>
                  <a:pt x="141288" y="200025"/>
                </a:cubicBezTo>
                <a:cubicBezTo>
                  <a:pt x="142595" y="197379"/>
                  <a:pt x="145210" y="194733"/>
                  <a:pt x="146517" y="192087"/>
                </a:cubicBezTo>
                <a:close/>
                <a:moveTo>
                  <a:pt x="277877" y="160337"/>
                </a:moveTo>
                <a:cubicBezTo>
                  <a:pt x="290894" y="175968"/>
                  <a:pt x="302610" y="190296"/>
                  <a:pt x="314326" y="204624"/>
                </a:cubicBezTo>
                <a:cubicBezTo>
                  <a:pt x="297403" y="205927"/>
                  <a:pt x="276575" y="208532"/>
                  <a:pt x="253143" y="211137"/>
                </a:cubicBezTo>
                <a:cubicBezTo>
                  <a:pt x="251842" y="207230"/>
                  <a:pt x="251842" y="204624"/>
                  <a:pt x="249238" y="203322"/>
                </a:cubicBezTo>
                <a:cubicBezTo>
                  <a:pt x="259652" y="188994"/>
                  <a:pt x="270066" y="174665"/>
                  <a:pt x="277877" y="160337"/>
                </a:cubicBezTo>
                <a:close/>
                <a:moveTo>
                  <a:pt x="290513" y="153987"/>
                </a:moveTo>
                <a:cubicBezTo>
                  <a:pt x="306490" y="159216"/>
                  <a:pt x="321136" y="163139"/>
                  <a:pt x="331788" y="167061"/>
                </a:cubicBezTo>
                <a:cubicBezTo>
                  <a:pt x="331788" y="178827"/>
                  <a:pt x="330457" y="187978"/>
                  <a:pt x="329125" y="198437"/>
                </a:cubicBezTo>
                <a:cubicBezTo>
                  <a:pt x="317142" y="185364"/>
                  <a:pt x="303828" y="170983"/>
                  <a:pt x="290513" y="153987"/>
                </a:cubicBezTo>
                <a:close/>
                <a:moveTo>
                  <a:pt x="113341" y="139700"/>
                </a:moveTo>
                <a:cubicBezTo>
                  <a:pt x="118493" y="150004"/>
                  <a:pt x="124933" y="160307"/>
                  <a:pt x="130085" y="169324"/>
                </a:cubicBezTo>
                <a:cubicBezTo>
                  <a:pt x="132661" y="171900"/>
                  <a:pt x="135237" y="175764"/>
                  <a:pt x="136525" y="178340"/>
                </a:cubicBezTo>
                <a:cubicBezTo>
                  <a:pt x="133949" y="183492"/>
                  <a:pt x="131373" y="187356"/>
                  <a:pt x="128797" y="191219"/>
                </a:cubicBezTo>
                <a:cubicBezTo>
                  <a:pt x="126221" y="189932"/>
                  <a:pt x="123645" y="189932"/>
                  <a:pt x="121069" y="189932"/>
                </a:cubicBezTo>
                <a:cubicBezTo>
                  <a:pt x="109478" y="189932"/>
                  <a:pt x="99174" y="197659"/>
                  <a:pt x="95310" y="207963"/>
                </a:cubicBezTo>
                <a:cubicBezTo>
                  <a:pt x="52807" y="200235"/>
                  <a:pt x="19320" y="187356"/>
                  <a:pt x="1288" y="179628"/>
                </a:cubicBezTo>
                <a:cubicBezTo>
                  <a:pt x="0" y="174476"/>
                  <a:pt x="0" y="170612"/>
                  <a:pt x="0" y="165460"/>
                </a:cubicBezTo>
                <a:cubicBezTo>
                  <a:pt x="0" y="160307"/>
                  <a:pt x="0" y="156444"/>
                  <a:pt x="1288" y="151292"/>
                </a:cubicBezTo>
                <a:cubicBezTo>
                  <a:pt x="23183" y="147428"/>
                  <a:pt x="64399" y="142276"/>
                  <a:pt x="113341" y="139700"/>
                </a:cubicBezTo>
                <a:close/>
                <a:moveTo>
                  <a:pt x="186315" y="138112"/>
                </a:moveTo>
                <a:cubicBezTo>
                  <a:pt x="215774" y="139408"/>
                  <a:pt x="243952" y="143298"/>
                  <a:pt x="268288" y="149780"/>
                </a:cubicBezTo>
                <a:cubicBezTo>
                  <a:pt x="259322" y="164042"/>
                  <a:pt x="249076" y="179599"/>
                  <a:pt x="238829" y="193860"/>
                </a:cubicBezTo>
                <a:cubicBezTo>
                  <a:pt x="234986" y="192564"/>
                  <a:pt x="231144" y="191267"/>
                  <a:pt x="227301" y="191267"/>
                </a:cubicBezTo>
                <a:cubicBezTo>
                  <a:pt x="213212" y="191267"/>
                  <a:pt x="201685" y="201639"/>
                  <a:pt x="200404" y="214604"/>
                </a:cubicBezTo>
                <a:cubicBezTo>
                  <a:pt x="194000" y="214604"/>
                  <a:pt x="186315" y="214604"/>
                  <a:pt x="179911" y="215900"/>
                </a:cubicBezTo>
                <a:cubicBezTo>
                  <a:pt x="170945" y="202936"/>
                  <a:pt x="163260" y="191267"/>
                  <a:pt x="155575" y="179599"/>
                </a:cubicBezTo>
                <a:cubicBezTo>
                  <a:pt x="160698" y="171820"/>
                  <a:pt x="167102" y="162745"/>
                  <a:pt x="173507" y="154966"/>
                </a:cubicBezTo>
                <a:cubicBezTo>
                  <a:pt x="177349" y="148483"/>
                  <a:pt x="182472" y="143298"/>
                  <a:pt x="186315" y="138112"/>
                </a:cubicBezTo>
                <a:close/>
                <a:moveTo>
                  <a:pt x="168276" y="138112"/>
                </a:moveTo>
                <a:cubicBezTo>
                  <a:pt x="165630" y="140597"/>
                  <a:pt x="164307" y="143081"/>
                  <a:pt x="161661" y="145566"/>
                </a:cubicBezTo>
                <a:cubicBezTo>
                  <a:pt x="156370" y="153020"/>
                  <a:pt x="151078" y="159232"/>
                  <a:pt x="145786" y="166687"/>
                </a:cubicBezTo>
                <a:cubicBezTo>
                  <a:pt x="144463" y="165445"/>
                  <a:pt x="143140" y="162960"/>
                  <a:pt x="141817" y="161718"/>
                </a:cubicBezTo>
                <a:cubicBezTo>
                  <a:pt x="137849" y="154263"/>
                  <a:pt x="132557" y="146808"/>
                  <a:pt x="128588" y="139354"/>
                </a:cubicBezTo>
                <a:cubicBezTo>
                  <a:pt x="141817" y="139354"/>
                  <a:pt x="155047" y="138112"/>
                  <a:pt x="168276" y="138112"/>
                </a:cubicBezTo>
                <a:close/>
                <a:moveTo>
                  <a:pt x="220028" y="103187"/>
                </a:moveTo>
                <a:cubicBezTo>
                  <a:pt x="223838" y="104486"/>
                  <a:pt x="227648" y="105784"/>
                  <a:pt x="232728" y="105784"/>
                </a:cubicBezTo>
                <a:cubicBezTo>
                  <a:pt x="233998" y="105784"/>
                  <a:pt x="236538" y="105784"/>
                  <a:pt x="237808" y="105784"/>
                </a:cubicBezTo>
                <a:cubicBezTo>
                  <a:pt x="241618" y="109681"/>
                  <a:pt x="244158" y="114877"/>
                  <a:pt x="246698" y="118773"/>
                </a:cubicBezTo>
                <a:cubicBezTo>
                  <a:pt x="249238" y="122670"/>
                  <a:pt x="253048" y="127865"/>
                  <a:pt x="255588" y="131762"/>
                </a:cubicBezTo>
                <a:cubicBezTo>
                  <a:pt x="237808" y="129164"/>
                  <a:pt x="218758" y="126566"/>
                  <a:pt x="198438" y="125267"/>
                </a:cubicBezTo>
                <a:cubicBezTo>
                  <a:pt x="206058" y="117474"/>
                  <a:pt x="213678" y="109681"/>
                  <a:pt x="220028" y="103187"/>
                </a:cubicBezTo>
                <a:close/>
                <a:moveTo>
                  <a:pt x="317236" y="98425"/>
                </a:moveTo>
                <a:cubicBezTo>
                  <a:pt x="325173" y="115539"/>
                  <a:pt x="329142" y="133969"/>
                  <a:pt x="331788" y="152400"/>
                </a:cubicBezTo>
                <a:cubicBezTo>
                  <a:pt x="319882" y="148450"/>
                  <a:pt x="306652" y="144501"/>
                  <a:pt x="292100" y="140552"/>
                </a:cubicBezTo>
                <a:cubicBezTo>
                  <a:pt x="301361" y="124754"/>
                  <a:pt x="310621" y="111589"/>
                  <a:pt x="317236" y="98425"/>
                </a:cubicBezTo>
                <a:close/>
                <a:moveTo>
                  <a:pt x="286068" y="52387"/>
                </a:moveTo>
                <a:cubicBezTo>
                  <a:pt x="295205" y="61448"/>
                  <a:pt x="303037" y="71803"/>
                  <a:pt x="309563" y="84748"/>
                </a:cubicBezTo>
                <a:cubicBezTo>
                  <a:pt x="301731" y="98986"/>
                  <a:pt x="289984" y="117108"/>
                  <a:pt x="278236" y="136525"/>
                </a:cubicBezTo>
                <a:cubicBezTo>
                  <a:pt x="278236" y="136525"/>
                  <a:pt x="276931" y="136525"/>
                  <a:pt x="276931" y="136525"/>
                </a:cubicBezTo>
                <a:cubicBezTo>
                  <a:pt x="270404" y="127464"/>
                  <a:pt x="265183" y="119697"/>
                  <a:pt x="258657" y="110636"/>
                </a:cubicBezTo>
                <a:cubicBezTo>
                  <a:pt x="256046" y="106753"/>
                  <a:pt x="253436" y="102870"/>
                  <a:pt x="250825" y="98986"/>
                </a:cubicBezTo>
                <a:cubicBezTo>
                  <a:pt x="256046" y="93809"/>
                  <a:pt x="259962" y="86042"/>
                  <a:pt x="259962" y="78275"/>
                </a:cubicBezTo>
                <a:cubicBezTo>
                  <a:pt x="259962" y="75687"/>
                  <a:pt x="259962" y="73098"/>
                  <a:pt x="258657" y="70509"/>
                </a:cubicBezTo>
                <a:cubicBezTo>
                  <a:pt x="269099" y="62742"/>
                  <a:pt x="278236" y="57564"/>
                  <a:pt x="286068" y="52387"/>
                </a:cubicBezTo>
                <a:close/>
                <a:moveTo>
                  <a:pt x="73025" y="28575"/>
                </a:moveTo>
                <a:cubicBezTo>
                  <a:pt x="79493" y="54655"/>
                  <a:pt x="92428" y="92472"/>
                  <a:pt x="107950" y="126377"/>
                </a:cubicBezTo>
                <a:cubicBezTo>
                  <a:pt x="63970" y="128985"/>
                  <a:pt x="25165" y="134201"/>
                  <a:pt x="3175" y="138113"/>
                </a:cubicBezTo>
                <a:cubicBezTo>
                  <a:pt x="10936" y="92472"/>
                  <a:pt x="36806" y="53351"/>
                  <a:pt x="73025" y="28575"/>
                </a:cubicBezTo>
                <a:close/>
                <a:moveTo>
                  <a:pt x="203200" y="4762"/>
                </a:moveTo>
                <a:cubicBezTo>
                  <a:pt x="230476" y="11151"/>
                  <a:pt x="255155" y="23928"/>
                  <a:pt x="274638" y="41817"/>
                </a:cubicBezTo>
                <a:cubicBezTo>
                  <a:pt x="268144" y="45650"/>
                  <a:pt x="260350" y="52039"/>
                  <a:pt x="251258" y="57150"/>
                </a:cubicBezTo>
                <a:cubicBezTo>
                  <a:pt x="246063" y="53316"/>
                  <a:pt x="239568" y="50761"/>
                  <a:pt x="233074" y="50761"/>
                </a:cubicBezTo>
                <a:cubicBezTo>
                  <a:pt x="230476" y="50761"/>
                  <a:pt x="227879" y="50761"/>
                  <a:pt x="225281" y="52039"/>
                </a:cubicBezTo>
                <a:cubicBezTo>
                  <a:pt x="216189" y="34150"/>
                  <a:pt x="208395" y="17539"/>
                  <a:pt x="203200" y="4762"/>
                </a:cubicBezTo>
                <a:close/>
                <a:moveTo>
                  <a:pt x="165260" y="0"/>
                </a:moveTo>
                <a:cubicBezTo>
                  <a:pt x="172957" y="0"/>
                  <a:pt x="179371" y="0"/>
                  <a:pt x="185786" y="1290"/>
                </a:cubicBezTo>
                <a:cubicBezTo>
                  <a:pt x="192200" y="15478"/>
                  <a:pt x="199897" y="36115"/>
                  <a:pt x="212725" y="59333"/>
                </a:cubicBezTo>
                <a:cubicBezTo>
                  <a:pt x="207594" y="63202"/>
                  <a:pt x="205028" y="69651"/>
                  <a:pt x="205028" y="77390"/>
                </a:cubicBezTo>
                <a:cubicBezTo>
                  <a:pt x="205028" y="82550"/>
                  <a:pt x="206311" y="87709"/>
                  <a:pt x="208876" y="91579"/>
                </a:cubicBezTo>
                <a:cubicBezTo>
                  <a:pt x="198614" y="100608"/>
                  <a:pt x="188351" y="110926"/>
                  <a:pt x="179371" y="122535"/>
                </a:cubicBezTo>
                <a:cubicBezTo>
                  <a:pt x="178089" y="122535"/>
                  <a:pt x="178089" y="122535"/>
                  <a:pt x="176806" y="122535"/>
                </a:cubicBezTo>
                <a:cubicBezTo>
                  <a:pt x="158846" y="122535"/>
                  <a:pt x="139604" y="123825"/>
                  <a:pt x="122927" y="123825"/>
                </a:cubicBezTo>
                <a:cubicBezTo>
                  <a:pt x="104967" y="87709"/>
                  <a:pt x="92139" y="45144"/>
                  <a:pt x="85725" y="20637"/>
                </a:cubicBezTo>
                <a:cubicBezTo>
                  <a:pt x="108816" y="7739"/>
                  <a:pt x="135755" y="0"/>
                  <a:pt x="16526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8" name="矩形: 圆角 7"/>
          <p:cNvSpPr/>
          <p:nvPr/>
        </p:nvSpPr>
        <p:spPr>
          <a:xfrm>
            <a:off x="9565640" y="5262836"/>
            <a:ext cx="435428" cy="435428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椭圆 8"/>
          <p:cNvSpPr/>
          <p:nvPr/>
        </p:nvSpPr>
        <p:spPr>
          <a:xfrm>
            <a:off x="9665653" y="5362849"/>
            <a:ext cx="235402" cy="235402"/>
          </a:xfrm>
          <a:custGeom>
            <a:avLst/>
            <a:gdLst>
              <a:gd name="connsiteX0" fmla="*/ 157638 w 338138"/>
              <a:gd name="connsiteY0" fmla="*/ 144463 h 338138"/>
              <a:gd name="connsiteX1" fmla="*/ 165544 w 338138"/>
              <a:gd name="connsiteY1" fmla="*/ 148443 h 338138"/>
              <a:gd name="connsiteX2" fmla="*/ 249865 w 338138"/>
              <a:gd name="connsiteY2" fmla="*/ 233341 h 338138"/>
              <a:gd name="connsiteX3" fmla="*/ 280167 w 338138"/>
              <a:gd name="connsiteY3" fmla="*/ 232015 h 338138"/>
              <a:gd name="connsiteX4" fmla="*/ 286755 w 338138"/>
              <a:gd name="connsiteY4" fmla="*/ 234668 h 338138"/>
              <a:gd name="connsiteX5" fmla="*/ 335503 w 338138"/>
              <a:gd name="connsiteY5" fmla="*/ 283750 h 338138"/>
              <a:gd name="connsiteX6" fmla="*/ 338138 w 338138"/>
              <a:gd name="connsiteY6" fmla="*/ 293036 h 338138"/>
              <a:gd name="connsiteX7" fmla="*/ 330233 w 338138"/>
              <a:gd name="connsiteY7" fmla="*/ 298342 h 338138"/>
              <a:gd name="connsiteX8" fmla="*/ 311788 w 338138"/>
              <a:gd name="connsiteY8" fmla="*/ 303648 h 338138"/>
              <a:gd name="connsiteX9" fmla="*/ 303883 w 338138"/>
              <a:gd name="connsiteY9" fmla="*/ 310281 h 338138"/>
              <a:gd name="connsiteX10" fmla="*/ 299930 w 338138"/>
              <a:gd name="connsiteY10" fmla="*/ 331505 h 338138"/>
              <a:gd name="connsiteX11" fmla="*/ 293343 w 338138"/>
              <a:gd name="connsiteY11" fmla="*/ 338138 h 338138"/>
              <a:gd name="connsiteX12" fmla="*/ 290708 w 338138"/>
              <a:gd name="connsiteY12" fmla="*/ 338138 h 338138"/>
              <a:gd name="connsiteX13" fmla="*/ 284120 w 338138"/>
              <a:gd name="connsiteY13" fmla="*/ 335485 h 338138"/>
              <a:gd name="connsiteX14" fmla="*/ 235372 w 338138"/>
              <a:gd name="connsiteY14" fmla="*/ 286403 h 338138"/>
              <a:gd name="connsiteX15" fmla="*/ 232737 w 338138"/>
              <a:gd name="connsiteY15" fmla="*/ 279770 h 338138"/>
              <a:gd name="connsiteX16" fmla="*/ 234054 w 338138"/>
              <a:gd name="connsiteY16" fmla="*/ 249260 h 338138"/>
              <a:gd name="connsiteX17" fmla="*/ 149733 w 338138"/>
              <a:gd name="connsiteY17" fmla="*/ 164361 h 338138"/>
              <a:gd name="connsiteX18" fmla="*/ 149733 w 338138"/>
              <a:gd name="connsiteY18" fmla="*/ 148443 h 338138"/>
              <a:gd name="connsiteX19" fmla="*/ 157638 w 338138"/>
              <a:gd name="connsiteY19" fmla="*/ 144463 h 338138"/>
              <a:gd name="connsiteX20" fmla="*/ 145922 w 338138"/>
              <a:gd name="connsiteY20" fmla="*/ 120650 h 338138"/>
              <a:gd name="connsiteX21" fmla="*/ 169863 w 338138"/>
              <a:gd name="connsiteY21" fmla="*/ 137383 h 338138"/>
              <a:gd name="connsiteX22" fmla="*/ 157893 w 338138"/>
              <a:gd name="connsiteY22" fmla="*/ 133522 h 338138"/>
              <a:gd name="connsiteX23" fmla="*/ 141931 w 338138"/>
              <a:gd name="connsiteY23" fmla="*/ 141245 h 338138"/>
              <a:gd name="connsiteX24" fmla="*/ 137941 w 338138"/>
              <a:gd name="connsiteY24" fmla="*/ 168275 h 338138"/>
              <a:gd name="connsiteX25" fmla="*/ 120650 w 338138"/>
              <a:gd name="connsiteY25" fmla="*/ 145106 h 338138"/>
              <a:gd name="connsiteX26" fmla="*/ 145922 w 338138"/>
              <a:gd name="connsiteY26" fmla="*/ 120650 h 338138"/>
              <a:gd name="connsiteX27" fmla="*/ 146051 w 338138"/>
              <a:gd name="connsiteY27" fmla="*/ 60325 h 338138"/>
              <a:gd name="connsiteX28" fmla="*/ 230188 w 338138"/>
              <a:gd name="connsiteY28" fmla="*/ 145257 h 338138"/>
              <a:gd name="connsiteX29" fmla="*/ 219671 w 338138"/>
              <a:gd name="connsiteY29" fmla="*/ 186395 h 338138"/>
              <a:gd name="connsiteX30" fmla="*/ 193378 w 338138"/>
              <a:gd name="connsiteY30" fmla="*/ 161181 h 338138"/>
              <a:gd name="connsiteX31" fmla="*/ 196007 w 338138"/>
              <a:gd name="connsiteY31" fmla="*/ 145257 h 338138"/>
              <a:gd name="connsiteX32" fmla="*/ 146051 w 338138"/>
              <a:gd name="connsiteY32" fmla="*/ 94828 h 338138"/>
              <a:gd name="connsiteX33" fmla="*/ 96094 w 338138"/>
              <a:gd name="connsiteY33" fmla="*/ 145257 h 338138"/>
              <a:gd name="connsiteX34" fmla="*/ 146051 w 338138"/>
              <a:gd name="connsiteY34" fmla="*/ 195685 h 338138"/>
              <a:gd name="connsiteX35" fmla="*/ 161827 w 338138"/>
              <a:gd name="connsiteY35" fmla="*/ 193031 h 338138"/>
              <a:gd name="connsiteX36" fmla="*/ 188119 w 338138"/>
              <a:gd name="connsiteY36" fmla="*/ 219572 h 338138"/>
              <a:gd name="connsiteX37" fmla="*/ 146051 w 338138"/>
              <a:gd name="connsiteY37" fmla="*/ 230188 h 338138"/>
              <a:gd name="connsiteX38" fmla="*/ 61913 w 338138"/>
              <a:gd name="connsiteY38" fmla="*/ 145257 h 338138"/>
              <a:gd name="connsiteX39" fmla="*/ 146051 w 338138"/>
              <a:gd name="connsiteY39" fmla="*/ 60325 h 338138"/>
              <a:gd name="connsiteX40" fmla="*/ 145257 w 338138"/>
              <a:gd name="connsiteY40" fmla="*/ 0 h 338138"/>
              <a:gd name="connsiteX41" fmla="*/ 290513 w 338138"/>
              <a:gd name="connsiteY41" fmla="*/ 145257 h 338138"/>
              <a:gd name="connsiteX42" fmla="*/ 269385 w 338138"/>
              <a:gd name="connsiteY42" fmla="*/ 221846 h 338138"/>
              <a:gd name="connsiteX43" fmla="*/ 254859 w 338138"/>
              <a:gd name="connsiteY43" fmla="*/ 221846 h 338138"/>
              <a:gd name="connsiteX44" fmla="*/ 239013 w 338138"/>
              <a:gd name="connsiteY44" fmla="*/ 206000 h 338138"/>
              <a:gd name="connsiteX45" fmla="*/ 256180 w 338138"/>
              <a:gd name="connsiteY45" fmla="*/ 145257 h 338138"/>
              <a:gd name="connsiteX46" fmla="*/ 145257 w 338138"/>
              <a:gd name="connsiteY46" fmla="*/ 34333 h 338138"/>
              <a:gd name="connsiteX47" fmla="*/ 34333 w 338138"/>
              <a:gd name="connsiteY47" fmla="*/ 145257 h 338138"/>
              <a:gd name="connsiteX48" fmla="*/ 145257 w 338138"/>
              <a:gd name="connsiteY48" fmla="*/ 256180 h 338138"/>
              <a:gd name="connsiteX49" fmla="*/ 206000 w 338138"/>
              <a:gd name="connsiteY49" fmla="*/ 239013 h 338138"/>
              <a:gd name="connsiteX50" fmla="*/ 221847 w 338138"/>
              <a:gd name="connsiteY50" fmla="*/ 254859 h 338138"/>
              <a:gd name="connsiteX51" fmla="*/ 221847 w 338138"/>
              <a:gd name="connsiteY51" fmla="*/ 269385 h 338138"/>
              <a:gd name="connsiteX52" fmla="*/ 145257 w 338138"/>
              <a:gd name="connsiteY52" fmla="*/ 290513 h 338138"/>
              <a:gd name="connsiteX53" fmla="*/ 0 w 338138"/>
              <a:gd name="connsiteY53" fmla="*/ 145257 h 338138"/>
              <a:gd name="connsiteX54" fmla="*/ 145257 w 338138"/>
              <a:gd name="connsiteY54" fmla="*/ 0 h 33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338138" h="338138">
                <a:moveTo>
                  <a:pt x="157638" y="144463"/>
                </a:moveTo>
                <a:cubicBezTo>
                  <a:pt x="160273" y="144463"/>
                  <a:pt x="162908" y="145790"/>
                  <a:pt x="165544" y="148443"/>
                </a:cubicBezTo>
                <a:cubicBezTo>
                  <a:pt x="165544" y="148443"/>
                  <a:pt x="165544" y="148443"/>
                  <a:pt x="249865" y="233341"/>
                </a:cubicBezTo>
                <a:cubicBezTo>
                  <a:pt x="249865" y="233341"/>
                  <a:pt x="249865" y="233341"/>
                  <a:pt x="280167" y="232015"/>
                </a:cubicBezTo>
                <a:cubicBezTo>
                  <a:pt x="282803" y="232015"/>
                  <a:pt x="285438" y="233341"/>
                  <a:pt x="286755" y="234668"/>
                </a:cubicBezTo>
                <a:cubicBezTo>
                  <a:pt x="286755" y="234668"/>
                  <a:pt x="286755" y="234668"/>
                  <a:pt x="335503" y="283750"/>
                </a:cubicBezTo>
                <a:cubicBezTo>
                  <a:pt x="338138" y="286403"/>
                  <a:pt x="338138" y="289056"/>
                  <a:pt x="338138" y="293036"/>
                </a:cubicBezTo>
                <a:cubicBezTo>
                  <a:pt x="336821" y="295689"/>
                  <a:pt x="334186" y="298342"/>
                  <a:pt x="330233" y="298342"/>
                </a:cubicBezTo>
                <a:cubicBezTo>
                  <a:pt x="330233" y="298342"/>
                  <a:pt x="330233" y="298342"/>
                  <a:pt x="311788" y="303648"/>
                </a:cubicBezTo>
                <a:cubicBezTo>
                  <a:pt x="307835" y="303648"/>
                  <a:pt x="305200" y="306301"/>
                  <a:pt x="303883" y="310281"/>
                </a:cubicBezTo>
                <a:cubicBezTo>
                  <a:pt x="303883" y="310281"/>
                  <a:pt x="303883" y="310281"/>
                  <a:pt x="299930" y="331505"/>
                </a:cubicBezTo>
                <a:cubicBezTo>
                  <a:pt x="298613" y="334158"/>
                  <a:pt x="295978" y="336812"/>
                  <a:pt x="293343" y="338138"/>
                </a:cubicBezTo>
                <a:cubicBezTo>
                  <a:pt x="292025" y="338138"/>
                  <a:pt x="292025" y="338138"/>
                  <a:pt x="290708" y="338138"/>
                </a:cubicBezTo>
                <a:cubicBezTo>
                  <a:pt x="288073" y="338138"/>
                  <a:pt x="285438" y="336812"/>
                  <a:pt x="284120" y="335485"/>
                </a:cubicBezTo>
                <a:cubicBezTo>
                  <a:pt x="284120" y="335485"/>
                  <a:pt x="284120" y="335485"/>
                  <a:pt x="235372" y="286403"/>
                </a:cubicBezTo>
                <a:cubicBezTo>
                  <a:pt x="232737" y="283750"/>
                  <a:pt x="232737" y="281097"/>
                  <a:pt x="232737" y="279770"/>
                </a:cubicBezTo>
                <a:cubicBezTo>
                  <a:pt x="232737" y="279770"/>
                  <a:pt x="232737" y="279770"/>
                  <a:pt x="234054" y="249260"/>
                </a:cubicBezTo>
                <a:cubicBezTo>
                  <a:pt x="234054" y="249260"/>
                  <a:pt x="234054" y="249260"/>
                  <a:pt x="149733" y="164361"/>
                </a:cubicBezTo>
                <a:cubicBezTo>
                  <a:pt x="144463" y="159055"/>
                  <a:pt x="144463" y="152422"/>
                  <a:pt x="149733" y="148443"/>
                </a:cubicBezTo>
                <a:cubicBezTo>
                  <a:pt x="151051" y="145790"/>
                  <a:pt x="155003" y="144463"/>
                  <a:pt x="157638" y="144463"/>
                </a:cubicBezTo>
                <a:close/>
                <a:moveTo>
                  <a:pt x="145922" y="120650"/>
                </a:moveTo>
                <a:cubicBezTo>
                  <a:pt x="157893" y="120650"/>
                  <a:pt x="167203" y="128373"/>
                  <a:pt x="169863" y="137383"/>
                </a:cubicBezTo>
                <a:cubicBezTo>
                  <a:pt x="167203" y="134809"/>
                  <a:pt x="161883" y="133522"/>
                  <a:pt x="157893" y="133522"/>
                </a:cubicBezTo>
                <a:cubicBezTo>
                  <a:pt x="151242" y="133522"/>
                  <a:pt x="145922" y="136096"/>
                  <a:pt x="141931" y="141245"/>
                </a:cubicBezTo>
                <a:cubicBezTo>
                  <a:pt x="133951" y="147680"/>
                  <a:pt x="132620" y="160552"/>
                  <a:pt x="137941" y="168275"/>
                </a:cubicBezTo>
                <a:cubicBezTo>
                  <a:pt x="128630" y="165701"/>
                  <a:pt x="120650" y="156691"/>
                  <a:pt x="120650" y="145106"/>
                </a:cubicBezTo>
                <a:cubicBezTo>
                  <a:pt x="120650" y="132234"/>
                  <a:pt x="132620" y="120650"/>
                  <a:pt x="145922" y="120650"/>
                </a:cubicBezTo>
                <a:close/>
                <a:moveTo>
                  <a:pt x="146051" y="60325"/>
                </a:moveTo>
                <a:cubicBezTo>
                  <a:pt x="192063" y="60325"/>
                  <a:pt x="230188" y="98810"/>
                  <a:pt x="230188" y="145257"/>
                </a:cubicBezTo>
                <a:cubicBezTo>
                  <a:pt x="230188" y="159854"/>
                  <a:pt x="226244" y="174452"/>
                  <a:pt x="219671" y="186395"/>
                </a:cubicBezTo>
                <a:lnTo>
                  <a:pt x="193378" y="161181"/>
                </a:lnTo>
                <a:cubicBezTo>
                  <a:pt x="196007" y="155873"/>
                  <a:pt x="196007" y="150565"/>
                  <a:pt x="196007" y="145257"/>
                </a:cubicBezTo>
                <a:cubicBezTo>
                  <a:pt x="196007" y="117388"/>
                  <a:pt x="173658" y="94828"/>
                  <a:pt x="146051" y="94828"/>
                </a:cubicBezTo>
                <a:cubicBezTo>
                  <a:pt x="118443" y="94828"/>
                  <a:pt x="96094" y="117388"/>
                  <a:pt x="96094" y="145257"/>
                </a:cubicBezTo>
                <a:cubicBezTo>
                  <a:pt x="96094" y="173125"/>
                  <a:pt x="118443" y="195685"/>
                  <a:pt x="146051" y="195685"/>
                </a:cubicBezTo>
                <a:cubicBezTo>
                  <a:pt x="151309" y="195685"/>
                  <a:pt x="156568" y="194358"/>
                  <a:pt x="161827" y="193031"/>
                </a:cubicBezTo>
                <a:cubicBezTo>
                  <a:pt x="161827" y="193031"/>
                  <a:pt x="161827" y="193031"/>
                  <a:pt x="188119" y="219572"/>
                </a:cubicBezTo>
                <a:cubicBezTo>
                  <a:pt x="174973" y="226207"/>
                  <a:pt x="161827" y="230188"/>
                  <a:pt x="146051" y="230188"/>
                </a:cubicBezTo>
                <a:cubicBezTo>
                  <a:pt x="100038" y="230188"/>
                  <a:pt x="61913" y="191703"/>
                  <a:pt x="61913" y="145257"/>
                </a:cubicBezTo>
                <a:cubicBezTo>
                  <a:pt x="61913" y="98810"/>
                  <a:pt x="100038" y="60325"/>
                  <a:pt x="146051" y="60325"/>
                </a:cubicBezTo>
                <a:close/>
                <a:moveTo>
                  <a:pt x="145257" y="0"/>
                </a:moveTo>
                <a:cubicBezTo>
                  <a:pt x="225808" y="0"/>
                  <a:pt x="290513" y="64705"/>
                  <a:pt x="290513" y="145257"/>
                </a:cubicBezTo>
                <a:cubicBezTo>
                  <a:pt x="290513" y="172987"/>
                  <a:pt x="282590" y="199398"/>
                  <a:pt x="269385" y="221846"/>
                </a:cubicBezTo>
                <a:cubicBezTo>
                  <a:pt x="269385" y="221846"/>
                  <a:pt x="269385" y="221846"/>
                  <a:pt x="254859" y="221846"/>
                </a:cubicBezTo>
                <a:cubicBezTo>
                  <a:pt x="254859" y="221846"/>
                  <a:pt x="254859" y="221846"/>
                  <a:pt x="239013" y="206000"/>
                </a:cubicBezTo>
                <a:cubicBezTo>
                  <a:pt x="249577" y="188833"/>
                  <a:pt x="256180" y="167705"/>
                  <a:pt x="256180" y="145257"/>
                </a:cubicBezTo>
                <a:cubicBezTo>
                  <a:pt x="256180" y="84513"/>
                  <a:pt x="207321" y="34333"/>
                  <a:pt x="145257" y="34333"/>
                </a:cubicBezTo>
                <a:cubicBezTo>
                  <a:pt x="84513" y="34333"/>
                  <a:pt x="34333" y="84513"/>
                  <a:pt x="34333" y="145257"/>
                </a:cubicBezTo>
                <a:cubicBezTo>
                  <a:pt x="34333" y="207321"/>
                  <a:pt x="84513" y="256180"/>
                  <a:pt x="145257" y="256180"/>
                </a:cubicBezTo>
                <a:cubicBezTo>
                  <a:pt x="167705" y="256180"/>
                  <a:pt x="188834" y="249577"/>
                  <a:pt x="206000" y="239013"/>
                </a:cubicBezTo>
                <a:cubicBezTo>
                  <a:pt x="206000" y="239013"/>
                  <a:pt x="206000" y="239013"/>
                  <a:pt x="221847" y="254859"/>
                </a:cubicBezTo>
                <a:cubicBezTo>
                  <a:pt x="221847" y="254859"/>
                  <a:pt x="221847" y="254859"/>
                  <a:pt x="221847" y="269385"/>
                </a:cubicBezTo>
                <a:cubicBezTo>
                  <a:pt x="199398" y="282590"/>
                  <a:pt x="172988" y="290513"/>
                  <a:pt x="145257" y="290513"/>
                </a:cubicBezTo>
                <a:cubicBezTo>
                  <a:pt x="64705" y="290513"/>
                  <a:pt x="0" y="225808"/>
                  <a:pt x="0" y="145257"/>
                </a:cubicBezTo>
                <a:cubicBezTo>
                  <a:pt x="0" y="64705"/>
                  <a:pt x="64705" y="0"/>
                  <a:pt x="14525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11" name="矩形: 圆角 10"/>
          <p:cNvSpPr/>
          <p:nvPr/>
        </p:nvSpPr>
        <p:spPr>
          <a:xfrm>
            <a:off x="10081623" y="5262836"/>
            <a:ext cx="435428" cy="435428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椭圆 11"/>
          <p:cNvSpPr/>
          <p:nvPr/>
        </p:nvSpPr>
        <p:spPr>
          <a:xfrm>
            <a:off x="10181636" y="5363975"/>
            <a:ext cx="235402" cy="233149"/>
          </a:xfrm>
          <a:custGeom>
            <a:avLst/>
            <a:gdLst>
              <a:gd name="connsiteX0" fmla="*/ 292147 w 331788"/>
              <a:gd name="connsiteY0" fmla="*/ 109538 h 328613"/>
              <a:gd name="connsiteX1" fmla="*/ 327025 w 331788"/>
              <a:gd name="connsiteY1" fmla="*/ 145621 h 328613"/>
              <a:gd name="connsiteX2" fmla="*/ 327025 w 331788"/>
              <a:gd name="connsiteY2" fmla="*/ 229385 h 328613"/>
              <a:gd name="connsiteX3" fmla="*/ 293438 w 331788"/>
              <a:gd name="connsiteY3" fmla="*/ 264179 h 328613"/>
              <a:gd name="connsiteX4" fmla="*/ 252101 w 331788"/>
              <a:gd name="connsiteY4" fmla="*/ 264179 h 328613"/>
              <a:gd name="connsiteX5" fmla="*/ 252101 w 331788"/>
              <a:gd name="connsiteY5" fmla="*/ 319593 h 328613"/>
              <a:gd name="connsiteX6" fmla="*/ 243059 w 331788"/>
              <a:gd name="connsiteY6" fmla="*/ 328613 h 328613"/>
              <a:gd name="connsiteX7" fmla="*/ 205596 w 331788"/>
              <a:gd name="connsiteY7" fmla="*/ 328613 h 328613"/>
              <a:gd name="connsiteX8" fmla="*/ 195262 w 331788"/>
              <a:gd name="connsiteY8" fmla="*/ 319593 h 328613"/>
              <a:gd name="connsiteX9" fmla="*/ 195262 w 331788"/>
              <a:gd name="connsiteY9" fmla="*/ 235829 h 328613"/>
              <a:gd name="connsiteX10" fmla="*/ 224973 w 331788"/>
              <a:gd name="connsiteY10" fmla="*/ 207478 h 328613"/>
              <a:gd name="connsiteX11" fmla="*/ 255976 w 331788"/>
              <a:gd name="connsiteY11" fmla="*/ 207478 h 328613"/>
              <a:gd name="connsiteX12" fmla="*/ 255976 w 331788"/>
              <a:gd name="connsiteY12" fmla="*/ 145621 h 328613"/>
              <a:gd name="connsiteX13" fmla="*/ 292147 w 331788"/>
              <a:gd name="connsiteY13" fmla="*/ 109538 h 328613"/>
              <a:gd name="connsiteX14" fmla="*/ 38473 w 331788"/>
              <a:gd name="connsiteY14" fmla="*/ 109538 h 328613"/>
              <a:gd name="connsiteX15" fmla="*/ 75079 w 331788"/>
              <a:gd name="connsiteY15" fmla="*/ 145621 h 328613"/>
              <a:gd name="connsiteX16" fmla="*/ 75079 w 331788"/>
              <a:gd name="connsiteY16" fmla="*/ 207478 h 328613"/>
              <a:gd name="connsiteX17" fmla="*/ 106456 w 331788"/>
              <a:gd name="connsiteY17" fmla="*/ 207478 h 328613"/>
              <a:gd name="connsiteX18" fmla="*/ 136525 w 331788"/>
              <a:gd name="connsiteY18" fmla="*/ 235829 h 328613"/>
              <a:gd name="connsiteX19" fmla="*/ 136525 w 331788"/>
              <a:gd name="connsiteY19" fmla="*/ 319593 h 328613"/>
              <a:gd name="connsiteX20" fmla="*/ 126066 w 331788"/>
              <a:gd name="connsiteY20" fmla="*/ 328613 h 328613"/>
              <a:gd name="connsiteX21" fmla="*/ 88153 w 331788"/>
              <a:gd name="connsiteY21" fmla="*/ 328613 h 328613"/>
              <a:gd name="connsiteX22" fmla="*/ 79001 w 331788"/>
              <a:gd name="connsiteY22" fmla="*/ 319593 h 328613"/>
              <a:gd name="connsiteX23" fmla="*/ 79001 w 331788"/>
              <a:gd name="connsiteY23" fmla="*/ 264179 h 328613"/>
              <a:gd name="connsiteX24" fmla="*/ 37166 w 331788"/>
              <a:gd name="connsiteY24" fmla="*/ 264179 h 328613"/>
              <a:gd name="connsiteX25" fmla="*/ 3175 w 331788"/>
              <a:gd name="connsiteY25" fmla="*/ 229385 h 328613"/>
              <a:gd name="connsiteX26" fmla="*/ 3175 w 331788"/>
              <a:gd name="connsiteY26" fmla="*/ 145621 h 328613"/>
              <a:gd name="connsiteX27" fmla="*/ 38473 w 331788"/>
              <a:gd name="connsiteY27" fmla="*/ 109538 h 328613"/>
              <a:gd name="connsiteX28" fmla="*/ 160734 w 331788"/>
              <a:gd name="connsiteY28" fmla="*/ 88900 h 328613"/>
              <a:gd name="connsiteX29" fmla="*/ 171053 w 331788"/>
              <a:gd name="connsiteY29" fmla="*/ 88900 h 328613"/>
              <a:gd name="connsiteX30" fmla="*/ 173633 w 331788"/>
              <a:gd name="connsiteY30" fmla="*/ 90195 h 328613"/>
              <a:gd name="connsiteX31" fmla="*/ 174923 w 331788"/>
              <a:gd name="connsiteY31" fmla="*/ 95375 h 328613"/>
              <a:gd name="connsiteX32" fmla="*/ 169763 w 331788"/>
              <a:gd name="connsiteY32" fmla="*/ 103146 h 328613"/>
              <a:gd name="connsiteX33" fmla="*/ 172343 w 331788"/>
              <a:gd name="connsiteY33" fmla="*/ 123867 h 328613"/>
              <a:gd name="connsiteX34" fmla="*/ 167184 w 331788"/>
              <a:gd name="connsiteY34" fmla="*/ 136818 h 328613"/>
              <a:gd name="connsiteX35" fmla="*/ 164604 w 331788"/>
              <a:gd name="connsiteY35" fmla="*/ 136818 h 328613"/>
              <a:gd name="connsiteX36" fmla="*/ 159444 w 331788"/>
              <a:gd name="connsiteY36" fmla="*/ 123867 h 328613"/>
              <a:gd name="connsiteX37" fmla="*/ 162024 w 331788"/>
              <a:gd name="connsiteY37" fmla="*/ 103146 h 328613"/>
              <a:gd name="connsiteX38" fmla="*/ 156865 w 331788"/>
              <a:gd name="connsiteY38" fmla="*/ 95375 h 328613"/>
              <a:gd name="connsiteX39" fmla="*/ 158155 w 331788"/>
              <a:gd name="connsiteY39" fmla="*/ 90195 h 328613"/>
              <a:gd name="connsiteX40" fmla="*/ 160734 w 331788"/>
              <a:gd name="connsiteY40" fmla="*/ 88900 h 328613"/>
              <a:gd name="connsiteX41" fmla="*/ 136182 w 331788"/>
              <a:gd name="connsiteY41" fmla="*/ 88900 h 328613"/>
              <a:gd name="connsiteX42" fmla="*/ 138766 w 331788"/>
              <a:gd name="connsiteY42" fmla="*/ 91502 h 328613"/>
              <a:gd name="connsiteX43" fmla="*/ 165893 w 331788"/>
              <a:gd name="connsiteY43" fmla="*/ 165652 h 328613"/>
              <a:gd name="connsiteX44" fmla="*/ 193021 w 331788"/>
              <a:gd name="connsiteY44" fmla="*/ 91502 h 328613"/>
              <a:gd name="connsiteX45" fmla="*/ 196897 w 331788"/>
              <a:gd name="connsiteY45" fmla="*/ 90201 h 328613"/>
              <a:gd name="connsiteX46" fmla="*/ 208523 w 331788"/>
              <a:gd name="connsiteY46" fmla="*/ 92802 h 328613"/>
              <a:gd name="connsiteX47" fmla="*/ 231775 w 331788"/>
              <a:gd name="connsiteY47" fmla="*/ 125325 h 328613"/>
              <a:gd name="connsiteX48" fmla="*/ 231775 w 331788"/>
              <a:gd name="connsiteY48" fmla="*/ 176059 h 328613"/>
              <a:gd name="connsiteX49" fmla="*/ 226608 w 331788"/>
              <a:gd name="connsiteY49" fmla="*/ 182563 h 328613"/>
              <a:gd name="connsiteX50" fmla="*/ 105179 w 331788"/>
              <a:gd name="connsiteY50" fmla="*/ 182563 h 328613"/>
              <a:gd name="connsiteX51" fmla="*/ 100012 w 331788"/>
              <a:gd name="connsiteY51" fmla="*/ 176059 h 328613"/>
              <a:gd name="connsiteX52" fmla="*/ 100012 w 331788"/>
              <a:gd name="connsiteY52" fmla="*/ 125325 h 328613"/>
              <a:gd name="connsiteX53" fmla="*/ 123264 w 331788"/>
              <a:gd name="connsiteY53" fmla="*/ 92802 h 328613"/>
              <a:gd name="connsiteX54" fmla="*/ 134890 w 331788"/>
              <a:gd name="connsiteY54" fmla="*/ 90201 h 328613"/>
              <a:gd name="connsiteX55" fmla="*/ 136182 w 331788"/>
              <a:gd name="connsiteY55" fmla="*/ 88900 h 328613"/>
              <a:gd name="connsiteX56" fmla="*/ 292100 w 331788"/>
              <a:gd name="connsiteY56" fmla="*/ 19050 h 328613"/>
              <a:gd name="connsiteX57" fmla="*/ 331788 w 331788"/>
              <a:gd name="connsiteY57" fmla="*/ 58738 h 328613"/>
              <a:gd name="connsiteX58" fmla="*/ 292100 w 331788"/>
              <a:gd name="connsiteY58" fmla="*/ 98426 h 328613"/>
              <a:gd name="connsiteX59" fmla="*/ 252412 w 331788"/>
              <a:gd name="connsiteY59" fmla="*/ 58738 h 328613"/>
              <a:gd name="connsiteX60" fmla="*/ 292100 w 331788"/>
              <a:gd name="connsiteY60" fmla="*/ 19050 h 328613"/>
              <a:gd name="connsiteX61" fmla="*/ 39688 w 331788"/>
              <a:gd name="connsiteY61" fmla="*/ 19050 h 328613"/>
              <a:gd name="connsiteX62" fmla="*/ 79376 w 331788"/>
              <a:gd name="connsiteY62" fmla="*/ 58738 h 328613"/>
              <a:gd name="connsiteX63" fmla="*/ 39688 w 331788"/>
              <a:gd name="connsiteY63" fmla="*/ 98426 h 328613"/>
              <a:gd name="connsiteX64" fmla="*/ 0 w 331788"/>
              <a:gd name="connsiteY64" fmla="*/ 58738 h 328613"/>
              <a:gd name="connsiteX65" fmla="*/ 39688 w 331788"/>
              <a:gd name="connsiteY65" fmla="*/ 19050 h 328613"/>
              <a:gd name="connsiteX66" fmla="*/ 165894 w 331788"/>
              <a:gd name="connsiteY66" fmla="*/ 0 h 328613"/>
              <a:gd name="connsiteX67" fmla="*/ 204788 w 331788"/>
              <a:gd name="connsiteY67" fmla="*/ 39688 h 328613"/>
              <a:gd name="connsiteX68" fmla="*/ 165894 w 331788"/>
              <a:gd name="connsiteY68" fmla="*/ 79376 h 328613"/>
              <a:gd name="connsiteX69" fmla="*/ 127000 w 331788"/>
              <a:gd name="connsiteY69" fmla="*/ 39688 h 328613"/>
              <a:gd name="connsiteX70" fmla="*/ 165894 w 331788"/>
              <a:gd name="connsiteY70" fmla="*/ 0 h 328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331788" h="328613">
                <a:moveTo>
                  <a:pt x="292147" y="109538"/>
                </a:moveTo>
                <a:cubicBezTo>
                  <a:pt x="311524" y="109538"/>
                  <a:pt x="327025" y="126291"/>
                  <a:pt x="327025" y="145621"/>
                </a:cubicBezTo>
                <a:cubicBezTo>
                  <a:pt x="327025" y="145621"/>
                  <a:pt x="327025" y="145621"/>
                  <a:pt x="327025" y="229385"/>
                </a:cubicBezTo>
                <a:cubicBezTo>
                  <a:pt x="327025" y="248715"/>
                  <a:pt x="311524" y="264179"/>
                  <a:pt x="293438" y="264179"/>
                </a:cubicBezTo>
                <a:cubicBezTo>
                  <a:pt x="293438" y="264179"/>
                  <a:pt x="293438" y="264179"/>
                  <a:pt x="252101" y="264179"/>
                </a:cubicBezTo>
                <a:cubicBezTo>
                  <a:pt x="252101" y="264179"/>
                  <a:pt x="252101" y="264179"/>
                  <a:pt x="252101" y="319593"/>
                </a:cubicBezTo>
                <a:cubicBezTo>
                  <a:pt x="252101" y="324747"/>
                  <a:pt x="248226" y="328613"/>
                  <a:pt x="243059" y="328613"/>
                </a:cubicBezTo>
                <a:cubicBezTo>
                  <a:pt x="243059" y="328613"/>
                  <a:pt x="243059" y="328613"/>
                  <a:pt x="205596" y="328613"/>
                </a:cubicBezTo>
                <a:cubicBezTo>
                  <a:pt x="199138" y="328613"/>
                  <a:pt x="195262" y="324747"/>
                  <a:pt x="195262" y="319593"/>
                </a:cubicBezTo>
                <a:cubicBezTo>
                  <a:pt x="195262" y="319593"/>
                  <a:pt x="195262" y="319593"/>
                  <a:pt x="195262" y="235829"/>
                </a:cubicBezTo>
                <a:cubicBezTo>
                  <a:pt x="195262" y="220364"/>
                  <a:pt x="208180" y="207478"/>
                  <a:pt x="224973" y="207478"/>
                </a:cubicBezTo>
                <a:cubicBezTo>
                  <a:pt x="224973" y="207478"/>
                  <a:pt x="224973" y="207478"/>
                  <a:pt x="255976" y="207478"/>
                </a:cubicBezTo>
                <a:cubicBezTo>
                  <a:pt x="255976" y="207478"/>
                  <a:pt x="255976" y="207478"/>
                  <a:pt x="255976" y="145621"/>
                </a:cubicBezTo>
                <a:cubicBezTo>
                  <a:pt x="255976" y="126291"/>
                  <a:pt x="271478" y="109538"/>
                  <a:pt x="292147" y="109538"/>
                </a:cubicBezTo>
                <a:close/>
                <a:moveTo>
                  <a:pt x="38473" y="109538"/>
                </a:moveTo>
                <a:cubicBezTo>
                  <a:pt x="59391" y="109538"/>
                  <a:pt x="75079" y="126291"/>
                  <a:pt x="75079" y="145621"/>
                </a:cubicBezTo>
                <a:cubicBezTo>
                  <a:pt x="75079" y="145621"/>
                  <a:pt x="75079" y="145621"/>
                  <a:pt x="75079" y="207478"/>
                </a:cubicBezTo>
                <a:cubicBezTo>
                  <a:pt x="75079" y="207478"/>
                  <a:pt x="75079" y="207478"/>
                  <a:pt x="106456" y="207478"/>
                </a:cubicBezTo>
                <a:cubicBezTo>
                  <a:pt x="123451" y="207478"/>
                  <a:pt x="136525" y="220364"/>
                  <a:pt x="136525" y="235829"/>
                </a:cubicBezTo>
                <a:cubicBezTo>
                  <a:pt x="136525" y="235829"/>
                  <a:pt x="136525" y="235829"/>
                  <a:pt x="136525" y="319593"/>
                </a:cubicBezTo>
                <a:cubicBezTo>
                  <a:pt x="136525" y="324747"/>
                  <a:pt x="132603" y="328613"/>
                  <a:pt x="126066" y="328613"/>
                </a:cubicBezTo>
                <a:cubicBezTo>
                  <a:pt x="126066" y="328613"/>
                  <a:pt x="126066" y="328613"/>
                  <a:pt x="88153" y="328613"/>
                </a:cubicBezTo>
                <a:cubicBezTo>
                  <a:pt x="82923" y="328613"/>
                  <a:pt x="79001" y="324747"/>
                  <a:pt x="79001" y="319593"/>
                </a:cubicBezTo>
                <a:cubicBezTo>
                  <a:pt x="79001" y="319593"/>
                  <a:pt x="79001" y="319593"/>
                  <a:pt x="79001" y="264179"/>
                </a:cubicBezTo>
                <a:cubicBezTo>
                  <a:pt x="79001" y="264179"/>
                  <a:pt x="79001" y="264179"/>
                  <a:pt x="37166" y="264179"/>
                </a:cubicBezTo>
                <a:cubicBezTo>
                  <a:pt x="18863" y="264179"/>
                  <a:pt x="3175" y="248715"/>
                  <a:pt x="3175" y="229385"/>
                </a:cubicBezTo>
                <a:cubicBezTo>
                  <a:pt x="3175" y="229385"/>
                  <a:pt x="3175" y="229385"/>
                  <a:pt x="3175" y="145621"/>
                </a:cubicBezTo>
                <a:cubicBezTo>
                  <a:pt x="3175" y="126291"/>
                  <a:pt x="18863" y="109538"/>
                  <a:pt x="38473" y="109538"/>
                </a:cubicBezTo>
                <a:close/>
                <a:moveTo>
                  <a:pt x="160734" y="88900"/>
                </a:moveTo>
                <a:cubicBezTo>
                  <a:pt x="160734" y="88900"/>
                  <a:pt x="160734" y="88900"/>
                  <a:pt x="171053" y="88900"/>
                </a:cubicBezTo>
                <a:cubicBezTo>
                  <a:pt x="172343" y="88900"/>
                  <a:pt x="173633" y="90195"/>
                  <a:pt x="173633" y="90195"/>
                </a:cubicBezTo>
                <a:cubicBezTo>
                  <a:pt x="174923" y="92785"/>
                  <a:pt x="176213" y="94080"/>
                  <a:pt x="174923" y="95375"/>
                </a:cubicBezTo>
                <a:cubicBezTo>
                  <a:pt x="174923" y="95375"/>
                  <a:pt x="174923" y="95375"/>
                  <a:pt x="169763" y="103146"/>
                </a:cubicBezTo>
                <a:cubicBezTo>
                  <a:pt x="169763" y="103146"/>
                  <a:pt x="169763" y="103146"/>
                  <a:pt x="172343" y="123867"/>
                </a:cubicBezTo>
                <a:cubicBezTo>
                  <a:pt x="172343" y="123867"/>
                  <a:pt x="172343" y="123867"/>
                  <a:pt x="167184" y="136818"/>
                </a:cubicBezTo>
                <a:cubicBezTo>
                  <a:pt x="167184" y="138113"/>
                  <a:pt x="164604" y="138113"/>
                  <a:pt x="164604" y="136818"/>
                </a:cubicBezTo>
                <a:cubicBezTo>
                  <a:pt x="164604" y="136818"/>
                  <a:pt x="164604" y="136818"/>
                  <a:pt x="159444" y="123867"/>
                </a:cubicBezTo>
                <a:cubicBezTo>
                  <a:pt x="159444" y="123867"/>
                  <a:pt x="159444" y="123867"/>
                  <a:pt x="162024" y="103146"/>
                </a:cubicBezTo>
                <a:cubicBezTo>
                  <a:pt x="162024" y="103146"/>
                  <a:pt x="162024" y="103146"/>
                  <a:pt x="156865" y="95375"/>
                </a:cubicBezTo>
                <a:cubicBezTo>
                  <a:pt x="155575" y="94080"/>
                  <a:pt x="156865" y="92785"/>
                  <a:pt x="158155" y="90195"/>
                </a:cubicBezTo>
                <a:cubicBezTo>
                  <a:pt x="158155" y="90195"/>
                  <a:pt x="159444" y="88900"/>
                  <a:pt x="160734" y="88900"/>
                </a:cubicBezTo>
                <a:close/>
                <a:moveTo>
                  <a:pt x="136182" y="88900"/>
                </a:moveTo>
                <a:cubicBezTo>
                  <a:pt x="137474" y="88900"/>
                  <a:pt x="138766" y="90201"/>
                  <a:pt x="138766" y="91502"/>
                </a:cubicBezTo>
                <a:cubicBezTo>
                  <a:pt x="138766" y="91502"/>
                  <a:pt x="138766" y="91502"/>
                  <a:pt x="165893" y="165652"/>
                </a:cubicBezTo>
                <a:cubicBezTo>
                  <a:pt x="165893" y="165652"/>
                  <a:pt x="165893" y="165652"/>
                  <a:pt x="193021" y="91502"/>
                </a:cubicBezTo>
                <a:cubicBezTo>
                  <a:pt x="193021" y="90201"/>
                  <a:pt x="195605" y="88900"/>
                  <a:pt x="196897" y="90201"/>
                </a:cubicBezTo>
                <a:cubicBezTo>
                  <a:pt x="196897" y="90201"/>
                  <a:pt x="196897" y="90201"/>
                  <a:pt x="208523" y="92802"/>
                </a:cubicBezTo>
                <a:cubicBezTo>
                  <a:pt x="222733" y="98006"/>
                  <a:pt x="231775" y="111015"/>
                  <a:pt x="231775" y="125325"/>
                </a:cubicBezTo>
                <a:cubicBezTo>
                  <a:pt x="231775" y="125325"/>
                  <a:pt x="231775" y="125325"/>
                  <a:pt x="231775" y="176059"/>
                </a:cubicBezTo>
                <a:cubicBezTo>
                  <a:pt x="231775" y="179961"/>
                  <a:pt x="229192" y="182563"/>
                  <a:pt x="226608" y="182563"/>
                </a:cubicBezTo>
                <a:cubicBezTo>
                  <a:pt x="226608" y="182563"/>
                  <a:pt x="226608" y="182563"/>
                  <a:pt x="105179" y="182563"/>
                </a:cubicBezTo>
                <a:cubicBezTo>
                  <a:pt x="102595" y="182563"/>
                  <a:pt x="100012" y="179961"/>
                  <a:pt x="100012" y="176059"/>
                </a:cubicBezTo>
                <a:cubicBezTo>
                  <a:pt x="100012" y="176059"/>
                  <a:pt x="100012" y="176059"/>
                  <a:pt x="100012" y="125325"/>
                </a:cubicBezTo>
                <a:cubicBezTo>
                  <a:pt x="100012" y="111015"/>
                  <a:pt x="109054" y="98006"/>
                  <a:pt x="123264" y="92802"/>
                </a:cubicBezTo>
                <a:cubicBezTo>
                  <a:pt x="123264" y="92802"/>
                  <a:pt x="123264" y="92802"/>
                  <a:pt x="134890" y="90201"/>
                </a:cubicBezTo>
                <a:cubicBezTo>
                  <a:pt x="134890" y="88900"/>
                  <a:pt x="134890" y="88900"/>
                  <a:pt x="136182" y="88900"/>
                </a:cubicBezTo>
                <a:close/>
                <a:moveTo>
                  <a:pt x="292100" y="19050"/>
                </a:moveTo>
                <a:cubicBezTo>
                  <a:pt x="314019" y="19050"/>
                  <a:pt x="331788" y="36819"/>
                  <a:pt x="331788" y="58738"/>
                </a:cubicBezTo>
                <a:cubicBezTo>
                  <a:pt x="331788" y="80657"/>
                  <a:pt x="314019" y="98426"/>
                  <a:pt x="292100" y="98426"/>
                </a:cubicBezTo>
                <a:cubicBezTo>
                  <a:pt x="270181" y="98426"/>
                  <a:pt x="252412" y="80657"/>
                  <a:pt x="252412" y="58738"/>
                </a:cubicBezTo>
                <a:cubicBezTo>
                  <a:pt x="252412" y="36819"/>
                  <a:pt x="270181" y="19050"/>
                  <a:pt x="292100" y="19050"/>
                </a:cubicBezTo>
                <a:close/>
                <a:moveTo>
                  <a:pt x="39688" y="19050"/>
                </a:moveTo>
                <a:cubicBezTo>
                  <a:pt x="61607" y="19050"/>
                  <a:pt x="79376" y="36819"/>
                  <a:pt x="79376" y="58738"/>
                </a:cubicBezTo>
                <a:cubicBezTo>
                  <a:pt x="79376" y="80657"/>
                  <a:pt x="61607" y="98426"/>
                  <a:pt x="39688" y="98426"/>
                </a:cubicBezTo>
                <a:cubicBezTo>
                  <a:pt x="17769" y="98426"/>
                  <a:pt x="0" y="80657"/>
                  <a:pt x="0" y="58738"/>
                </a:cubicBezTo>
                <a:cubicBezTo>
                  <a:pt x="0" y="36819"/>
                  <a:pt x="17769" y="19050"/>
                  <a:pt x="39688" y="19050"/>
                </a:cubicBezTo>
                <a:close/>
                <a:moveTo>
                  <a:pt x="165894" y="0"/>
                </a:moveTo>
                <a:cubicBezTo>
                  <a:pt x="187375" y="0"/>
                  <a:pt x="204788" y="17769"/>
                  <a:pt x="204788" y="39688"/>
                </a:cubicBezTo>
                <a:cubicBezTo>
                  <a:pt x="204788" y="61607"/>
                  <a:pt x="187375" y="79376"/>
                  <a:pt x="165894" y="79376"/>
                </a:cubicBezTo>
                <a:cubicBezTo>
                  <a:pt x="144413" y="79376"/>
                  <a:pt x="127000" y="61607"/>
                  <a:pt x="127000" y="39688"/>
                </a:cubicBezTo>
                <a:cubicBezTo>
                  <a:pt x="127000" y="17769"/>
                  <a:pt x="144413" y="0"/>
                  <a:pt x="16589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14" name="矩形: 圆角 13"/>
          <p:cNvSpPr/>
          <p:nvPr/>
        </p:nvSpPr>
        <p:spPr>
          <a:xfrm>
            <a:off x="10597606" y="5262836"/>
            <a:ext cx="435428" cy="435428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椭圆 14"/>
          <p:cNvSpPr/>
          <p:nvPr/>
        </p:nvSpPr>
        <p:spPr>
          <a:xfrm>
            <a:off x="10716767" y="5362849"/>
            <a:ext cx="197107" cy="235402"/>
          </a:xfrm>
          <a:custGeom>
            <a:avLst/>
            <a:gdLst>
              <a:gd name="connsiteX0" fmla="*/ 132196 w 277813"/>
              <a:gd name="connsiteY0" fmla="*/ 133350 h 331788"/>
              <a:gd name="connsiteX1" fmla="*/ 132196 w 277813"/>
              <a:gd name="connsiteY1" fmla="*/ 152673 h 331788"/>
              <a:gd name="connsiteX2" fmla="*/ 99724 w 277813"/>
              <a:gd name="connsiteY2" fmla="*/ 186167 h 331788"/>
              <a:gd name="connsiteX3" fmla="*/ 134793 w 277813"/>
              <a:gd name="connsiteY3" fmla="*/ 220949 h 331788"/>
              <a:gd name="connsiteX4" fmla="*/ 154276 w 277813"/>
              <a:gd name="connsiteY4" fmla="*/ 237696 h 331788"/>
              <a:gd name="connsiteX5" fmla="*/ 136092 w 277813"/>
              <a:gd name="connsiteY5" fmla="*/ 249290 h 331788"/>
              <a:gd name="connsiteX6" fmla="*/ 104920 w 277813"/>
              <a:gd name="connsiteY6" fmla="*/ 241561 h 331788"/>
              <a:gd name="connsiteX7" fmla="*/ 98425 w 277813"/>
              <a:gd name="connsiteY7" fmla="*/ 263460 h 331788"/>
              <a:gd name="connsiteX8" fmla="*/ 130897 w 277813"/>
              <a:gd name="connsiteY8" fmla="*/ 272478 h 331788"/>
              <a:gd name="connsiteX9" fmla="*/ 130897 w 277813"/>
              <a:gd name="connsiteY9" fmla="*/ 290513 h 331788"/>
              <a:gd name="connsiteX10" fmla="*/ 150380 w 277813"/>
              <a:gd name="connsiteY10" fmla="*/ 290513 h 331788"/>
              <a:gd name="connsiteX11" fmla="*/ 150380 w 277813"/>
              <a:gd name="connsiteY11" fmla="*/ 271190 h 331788"/>
              <a:gd name="connsiteX12" fmla="*/ 184150 w 277813"/>
              <a:gd name="connsiteY12" fmla="*/ 235120 h 331788"/>
              <a:gd name="connsiteX13" fmla="*/ 152978 w 277813"/>
              <a:gd name="connsiteY13" fmla="*/ 199049 h 331788"/>
              <a:gd name="connsiteX14" fmla="*/ 129598 w 277813"/>
              <a:gd name="connsiteY14" fmla="*/ 182303 h 331788"/>
              <a:gd name="connsiteX15" fmla="*/ 146483 w 277813"/>
              <a:gd name="connsiteY15" fmla="*/ 171997 h 331788"/>
              <a:gd name="connsiteX16" fmla="*/ 173759 w 277813"/>
              <a:gd name="connsiteY16" fmla="*/ 178438 h 331788"/>
              <a:gd name="connsiteX17" fmla="*/ 178955 w 277813"/>
              <a:gd name="connsiteY17" fmla="*/ 156538 h 331788"/>
              <a:gd name="connsiteX18" fmla="*/ 151679 w 277813"/>
              <a:gd name="connsiteY18" fmla="*/ 151385 h 331788"/>
              <a:gd name="connsiteX19" fmla="*/ 151679 w 277813"/>
              <a:gd name="connsiteY19" fmla="*/ 133350 h 331788"/>
              <a:gd name="connsiteX20" fmla="*/ 132196 w 277813"/>
              <a:gd name="connsiteY20" fmla="*/ 133350 h 331788"/>
              <a:gd name="connsiteX21" fmla="*/ 136310 w 277813"/>
              <a:gd name="connsiteY21" fmla="*/ 0 h 331788"/>
              <a:gd name="connsiteX22" fmla="*/ 167467 w 277813"/>
              <a:gd name="connsiteY22" fmla="*/ 3888 h 331788"/>
              <a:gd name="connsiteX23" fmla="*/ 158380 w 277813"/>
              <a:gd name="connsiteY23" fmla="*/ 25921 h 331788"/>
              <a:gd name="connsiteX24" fmla="*/ 184343 w 277813"/>
              <a:gd name="connsiteY24" fmla="*/ 6480 h 331788"/>
              <a:gd name="connsiteX25" fmla="*/ 214202 w 277813"/>
              <a:gd name="connsiteY25" fmla="*/ 9072 h 331788"/>
              <a:gd name="connsiteX26" fmla="*/ 188238 w 277813"/>
              <a:gd name="connsiteY26" fmla="*/ 62210 h 331788"/>
              <a:gd name="connsiteX27" fmla="*/ 215500 w 277813"/>
              <a:gd name="connsiteY27" fmla="*/ 62210 h 331788"/>
              <a:gd name="connsiteX28" fmla="*/ 215500 w 277813"/>
              <a:gd name="connsiteY28" fmla="*/ 81651 h 331788"/>
              <a:gd name="connsiteX29" fmla="*/ 183045 w 277813"/>
              <a:gd name="connsiteY29" fmla="*/ 81651 h 331788"/>
              <a:gd name="connsiteX30" fmla="*/ 277813 w 277813"/>
              <a:gd name="connsiteY30" fmla="*/ 243657 h 331788"/>
              <a:gd name="connsiteX31" fmla="*/ 138907 w 277813"/>
              <a:gd name="connsiteY31" fmla="*/ 331788 h 331788"/>
              <a:gd name="connsiteX32" fmla="*/ 0 w 277813"/>
              <a:gd name="connsiteY32" fmla="*/ 243657 h 331788"/>
              <a:gd name="connsiteX33" fmla="*/ 94768 w 277813"/>
              <a:gd name="connsiteY33" fmla="*/ 81651 h 331788"/>
              <a:gd name="connsiteX34" fmla="*/ 68804 w 277813"/>
              <a:gd name="connsiteY34" fmla="*/ 81651 h 331788"/>
              <a:gd name="connsiteX35" fmla="*/ 68804 w 277813"/>
              <a:gd name="connsiteY35" fmla="*/ 60914 h 331788"/>
              <a:gd name="connsiteX36" fmla="*/ 96066 w 277813"/>
              <a:gd name="connsiteY36" fmla="*/ 62210 h 331788"/>
              <a:gd name="connsiteX37" fmla="*/ 66208 w 277813"/>
              <a:gd name="connsiteY37" fmla="*/ 5184 h 331788"/>
              <a:gd name="connsiteX38" fmla="*/ 110347 w 277813"/>
              <a:gd name="connsiteY38" fmla="*/ 6480 h 331788"/>
              <a:gd name="connsiteX39" fmla="*/ 127223 w 277813"/>
              <a:gd name="connsiteY39" fmla="*/ 28513 h 331788"/>
              <a:gd name="connsiteX40" fmla="*/ 136310 w 277813"/>
              <a:gd name="connsiteY40" fmla="*/ 0 h 331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277813" h="331788">
                <a:moveTo>
                  <a:pt x="132196" y="133350"/>
                </a:moveTo>
                <a:cubicBezTo>
                  <a:pt x="132196" y="133350"/>
                  <a:pt x="132196" y="133350"/>
                  <a:pt x="132196" y="152673"/>
                </a:cubicBezTo>
                <a:cubicBezTo>
                  <a:pt x="111414" y="156538"/>
                  <a:pt x="99724" y="169420"/>
                  <a:pt x="99724" y="186167"/>
                </a:cubicBezTo>
                <a:cubicBezTo>
                  <a:pt x="99724" y="204202"/>
                  <a:pt x="114012" y="214508"/>
                  <a:pt x="134793" y="220949"/>
                </a:cubicBezTo>
                <a:cubicBezTo>
                  <a:pt x="149081" y="226102"/>
                  <a:pt x="154276" y="231255"/>
                  <a:pt x="154276" y="237696"/>
                </a:cubicBezTo>
                <a:cubicBezTo>
                  <a:pt x="154276" y="245425"/>
                  <a:pt x="147782" y="249290"/>
                  <a:pt x="136092" y="249290"/>
                </a:cubicBezTo>
                <a:cubicBezTo>
                  <a:pt x="124403" y="249290"/>
                  <a:pt x="112713" y="245425"/>
                  <a:pt x="104920" y="241561"/>
                </a:cubicBezTo>
                <a:cubicBezTo>
                  <a:pt x="104920" y="241561"/>
                  <a:pt x="104920" y="241561"/>
                  <a:pt x="98425" y="263460"/>
                </a:cubicBezTo>
                <a:cubicBezTo>
                  <a:pt x="106218" y="267325"/>
                  <a:pt x="117908" y="271190"/>
                  <a:pt x="130897" y="272478"/>
                </a:cubicBezTo>
                <a:cubicBezTo>
                  <a:pt x="130897" y="272478"/>
                  <a:pt x="130897" y="272478"/>
                  <a:pt x="130897" y="290513"/>
                </a:cubicBezTo>
                <a:cubicBezTo>
                  <a:pt x="130897" y="290513"/>
                  <a:pt x="130897" y="290513"/>
                  <a:pt x="150380" y="290513"/>
                </a:cubicBezTo>
                <a:cubicBezTo>
                  <a:pt x="150380" y="290513"/>
                  <a:pt x="150380" y="290513"/>
                  <a:pt x="150380" y="271190"/>
                </a:cubicBezTo>
                <a:cubicBezTo>
                  <a:pt x="172460" y="267325"/>
                  <a:pt x="184150" y="251866"/>
                  <a:pt x="184150" y="235120"/>
                </a:cubicBezTo>
                <a:cubicBezTo>
                  <a:pt x="184150" y="218373"/>
                  <a:pt x="175058" y="208067"/>
                  <a:pt x="152978" y="199049"/>
                </a:cubicBezTo>
                <a:cubicBezTo>
                  <a:pt x="136092" y="193897"/>
                  <a:pt x="129598" y="188744"/>
                  <a:pt x="129598" y="182303"/>
                </a:cubicBezTo>
                <a:cubicBezTo>
                  <a:pt x="129598" y="177150"/>
                  <a:pt x="133495" y="171997"/>
                  <a:pt x="146483" y="171997"/>
                </a:cubicBezTo>
                <a:cubicBezTo>
                  <a:pt x="159472" y="171997"/>
                  <a:pt x="168564" y="177150"/>
                  <a:pt x="173759" y="178438"/>
                </a:cubicBezTo>
                <a:cubicBezTo>
                  <a:pt x="173759" y="178438"/>
                  <a:pt x="173759" y="178438"/>
                  <a:pt x="178955" y="156538"/>
                </a:cubicBezTo>
                <a:cubicBezTo>
                  <a:pt x="172460" y="153962"/>
                  <a:pt x="164667" y="151385"/>
                  <a:pt x="151679" y="151385"/>
                </a:cubicBezTo>
                <a:cubicBezTo>
                  <a:pt x="151679" y="151385"/>
                  <a:pt x="151679" y="151385"/>
                  <a:pt x="151679" y="133350"/>
                </a:cubicBezTo>
                <a:cubicBezTo>
                  <a:pt x="151679" y="133350"/>
                  <a:pt x="151679" y="133350"/>
                  <a:pt x="132196" y="133350"/>
                </a:cubicBezTo>
                <a:close/>
                <a:moveTo>
                  <a:pt x="136310" y="0"/>
                </a:moveTo>
                <a:cubicBezTo>
                  <a:pt x="136310" y="0"/>
                  <a:pt x="136310" y="0"/>
                  <a:pt x="167467" y="3888"/>
                </a:cubicBezTo>
                <a:cubicBezTo>
                  <a:pt x="167467" y="3888"/>
                  <a:pt x="167467" y="3888"/>
                  <a:pt x="158380" y="25921"/>
                </a:cubicBezTo>
                <a:cubicBezTo>
                  <a:pt x="158380" y="25921"/>
                  <a:pt x="158380" y="25921"/>
                  <a:pt x="184343" y="6480"/>
                </a:cubicBezTo>
                <a:cubicBezTo>
                  <a:pt x="184343" y="6480"/>
                  <a:pt x="184343" y="6480"/>
                  <a:pt x="214202" y="9072"/>
                </a:cubicBezTo>
                <a:cubicBezTo>
                  <a:pt x="214202" y="9072"/>
                  <a:pt x="214202" y="9072"/>
                  <a:pt x="188238" y="62210"/>
                </a:cubicBezTo>
                <a:cubicBezTo>
                  <a:pt x="188238" y="62210"/>
                  <a:pt x="188238" y="62210"/>
                  <a:pt x="215500" y="62210"/>
                </a:cubicBezTo>
                <a:cubicBezTo>
                  <a:pt x="215500" y="62210"/>
                  <a:pt x="215500" y="62210"/>
                  <a:pt x="215500" y="81651"/>
                </a:cubicBezTo>
                <a:cubicBezTo>
                  <a:pt x="215500" y="81651"/>
                  <a:pt x="215500" y="81651"/>
                  <a:pt x="183045" y="81651"/>
                </a:cubicBezTo>
                <a:cubicBezTo>
                  <a:pt x="237569" y="114052"/>
                  <a:pt x="277813" y="198295"/>
                  <a:pt x="277813" y="243657"/>
                </a:cubicBezTo>
                <a:cubicBezTo>
                  <a:pt x="277813" y="299387"/>
                  <a:pt x="215500" y="331788"/>
                  <a:pt x="138907" y="331788"/>
                </a:cubicBezTo>
                <a:cubicBezTo>
                  <a:pt x="62313" y="331788"/>
                  <a:pt x="0" y="299387"/>
                  <a:pt x="0" y="243657"/>
                </a:cubicBezTo>
                <a:cubicBezTo>
                  <a:pt x="0" y="198295"/>
                  <a:pt x="40244" y="114052"/>
                  <a:pt x="94768" y="81651"/>
                </a:cubicBezTo>
                <a:cubicBezTo>
                  <a:pt x="94768" y="81651"/>
                  <a:pt x="94768" y="81651"/>
                  <a:pt x="68804" y="81651"/>
                </a:cubicBezTo>
                <a:cubicBezTo>
                  <a:pt x="68804" y="81651"/>
                  <a:pt x="68804" y="81651"/>
                  <a:pt x="68804" y="60914"/>
                </a:cubicBezTo>
                <a:cubicBezTo>
                  <a:pt x="68804" y="60914"/>
                  <a:pt x="68804" y="60914"/>
                  <a:pt x="96066" y="62210"/>
                </a:cubicBezTo>
                <a:cubicBezTo>
                  <a:pt x="96066" y="62210"/>
                  <a:pt x="96066" y="62210"/>
                  <a:pt x="66208" y="5184"/>
                </a:cubicBezTo>
                <a:cubicBezTo>
                  <a:pt x="66208" y="5184"/>
                  <a:pt x="66208" y="5184"/>
                  <a:pt x="110347" y="6480"/>
                </a:cubicBezTo>
                <a:cubicBezTo>
                  <a:pt x="110347" y="6480"/>
                  <a:pt x="110347" y="6480"/>
                  <a:pt x="127223" y="28513"/>
                </a:cubicBezTo>
                <a:cubicBezTo>
                  <a:pt x="127223" y="28513"/>
                  <a:pt x="127223" y="28513"/>
                  <a:pt x="13631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grpSp>
        <p:nvGrpSpPr>
          <p:cNvPr id="28" name="组合 27"/>
          <p:cNvGrpSpPr/>
          <p:nvPr/>
        </p:nvGrpSpPr>
        <p:grpSpPr>
          <a:xfrm>
            <a:off x="8533674" y="5262836"/>
            <a:ext cx="435428" cy="435428"/>
            <a:chOff x="8533674" y="5262836"/>
            <a:chExt cx="435428" cy="435428"/>
          </a:xfrm>
        </p:grpSpPr>
        <p:sp>
          <p:nvSpPr>
            <p:cNvPr id="29" name="矩形: 圆角 28"/>
            <p:cNvSpPr/>
            <p:nvPr/>
          </p:nvSpPr>
          <p:spPr>
            <a:xfrm>
              <a:off x="8533674" y="5262836"/>
              <a:ext cx="435428" cy="435428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/>
            </a:p>
          </p:txBody>
        </p:sp>
        <p:sp>
          <p:nvSpPr>
            <p:cNvPr id="30" name="椭圆 17"/>
            <p:cNvSpPr/>
            <p:nvPr/>
          </p:nvSpPr>
          <p:spPr>
            <a:xfrm>
              <a:off x="8641423" y="5362849"/>
              <a:ext cx="219929" cy="235402"/>
            </a:xfrm>
            <a:custGeom>
              <a:avLst/>
              <a:gdLst>
                <a:gd name="connsiteX0" fmla="*/ 270013 w 315913"/>
                <a:gd name="connsiteY0" fmla="*/ 244475 h 338138"/>
                <a:gd name="connsiteX1" fmla="*/ 315913 w 315913"/>
                <a:gd name="connsiteY1" fmla="*/ 290647 h 338138"/>
                <a:gd name="connsiteX2" fmla="*/ 315913 w 315913"/>
                <a:gd name="connsiteY2" fmla="*/ 331542 h 338138"/>
                <a:gd name="connsiteX3" fmla="*/ 313290 w 315913"/>
                <a:gd name="connsiteY3" fmla="*/ 335500 h 338138"/>
                <a:gd name="connsiteX4" fmla="*/ 309356 w 315913"/>
                <a:gd name="connsiteY4" fmla="*/ 338138 h 338138"/>
                <a:gd name="connsiteX5" fmla="*/ 231982 w 315913"/>
                <a:gd name="connsiteY5" fmla="*/ 338138 h 338138"/>
                <a:gd name="connsiteX6" fmla="*/ 225425 w 315913"/>
                <a:gd name="connsiteY6" fmla="*/ 331542 h 338138"/>
                <a:gd name="connsiteX7" fmla="*/ 225425 w 315913"/>
                <a:gd name="connsiteY7" fmla="*/ 290647 h 338138"/>
                <a:gd name="connsiteX8" fmla="*/ 270013 w 315913"/>
                <a:gd name="connsiteY8" fmla="*/ 244475 h 338138"/>
                <a:gd name="connsiteX9" fmla="*/ 157956 w 315913"/>
                <a:gd name="connsiteY9" fmla="*/ 244475 h 338138"/>
                <a:gd name="connsiteX10" fmla="*/ 203200 w 315913"/>
                <a:gd name="connsiteY10" fmla="*/ 290647 h 338138"/>
                <a:gd name="connsiteX11" fmla="*/ 203200 w 315913"/>
                <a:gd name="connsiteY11" fmla="*/ 331542 h 338138"/>
                <a:gd name="connsiteX12" fmla="*/ 201869 w 315913"/>
                <a:gd name="connsiteY12" fmla="*/ 335500 h 338138"/>
                <a:gd name="connsiteX13" fmla="*/ 196546 w 315913"/>
                <a:gd name="connsiteY13" fmla="*/ 338138 h 338138"/>
                <a:gd name="connsiteX14" fmla="*/ 119365 w 315913"/>
                <a:gd name="connsiteY14" fmla="*/ 338138 h 338138"/>
                <a:gd name="connsiteX15" fmla="*/ 112712 w 315913"/>
                <a:gd name="connsiteY15" fmla="*/ 331542 h 338138"/>
                <a:gd name="connsiteX16" fmla="*/ 112712 w 315913"/>
                <a:gd name="connsiteY16" fmla="*/ 290647 h 338138"/>
                <a:gd name="connsiteX17" fmla="*/ 157956 w 315913"/>
                <a:gd name="connsiteY17" fmla="*/ 244475 h 338138"/>
                <a:gd name="connsiteX18" fmla="*/ 45900 w 315913"/>
                <a:gd name="connsiteY18" fmla="*/ 244475 h 338138"/>
                <a:gd name="connsiteX19" fmla="*/ 90488 w 315913"/>
                <a:gd name="connsiteY19" fmla="*/ 290647 h 338138"/>
                <a:gd name="connsiteX20" fmla="*/ 90488 w 315913"/>
                <a:gd name="connsiteY20" fmla="*/ 331542 h 338138"/>
                <a:gd name="connsiteX21" fmla="*/ 89176 w 315913"/>
                <a:gd name="connsiteY21" fmla="*/ 335500 h 338138"/>
                <a:gd name="connsiteX22" fmla="*/ 83931 w 315913"/>
                <a:gd name="connsiteY22" fmla="*/ 338138 h 338138"/>
                <a:gd name="connsiteX23" fmla="*/ 6557 w 315913"/>
                <a:gd name="connsiteY23" fmla="*/ 338138 h 338138"/>
                <a:gd name="connsiteX24" fmla="*/ 0 w 315913"/>
                <a:gd name="connsiteY24" fmla="*/ 331542 h 338138"/>
                <a:gd name="connsiteX25" fmla="*/ 0 w 315913"/>
                <a:gd name="connsiteY25" fmla="*/ 290647 h 338138"/>
                <a:gd name="connsiteX26" fmla="*/ 45900 w 315913"/>
                <a:gd name="connsiteY26" fmla="*/ 244475 h 338138"/>
                <a:gd name="connsiteX27" fmla="*/ 271463 w 315913"/>
                <a:gd name="connsiteY27" fmla="*/ 180975 h 338138"/>
                <a:gd name="connsiteX28" fmla="*/ 301625 w 315913"/>
                <a:gd name="connsiteY28" fmla="*/ 211138 h 338138"/>
                <a:gd name="connsiteX29" fmla="*/ 271463 w 315913"/>
                <a:gd name="connsiteY29" fmla="*/ 241300 h 338138"/>
                <a:gd name="connsiteX30" fmla="*/ 241300 w 315913"/>
                <a:gd name="connsiteY30" fmla="*/ 211138 h 338138"/>
                <a:gd name="connsiteX31" fmla="*/ 271463 w 315913"/>
                <a:gd name="connsiteY31" fmla="*/ 180975 h 338138"/>
                <a:gd name="connsiteX32" fmla="*/ 159420 w 315913"/>
                <a:gd name="connsiteY32" fmla="*/ 180975 h 338138"/>
                <a:gd name="connsiteX33" fmla="*/ 188912 w 315913"/>
                <a:gd name="connsiteY33" fmla="*/ 211138 h 338138"/>
                <a:gd name="connsiteX34" fmla="*/ 159420 w 315913"/>
                <a:gd name="connsiteY34" fmla="*/ 241300 h 338138"/>
                <a:gd name="connsiteX35" fmla="*/ 128587 w 315913"/>
                <a:gd name="connsiteY35" fmla="*/ 211138 h 338138"/>
                <a:gd name="connsiteX36" fmla="*/ 159420 w 315913"/>
                <a:gd name="connsiteY36" fmla="*/ 180975 h 338138"/>
                <a:gd name="connsiteX37" fmla="*/ 46038 w 315913"/>
                <a:gd name="connsiteY37" fmla="*/ 180975 h 338138"/>
                <a:gd name="connsiteX38" fmla="*/ 76201 w 315913"/>
                <a:gd name="connsiteY38" fmla="*/ 211138 h 338138"/>
                <a:gd name="connsiteX39" fmla="*/ 46038 w 315913"/>
                <a:gd name="connsiteY39" fmla="*/ 241301 h 338138"/>
                <a:gd name="connsiteX40" fmla="*/ 15875 w 315913"/>
                <a:gd name="connsiteY40" fmla="*/ 211138 h 338138"/>
                <a:gd name="connsiteX41" fmla="*/ 46038 w 315913"/>
                <a:gd name="connsiteY41" fmla="*/ 180975 h 338138"/>
                <a:gd name="connsiteX42" fmla="*/ 270005 w 315913"/>
                <a:gd name="connsiteY42" fmla="*/ 77788 h 338138"/>
                <a:gd name="connsiteX43" fmla="*/ 238125 w 315913"/>
                <a:gd name="connsiteY43" fmla="*/ 109792 h 338138"/>
                <a:gd name="connsiteX44" fmla="*/ 238125 w 315913"/>
                <a:gd name="connsiteY44" fmla="*/ 144463 h 338138"/>
                <a:gd name="connsiteX45" fmla="*/ 303213 w 315913"/>
                <a:gd name="connsiteY45" fmla="*/ 144463 h 338138"/>
                <a:gd name="connsiteX46" fmla="*/ 303213 w 315913"/>
                <a:gd name="connsiteY46" fmla="*/ 109792 h 338138"/>
                <a:gd name="connsiteX47" fmla="*/ 270005 w 315913"/>
                <a:gd name="connsiteY47" fmla="*/ 77788 h 338138"/>
                <a:gd name="connsiteX48" fmla="*/ 270013 w 315913"/>
                <a:gd name="connsiteY48" fmla="*/ 65088 h 338138"/>
                <a:gd name="connsiteX49" fmla="*/ 315913 w 315913"/>
                <a:gd name="connsiteY49" fmla="*/ 109941 h 338138"/>
                <a:gd name="connsiteX50" fmla="*/ 315913 w 315913"/>
                <a:gd name="connsiteY50" fmla="*/ 150836 h 338138"/>
                <a:gd name="connsiteX51" fmla="*/ 313290 w 315913"/>
                <a:gd name="connsiteY51" fmla="*/ 156113 h 338138"/>
                <a:gd name="connsiteX52" fmla="*/ 309356 w 315913"/>
                <a:gd name="connsiteY52" fmla="*/ 158751 h 338138"/>
                <a:gd name="connsiteX53" fmla="*/ 231982 w 315913"/>
                <a:gd name="connsiteY53" fmla="*/ 158751 h 338138"/>
                <a:gd name="connsiteX54" fmla="*/ 225425 w 315913"/>
                <a:gd name="connsiteY54" fmla="*/ 150836 h 338138"/>
                <a:gd name="connsiteX55" fmla="*/ 225425 w 315913"/>
                <a:gd name="connsiteY55" fmla="*/ 109941 h 338138"/>
                <a:gd name="connsiteX56" fmla="*/ 270013 w 315913"/>
                <a:gd name="connsiteY56" fmla="*/ 65088 h 338138"/>
                <a:gd name="connsiteX57" fmla="*/ 157956 w 315913"/>
                <a:gd name="connsiteY57" fmla="*/ 65088 h 338138"/>
                <a:gd name="connsiteX58" fmla="*/ 203200 w 315913"/>
                <a:gd name="connsiteY58" fmla="*/ 109941 h 338138"/>
                <a:gd name="connsiteX59" fmla="*/ 203200 w 315913"/>
                <a:gd name="connsiteY59" fmla="*/ 150836 h 338138"/>
                <a:gd name="connsiteX60" fmla="*/ 201869 w 315913"/>
                <a:gd name="connsiteY60" fmla="*/ 156113 h 338138"/>
                <a:gd name="connsiteX61" fmla="*/ 196546 w 315913"/>
                <a:gd name="connsiteY61" fmla="*/ 158751 h 338138"/>
                <a:gd name="connsiteX62" fmla="*/ 119365 w 315913"/>
                <a:gd name="connsiteY62" fmla="*/ 158751 h 338138"/>
                <a:gd name="connsiteX63" fmla="*/ 112712 w 315913"/>
                <a:gd name="connsiteY63" fmla="*/ 150836 h 338138"/>
                <a:gd name="connsiteX64" fmla="*/ 112712 w 315913"/>
                <a:gd name="connsiteY64" fmla="*/ 109941 h 338138"/>
                <a:gd name="connsiteX65" fmla="*/ 157956 w 315913"/>
                <a:gd name="connsiteY65" fmla="*/ 65088 h 338138"/>
                <a:gd name="connsiteX66" fmla="*/ 45900 w 315913"/>
                <a:gd name="connsiteY66" fmla="*/ 65088 h 338138"/>
                <a:gd name="connsiteX67" fmla="*/ 90488 w 315913"/>
                <a:gd name="connsiteY67" fmla="*/ 109941 h 338138"/>
                <a:gd name="connsiteX68" fmla="*/ 90488 w 315913"/>
                <a:gd name="connsiteY68" fmla="*/ 150836 h 338138"/>
                <a:gd name="connsiteX69" fmla="*/ 89176 w 315913"/>
                <a:gd name="connsiteY69" fmla="*/ 156113 h 338138"/>
                <a:gd name="connsiteX70" fmla="*/ 83931 w 315913"/>
                <a:gd name="connsiteY70" fmla="*/ 158751 h 338138"/>
                <a:gd name="connsiteX71" fmla="*/ 6557 w 315913"/>
                <a:gd name="connsiteY71" fmla="*/ 158751 h 338138"/>
                <a:gd name="connsiteX72" fmla="*/ 0 w 315913"/>
                <a:gd name="connsiteY72" fmla="*/ 150836 h 338138"/>
                <a:gd name="connsiteX73" fmla="*/ 0 w 315913"/>
                <a:gd name="connsiteY73" fmla="*/ 109941 h 338138"/>
                <a:gd name="connsiteX74" fmla="*/ 45900 w 315913"/>
                <a:gd name="connsiteY74" fmla="*/ 65088 h 338138"/>
                <a:gd name="connsiteX75" fmla="*/ 270669 w 315913"/>
                <a:gd name="connsiteY75" fmla="*/ 14288 h 338138"/>
                <a:gd name="connsiteX76" fmla="*/ 254000 w 315913"/>
                <a:gd name="connsiteY76" fmla="*/ 30957 h 338138"/>
                <a:gd name="connsiteX77" fmla="*/ 270669 w 315913"/>
                <a:gd name="connsiteY77" fmla="*/ 47626 h 338138"/>
                <a:gd name="connsiteX78" fmla="*/ 287338 w 315913"/>
                <a:gd name="connsiteY78" fmla="*/ 30957 h 338138"/>
                <a:gd name="connsiteX79" fmla="*/ 270669 w 315913"/>
                <a:gd name="connsiteY79" fmla="*/ 14288 h 338138"/>
                <a:gd name="connsiteX80" fmla="*/ 271463 w 315913"/>
                <a:gd name="connsiteY80" fmla="*/ 0 h 338138"/>
                <a:gd name="connsiteX81" fmla="*/ 301625 w 315913"/>
                <a:gd name="connsiteY81" fmla="*/ 30957 h 338138"/>
                <a:gd name="connsiteX82" fmla="*/ 271463 w 315913"/>
                <a:gd name="connsiteY82" fmla="*/ 61913 h 338138"/>
                <a:gd name="connsiteX83" fmla="*/ 241300 w 315913"/>
                <a:gd name="connsiteY83" fmla="*/ 30957 h 338138"/>
                <a:gd name="connsiteX84" fmla="*/ 271463 w 315913"/>
                <a:gd name="connsiteY84" fmla="*/ 0 h 338138"/>
                <a:gd name="connsiteX85" fmla="*/ 159420 w 315913"/>
                <a:gd name="connsiteY85" fmla="*/ 0 h 338138"/>
                <a:gd name="connsiteX86" fmla="*/ 188912 w 315913"/>
                <a:gd name="connsiteY86" fmla="*/ 30957 h 338138"/>
                <a:gd name="connsiteX87" fmla="*/ 159420 w 315913"/>
                <a:gd name="connsiteY87" fmla="*/ 61913 h 338138"/>
                <a:gd name="connsiteX88" fmla="*/ 128587 w 315913"/>
                <a:gd name="connsiteY88" fmla="*/ 30957 h 338138"/>
                <a:gd name="connsiteX89" fmla="*/ 159420 w 315913"/>
                <a:gd name="connsiteY89" fmla="*/ 0 h 338138"/>
                <a:gd name="connsiteX90" fmla="*/ 46037 w 315913"/>
                <a:gd name="connsiteY90" fmla="*/ 0 h 338138"/>
                <a:gd name="connsiteX91" fmla="*/ 76200 w 315913"/>
                <a:gd name="connsiteY91" fmla="*/ 30957 h 338138"/>
                <a:gd name="connsiteX92" fmla="*/ 46037 w 315913"/>
                <a:gd name="connsiteY92" fmla="*/ 61913 h 338138"/>
                <a:gd name="connsiteX93" fmla="*/ 15875 w 315913"/>
                <a:gd name="connsiteY93" fmla="*/ 30957 h 338138"/>
                <a:gd name="connsiteX94" fmla="*/ 46037 w 315913"/>
                <a:gd name="connsiteY94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</a:cxnLst>
              <a:rect l="l" t="t" r="r" b="b"/>
              <a:pathLst>
                <a:path w="315913" h="338138">
                  <a:moveTo>
                    <a:pt x="270013" y="244475"/>
                  </a:moveTo>
                  <a:cubicBezTo>
                    <a:pt x="294930" y="244475"/>
                    <a:pt x="315913" y="265582"/>
                    <a:pt x="315913" y="290647"/>
                  </a:cubicBezTo>
                  <a:cubicBezTo>
                    <a:pt x="315913" y="290647"/>
                    <a:pt x="315913" y="290647"/>
                    <a:pt x="315913" y="331542"/>
                  </a:cubicBezTo>
                  <a:cubicBezTo>
                    <a:pt x="315913" y="332861"/>
                    <a:pt x="314602" y="335500"/>
                    <a:pt x="313290" y="335500"/>
                  </a:cubicBezTo>
                  <a:cubicBezTo>
                    <a:pt x="313290" y="336819"/>
                    <a:pt x="310667" y="338138"/>
                    <a:pt x="309356" y="338138"/>
                  </a:cubicBezTo>
                  <a:cubicBezTo>
                    <a:pt x="309356" y="338138"/>
                    <a:pt x="309356" y="338138"/>
                    <a:pt x="231982" y="338138"/>
                  </a:cubicBezTo>
                  <a:cubicBezTo>
                    <a:pt x="228048" y="338138"/>
                    <a:pt x="225425" y="335500"/>
                    <a:pt x="225425" y="331542"/>
                  </a:cubicBezTo>
                  <a:cubicBezTo>
                    <a:pt x="225425" y="331542"/>
                    <a:pt x="225425" y="331542"/>
                    <a:pt x="225425" y="290647"/>
                  </a:cubicBezTo>
                  <a:cubicBezTo>
                    <a:pt x="225425" y="265582"/>
                    <a:pt x="246408" y="244475"/>
                    <a:pt x="270013" y="244475"/>
                  </a:cubicBezTo>
                  <a:close/>
                  <a:moveTo>
                    <a:pt x="157956" y="244475"/>
                  </a:moveTo>
                  <a:cubicBezTo>
                    <a:pt x="183239" y="244475"/>
                    <a:pt x="203200" y="265582"/>
                    <a:pt x="203200" y="290647"/>
                  </a:cubicBezTo>
                  <a:cubicBezTo>
                    <a:pt x="203200" y="290647"/>
                    <a:pt x="203200" y="290647"/>
                    <a:pt x="203200" y="331542"/>
                  </a:cubicBezTo>
                  <a:cubicBezTo>
                    <a:pt x="203200" y="332861"/>
                    <a:pt x="203200" y="335500"/>
                    <a:pt x="201869" y="335500"/>
                  </a:cubicBezTo>
                  <a:cubicBezTo>
                    <a:pt x="200538" y="336819"/>
                    <a:pt x="199208" y="338138"/>
                    <a:pt x="196546" y="338138"/>
                  </a:cubicBezTo>
                  <a:cubicBezTo>
                    <a:pt x="196546" y="338138"/>
                    <a:pt x="196546" y="338138"/>
                    <a:pt x="119365" y="338138"/>
                  </a:cubicBezTo>
                  <a:cubicBezTo>
                    <a:pt x="115373" y="338138"/>
                    <a:pt x="112712" y="335500"/>
                    <a:pt x="112712" y="331542"/>
                  </a:cubicBezTo>
                  <a:cubicBezTo>
                    <a:pt x="112712" y="331542"/>
                    <a:pt x="112712" y="331542"/>
                    <a:pt x="112712" y="290647"/>
                  </a:cubicBezTo>
                  <a:cubicBezTo>
                    <a:pt x="112712" y="265582"/>
                    <a:pt x="132672" y="244475"/>
                    <a:pt x="157956" y="244475"/>
                  </a:cubicBezTo>
                  <a:close/>
                  <a:moveTo>
                    <a:pt x="45900" y="244475"/>
                  </a:moveTo>
                  <a:cubicBezTo>
                    <a:pt x="69505" y="244475"/>
                    <a:pt x="90488" y="265582"/>
                    <a:pt x="90488" y="290647"/>
                  </a:cubicBezTo>
                  <a:cubicBezTo>
                    <a:pt x="90488" y="290647"/>
                    <a:pt x="90488" y="290647"/>
                    <a:pt x="90488" y="331542"/>
                  </a:cubicBezTo>
                  <a:cubicBezTo>
                    <a:pt x="90488" y="332861"/>
                    <a:pt x="90488" y="335500"/>
                    <a:pt x="89176" y="335500"/>
                  </a:cubicBezTo>
                  <a:cubicBezTo>
                    <a:pt x="87865" y="336819"/>
                    <a:pt x="85242" y="338138"/>
                    <a:pt x="83931" y="338138"/>
                  </a:cubicBezTo>
                  <a:cubicBezTo>
                    <a:pt x="83931" y="338138"/>
                    <a:pt x="83931" y="338138"/>
                    <a:pt x="6557" y="338138"/>
                  </a:cubicBezTo>
                  <a:cubicBezTo>
                    <a:pt x="3934" y="338138"/>
                    <a:pt x="0" y="335500"/>
                    <a:pt x="0" y="331542"/>
                  </a:cubicBezTo>
                  <a:cubicBezTo>
                    <a:pt x="0" y="331542"/>
                    <a:pt x="0" y="331542"/>
                    <a:pt x="0" y="290647"/>
                  </a:cubicBezTo>
                  <a:cubicBezTo>
                    <a:pt x="0" y="265582"/>
                    <a:pt x="20983" y="244475"/>
                    <a:pt x="45900" y="244475"/>
                  </a:cubicBezTo>
                  <a:close/>
                  <a:moveTo>
                    <a:pt x="271463" y="180975"/>
                  </a:moveTo>
                  <a:cubicBezTo>
                    <a:pt x="287200" y="180975"/>
                    <a:pt x="301625" y="194089"/>
                    <a:pt x="301625" y="211138"/>
                  </a:cubicBezTo>
                  <a:cubicBezTo>
                    <a:pt x="301625" y="228186"/>
                    <a:pt x="287200" y="241300"/>
                    <a:pt x="271463" y="241300"/>
                  </a:cubicBezTo>
                  <a:cubicBezTo>
                    <a:pt x="254414" y="241300"/>
                    <a:pt x="241300" y="228186"/>
                    <a:pt x="241300" y="211138"/>
                  </a:cubicBezTo>
                  <a:cubicBezTo>
                    <a:pt x="241300" y="194089"/>
                    <a:pt x="254414" y="180975"/>
                    <a:pt x="271463" y="180975"/>
                  </a:cubicBezTo>
                  <a:close/>
                  <a:moveTo>
                    <a:pt x="159420" y="180975"/>
                  </a:moveTo>
                  <a:cubicBezTo>
                    <a:pt x="175506" y="180975"/>
                    <a:pt x="188912" y="194089"/>
                    <a:pt x="188912" y="211138"/>
                  </a:cubicBezTo>
                  <a:cubicBezTo>
                    <a:pt x="188912" y="228186"/>
                    <a:pt x="175506" y="241300"/>
                    <a:pt x="159420" y="241300"/>
                  </a:cubicBezTo>
                  <a:cubicBezTo>
                    <a:pt x="141992" y="241300"/>
                    <a:pt x="128587" y="228186"/>
                    <a:pt x="128587" y="211138"/>
                  </a:cubicBezTo>
                  <a:cubicBezTo>
                    <a:pt x="128587" y="194089"/>
                    <a:pt x="141992" y="180975"/>
                    <a:pt x="159420" y="180975"/>
                  </a:cubicBezTo>
                  <a:close/>
                  <a:moveTo>
                    <a:pt x="46038" y="180975"/>
                  </a:moveTo>
                  <a:cubicBezTo>
                    <a:pt x="62697" y="180975"/>
                    <a:pt x="76201" y="194479"/>
                    <a:pt x="76201" y="211138"/>
                  </a:cubicBezTo>
                  <a:cubicBezTo>
                    <a:pt x="76201" y="227797"/>
                    <a:pt x="62697" y="241301"/>
                    <a:pt x="46038" y="241301"/>
                  </a:cubicBezTo>
                  <a:cubicBezTo>
                    <a:pt x="29379" y="241301"/>
                    <a:pt x="15875" y="227797"/>
                    <a:pt x="15875" y="211138"/>
                  </a:cubicBezTo>
                  <a:cubicBezTo>
                    <a:pt x="15875" y="194479"/>
                    <a:pt x="29379" y="180975"/>
                    <a:pt x="46038" y="180975"/>
                  </a:cubicBezTo>
                  <a:close/>
                  <a:moveTo>
                    <a:pt x="270005" y="77788"/>
                  </a:moveTo>
                  <a:cubicBezTo>
                    <a:pt x="252736" y="77788"/>
                    <a:pt x="238125" y="92457"/>
                    <a:pt x="238125" y="109792"/>
                  </a:cubicBezTo>
                  <a:cubicBezTo>
                    <a:pt x="238125" y="109792"/>
                    <a:pt x="238125" y="109792"/>
                    <a:pt x="238125" y="144463"/>
                  </a:cubicBezTo>
                  <a:cubicBezTo>
                    <a:pt x="238125" y="144463"/>
                    <a:pt x="238125" y="144463"/>
                    <a:pt x="303213" y="144463"/>
                  </a:cubicBezTo>
                  <a:lnTo>
                    <a:pt x="303213" y="109792"/>
                  </a:lnTo>
                  <a:cubicBezTo>
                    <a:pt x="303213" y="92457"/>
                    <a:pt x="288602" y="77788"/>
                    <a:pt x="270005" y="77788"/>
                  </a:cubicBezTo>
                  <a:close/>
                  <a:moveTo>
                    <a:pt x="270013" y="65088"/>
                  </a:moveTo>
                  <a:cubicBezTo>
                    <a:pt x="294930" y="65088"/>
                    <a:pt x="315913" y="84876"/>
                    <a:pt x="315913" y="109941"/>
                  </a:cubicBezTo>
                  <a:cubicBezTo>
                    <a:pt x="315913" y="109941"/>
                    <a:pt x="315913" y="109941"/>
                    <a:pt x="315913" y="150836"/>
                  </a:cubicBezTo>
                  <a:cubicBezTo>
                    <a:pt x="315913" y="153474"/>
                    <a:pt x="314602" y="154794"/>
                    <a:pt x="313290" y="156113"/>
                  </a:cubicBezTo>
                  <a:cubicBezTo>
                    <a:pt x="313290" y="157432"/>
                    <a:pt x="310667" y="158751"/>
                    <a:pt x="309356" y="158751"/>
                  </a:cubicBezTo>
                  <a:cubicBezTo>
                    <a:pt x="309356" y="158751"/>
                    <a:pt x="309356" y="158751"/>
                    <a:pt x="231982" y="158751"/>
                  </a:cubicBezTo>
                  <a:cubicBezTo>
                    <a:pt x="228048" y="158751"/>
                    <a:pt x="225425" y="154794"/>
                    <a:pt x="225425" y="150836"/>
                  </a:cubicBezTo>
                  <a:cubicBezTo>
                    <a:pt x="225425" y="150836"/>
                    <a:pt x="225425" y="150836"/>
                    <a:pt x="225425" y="109941"/>
                  </a:cubicBezTo>
                  <a:cubicBezTo>
                    <a:pt x="225425" y="84876"/>
                    <a:pt x="246408" y="65088"/>
                    <a:pt x="270013" y="65088"/>
                  </a:cubicBezTo>
                  <a:close/>
                  <a:moveTo>
                    <a:pt x="157956" y="65088"/>
                  </a:moveTo>
                  <a:cubicBezTo>
                    <a:pt x="183239" y="65088"/>
                    <a:pt x="203200" y="84876"/>
                    <a:pt x="203200" y="109941"/>
                  </a:cubicBezTo>
                  <a:cubicBezTo>
                    <a:pt x="203200" y="109941"/>
                    <a:pt x="203200" y="109941"/>
                    <a:pt x="203200" y="150836"/>
                  </a:cubicBezTo>
                  <a:cubicBezTo>
                    <a:pt x="203200" y="153474"/>
                    <a:pt x="203200" y="154794"/>
                    <a:pt x="201869" y="156113"/>
                  </a:cubicBezTo>
                  <a:cubicBezTo>
                    <a:pt x="200538" y="157432"/>
                    <a:pt x="199208" y="158751"/>
                    <a:pt x="196546" y="158751"/>
                  </a:cubicBezTo>
                  <a:cubicBezTo>
                    <a:pt x="196546" y="158751"/>
                    <a:pt x="196546" y="158751"/>
                    <a:pt x="119365" y="158751"/>
                  </a:cubicBezTo>
                  <a:cubicBezTo>
                    <a:pt x="115373" y="158751"/>
                    <a:pt x="112712" y="154794"/>
                    <a:pt x="112712" y="150836"/>
                  </a:cubicBezTo>
                  <a:cubicBezTo>
                    <a:pt x="112712" y="150836"/>
                    <a:pt x="112712" y="150836"/>
                    <a:pt x="112712" y="109941"/>
                  </a:cubicBezTo>
                  <a:cubicBezTo>
                    <a:pt x="112712" y="84876"/>
                    <a:pt x="132672" y="65088"/>
                    <a:pt x="157956" y="65088"/>
                  </a:cubicBezTo>
                  <a:close/>
                  <a:moveTo>
                    <a:pt x="45900" y="65088"/>
                  </a:moveTo>
                  <a:cubicBezTo>
                    <a:pt x="69505" y="65088"/>
                    <a:pt x="90488" y="84876"/>
                    <a:pt x="90488" y="109941"/>
                  </a:cubicBezTo>
                  <a:cubicBezTo>
                    <a:pt x="90488" y="109941"/>
                    <a:pt x="90488" y="109941"/>
                    <a:pt x="90488" y="150836"/>
                  </a:cubicBezTo>
                  <a:cubicBezTo>
                    <a:pt x="90488" y="153474"/>
                    <a:pt x="90488" y="154794"/>
                    <a:pt x="89176" y="156113"/>
                  </a:cubicBezTo>
                  <a:cubicBezTo>
                    <a:pt x="87865" y="157432"/>
                    <a:pt x="85242" y="158751"/>
                    <a:pt x="83931" y="158751"/>
                  </a:cubicBezTo>
                  <a:cubicBezTo>
                    <a:pt x="83931" y="158751"/>
                    <a:pt x="83931" y="158751"/>
                    <a:pt x="6557" y="158751"/>
                  </a:cubicBezTo>
                  <a:cubicBezTo>
                    <a:pt x="3934" y="158751"/>
                    <a:pt x="0" y="154794"/>
                    <a:pt x="0" y="150836"/>
                  </a:cubicBezTo>
                  <a:cubicBezTo>
                    <a:pt x="0" y="150836"/>
                    <a:pt x="0" y="150836"/>
                    <a:pt x="0" y="109941"/>
                  </a:cubicBezTo>
                  <a:cubicBezTo>
                    <a:pt x="0" y="84876"/>
                    <a:pt x="20983" y="65088"/>
                    <a:pt x="45900" y="65088"/>
                  </a:cubicBezTo>
                  <a:close/>
                  <a:moveTo>
                    <a:pt x="270669" y="14288"/>
                  </a:moveTo>
                  <a:cubicBezTo>
                    <a:pt x="261463" y="14288"/>
                    <a:pt x="254000" y="21751"/>
                    <a:pt x="254000" y="30957"/>
                  </a:cubicBezTo>
                  <a:cubicBezTo>
                    <a:pt x="254000" y="40163"/>
                    <a:pt x="261463" y="47626"/>
                    <a:pt x="270669" y="47626"/>
                  </a:cubicBezTo>
                  <a:cubicBezTo>
                    <a:pt x="279875" y="47626"/>
                    <a:pt x="287338" y="40163"/>
                    <a:pt x="287338" y="30957"/>
                  </a:cubicBezTo>
                  <a:cubicBezTo>
                    <a:pt x="287338" y="21751"/>
                    <a:pt x="279875" y="14288"/>
                    <a:pt x="270669" y="14288"/>
                  </a:cubicBezTo>
                  <a:close/>
                  <a:moveTo>
                    <a:pt x="271463" y="0"/>
                  </a:moveTo>
                  <a:cubicBezTo>
                    <a:pt x="287200" y="0"/>
                    <a:pt x="301625" y="13459"/>
                    <a:pt x="301625" y="30957"/>
                  </a:cubicBezTo>
                  <a:cubicBezTo>
                    <a:pt x="301625" y="48454"/>
                    <a:pt x="287200" y="61913"/>
                    <a:pt x="271463" y="61913"/>
                  </a:cubicBezTo>
                  <a:cubicBezTo>
                    <a:pt x="254414" y="61913"/>
                    <a:pt x="241300" y="48454"/>
                    <a:pt x="241300" y="30957"/>
                  </a:cubicBezTo>
                  <a:cubicBezTo>
                    <a:pt x="241300" y="13459"/>
                    <a:pt x="254414" y="0"/>
                    <a:pt x="271463" y="0"/>
                  </a:cubicBezTo>
                  <a:close/>
                  <a:moveTo>
                    <a:pt x="159420" y="0"/>
                  </a:moveTo>
                  <a:cubicBezTo>
                    <a:pt x="175506" y="0"/>
                    <a:pt x="188912" y="13459"/>
                    <a:pt x="188912" y="30957"/>
                  </a:cubicBezTo>
                  <a:cubicBezTo>
                    <a:pt x="188912" y="48454"/>
                    <a:pt x="175506" y="61913"/>
                    <a:pt x="159420" y="61913"/>
                  </a:cubicBezTo>
                  <a:cubicBezTo>
                    <a:pt x="141992" y="61913"/>
                    <a:pt x="128587" y="48454"/>
                    <a:pt x="128587" y="30957"/>
                  </a:cubicBezTo>
                  <a:cubicBezTo>
                    <a:pt x="128587" y="13459"/>
                    <a:pt x="141992" y="0"/>
                    <a:pt x="159420" y="0"/>
                  </a:cubicBezTo>
                  <a:close/>
                  <a:moveTo>
                    <a:pt x="46037" y="0"/>
                  </a:moveTo>
                  <a:cubicBezTo>
                    <a:pt x="63086" y="0"/>
                    <a:pt x="76200" y="13459"/>
                    <a:pt x="76200" y="30957"/>
                  </a:cubicBezTo>
                  <a:cubicBezTo>
                    <a:pt x="76200" y="48454"/>
                    <a:pt x="63086" y="61913"/>
                    <a:pt x="46037" y="61913"/>
                  </a:cubicBezTo>
                  <a:cubicBezTo>
                    <a:pt x="28989" y="61913"/>
                    <a:pt x="15875" y="48454"/>
                    <a:pt x="15875" y="30957"/>
                  </a:cubicBezTo>
                  <a:cubicBezTo>
                    <a:pt x="15875" y="13459"/>
                    <a:pt x="28989" y="0"/>
                    <a:pt x="4603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/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5053912" y="2205673"/>
            <a:ext cx="5866876" cy="2599172"/>
            <a:chOff x="4489822" y="1007417"/>
            <a:chExt cx="5866876" cy="2599172"/>
          </a:xfrm>
        </p:grpSpPr>
        <p:sp>
          <p:nvSpPr>
            <p:cNvPr id="21" name="TextBox 19"/>
            <p:cNvSpPr txBox="1"/>
            <p:nvPr/>
          </p:nvSpPr>
          <p:spPr>
            <a:xfrm>
              <a:off x="5409876" y="1007417"/>
              <a:ext cx="244443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zh-CN"/>
              </a:defPPr>
              <a:lvl1pPr>
                <a:defRPr sz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EngraversGothic BT" panose="020B0507020203020204" pitchFamily="34" charset="0"/>
                </a:defRPr>
              </a:lvl1pPr>
            </a:lstStyle>
            <a:p>
              <a:r>
                <a:rPr lang="zh-CN" altLang="en-US" sz="2800" dirty="0">
                  <a:latin typeface="+mn-ea"/>
                </a:rPr>
                <a:t>总结</a:t>
              </a:r>
              <a:endParaRPr lang="en-US" sz="2800" dirty="0">
                <a:latin typeface="+mn-ea"/>
              </a:endParaRPr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4489822" y="1613351"/>
              <a:ext cx="5866876" cy="1993238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720000" indent="457200">
                <a:lnSpc>
                  <a:spcPct val="150000"/>
                </a:lnSpc>
              </a:pPr>
              <a:r>
                <a:rPr lang="zh-CN" altLang="en-US" sz="1400" dirty="0"/>
                <a:t>没想到这一次的项目来的这么快！才四天就完成了，之前几个星期要做的事情。有点不太真实的感觉。签约的时候都是迷迷糊糊的，签完之后，才发现项目签约了！ 我们应该算得上是经历过几次项目失败而得来的成功啊，这一次成功真的是太不容易了。风雨过后就会有彩虹啊！</a:t>
              </a:r>
              <a:endParaRPr lang="en-US" altLang="zh-CN" sz="1400" dirty="0"/>
            </a:p>
            <a:p>
              <a:pPr marL="720000" indent="457200">
                <a:lnSpc>
                  <a:spcPct val="150000"/>
                </a:lnSpc>
              </a:pPr>
              <a:r>
                <a:rPr lang="zh-CN" altLang="en-US" sz="1400" dirty="0"/>
                <a:t>老板超级豪爽！谢谢老板的信任，我们一定会好好做的</a:t>
              </a:r>
              <a:r>
                <a:rPr lang="zh-CN" altLang="en-US" sz="1300" dirty="0"/>
                <a:t>！</a:t>
              </a:r>
              <a:endParaRPr lang="en-US" altLang="zh-CN" sz="13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pic>
        <p:nvPicPr>
          <p:cNvPr id="27" name="图片占位符 26"/>
          <p:cNvPicPr>
            <a:picLocks noGrp="1" noChangeAspect="1"/>
          </p:cNvPicPr>
          <p:nvPr>
            <p:ph type="pic" sz="quarter" idx="11"/>
          </p:nvPr>
        </p:nvPicPr>
        <p:blipFill>
          <a:blip r:embed="rId3" cstate="screen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cxnSp>
        <p:nvCxnSpPr>
          <p:cNvPr id="24" name="直接连接符 23"/>
          <p:cNvCxnSpPr/>
          <p:nvPr/>
        </p:nvCxnSpPr>
        <p:spPr>
          <a:xfrm>
            <a:off x="1754753" y="546172"/>
            <a:ext cx="2785497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19"/>
          <p:cNvSpPr txBox="1"/>
          <p:nvPr/>
        </p:nvSpPr>
        <p:spPr>
          <a:xfrm>
            <a:off x="4586510" y="315340"/>
            <a:ext cx="3171371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zh-CN"/>
            </a:defPPr>
            <a:lvl1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EngraversGothic BT" panose="020B0507020203020204" pitchFamily="34" charset="0"/>
              </a:defRPr>
            </a:lvl1pPr>
          </a:lstStyle>
          <a:p>
            <a:pPr algn="ctr"/>
            <a:r>
              <a:rPr lang="zh-CN" altLang="en-US" sz="2400" b="1" spc="300" dirty="0">
                <a:latin typeface="+mn-ea"/>
              </a:rPr>
              <a:t>总 结</a:t>
            </a:r>
            <a:endParaRPr lang="en-US" sz="2400" b="1" spc="300" dirty="0">
              <a:latin typeface="+mn-ea"/>
            </a:endParaRPr>
          </a:p>
        </p:txBody>
      </p:sp>
      <p:cxnSp>
        <p:nvCxnSpPr>
          <p:cNvPr id="35" name="直接连接符 34"/>
          <p:cNvCxnSpPr/>
          <p:nvPr/>
        </p:nvCxnSpPr>
        <p:spPr>
          <a:xfrm>
            <a:off x="7676581" y="546172"/>
            <a:ext cx="2785497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35671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31" grpId="0" animBg="1"/>
      <p:bldP spid="8" grpId="0" animBg="1"/>
      <p:bldP spid="33" grpId="0" animBg="1"/>
      <p:bldP spid="11" grpId="0" animBg="1"/>
      <p:bldP spid="32" grpId="0" animBg="1"/>
      <p:bldP spid="14" grpId="0" animBg="1"/>
      <p:bldP spid="3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8984604" y="4504016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>
              <a:defRPr/>
            </a:pPr>
            <a:r>
              <a:rPr lang="zh-CN" altLang="en-US" sz="2400" dirty="0">
                <a:solidFill>
                  <a:srgbClr val="191919"/>
                </a:solidFill>
              </a:rPr>
              <a:t>谢谢观看！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5302153" y="2937213"/>
            <a:ext cx="5656677" cy="120032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7200" b="1" i="0" u="none" strike="noStrike" kern="1200" cap="none" spc="0" normalizeH="0" baseline="0" noProof="0" dirty="0">
                <a:ln>
                  <a:noFill/>
                </a:ln>
                <a:solidFill>
                  <a:srgbClr val="191919"/>
                </a:solidFill>
                <a:uLnTx/>
                <a:uFillTx/>
                <a:latin typeface="Arial"/>
                <a:ea typeface="微软雅黑"/>
                <a:cs typeface="+mn-cs"/>
              </a:rPr>
              <a:t>THANK YOU</a:t>
            </a:r>
            <a:endParaRPr kumimoji="0" lang="zh-CN" altLang="en-US" sz="7200" b="1" i="0" u="none" strike="noStrike" kern="1200" cap="none" spc="0" normalizeH="0" baseline="0" noProof="0" dirty="0">
              <a:ln>
                <a:noFill/>
              </a:ln>
              <a:solidFill>
                <a:srgbClr val="191919"/>
              </a:solidFill>
              <a:uLnTx/>
              <a:uFillTx/>
              <a:latin typeface="Arial"/>
              <a:ea typeface="微软雅黑"/>
              <a:cs typeface="+mn-cs"/>
            </a:endParaRPr>
          </a:p>
        </p:txBody>
      </p:sp>
      <p:cxnSp>
        <p:nvCxnSpPr>
          <p:cNvPr id="14" name="直接连接符 13"/>
          <p:cNvCxnSpPr>
            <a:cxnSpLocks/>
          </p:cNvCxnSpPr>
          <p:nvPr/>
        </p:nvCxnSpPr>
        <p:spPr>
          <a:xfrm>
            <a:off x="9084177" y="4272421"/>
            <a:ext cx="1596571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图片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3460" y="5853452"/>
            <a:ext cx="2279853" cy="155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933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5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50"/>
                            </p:stCondLst>
                            <p:childTnLst>
                              <p:par>
                                <p:cTn id="1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" y="-86128"/>
            <a:ext cx="12190476" cy="6857143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7220305" y="2035293"/>
            <a:ext cx="526106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r"/>
            <a:r>
              <a:rPr lang="en-US" altLang="zh-CN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</a:t>
            </a:r>
            <a:endParaRPr lang="zh-CN" altLang="en-US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7220305" y="2849605"/>
            <a:ext cx="526106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r"/>
            <a:r>
              <a:rPr lang="en-US" altLang="zh-CN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2.</a:t>
            </a:r>
            <a:endParaRPr lang="zh-CN" altLang="en-US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7220305" y="3663917"/>
            <a:ext cx="526106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r"/>
            <a:r>
              <a:rPr lang="en-US" altLang="zh-CN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3.</a:t>
            </a:r>
            <a:endParaRPr lang="zh-CN" altLang="en-US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7220305" y="4478229"/>
            <a:ext cx="526106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r"/>
            <a:r>
              <a:rPr lang="en-US" altLang="zh-CN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4.</a:t>
            </a:r>
            <a:endParaRPr lang="zh-CN" altLang="en-US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7220305" y="5292542"/>
            <a:ext cx="526106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r"/>
            <a:r>
              <a:rPr lang="en-US" altLang="zh-CN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5.</a:t>
            </a:r>
            <a:endParaRPr lang="zh-CN" altLang="en-US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3256517" y="1276037"/>
            <a:ext cx="18245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Contents</a:t>
            </a:r>
            <a:endParaRPr lang="zh-CN" altLang="en-US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1479979" y="1063284"/>
            <a:ext cx="15872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dirty="0">
                <a:solidFill>
                  <a:srgbClr val="1C2530"/>
                </a:solidFill>
              </a:rPr>
              <a:t>目 录</a:t>
            </a:r>
          </a:p>
        </p:txBody>
      </p:sp>
      <p:cxnSp>
        <p:nvCxnSpPr>
          <p:cNvPr id="11" name="直接连接符 10"/>
          <p:cNvCxnSpPr/>
          <p:nvPr/>
        </p:nvCxnSpPr>
        <p:spPr>
          <a:xfrm>
            <a:off x="3144763" y="1255362"/>
            <a:ext cx="0" cy="48223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>
            <a:extLst>
              <a:ext uri="{FF2B5EF4-FFF2-40B4-BE49-F238E27FC236}">
                <a16:creationId xmlns:a16="http://schemas.microsoft.com/office/drawing/2014/main" id="{2509D6AF-FC42-476E-8003-A61482077649}"/>
              </a:ext>
            </a:extLst>
          </p:cNvPr>
          <p:cNvSpPr txBox="1"/>
          <p:nvPr/>
        </p:nvSpPr>
        <p:spPr>
          <a:xfrm>
            <a:off x="7678385" y="2877696"/>
            <a:ext cx="2500087" cy="47705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2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与客户讨论过程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7A68542C-007D-4C57-B2D4-132135F4C3D1}"/>
              </a:ext>
            </a:extLst>
          </p:cNvPr>
          <p:cNvSpPr txBox="1"/>
          <p:nvPr/>
        </p:nvSpPr>
        <p:spPr>
          <a:xfrm>
            <a:off x="7664184" y="3684554"/>
            <a:ext cx="2421924" cy="47705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2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确定需求与合同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E0CB5A00-65AA-4A95-8019-DA419BECF254}"/>
              </a:ext>
            </a:extLst>
          </p:cNvPr>
          <p:cNvSpPr txBox="1"/>
          <p:nvPr/>
        </p:nvSpPr>
        <p:spPr>
          <a:xfrm>
            <a:off x="7664185" y="4488548"/>
            <a:ext cx="1881250" cy="47705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2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+mn-ea"/>
                <a:sym typeface="+mn-lt"/>
              </a:rPr>
              <a:t>签订过程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98F32FC8-E67A-4A19-B9F3-95DB21894C7E}"/>
              </a:ext>
            </a:extLst>
          </p:cNvPr>
          <p:cNvSpPr txBox="1"/>
          <p:nvPr/>
        </p:nvSpPr>
        <p:spPr>
          <a:xfrm>
            <a:off x="7664185" y="5327172"/>
            <a:ext cx="1881250" cy="86177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2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+mn-ea"/>
                <a:sym typeface="字魂59号-创粗黑" panose="00000500000000000000" pitchFamily="2" charset="-122"/>
              </a:rPr>
              <a:t>总结</a:t>
            </a:r>
          </a:p>
          <a:p>
            <a:endParaRPr lang="zh-CN" altLang="en-US" sz="2500" b="1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042CE0E4-DC32-4D7A-BF92-C018DDAFB2B3}"/>
              </a:ext>
            </a:extLst>
          </p:cNvPr>
          <p:cNvSpPr txBox="1"/>
          <p:nvPr/>
        </p:nvSpPr>
        <p:spPr>
          <a:xfrm>
            <a:off x="7664184" y="2077524"/>
            <a:ext cx="3659598" cy="47705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2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前期情况</a:t>
            </a:r>
          </a:p>
        </p:txBody>
      </p:sp>
    </p:spTree>
    <p:extLst>
      <p:ext uri="{BB962C8B-B14F-4D97-AF65-F5344CB8AC3E}">
        <p14:creationId xmlns:p14="http://schemas.microsoft.com/office/powerpoint/2010/main" val="6434233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5570501" y="2855853"/>
            <a:ext cx="3110706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/>
            <a:r>
              <a:rPr lang="zh-CN" altLang="en-US" sz="4000" b="1" spc="600" dirty="0">
                <a:solidFill>
                  <a:srgbClr val="191919"/>
                </a:solidFill>
              </a:rPr>
              <a:t>前期情况</a:t>
            </a:r>
          </a:p>
        </p:txBody>
      </p:sp>
      <p:cxnSp>
        <p:nvCxnSpPr>
          <p:cNvPr id="4" name="直接连接符 3"/>
          <p:cNvCxnSpPr>
            <a:cxnSpLocks/>
          </p:cNvCxnSpPr>
          <p:nvPr/>
        </p:nvCxnSpPr>
        <p:spPr>
          <a:xfrm>
            <a:off x="5246254" y="3636536"/>
            <a:ext cx="3759200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组合 17"/>
          <p:cNvGrpSpPr/>
          <p:nvPr/>
        </p:nvGrpSpPr>
        <p:grpSpPr>
          <a:xfrm>
            <a:off x="1006820" y="1229537"/>
            <a:ext cx="3800348" cy="4408404"/>
            <a:chOff x="1006820" y="1229537"/>
            <a:chExt cx="3800348" cy="4408404"/>
          </a:xfrm>
        </p:grpSpPr>
        <p:pic>
          <p:nvPicPr>
            <p:cNvPr id="16" name="图片 15"/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88" t="20893" r="62629" b="13562"/>
            <a:stretch/>
          </p:blipFill>
          <p:spPr>
            <a:xfrm>
              <a:off x="1006820" y="1229537"/>
              <a:ext cx="3800348" cy="4408404"/>
            </a:xfrm>
            <a:prstGeom prst="rect">
              <a:avLst/>
            </a:prstGeom>
            <a:effectLst>
              <a:outerShdw blurRad="190500" dist="1270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5" name="矩形 4"/>
            <p:cNvSpPr/>
            <p:nvPr/>
          </p:nvSpPr>
          <p:spPr>
            <a:xfrm>
              <a:off x="1989575" y="2139630"/>
              <a:ext cx="2270454" cy="2650211"/>
            </a:xfrm>
            <a:prstGeom prst="rect">
              <a:avLst/>
            </a:prstGeom>
            <a:solidFill>
              <a:srgbClr val="E5E8ED"/>
            </a:solidFill>
            <a:ln>
              <a:noFill/>
            </a:ln>
            <a:effectLst>
              <a:innerShdw blurRad="304800" dist="76200" dir="13500000">
                <a:prstClr val="black">
                  <a:alpha val="67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2400216" y="2532580"/>
              <a:ext cx="1210588" cy="1200329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/>
              <a:r>
                <a:rPr lang="en-US" altLang="zh-CN" sz="7200" b="1" dirty="0">
                  <a:solidFill>
                    <a:srgbClr val="191919"/>
                  </a:solidFill>
                </a:rPr>
                <a:t>01</a:t>
              </a:r>
              <a:endParaRPr lang="zh-CN" altLang="en-US" sz="7200" b="1" dirty="0">
                <a:solidFill>
                  <a:srgbClr val="191919"/>
                </a:solidFill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2360141" y="3732319"/>
              <a:ext cx="1290738" cy="584775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/>
              <a:r>
                <a:rPr lang="en-US" altLang="zh-CN" sz="3200" b="1" spc="600" dirty="0">
                  <a:solidFill>
                    <a:srgbClr val="191919"/>
                  </a:solidFill>
                </a:rPr>
                <a:t>Part</a:t>
              </a:r>
              <a:endParaRPr lang="zh-CN" altLang="en-US" sz="3200" b="1" spc="600" dirty="0">
                <a:solidFill>
                  <a:srgbClr val="19191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2172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7" dur="75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8" dur="75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750"/>
                                </p:stCondLst>
                                <p:childTnLst>
                                  <p:par>
                                    <p:cTn id="10" presetID="4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x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h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w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6" dur="500" tmFilter="0,0; .5, 1; 1, 1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400"/>
                                </p:stCondLst>
                                <p:childTnLst>
                                  <p:par>
                                    <p:cTn id="18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0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1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750"/>
                                </p:stCondLst>
                                <p:childTnLst>
                                  <p:par>
                                    <p:cTn id="10" presetID="4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x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h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w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6" dur="500" tmFilter="0,0; .5, 1; 1, 1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400"/>
                                </p:stCondLst>
                                <p:childTnLst>
                                  <p:par>
                                    <p:cTn id="18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0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1" grpId="0"/>
        </p:bldLst>
      </p:timing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图片占位符 29"/>
          <p:cNvPicPr>
            <a:picLocks noGrp="1" noChangeAspect="1"/>
          </p:cNvPicPr>
          <p:nvPr>
            <p:ph type="pic" sz="quarter" idx="11"/>
          </p:nvPr>
        </p:nvPicPr>
        <p:blipFill>
          <a:blip r:embed="rId3" cstate="screen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7436" y="2362551"/>
            <a:ext cx="3540368" cy="2132895"/>
          </a:xfrm>
        </p:spPr>
      </p:pic>
      <p:cxnSp>
        <p:nvCxnSpPr>
          <p:cNvPr id="35" name="直接连接符 34"/>
          <p:cNvCxnSpPr/>
          <p:nvPr/>
        </p:nvCxnSpPr>
        <p:spPr>
          <a:xfrm>
            <a:off x="1754753" y="546172"/>
            <a:ext cx="2785497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19"/>
          <p:cNvSpPr txBox="1"/>
          <p:nvPr/>
        </p:nvSpPr>
        <p:spPr>
          <a:xfrm>
            <a:off x="4586510" y="315340"/>
            <a:ext cx="3171371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zh-CN"/>
            </a:defPPr>
            <a:lvl1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EngraversGothic BT" panose="020B0507020203020204" pitchFamily="34" charset="0"/>
              </a:defRPr>
            </a:lvl1pPr>
          </a:lstStyle>
          <a:p>
            <a:pPr algn="ctr"/>
            <a:r>
              <a:rPr lang="zh-CN" altLang="en-US" sz="2400" b="1" spc="300" dirty="0">
                <a:latin typeface="+mn-ea"/>
              </a:rPr>
              <a:t>前期情况</a:t>
            </a:r>
          </a:p>
        </p:txBody>
      </p:sp>
      <p:cxnSp>
        <p:nvCxnSpPr>
          <p:cNvPr id="37" name="直接连接符 36"/>
          <p:cNvCxnSpPr/>
          <p:nvPr/>
        </p:nvCxnSpPr>
        <p:spPr>
          <a:xfrm>
            <a:off x="7676581" y="546172"/>
            <a:ext cx="2785497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>
            <a:extLst>
              <a:ext uri="{FF2B5EF4-FFF2-40B4-BE49-F238E27FC236}">
                <a16:creationId xmlns:a16="http://schemas.microsoft.com/office/drawing/2014/main" id="{47828D01-6E01-45F6-B4C9-12B01337C5B2}"/>
              </a:ext>
            </a:extLst>
          </p:cNvPr>
          <p:cNvSpPr txBox="1"/>
          <p:nvPr/>
        </p:nvSpPr>
        <p:spPr>
          <a:xfrm>
            <a:off x="1025236" y="1745526"/>
            <a:ext cx="5255491" cy="3366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20000" indent="457200">
              <a:lnSpc>
                <a:spcPct val="150000"/>
              </a:lnSpc>
            </a:pPr>
            <a:r>
              <a:rPr lang="zh-CN" altLang="en-US" dirty="0"/>
              <a:t>因为上个项目的第三方利益问题，所以导致我们“小会车研”项目失败。</a:t>
            </a:r>
            <a:endParaRPr lang="en-US" altLang="zh-CN" dirty="0"/>
          </a:p>
          <a:p>
            <a:pPr marL="720000" indent="457200">
              <a:lnSpc>
                <a:spcPct val="150000"/>
              </a:lnSpc>
            </a:pPr>
            <a:r>
              <a:rPr lang="zh-CN" altLang="en-US" dirty="0"/>
              <a:t>我们之前有个免费的，但一直都是把它用来保底。</a:t>
            </a:r>
            <a:br>
              <a:rPr lang="zh-CN" altLang="en-US" dirty="0"/>
            </a:br>
            <a:r>
              <a:rPr lang="zh-CN" altLang="en-US" dirty="0"/>
              <a:t>       大家都想想再去外面碰碰运气，和之前不同的是我们可以找一个与汽车相关的类型的网站去做，因为我们已经做好了需求文档和合同，如果谈的好的话，就可以直接签约。</a:t>
            </a:r>
          </a:p>
        </p:txBody>
      </p:sp>
    </p:spTree>
    <p:extLst>
      <p:ext uri="{BB962C8B-B14F-4D97-AF65-F5344CB8AC3E}">
        <p14:creationId xmlns:p14="http://schemas.microsoft.com/office/powerpoint/2010/main" val="23777872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直接连接符 24"/>
          <p:cNvCxnSpPr/>
          <p:nvPr/>
        </p:nvCxnSpPr>
        <p:spPr>
          <a:xfrm>
            <a:off x="1754753" y="546172"/>
            <a:ext cx="2785497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19"/>
          <p:cNvSpPr txBox="1"/>
          <p:nvPr/>
        </p:nvSpPr>
        <p:spPr>
          <a:xfrm>
            <a:off x="4586510" y="315340"/>
            <a:ext cx="3171371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zh-CN"/>
            </a:defPPr>
            <a:lvl1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EngraversGothic BT" panose="020B0507020203020204" pitchFamily="34" charset="0"/>
              </a:defRPr>
            </a:lvl1pPr>
          </a:lstStyle>
          <a:p>
            <a:pPr algn="ctr"/>
            <a:r>
              <a:rPr lang="zh-CN" altLang="en-US" sz="2400" b="1" spc="300" dirty="0">
                <a:latin typeface="+mn-ea"/>
              </a:rPr>
              <a:t>寻找过程和情况</a:t>
            </a:r>
            <a:endParaRPr lang="en-US" sz="2400" b="1" spc="300" dirty="0">
              <a:latin typeface="+mn-ea"/>
            </a:endParaRPr>
          </a:p>
        </p:txBody>
      </p:sp>
      <p:cxnSp>
        <p:nvCxnSpPr>
          <p:cNvPr id="27" name="直接连接符 26"/>
          <p:cNvCxnSpPr/>
          <p:nvPr/>
        </p:nvCxnSpPr>
        <p:spPr>
          <a:xfrm>
            <a:off x="7676581" y="546172"/>
            <a:ext cx="2785497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文本框 27">
            <a:extLst>
              <a:ext uri="{FF2B5EF4-FFF2-40B4-BE49-F238E27FC236}">
                <a16:creationId xmlns:a16="http://schemas.microsoft.com/office/drawing/2014/main" id="{430B32D2-4BFE-4C40-8E0E-FA57A5B38FCB}"/>
              </a:ext>
            </a:extLst>
          </p:cNvPr>
          <p:cNvSpPr txBox="1"/>
          <p:nvPr/>
        </p:nvSpPr>
        <p:spPr>
          <a:xfrm>
            <a:off x="1245643" y="4485483"/>
            <a:ext cx="4194808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en-US" altLang="zh-CN" sz="4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POWER POINT</a:t>
            </a:r>
            <a:endParaRPr lang="zh-CN" altLang="en-US" sz="4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9" name="图片占位符 18">
            <a:extLst>
              <a:ext uri="{FF2B5EF4-FFF2-40B4-BE49-F238E27FC236}">
                <a16:creationId xmlns:a16="http://schemas.microsoft.com/office/drawing/2014/main" id="{5A1101A7-4925-4E8B-A21C-399D70DC8FFF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174" y="1290914"/>
            <a:ext cx="4870677" cy="4629585"/>
          </a:xfrm>
          <a:custGeom>
            <a:avLst/>
            <a:gdLst>
              <a:gd name="connsiteX0" fmla="*/ 0 w 4401683"/>
              <a:gd name="connsiteY0" fmla="*/ 3634077 h 4183806"/>
              <a:gd name="connsiteX1" fmla="*/ 4401683 w 4401683"/>
              <a:gd name="connsiteY1" fmla="*/ 3634077 h 4183806"/>
              <a:gd name="connsiteX2" fmla="*/ 4401683 w 4401683"/>
              <a:gd name="connsiteY2" fmla="*/ 4183806 h 4183806"/>
              <a:gd name="connsiteX3" fmla="*/ 0 w 4401683"/>
              <a:gd name="connsiteY3" fmla="*/ 4183806 h 4183806"/>
              <a:gd name="connsiteX4" fmla="*/ 0 w 4401683"/>
              <a:gd name="connsiteY4" fmla="*/ 0 h 4183806"/>
              <a:gd name="connsiteX5" fmla="*/ 4401683 w 4401683"/>
              <a:gd name="connsiteY5" fmla="*/ 0 h 4183806"/>
              <a:gd name="connsiteX6" fmla="*/ 4401683 w 4401683"/>
              <a:gd name="connsiteY6" fmla="*/ 2515899 h 4183806"/>
              <a:gd name="connsiteX7" fmla="*/ 0 w 4401683"/>
              <a:gd name="connsiteY7" fmla="*/ 2515899 h 4183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01683" h="4183806">
                <a:moveTo>
                  <a:pt x="0" y="3634077"/>
                </a:moveTo>
                <a:lnTo>
                  <a:pt x="4401683" y="3634077"/>
                </a:lnTo>
                <a:lnTo>
                  <a:pt x="4401683" y="4183806"/>
                </a:lnTo>
                <a:lnTo>
                  <a:pt x="0" y="4183806"/>
                </a:lnTo>
                <a:close/>
                <a:moveTo>
                  <a:pt x="0" y="0"/>
                </a:moveTo>
                <a:lnTo>
                  <a:pt x="4401683" y="0"/>
                </a:lnTo>
                <a:lnTo>
                  <a:pt x="4401683" y="2515899"/>
                </a:lnTo>
                <a:lnTo>
                  <a:pt x="0" y="2515899"/>
                </a:lnTo>
                <a:close/>
              </a:path>
            </a:pathLst>
          </a:cu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82D9DC5E-57D1-4B05-912D-E11017461D7A}"/>
              </a:ext>
            </a:extLst>
          </p:cNvPr>
          <p:cNvSpPr txBox="1"/>
          <p:nvPr/>
        </p:nvSpPr>
        <p:spPr>
          <a:xfrm>
            <a:off x="5680362" y="1976582"/>
            <a:ext cx="4664364" cy="4196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20000" indent="457200">
              <a:lnSpc>
                <a:spcPct val="150000"/>
              </a:lnSpc>
            </a:pPr>
            <a:r>
              <a:rPr lang="zh-CN" altLang="en-US" dirty="0"/>
              <a:t>虽然只是碰碰运气，但是觉得再找一个项目的可能性非常低</a:t>
            </a:r>
            <a:r>
              <a:rPr lang="en-US" altLang="zh-CN" dirty="0"/>
              <a:t>!</a:t>
            </a:r>
          </a:p>
          <a:p>
            <a:pPr marL="720000" indent="457200">
              <a:lnSpc>
                <a:spcPct val="150000"/>
              </a:lnSpc>
            </a:pPr>
            <a:r>
              <a:rPr lang="zh-CN" altLang="en-US" dirty="0"/>
              <a:t>我们先开始找的几家都并没有同意，然后在第三家的时候，遇到了老板，说可以加微信看看，但是大家都觉得可能性非常低，后面找到的几家情况也是直接拒绝了我们。</a:t>
            </a:r>
            <a:br>
              <a:rPr lang="zh-CN" altLang="en-US" dirty="0"/>
            </a:br>
            <a:r>
              <a:rPr lang="zh-CN" altLang="en-US" dirty="0"/>
              <a:t>         当时我们想着要不就做那个免费的算了！</a:t>
            </a:r>
            <a:br>
              <a:rPr lang="zh-CN" altLang="en-US" dirty="0"/>
            </a:b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536875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5553571" y="2721114"/>
            <a:ext cx="3800348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与客户讨论过程</a:t>
            </a:r>
          </a:p>
        </p:txBody>
      </p:sp>
      <p:cxnSp>
        <p:nvCxnSpPr>
          <p:cNvPr id="4" name="直接连接符 3"/>
          <p:cNvCxnSpPr>
            <a:cxnSpLocks/>
          </p:cNvCxnSpPr>
          <p:nvPr/>
        </p:nvCxnSpPr>
        <p:spPr>
          <a:xfrm>
            <a:off x="5357091" y="3609519"/>
            <a:ext cx="4193309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组合 17"/>
          <p:cNvGrpSpPr/>
          <p:nvPr/>
        </p:nvGrpSpPr>
        <p:grpSpPr>
          <a:xfrm>
            <a:off x="1006820" y="1229537"/>
            <a:ext cx="3800348" cy="4408404"/>
            <a:chOff x="1006820" y="1229537"/>
            <a:chExt cx="3800348" cy="4408404"/>
          </a:xfrm>
        </p:grpSpPr>
        <p:pic>
          <p:nvPicPr>
            <p:cNvPr id="16" name="图片 15"/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88" t="20893" r="62629" b="13562"/>
            <a:stretch/>
          </p:blipFill>
          <p:spPr>
            <a:xfrm>
              <a:off x="1006820" y="1229537"/>
              <a:ext cx="3800348" cy="4408404"/>
            </a:xfrm>
            <a:prstGeom prst="rect">
              <a:avLst/>
            </a:prstGeom>
            <a:effectLst>
              <a:outerShdw blurRad="190500" dist="1270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5" name="矩形 4"/>
            <p:cNvSpPr/>
            <p:nvPr/>
          </p:nvSpPr>
          <p:spPr>
            <a:xfrm>
              <a:off x="1989575" y="2139630"/>
              <a:ext cx="2270454" cy="2650211"/>
            </a:xfrm>
            <a:prstGeom prst="rect">
              <a:avLst/>
            </a:prstGeom>
            <a:solidFill>
              <a:srgbClr val="E5E8ED"/>
            </a:solidFill>
            <a:ln>
              <a:noFill/>
            </a:ln>
            <a:effectLst>
              <a:innerShdw blurRad="304800" dist="76200" dir="13500000">
                <a:prstClr val="black">
                  <a:alpha val="67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2400216" y="2532580"/>
              <a:ext cx="1210588" cy="1200329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/>
              <a:r>
                <a:rPr lang="en-US" altLang="zh-CN" sz="7200" b="1" dirty="0">
                  <a:solidFill>
                    <a:srgbClr val="191919"/>
                  </a:solidFill>
                </a:rPr>
                <a:t>02</a:t>
              </a:r>
              <a:endParaRPr lang="zh-CN" altLang="en-US" sz="7200" b="1" dirty="0">
                <a:solidFill>
                  <a:srgbClr val="191919"/>
                </a:solidFill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2360141" y="3732319"/>
              <a:ext cx="1290738" cy="584775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/>
              <a:r>
                <a:rPr lang="en-US" altLang="zh-CN" sz="3200" b="1" spc="600" dirty="0">
                  <a:solidFill>
                    <a:srgbClr val="191919"/>
                  </a:solidFill>
                </a:rPr>
                <a:t>Part</a:t>
              </a:r>
              <a:endParaRPr lang="zh-CN" altLang="en-US" sz="3200" b="1" spc="600" dirty="0">
                <a:solidFill>
                  <a:srgbClr val="19191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41506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7" dur="75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8" dur="75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750"/>
                                </p:stCondLst>
                                <p:childTnLst>
                                  <p:par>
                                    <p:cTn id="10" presetID="4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x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h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w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6" dur="500" tmFilter="0,0; .5, 1; 1, 1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550"/>
                                </p:stCondLst>
                                <p:childTnLst>
                                  <p:par>
                                    <p:cTn id="18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0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1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750"/>
                                </p:stCondLst>
                                <p:childTnLst>
                                  <p:par>
                                    <p:cTn id="10" presetID="4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x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h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w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6" dur="500" tmFilter="0,0; .5, 1; 1, 1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550"/>
                                </p:stCondLst>
                                <p:childTnLst>
                                  <p:par>
                                    <p:cTn id="18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0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1" grpId="0"/>
        </p:bldLst>
      </p:timing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图片占位符 31"/>
          <p:cNvPicPr>
            <a:picLocks noGrp="1" noChangeAspect="1"/>
          </p:cNvPicPr>
          <p:nvPr>
            <p:ph type="pic" sz="quarter" idx="11"/>
          </p:nvPr>
        </p:nvPicPr>
        <p:blipFill>
          <a:blip r:embed="rId3" cstate="screen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76010" y="1506423"/>
            <a:ext cx="4209145" cy="4024768"/>
          </a:xfrm>
        </p:spPr>
      </p:pic>
      <p:cxnSp>
        <p:nvCxnSpPr>
          <p:cNvPr id="28" name="直接连接符 27"/>
          <p:cNvCxnSpPr/>
          <p:nvPr/>
        </p:nvCxnSpPr>
        <p:spPr>
          <a:xfrm>
            <a:off x="1754753" y="546172"/>
            <a:ext cx="2785497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19"/>
          <p:cNvSpPr txBox="1"/>
          <p:nvPr/>
        </p:nvSpPr>
        <p:spPr>
          <a:xfrm>
            <a:off x="4936507" y="315339"/>
            <a:ext cx="2581894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zh-CN"/>
            </a:defPPr>
            <a:lvl1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EngraversGothic BT" panose="020B0507020203020204" pitchFamily="34" charset="0"/>
              </a:defRPr>
            </a:lvl1pPr>
          </a:lstStyle>
          <a:p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与客户讨论过程</a:t>
            </a:r>
          </a:p>
        </p:txBody>
      </p:sp>
      <p:cxnSp>
        <p:nvCxnSpPr>
          <p:cNvPr id="31" name="直接连接符 30"/>
          <p:cNvCxnSpPr/>
          <p:nvPr/>
        </p:nvCxnSpPr>
        <p:spPr>
          <a:xfrm>
            <a:off x="7676581" y="546172"/>
            <a:ext cx="2785497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>
            <a:extLst>
              <a:ext uri="{FF2B5EF4-FFF2-40B4-BE49-F238E27FC236}">
                <a16:creationId xmlns:a16="http://schemas.microsoft.com/office/drawing/2014/main" id="{3B6C497D-C406-4D19-9FDC-4DE8C109887D}"/>
              </a:ext>
            </a:extLst>
          </p:cNvPr>
          <p:cNvSpPr txBox="1"/>
          <p:nvPr/>
        </p:nvSpPr>
        <p:spPr>
          <a:xfrm>
            <a:off x="1622651" y="1737653"/>
            <a:ext cx="4341247" cy="3782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20000" indent="-457200">
              <a:lnSpc>
                <a:spcPct val="150000"/>
              </a:lnSpc>
            </a:pPr>
            <a:r>
              <a:rPr lang="zh-CN" altLang="en-US" dirty="0"/>
              <a:t>              戴超在晚上的时候，把我们的想法、域名和服务器还有网站都给加了我们微信的那个老板，交谈了一下，说明了费用问题。</a:t>
            </a:r>
            <a:endParaRPr lang="en-US" altLang="zh-CN" dirty="0"/>
          </a:p>
          <a:p>
            <a:pPr marL="720000" indent="-457200">
              <a:lnSpc>
                <a:spcPct val="150000"/>
              </a:lnSpc>
            </a:pPr>
            <a:r>
              <a:rPr lang="zh-CN" altLang="en-US" dirty="0"/>
              <a:t>               老板有这个方面的意向！确定之后说可以尝试。但是星期四星期五那几天他有点忙，让我们约周末的时候与他详聊，并且可以马上签订合约。</a:t>
            </a:r>
          </a:p>
        </p:txBody>
      </p:sp>
    </p:spTree>
    <p:extLst>
      <p:ext uri="{BB962C8B-B14F-4D97-AF65-F5344CB8AC3E}">
        <p14:creationId xmlns:p14="http://schemas.microsoft.com/office/powerpoint/2010/main" val="7352777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5541630" y="2804847"/>
            <a:ext cx="4250154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确定需求与合同</a:t>
            </a:r>
          </a:p>
        </p:txBody>
      </p:sp>
      <p:cxnSp>
        <p:nvCxnSpPr>
          <p:cNvPr id="4" name="直接连接符 3"/>
          <p:cNvCxnSpPr>
            <a:cxnSpLocks/>
          </p:cNvCxnSpPr>
          <p:nvPr/>
        </p:nvCxnSpPr>
        <p:spPr>
          <a:xfrm>
            <a:off x="5432064" y="3585530"/>
            <a:ext cx="4138047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组合 17"/>
          <p:cNvGrpSpPr/>
          <p:nvPr/>
        </p:nvGrpSpPr>
        <p:grpSpPr>
          <a:xfrm>
            <a:off x="1006820" y="1229537"/>
            <a:ext cx="3800348" cy="4408404"/>
            <a:chOff x="1006820" y="1229537"/>
            <a:chExt cx="3800348" cy="4408404"/>
          </a:xfrm>
        </p:grpSpPr>
        <p:pic>
          <p:nvPicPr>
            <p:cNvPr id="16" name="图片 15"/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88" t="20893" r="62629" b="13562"/>
            <a:stretch/>
          </p:blipFill>
          <p:spPr>
            <a:xfrm>
              <a:off x="1006820" y="1229537"/>
              <a:ext cx="3800348" cy="4408404"/>
            </a:xfrm>
            <a:prstGeom prst="rect">
              <a:avLst/>
            </a:prstGeom>
            <a:effectLst>
              <a:outerShdw blurRad="190500" dist="1270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5" name="矩形 4"/>
            <p:cNvSpPr/>
            <p:nvPr/>
          </p:nvSpPr>
          <p:spPr>
            <a:xfrm>
              <a:off x="1989575" y="2139630"/>
              <a:ext cx="2270454" cy="2650211"/>
            </a:xfrm>
            <a:prstGeom prst="rect">
              <a:avLst/>
            </a:prstGeom>
            <a:solidFill>
              <a:srgbClr val="E5E8ED"/>
            </a:solidFill>
            <a:ln>
              <a:noFill/>
            </a:ln>
            <a:effectLst>
              <a:innerShdw blurRad="304800" dist="76200" dir="13500000">
                <a:prstClr val="black">
                  <a:alpha val="67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2400216" y="2532580"/>
              <a:ext cx="1210588" cy="1200329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/>
              <a:r>
                <a:rPr lang="en-US" altLang="zh-CN" sz="7200" b="1" dirty="0">
                  <a:solidFill>
                    <a:srgbClr val="191919"/>
                  </a:solidFill>
                </a:rPr>
                <a:t>03</a:t>
              </a:r>
              <a:endParaRPr lang="zh-CN" altLang="en-US" sz="7200" b="1" dirty="0">
                <a:solidFill>
                  <a:srgbClr val="191919"/>
                </a:solidFill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2360141" y="3732319"/>
              <a:ext cx="1290738" cy="584775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/>
              <a:r>
                <a:rPr lang="en-US" altLang="zh-CN" sz="3200" b="1" spc="600" dirty="0">
                  <a:solidFill>
                    <a:srgbClr val="191919"/>
                  </a:solidFill>
                </a:rPr>
                <a:t>Part</a:t>
              </a:r>
              <a:endParaRPr lang="zh-CN" altLang="en-US" sz="3200" b="1" spc="600" dirty="0">
                <a:solidFill>
                  <a:srgbClr val="19191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67653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7" dur="75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8" dur="75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750"/>
                                </p:stCondLst>
                                <p:childTnLst>
                                  <p:par>
                                    <p:cTn id="10" presetID="4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x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h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w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6" dur="500" tmFilter="0,0; .5, 1; 1, 1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550"/>
                                </p:stCondLst>
                                <p:childTnLst>
                                  <p:par>
                                    <p:cTn id="18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0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1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750"/>
                                </p:stCondLst>
                                <p:childTnLst>
                                  <p:par>
                                    <p:cTn id="10" presetID="4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x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h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w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6" dur="500" tmFilter="0,0; .5, 1; 1, 1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550"/>
                                </p:stCondLst>
                                <p:childTnLst>
                                  <p:par>
                                    <p:cTn id="18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0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1" presetID="41" presetClass="entr" presetSubtype="0" fill="hold" grpId="0" nodeType="withEffect">
                                      <p:stCondLst>
                                        <p:cond delay="25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3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x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5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h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6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w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7" dur="500" tmFilter="0,0; .5, 1; 1, 1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1" grpId="0"/>
          <p:bldP spid="12" grpId="0"/>
        </p:bldLst>
      </p:timing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>
            <a:extLst>
              <a:ext uri="{FF2B5EF4-FFF2-40B4-BE49-F238E27FC236}">
                <a16:creationId xmlns:a16="http://schemas.microsoft.com/office/drawing/2014/main" id="{BE24B7EE-82C9-412D-8F58-AF55444825BA}"/>
              </a:ext>
            </a:extLst>
          </p:cNvPr>
          <p:cNvGrpSpPr/>
          <p:nvPr/>
        </p:nvGrpSpPr>
        <p:grpSpPr>
          <a:xfrm>
            <a:off x="8072583" y="1246909"/>
            <a:ext cx="3834114" cy="3330613"/>
            <a:chOff x="5113338" y="2151064"/>
            <a:chExt cx="6022975" cy="3637755"/>
          </a:xfrm>
        </p:grpSpPr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376A319B-1E69-4D49-ABA9-9BF8B124C844}"/>
                </a:ext>
              </a:extLst>
            </p:cNvPr>
            <p:cNvSpPr/>
            <p:nvPr/>
          </p:nvSpPr>
          <p:spPr>
            <a:xfrm>
              <a:off x="5113338" y="2151064"/>
              <a:ext cx="6022975" cy="36377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TextBox 19">
              <a:extLst>
                <a:ext uri="{FF2B5EF4-FFF2-40B4-BE49-F238E27FC236}">
                  <a16:creationId xmlns:a16="http://schemas.microsoft.com/office/drawing/2014/main" id="{5C75CB0B-7396-4A18-A5B4-36AA96B30744}"/>
                </a:ext>
              </a:extLst>
            </p:cNvPr>
            <p:cNvSpPr txBox="1"/>
            <p:nvPr/>
          </p:nvSpPr>
          <p:spPr>
            <a:xfrm>
              <a:off x="6379858" y="2432009"/>
              <a:ext cx="3529904" cy="63870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zh-CN"/>
              </a:defPPr>
              <a:lvl1pPr>
                <a:defRPr sz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EngraversGothic BT" panose="020B0507020203020204" pitchFamily="34" charset="0"/>
                </a:defRPr>
              </a:lvl1pPr>
            </a:lstStyle>
            <a:p>
              <a:pPr algn="ctr"/>
              <a:r>
                <a:rPr lang="zh-CN" altLang="en-US" sz="3200" dirty="0">
                  <a:latin typeface="+mn-ea"/>
                </a:rPr>
                <a:t>合同方面</a:t>
              </a:r>
              <a:endParaRPr lang="en-US" sz="3200" dirty="0">
                <a:latin typeface="+mn-ea"/>
              </a:endParaRPr>
            </a:p>
          </p:txBody>
        </p:sp>
      </p:grpSp>
      <p:cxnSp>
        <p:nvCxnSpPr>
          <p:cNvPr id="20" name="直接连接符 19"/>
          <p:cNvCxnSpPr/>
          <p:nvPr/>
        </p:nvCxnSpPr>
        <p:spPr>
          <a:xfrm>
            <a:off x="1754753" y="546172"/>
            <a:ext cx="2785497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19"/>
          <p:cNvSpPr txBox="1"/>
          <p:nvPr/>
        </p:nvSpPr>
        <p:spPr>
          <a:xfrm>
            <a:off x="4586510" y="315340"/>
            <a:ext cx="3171371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zh-CN"/>
            </a:defPPr>
            <a:lvl1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EngraversGothic BT" panose="020B0507020203020204" pitchFamily="34" charset="0"/>
              </a:defRPr>
            </a:lvl1pPr>
          </a:lstStyle>
          <a:p>
            <a:pPr algn="ctr"/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需求与合同</a:t>
            </a:r>
            <a:endParaRPr lang="zh-CN" altLang="en-US" sz="2400" b="1" spc="300" dirty="0">
              <a:latin typeface="+mn-ea"/>
            </a:endParaRPr>
          </a:p>
        </p:txBody>
      </p:sp>
      <p:cxnSp>
        <p:nvCxnSpPr>
          <p:cNvPr id="24" name="直接连接符 23"/>
          <p:cNvCxnSpPr/>
          <p:nvPr/>
        </p:nvCxnSpPr>
        <p:spPr>
          <a:xfrm>
            <a:off x="7676581" y="546172"/>
            <a:ext cx="2785497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组合 20">
            <a:extLst>
              <a:ext uri="{FF2B5EF4-FFF2-40B4-BE49-F238E27FC236}">
                <a16:creationId xmlns:a16="http://schemas.microsoft.com/office/drawing/2014/main" id="{8DF50B60-3717-45FB-A88D-A3094ADD21A9}"/>
              </a:ext>
            </a:extLst>
          </p:cNvPr>
          <p:cNvGrpSpPr/>
          <p:nvPr/>
        </p:nvGrpSpPr>
        <p:grpSpPr>
          <a:xfrm>
            <a:off x="421265" y="3830324"/>
            <a:ext cx="4840221" cy="2784492"/>
            <a:chOff x="5113338" y="2151064"/>
            <a:chExt cx="6022975" cy="3637755"/>
          </a:xfrm>
        </p:grpSpPr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E067E71C-DFF6-4665-8FB6-094A789E9047}"/>
                </a:ext>
              </a:extLst>
            </p:cNvPr>
            <p:cNvSpPr/>
            <p:nvPr/>
          </p:nvSpPr>
          <p:spPr>
            <a:xfrm>
              <a:off x="5113338" y="2151064"/>
              <a:ext cx="6022975" cy="36377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TextBox 19">
              <a:extLst>
                <a:ext uri="{FF2B5EF4-FFF2-40B4-BE49-F238E27FC236}">
                  <a16:creationId xmlns:a16="http://schemas.microsoft.com/office/drawing/2014/main" id="{5E970325-E07C-4090-AE1C-10D9182D2BB7}"/>
                </a:ext>
              </a:extLst>
            </p:cNvPr>
            <p:cNvSpPr txBox="1"/>
            <p:nvPr/>
          </p:nvSpPr>
          <p:spPr>
            <a:xfrm>
              <a:off x="7392272" y="2452631"/>
              <a:ext cx="244443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zh-CN"/>
              </a:defPPr>
              <a:lvl1pPr>
                <a:defRPr sz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EngraversGothic BT" panose="020B0507020203020204" pitchFamily="34" charset="0"/>
                </a:defRPr>
              </a:lvl1pPr>
            </a:lstStyle>
            <a:p>
              <a:r>
                <a:rPr lang="zh-CN" altLang="en-US" sz="2000" dirty="0">
                  <a:latin typeface="+mn-ea"/>
                </a:rPr>
                <a:t>定制方案</a:t>
              </a:r>
              <a:endParaRPr lang="en-US" sz="2000" dirty="0">
                <a:latin typeface="+mn-ea"/>
              </a:endParaRPr>
            </a:p>
          </p:txBody>
        </p:sp>
      </p:grpSp>
      <p:pic>
        <p:nvPicPr>
          <p:cNvPr id="32" name="图片占位符 20">
            <a:extLst>
              <a:ext uri="{FF2B5EF4-FFF2-40B4-BE49-F238E27FC236}">
                <a16:creationId xmlns:a16="http://schemas.microsoft.com/office/drawing/2014/main" id="{ACB8E136-32A4-4FE2-8CB4-182E496F4111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43" y="4489152"/>
            <a:ext cx="4254633" cy="1753394"/>
          </a:xfrm>
        </p:spPr>
      </p:pic>
      <p:sp>
        <p:nvSpPr>
          <p:cNvPr id="2" name="文本框 1">
            <a:extLst>
              <a:ext uri="{FF2B5EF4-FFF2-40B4-BE49-F238E27FC236}">
                <a16:creationId xmlns:a16="http://schemas.microsoft.com/office/drawing/2014/main" id="{FB8A100E-4101-4C9A-9163-8C3AE01ECEC4}"/>
              </a:ext>
            </a:extLst>
          </p:cNvPr>
          <p:cNvSpPr txBox="1"/>
          <p:nvPr/>
        </p:nvSpPr>
        <p:spPr>
          <a:xfrm>
            <a:off x="285303" y="1166567"/>
            <a:ext cx="7143672" cy="2441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20000" indent="457200">
              <a:lnSpc>
                <a:spcPct val="150000"/>
              </a:lnSpc>
            </a:pPr>
            <a:r>
              <a:rPr lang="zh-CN" altLang="en-US" sz="3200" dirty="0"/>
              <a:t>客户需求！</a:t>
            </a:r>
            <a:br>
              <a:rPr lang="zh-CN" altLang="en-US" dirty="0"/>
            </a:br>
            <a:r>
              <a:rPr lang="zh-CN" altLang="en-US" dirty="0"/>
              <a:t>       </a:t>
            </a:r>
            <a:r>
              <a:rPr lang="en-US" altLang="zh-CN" dirty="0"/>
              <a:t>1</a:t>
            </a:r>
            <a:r>
              <a:rPr lang="zh-CN" altLang="en-US" dirty="0"/>
              <a:t>、希望在网站中能添加一些搜索栏，达到站内搜索效果，能让用户直接搜索更快的找到想要的结果。</a:t>
            </a:r>
            <a:br>
              <a:rPr lang="zh-CN" altLang="en-US" dirty="0"/>
            </a:br>
            <a:r>
              <a:rPr lang="zh-CN" altLang="en-US" dirty="0"/>
              <a:t>但是我们有点怕会被攻击，就无法给客户明确的答案。</a:t>
            </a:r>
            <a:br>
              <a:rPr lang="zh-CN" altLang="en-US" dirty="0"/>
            </a:br>
            <a:endParaRPr lang="zh-CN" altLang="en-US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D7609EFE-CBA4-4DA8-8A5E-FB0462EB64BD}"/>
              </a:ext>
            </a:extLst>
          </p:cNvPr>
          <p:cNvSpPr txBox="1"/>
          <p:nvPr/>
        </p:nvSpPr>
        <p:spPr>
          <a:xfrm>
            <a:off x="7535375" y="2204869"/>
            <a:ext cx="3915979" cy="2120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20000" indent="457200"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合同方面，发给客户看了后没有什么问题。</a:t>
            </a:r>
            <a:endParaRPr lang="en-US" altLang="zh-CN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marL="720000" indent="457200"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在下午的时候我们就去与客户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+mn-ea"/>
                <a:sym typeface="+mn-lt"/>
              </a:rPr>
              <a:t>签订好了需求文档和合同</a:t>
            </a:r>
            <a:endParaRPr lang="en-US" altLang="zh-CN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+mn-ea"/>
              <a:sym typeface="+mn-lt"/>
            </a:endParaRPr>
          </a:p>
          <a:p>
            <a:pPr marL="720000" indent="457200">
              <a:lnSpc>
                <a:spcPct val="150000"/>
              </a:lnSpc>
            </a:pP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4A615E26-4C0F-4024-8629-29618352B2E2}"/>
              </a:ext>
            </a:extLst>
          </p:cNvPr>
          <p:cNvSpPr txBox="1"/>
          <p:nvPr/>
        </p:nvSpPr>
        <p:spPr>
          <a:xfrm>
            <a:off x="6930514" y="5198794"/>
            <a:ext cx="484022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Ps</a:t>
            </a:r>
            <a:r>
              <a:rPr lang="zh-CN" altLang="en-US" dirty="0"/>
              <a:t>：因为当时客户来的特别快，只有组长醒着，所以组长穿着拖鞋，就急急忙忙的去见了客户，组长与客户详谈时需求和合同都录音。录音也是让我们了解情况    录音文件太大了，所以不放在</a:t>
            </a:r>
            <a:r>
              <a:rPr lang="en-US" altLang="zh-CN" dirty="0"/>
              <a:t>PPT</a:t>
            </a:r>
            <a:r>
              <a:rPr lang="zh-CN" altLang="en-US" dirty="0"/>
              <a:t>里面了</a:t>
            </a:r>
          </a:p>
        </p:txBody>
      </p:sp>
    </p:spTree>
    <p:extLst>
      <p:ext uri="{BB962C8B-B14F-4D97-AF65-F5344CB8AC3E}">
        <p14:creationId xmlns:p14="http://schemas.microsoft.com/office/powerpoint/2010/main" val="2592249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336328FF-9F7C-4BFF-AD0B-FB33F256EFBC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EOUV0cNwDEewAEAANoDAAAPAAAAbm9uZS9wbGF5ZXIueG1spZJPb9QwEMXPW6nfIfK9dpYKUa0cekDKiaJKC4jbyptME1PHDp4Ju/vtmfzZpFuQQOKQaPIy72fPs/X9sXHJT4hog8/EWqYiAV+E0voqE18+5zd34v799ZVunTlBTGyZCR88iKQELKJtiX2PhupMvBAkQ0XCL4+bI9pM1ETtRqnD4SAPtzLESr1J07X69vBxW9TQmBvrkYwvmLvs5VYkbbQhWjpl4l0qrq9WA/ICZ5F7fIXBdf3KKIvQqDYCgieIatz2bN3Q3838NMErOrWAgkdfDbPvTfH8EMrOAfbaSo9tWyDqCYO20rSx6zufYCwyMTbsGkA0FaB0vhJq9Ko/mPWTM1hPHLzA9ty22zuLNYsjfejeLerubBmyVxNHXYJ0M0wwnGLeOZeDoS5CKZIIPzrLVd5jv85HkK7FuJzn7h0+Wy/xULDGVW4KCvH0gR18JFOUco5ejtHLwdTbh+ITF49TnNsFMgezhKBratzbf86j7/6fOEp4Mp0jcV7B+hKOueW/BA2PQsAz9pqk1sl+tTOVd9ftmxdX40Iadzdl8R1FQiZWwNewNGTUos8w9Zqm1fg5JTTHotXv91JPRC5/AVBLAQIAABQAAgAIAEOUV0cNwDEewAEAANoDAAAPAAAAAAAAAAEAAAAAAAAAAABub25lL3BsYXllci54bWxQSwUGAAAAAAEAAQA9AAAA7QEAAAAA"/>
  <p:tag name="ISPRING_PRESENTATION_TITLE" val="总结模板.pptx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5f060959-5d43-4639-8ba6-3e5b819695b0"/>
</p:tagLst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619</Words>
  <Application>Microsoft Office PowerPoint</Application>
  <PresentationFormat>宽屏</PresentationFormat>
  <Paragraphs>73</Paragraphs>
  <Slides>15</Slides>
  <Notes>15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0" baseType="lpstr">
      <vt:lpstr>等线</vt:lpstr>
      <vt:lpstr>微软雅黑</vt:lpstr>
      <vt:lpstr>Arial</vt:lpstr>
      <vt:lpstr>Calibri</vt:lpstr>
      <vt:lpstr>第一PPT，www.1ppt.com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简洁商务办公</dc:title>
  <dc:creator/>
  <cp:keywords>www.1ppt.com</cp:keywords>
  <dc:description>www.1ppt.com</dc:description>
  <cp:lastModifiedBy/>
  <cp:revision>1</cp:revision>
  <dcterms:created xsi:type="dcterms:W3CDTF">2018-09-30T02:58:39Z</dcterms:created>
  <dcterms:modified xsi:type="dcterms:W3CDTF">2020-10-26T11:30:07Z</dcterms:modified>
</cp:coreProperties>
</file>