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58" r:id="rId6"/>
    <p:sldId id="271" r:id="rId7"/>
    <p:sldId id="275" r:id="rId8"/>
    <p:sldId id="276" r:id="rId9"/>
    <p:sldId id="261" r:id="rId10"/>
    <p:sldId id="282" r:id="rId11"/>
    <p:sldId id="277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525"/>
    <a:srgbClr val="B2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52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67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98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75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0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45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371860" y="15013150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069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69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88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6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5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855C-C9CE-404D-9516-02768B0B944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9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椭圆 7"/>
          <p:cNvSpPr/>
          <p:nvPr>
            <p:custDataLst>
              <p:tags r:id="rId1"/>
            </p:custDataLst>
          </p:nvPr>
        </p:nvSpPr>
        <p:spPr>
          <a:xfrm>
            <a:off x="758063" y="4179028"/>
            <a:ext cx="838386" cy="838386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0" name="PA_矩形 9"/>
          <p:cNvSpPr/>
          <p:nvPr>
            <p:custDataLst>
              <p:tags r:id="rId2"/>
            </p:custDataLst>
          </p:nvPr>
        </p:nvSpPr>
        <p:spPr>
          <a:xfrm>
            <a:off x="-180110" y="1903107"/>
            <a:ext cx="12552220" cy="2275921"/>
          </a:xfrm>
          <a:prstGeom prst="rect">
            <a:avLst/>
          </a:prstGeom>
          <a:solidFill>
            <a:schemeClr val="accent1"/>
          </a:solidFill>
          <a:ln w="381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2032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椭圆 5"/>
          <p:cNvSpPr/>
          <p:nvPr>
            <p:custDataLst>
              <p:tags r:id="rId3"/>
            </p:custDataLst>
          </p:nvPr>
        </p:nvSpPr>
        <p:spPr>
          <a:xfrm>
            <a:off x="3563869" y="3779530"/>
            <a:ext cx="677952" cy="67795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2" name="PA_椭圆 11"/>
          <p:cNvSpPr/>
          <p:nvPr>
            <p:custDataLst>
              <p:tags r:id="rId4"/>
            </p:custDataLst>
          </p:nvPr>
        </p:nvSpPr>
        <p:spPr>
          <a:xfrm>
            <a:off x="-730128" y="2214641"/>
            <a:ext cx="1120554" cy="1120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4" name="PA_椭圆 13"/>
          <p:cNvSpPr/>
          <p:nvPr>
            <p:custDataLst>
              <p:tags r:id="rId5"/>
            </p:custDataLst>
          </p:nvPr>
        </p:nvSpPr>
        <p:spPr>
          <a:xfrm>
            <a:off x="2496203" y="4898492"/>
            <a:ext cx="822601" cy="82260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4" name="PA_椭圆 3"/>
          <p:cNvSpPr/>
          <p:nvPr>
            <p:custDataLst>
              <p:tags r:id="rId6"/>
            </p:custDataLst>
          </p:nvPr>
        </p:nvSpPr>
        <p:spPr>
          <a:xfrm>
            <a:off x="536752" y="1270292"/>
            <a:ext cx="3541550" cy="35415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1" name="PA_文本框 10"/>
          <p:cNvSpPr txBox="1"/>
          <p:nvPr>
            <p:custDataLst>
              <p:tags r:id="rId7"/>
            </p:custDataLst>
          </p:nvPr>
        </p:nvSpPr>
        <p:spPr>
          <a:xfrm>
            <a:off x="947777" y="2275929"/>
            <a:ext cx="27238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0" dirty="0">
                <a:solidFill>
                  <a:schemeClr val="accent1"/>
                </a:solidFill>
                <a:latin typeface="Agency FB" panose="020B0503020202020204" pitchFamily="34" charset="0"/>
              </a:rPr>
              <a:t>2020</a:t>
            </a:r>
            <a:endParaRPr lang="zh-CN" altLang="en-US" sz="120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PA_文本框 14"/>
          <p:cNvSpPr txBox="1"/>
          <p:nvPr>
            <p:custDataLst>
              <p:tags r:id="rId8"/>
            </p:custDataLst>
          </p:nvPr>
        </p:nvSpPr>
        <p:spPr>
          <a:xfrm>
            <a:off x="4545167" y="2131949"/>
            <a:ext cx="7532831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五艳组团队第三次汇报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PA_文本框 17"/>
          <p:cNvSpPr txBox="1"/>
          <p:nvPr>
            <p:custDataLst>
              <p:tags r:id="rId9"/>
            </p:custDataLst>
          </p:nvPr>
        </p:nvSpPr>
        <p:spPr>
          <a:xfrm>
            <a:off x="5130635" y="3420769"/>
            <a:ext cx="634019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成员：丰佳云、蒋思、彭宇洋、唐艺文、寇坤</a:t>
            </a:r>
          </a:p>
        </p:txBody>
      </p:sp>
      <p:sp>
        <p:nvSpPr>
          <p:cNvPr id="19" name="PA_圆角矩形 18"/>
          <p:cNvSpPr/>
          <p:nvPr>
            <p:custDataLst>
              <p:tags r:id="rId10"/>
            </p:custDataLst>
          </p:nvPr>
        </p:nvSpPr>
        <p:spPr>
          <a:xfrm>
            <a:off x="6159294" y="4811842"/>
            <a:ext cx="360000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1016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文本框 19"/>
          <p:cNvSpPr txBox="1"/>
          <p:nvPr>
            <p:custDataLst>
              <p:tags r:id="rId11"/>
            </p:custDataLst>
          </p:nvPr>
        </p:nvSpPr>
        <p:spPr>
          <a:xfrm>
            <a:off x="6784308" y="4843176"/>
            <a:ext cx="198002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汇报人：彭宇洋</a:t>
            </a:r>
          </a:p>
        </p:txBody>
      </p:sp>
      <p:sp>
        <p:nvSpPr>
          <p:cNvPr id="21" name="PA_任意多边形 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1919211" y="1503313"/>
            <a:ext cx="776632" cy="855005"/>
          </a:xfrm>
          <a:custGeom>
            <a:avLst/>
            <a:gdLst>
              <a:gd name="T0" fmla="*/ 39171 w 40338"/>
              <a:gd name="T1" fmla="*/ 17975 h 44514"/>
              <a:gd name="T2" fmla="*/ 31480 w 40338"/>
              <a:gd name="T3" fmla="*/ 18114 h 44514"/>
              <a:gd name="T4" fmla="*/ 31970 w 40338"/>
              <a:gd name="T5" fmla="*/ 20308 h 44514"/>
              <a:gd name="T6" fmla="*/ 34786 w 40338"/>
              <a:gd name="T7" fmla="*/ 21008 h 44514"/>
              <a:gd name="T8" fmla="*/ 19218 w 40338"/>
              <a:gd name="T9" fmla="*/ 35978 h 44514"/>
              <a:gd name="T10" fmla="*/ 13120 w 40338"/>
              <a:gd name="T11" fmla="*/ 31755 h 44514"/>
              <a:gd name="T12" fmla="*/ 13763 w 40338"/>
              <a:gd name="T13" fmla="*/ 34765 h 44514"/>
              <a:gd name="T14" fmla="*/ 18610 w 40338"/>
              <a:gd name="T15" fmla="*/ 39010 h 44514"/>
              <a:gd name="T16" fmla="*/ 37211 w 40338"/>
              <a:gd name="T17" fmla="*/ 22237 h 44514"/>
              <a:gd name="T18" fmla="*/ 37608 w 40338"/>
              <a:gd name="T19" fmla="*/ 22034 h 44514"/>
              <a:gd name="T20" fmla="*/ 38028 w 40338"/>
              <a:gd name="T21" fmla="*/ 26003 h 44514"/>
              <a:gd name="T22" fmla="*/ 40331 w 40338"/>
              <a:gd name="T23" fmla="*/ 19129 h 44514"/>
              <a:gd name="T24" fmla="*/ 37232 w 40338"/>
              <a:gd name="T25" fmla="*/ 41570 h 44514"/>
              <a:gd name="T26" fmla="*/ 32125 w 40338"/>
              <a:gd name="T27" fmla="*/ 44514 h 44514"/>
              <a:gd name="T28" fmla="*/ 30742 w 40338"/>
              <a:gd name="T29" fmla="*/ 44514 h 44514"/>
              <a:gd name="T30" fmla="*/ 37232 w 40338"/>
              <a:gd name="T31" fmla="*/ 35868 h 44514"/>
              <a:gd name="T32" fmla="*/ 28582 w 40338"/>
              <a:gd name="T33" fmla="*/ 44514 h 44514"/>
              <a:gd name="T34" fmla="*/ 37232 w 40338"/>
              <a:gd name="T35" fmla="*/ 30938 h 44514"/>
              <a:gd name="T36" fmla="*/ 21497 w 40338"/>
              <a:gd name="T37" fmla="*/ 44514 h 44514"/>
              <a:gd name="T38" fmla="*/ 20114 w 40338"/>
              <a:gd name="T39" fmla="*/ 44514 h 44514"/>
              <a:gd name="T40" fmla="*/ 16571 w 40338"/>
              <a:gd name="T41" fmla="*/ 44514 h 44514"/>
              <a:gd name="T42" fmla="*/ 36918 w 40338"/>
              <a:gd name="T43" fmla="*/ 24168 h 44514"/>
              <a:gd name="T44" fmla="*/ 13028 w 40338"/>
              <a:gd name="T45" fmla="*/ 44514 h 44514"/>
              <a:gd name="T46" fmla="*/ 17828 w 40338"/>
              <a:gd name="T47" fmla="*/ 39800 h 44514"/>
              <a:gd name="T48" fmla="*/ 10869 w 40338"/>
              <a:gd name="T49" fmla="*/ 44514 h 44514"/>
              <a:gd name="T50" fmla="*/ 14231 w 40338"/>
              <a:gd name="T51" fmla="*/ 36226 h 44514"/>
              <a:gd name="T52" fmla="*/ 14926 w 40338"/>
              <a:gd name="T53" fmla="*/ 36915 h 44514"/>
              <a:gd name="T54" fmla="*/ 8036 w 40338"/>
              <a:gd name="T55" fmla="*/ 13168 h 44514"/>
              <a:gd name="T56" fmla="*/ 13521 w 40338"/>
              <a:gd name="T57" fmla="*/ 10752 h 44514"/>
              <a:gd name="T58" fmla="*/ 14682 w 40338"/>
              <a:gd name="T59" fmla="*/ 21323 h 44514"/>
              <a:gd name="T60" fmla="*/ 18235 w 40338"/>
              <a:gd name="T61" fmla="*/ 32196 h 44514"/>
              <a:gd name="T62" fmla="*/ 20591 w 40338"/>
              <a:gd name="T63" fmla="*/ 22982 h 44514"/>
              <a:gd name="T64" fmla="*/ 19247 w 40338"/>
              <a:gd name="T65" fmla="*/ 9016 h 44514"/>
              <a:gd name="T66" fmla="*/ 18603 w 40338"/>
              <a:gd name="T67" fmla="*/ 9655 h 44514"/>
              <a:gd name="T68" fmla="*/ 18303 w 40338"/>
              <a:gd name="T69" fmla="*/ 8503 h 44514"/>
              <a:gd name="T70" fmla="*/ 17469 w 40338"/>
              <a:gd name="T71" fmla="*/ 11845 h 44514"/>
              <a:gd name="T72" fmla="*/ 15413 w 40338"/>
              <a:gd name="T73" fmla="*/ 7505 h 44514"/>
              <a:gd name="T74" fmla="*/ 6227 w 40338"/>
              <a:gd name="T75" fmla="*/ 13074 h 44514"/>
              <a:gd name="T76" fmla="*/ 21214 w 40338"/>
              <a:gd name="T77" fmla="*/ 3144 h 44514"/>
              <a:gd name="T78" fmla="*/ 19135 w 40338"/>
              <a:gd name="T79" fmla="*/ 7307 h 44514"/>
              <a:gd name="T80" fmla="*/ 22634 w 40338"/>
              <a:gd name="T81" fmla="*/ 13300 h 44514"/>
              <a:gd name="T82" fmla="*/ 27720 w 40338"/>
              <a:gd name="T83" fmla="*/ 8718 h 44514"/>
              <a:gd name="T84" fmla="*/ 19976 w 40338"/>
              <a:gd name="T85" fmla="*/ 9832 h 44514"/>
              <a:gd name="T86" fmla="*/ 11809 w 40338"/>
              <a:gd name="T87" fmla="*/ 25425 h 44514"/>
              <a:gd name="T88" fmla="*/ 9318 w 40338"/>
              <a:gd name="T89" fmla="*/ 32741 h 44514"/>
              <a:gd name="T90" fmla="*/ 15426 w 40338"/>
              <a:gd name="T91" fmla="*/ 23037 h 44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338" h="44514">
                <a:moveTo>
                  <a:pt x="40331" y="19129"/>
                </a:moveTo>
                <a:cubicBezTo>
                  <a:pt x="40330" y="18820"/>
                  <a:pt x="40208" y="18527"/>
                  <a:pt x="39991" y="18312"/>
                </a:cubicBezTo>
                <a:cubicBezTo>
                  <a:pt x="39773" y="18097"/>
                  <a:pt x="39483" y="17975"/>
                  <a:pt x="39171" y="17975"/>
                </a:cubicBezTo>
                <a:lnTo>
                  <a:pt x="31962" y="17998"/>
                </a:lnTo>
                <a:cubicBezTo>
                  <a:pt x="31831" y="18003"/>
                  <a:pt x="31698" y="18031"/>
                  <a:pt x="31536" y="18097"/>
                </a:cubicBezTo>
                <a:cubicBezTo>
                  <a:pt x="31528" y="18097"/>
                  <a:pt x="31486" y="18114"/>
                  <a:pt x="31480" y="18114"/>
                </a:cubicBezTo>
                <a:cubicBezTo>
                  <a:pt x="31072" y="18307"/>
                  <a:pt x="30808" y="18715"/>
                  <a:pt x="30811" y="19156"/>
                </a:cubicBezTo>
                <a:cubicBezTo>
                  <a:pt x="30814" y="19635"/>
                  <a:pt x="31101" y="20054"/>
                  <a:pt x="31545" y="20225"/>
                </a:cubicBezTo>
                <a:cubicBezTo>
                  <a:pt x="31686" y="20281"/>
                  <a:pt x="31826" y="20308"/>
                  <a:pt x="31970" y="20308"/>
                </a:cubicBezTo>
                <a:lnTo>
                  <a:pt x="34491" y="20297"/>
                </a:lnTo>
                <a:cubicBezTo>
                  <a:pt x="34660" y="20297"/>
                  <a:pt x="34811" y="20402"/>
                  <a:pt x="34878" y="20556"/>
                </a:cubicBezTo>
                <a:cubicBezTo>
                  <a:pt x="34941" y="20711"/>
                  <a:pt x="34905" y="20887"/>
                  <a:pt x="34786" y="21008"/>
                </a:cubicBezTo>
                <a:lnTo>
                  <a:pt x="19805" y="35978"/>
                </a:lnTo>
                <a:cubicBezTo>
                  <a:pt x="19723" y="36055"/>
                  <a:pt x="19618" y="36099"/>
                  <a:pt x="19511" y="36099"/>
                </a:cubicBezTo>
                <a:cubicBezTo>
                  <a:pt x="19404" y="36099"/>
                  <a:pt x="19299" y="36061"/>
                  <a:pt x="19218" y="35978"/>
                </a:cubicBezTo>
                <a:lnTo>
                  <a:pt x="14953" y="31738"/>
                </a:lnTo>
                <a:cubicBezTo>
                  <a:pt x="14712" y="31501"/>
                  <a:pt x="14377" y="31363"/>
                  <a:pt x="14039" y="31363"/>
                </a:cubicBezTo>
                <a:cubicBezTo>
                  <a:pt x="13694" y="31363"/>
                  <a:pt x="13370" y="31501"/>
                  <a:pt x="13120" y="31755"/>
                </a:cubicBezTo>
                <a:lnTo>
                  <a:pt x="0" y="44514"/>
                </a:lnTo>
                <a:lnTo>
                  <a:pt x="3751" y="44514"/>
                </a:lnTo>
                <a:lnTo>
                  <a:pt x="13763" y="34765"/>
                </a:lnTo>
                <a:cubicBezTo>
                  <a:pt x="13843" y="34688"/>
                  <a:pt x="13946" y="34655"/>
                  <a:pt x="14049" y="34655"/>
                </a:cubicBezTo>
                <a:cubicBezTo>
                  <a:pt x="14155" y="34655"/>
                  <a:pt x="14261" y="34693"/>
                  <a:pt x="14341" y="34771"/>
                </a:cubicBezTo>
                <a:lnTo>
                  <a:pt x="18610" y="39010"/>
                </a:lnTo>
                <a:cubicBezTo>
                  <a:pt x="18850" y="39254"/>
                  <a:pt x="19183" y="39386"/>
                  <a:pt x="19523" y="39386"/>
                </a:cubicBezTo>
                <a:cubicBezTo>
                  <a:pt x="19869" y="39386"/>
                  <a:pt x="20193" y="39254"/>
                  <a:pt x="20437" y="39006"/>
                </a:cubicBezTo>
                <a:lnTo>
                  <a:pt x="37211" y="22237"/>
                </a:lnTo>
                <a:cubicBezTo>
                  <a:pt x="37224" y="22227"/>
                  <a:pt x="37234" y="22216"/>
                  <a:pt x="37247" y="22205"/>
                </a:cubicBezTo>
                <a:lnTo>
                  <a:pt x="37350" y="22128"/>
                </a:lnTo>
                <a:cubicBezTo>
                  <a:pt x="37426" y="22067"/>
                  <a:pt x="37517" y="22034"/>
                  <a:pt x="37608" y="22034"/>
                </a:cubicBezTo>
                <a:cubicBezTo>
                  <a:pt x="37671" y="22034"/>
                  <a:pt x="37732" y="22050"/>
                  <a:pt x="37789" y="22078"/>
                </a:cubicBezTo>
                <a:cubicBezTo>
                  <a:pt x="37932" y="22144"/>
                  <a:pt x="38023" y="22293"/>
                  <a:pt x="38024" y="22447"/>
                </a:cubicBezTo>
                <a:lnTo>
                  <a:pt x="38028" y="26003"/>
                </a:lnTo>
                <a:cubicBezTo>
                  <a:pt x="38030" y="26644"/>
                  <a:pt x="38548" y="27162"/>
                  <a:pt x="39184" y="27162"/>
                </a:cubicBezTo>
                <a:cubicBezTo>
                  <a:pt x="39819" y="27162"/>
                  <a:pt x="40338" y="26638"/>
                  <a:pt x="40338" y="26003"/>
                </a:cubicBezTo>
                <a:lnTo>
                  <a:pt x="40331" y="19129"/>
                </a:lnTo>
                <a:close/>
                <a:moveTo>
                  <a:pt x="35666" y="44514"/>
                </a:moveTo>
                <a:lnTo>
                  <a:pt x="37232" y="42948"/>
                </a:lnTo>
                <a:lnTo>
                  <a:pt x="37232" y="41570"/>
                </a:lnTo>
                <a:lnTo>
                  <a:pt x="34285" y="44514"/>
                </a:lnTo>
                <a:lnTo>
                  <a:pt x="35666" y="44514"/>
                </a:lnTo>
                <a:close/>
                <a:moveTo>
                  <a:pt x="32125" y="44514"/>
                </a:moveTo>
                <a:lnTo>
                  <a:pt x="37232" y="39408"/>
                </a:lnTo>
                <a:lnTo>
                  <a:pt x="37232" y="38024"/>
                </a:lnTo>
                <a:lnTo>
                  <a:pt x="30742" y="44514"/>
                </a:lnTo>
                <a:lnTo>
                  <a:pt x="32125" y="44514"/>
                </a:lnTo>
                <a:close/>
                <a:moveTo>
                  <a:pt x="28582" y="44514"/>
                </a:moveTo>
                <a:lnTo>
                  <a:pt x="37232" y="35868"/>
                </a:lnTo>
                <a:lnTo>
                  <a:pt x="37232" y="34484"/>
                </a:lnTo>
                <a:lnTo>
                  <a:pt x="27198" y="44514"/>
                </a:lnTo>
                <a:lnTo>
                  <a:pt x="28582" y="44514"/>
                </a:lnTo>
                <a:close/>
                <a:moveTo>
                  <a:pt x="25040" y="44514"/>
                </a:moveTo>
                <a:lnTo>
                  <a:pt x="37232" y="32323"/>
                </a:lnTo>
                <a:lnTo>
                  <a:pt x="37232" y="30938"/>
                </a:lnTo>
                <a:lnTo>
                  <a:pt x="23657" y="44514"/>
                </a:lnTo>
                <a:lnTo>
                  <a:pt x="25040" y="44514"/>
                </a:lnTo>
                <a:close/>
                <a:moveTo>
                  <a:pt x="21497" y="44514"/>
                </a:moveTo>
                <a:lnTo>
                  <a:pt x="37232" y="28777"/>
                </a:lnTo>
                <a:lnTo>
                  <a:pt x="37232" y="27399"/>
                </a:lnTo>
                <a:lnTo>
                  <a:pt x="20114" y="44514"/>
                </a:lnTo>
                <a:lnTo>
                  <a:pt x="21497" y="44514"/>
                </a:lnTo>
                <a:close/>
                <a:moveTo>
                  <a:pt x="36918" y="24168"/>
                </a:moveTo>
                <a:lnTo>
                  <a:pt x="16571" y="44514"/>
                </a:lnTo>
                <a:lnTo>
                  <a:pt x="17953" y="44514"/>
                </a:lnTo>
                <a:lnTo>
                  <a:pt x="36920" y="25546"/>
                </a:lnTo>
                <a:lnTo>
                  <a:pt x="36918" y="24168"/>
                </a:lnTo>
                <a:close/>
                <a:moveTo>
                  <a:pt x="17828" y="39800"/>
                </a:moveTo>
                <a:lnTo>
                  <a:pt x="17788" y="39756"/>
                </a:lnTo>
                <a:lnTo>
                  <a:pt x="13028" y="44514"/>
                </a:lnTo>
                <a:lnTo>
                  <a:pt x="14410" y="44514"/>
                </a:lnTo>
                <a:lnTo>
                  <a:pt x="18610" y="40312"/>
                </a:lnTo>
                <a:cubicBezTo>
                  <a:pt x="18320" y="40196"/>
                  <a:pt x="18052" y="40020"/>
                  <a:pt x="17828" y="39800"/>
                </a:cubicBezTo>
                <a:close/>
                <a:moveTo>
                  <a:pt x="16010" y="37991"/>
                </a:moveTo>
                <a:lnTo>
                  <a:pt x="9487" y="44514"/>
                </a:lnTo>
                <a:lnTo>
                  <a:pt x="10869" y="44514"/>
                </a:lnTo>
                <a:lnTo>
                  <a:pt x="16703" y="38680"/>
                </a:lnTo>
                <a:lnTo>
                  <a:pt x="16010" y="37991"/>
                </a:lnTo>
                <a:close/>
                <a:moveTo>
                  <a:pt x="14231" y="36226"/>
                </a:moveTo>
                <a:lnTo>
                  <a:pt x="5944" y="44514"/>
                </a:lnTo>
                <a:lnTo>
                  <a:pt x="7325" y="44514"/>
                </a:lnTo>
                <a:lnTo>
                  <a:pt x="14926" y="36915"/>
                </a:lnTo>
                <a:lnTo>
                  <a:pt x="14231" y="36226"/>
                </a:lnTo>
                <a:close/>
                <a:moveTo>
                  <a:pt x="8030" y="13173"/>
                </a:moveTo>
                <a:lnTo>
                  <a:pt x="8036" y="13168"/>
                </a:lnTo>
                <a:cubicBezTo>
                  <a:pt x="8110" y="13101"/>
                  <a:pt x="11369" y="10433"/>
                  <a:pt x="11571" y="10372"/>
                </a:cubicBezTo>
                <a:cubicBezTo>
                  <a:pt x="11701" y="10328"/>
                  <a:pt x="14479" y="10460"/>
                  <a:pt x="14479" y="10460"/>
                </a:cubicBezTo>
                <a:lnTo>
                  <a:pt x="13521" y="10752"/>
                </a:lnTo>
                <a:cubicBezTo>
                  <a:pt x="13076" y="12671"/>
                  <a:pt x="11920" y="16426"/>
                  <a:pt x="11743" y="18168"/>
                </a:cubicBezTo>
                <a:cubicBezTo>
                  <a:pt x="11724" y="18367"/>
                  <a:pt x="12212" y="18467"/>
                  <a:pt x="12198" y="18648"/>
                </a:cubicBezTo>
                <a:cubicBezTo>
                  <a:pt x="12166" y="19028"/>
                  <a:pt x="12765" y="20341"/>
                  <a:pt x="14682" y="21323"/>
                </a:cubicBezTo>
                <a:cubicBezTo>
                  <a:pt x="15165" y="21846"/>
                  <a:pt x="17773" y="24471"/>
                  <a:pt x="17803" y="24532"/>
                </a:cubicBezTo>
                <a:cubicBezTo>
                  <a:pt x="17811" y="24631"/>
                  <a:pt x="16963" y="30316"/>
                  <a:pt x="16963" y="30316"/>
                </a:cubicBezTo>
                <a:cubicBezTo>
                  <a:pt x="16825" y="31264"/>
                  <a:pt x="17349" y="32085"/>
                  <a:pt x="18235" y="32196"/>
                </a:cubicBezTo>
                <a:cubicBezTo>
                  <a:pt x="19122" y="32306"/>
                  <a:pt x="19862" y="31711"/>
                  <a:pt x="20000" y="30762"/>
                </a:cubicBezTo>
                <a:cubicBezTo>
                  <a:pt x="20000" y="30757"/>
                  <a:pt x="20825" y="24757"/>
                  <a:pt x="20882" y="24532"/>
                </a:cubicBezTo>
                <a:cubicBezTo>
                  <a:pt x="21132" y="23578"/>
                  <a:pt x="20741" y="23242"/>
                  <a:pt x="20591" y="22982"/>
                </a:cubicBezTo>
                <a:cubicBezTo>
                  <a:pt x="20400" y="22651"/>
                  <a:pt x="17540" y="19354"/>
                  <a:pt x="17426" y="19222"/>
                </a:cubicBezTo>
                <a:cubicBezTo>
                  <a:pt x="17971" y="14684"/>
                  <a:pt x="19784" y="11635"/>
                  <a:pt x="19745" y="10968"/>
                </a:cubicBezTo>
                <a:cubicBezTo>
                  <a:pt x="19660" y="9534"/>
                  <a:pt x="19247" y="9016"/>
                  <a:pt x="19247" y="9016"/>
                </a:cubicBezTo>
                <a:lnTo>
                  <a:pt x="19137" y="9275"/>
                </a:lnTo>
                <a:cubicBezTo>
                  <a:pt x="19164" y="11216"/>
                  <a:pt x="18523" y="12721"/>
                  <a:pt x="18523" y="12721"/>
                </a:cubicBezTo>
                <a:cubicBezTo>
                  <a:pt x="18523" y="12721"/>
                  <a:pt x="18696" y="10399"/>
                  <a:pt x="18603" y="9655"/>
                </a:cubicBezTo>
                <a:cubicBezTo>
                  <a:pt x="18719" y="9429"/>
                  <a:pt x="18838" y="9154"/>
                  <a:pt x="18838" y="9154"/>
                </a:cubicBezTo>
                <a:lnTo>
                  <a:pt x="18590" y="8608"/>
                </a:lnTo>
                <a:cubicBezTo>
                  <a:pt x="18590" y="8608"/>
                  <a:pt x="18423" y="8541"/>
                  <a:pt x="18303" y="8503"/>
                </a:cubicBezTo>
                <a:cubicBezTo>
                  <a:pt x="18087" y="8613"/>
                  <a:pt x="17796" y="8894"/>
                  <a:pt x="17796" y="8894"/>
                </a:cubicBezTo>
                <a:cubicBezTo>
                  <a:pt x="17796" y="8894"/>
                  <a:pt x="17888" y="9237"/>
                  <a:pt x="18055" y="9550"/>
                </a:cubicBezTo>
                <a:cubicBezTo>
                  <a:pt x="18015" y="9644"/>
                  <a:pt x="17832" y="10714"/>
                  <a:pt x="17469" y="11845"/>
                </a:cubicBezTo>
                <a:cubicBezTo>
                  <a:pt x="17542" y="8652"/>
                  <a:pt x="16919" y="7797"/>
                  <a:pt x="16668" y="7555"/>
                </a:cubicBezTo>
                <a:lnTo>
                  <a:pt x="16664" y="7555"/>
                </a:lnTo>
                <a:cubicBezTo>
                  <a:pt x="16335" y="7521"/>
                  <a:pt x="15425" y="7532"/>
                  <a:pt x="15413" y="7505"/>
                </a:cubicBezTo>
                <a:cubicBezTo>
                  <a:pt x="14504" y="7571"/>
                  <a:pt x="12853" y="7753"/>
                  <a:pt x="10781" y="7984"/>
                </a:cubicBezTo>
                <a:cubicBezTo>
                  <a:pt x="10661" y="8001"/>
                  <a:pt x="6340" y="11260"/>
                  <a:pt x="6325" y="11271"/>
                </a:cubicBezTo>
                <a:cubicBezTo>
                  <a:pt x="5802" y="11745"/>
                  <a:pt x="5758" y="12550"/>
                  <a:pt x="6227" y="13074"/>
                </a:cubicBezTo>
                <a:cubicBezTo>
                  <a:pt x="6700" y="13598"/>
                  <a:pt x="7505" y="13642"/>
                  <a:pt x="8030" y="13173"/>
                </a:cubicBezTo>
                <a:close/>
                <a:moveTo>
                  <a:pt x="19135" y="7307"/>
                </a:moveTo>
                <a:cubicBezTo>
                  <a:pt x="20728" y="7047"/>
                  <a:pt x="21130" y="4897"/>
                  <a:pt x="21214" y="3144"/>
                </a:cubicBezTo>
                <a:cubicBezTo>
                  <a:pt x="21301" y="1395"/>
                  <a:pt x="20024" y="144"/>
                  <a:pt x="18780" y="84"/>
                </a:cubicBezTo>
                <a:cubicBezTo>
                  <a:pt x="17075" y="0"/>
                  <a:pt x="15894" y="1368"/>
                  <a:pt x="15806" y="3116"/>
                </a:cubicBezTo>
                <a:cubicBezTo>
                  <a:pt x="15962" y="5977"/>
                  <a:pt x="17960" y="7488"/>
                  <a:pt x="19135" y="7307"/>
                </a:cubicBezTo>
                <a:close/>
                <a:moveTo>
                  <a:pt x="20117" y="11100"/>
                </a:moveTo>
                <a:cubicBezTo>
                  <a:pt x="20053" y="11635"/>
                  <a:pt x="19745" y="12390"/>
                  <a:pt x="19745" y="12390"/>
                </a:cubicBezTo>
                <a:lnTo>
                  <a:pt x="22634" y="13300"/>
                </a:lnTo>
                <a:cubicBezTo>
                  <a:pt x="23015" y="13427"/>
                  <a:pt x="23422" y="13355"/>
                  <a:pt x="23746" y="13124"/>
                </a:cubicBezTo>
                <a:lnTo>
                  <a:pt x="27435" y="10466"/>
                </a:lnTo>
                <a:cubicBezTo>
                  <a:pt x="27998" y="10063"/>
                  <a:pt x="28124" y="9275"/>
                  <a:pt x="27720" y="8718"/>
                </a:cubicBezTo>
                <a:cubicBezTo>
                  <a:pt x="27314" y="8150"/>
                  <a:pt x="26530" y="8024"/>
                  <a:pt x="25969" y="8431"/>
                </a:cubicBezTo>
                <a:lnTo>
                  <a:pt x="22790" y="10720"/>
                </a:lnTo>
                <a:lnTo>
                  <a:pt x="19976" y="9832"/>
                </a:lnTo>
                <a:cubicBezTo>
                  <a:pt x="19976" y="9832"/>
                  <a:pt x="20176" y="10576"/>
                  <a:pt x="20117" y="11100"/>
                </a:cubicBezTo>
                <a:close/>
                <a:moveTo>
                  <a:pt x="12778" y="20650"/>
                </a:moveTo>
                <a:lnTo>
                  <a:pt x="11809" y="25425"/>
                </a:lnTo>
                <a:lnTo>
                  <a:pt x="7045" y="30685"/>
                </a:lnTo>
                <a:cubicBezTo>
                  <a:pt x="6476" y="31314"/>
                  <a:pt x="6525" y="32279"/>
                  <a:pt x="7153" y="32852"/>
                </a:cubicBezTo>
                <a:cubicBezTo>
                  <a:pt x="7780" y="33420"/>
                  <a:pt x="8750" y="33370"/>
                  <a:pt x="9318" y="32741"/>
                </a:cubicBezTo>
                <a:lnTo>
                  <a:pt x="14365" y="27173"/>
                </a:lnTo>
                <a:cubicBezTo>
                  <a:pt x="14552" y="26968"/>
                  <a:pt x="14676" y="26715"/>
                  <a:pt x="14732" y="26445"/>
                </a:cubicBezTo>
                <a:lnTo>
                  <a:pt x="15426" y="23037"/>
                </a:lnTo>
                <a:cubicBezTo>
                  <a:pt x="15117" y="22679"/>
                  <a:pt x="14780" y="22298"/>
                  <a:pt x="14461" y="21951"/>
                </a:cubicBezTo>
                <a:cubicBezTo>
                  <a:pt x="13819" y="21604"/>
                  <a:pt x="13226" y="21108"/>
                  <a:pt x="12778" y="206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PA_椭圆 6"/>
          <p:cNvSpPr/>
          <p:nvPr>
            <p:custDataLst>
              <p:tags r:id="rId13"/>
            </p:custDataLst>
          </p:nvPr>
        </p:nvSpPr>
        <p:spPr>
          <a:xfrm>
            <a:off x="786474" y="1088400"/>
            <a:ext cx="829826" cy="829826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9" name="PA_椭圆 8"/>
          <p:cNvSpPr/>
          <p:nvPr>
            <p:custDataLst>
              <p:tags r:id="rId14"/>
            </p:custDataLst>
          </p:nvPr>
        </p:nvSpPr>
        <p:spPr>
          <a:xfrm>
            <a:off x="3538140" y="1514139"/>
            <a:ext cx="729411" cy="72941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30833 2.96296E-6 " pathEditMode="relative" rAng="0" ptsTypes="AA">
                                      <p:cBhvr>
                                        <p:cTn id="64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31575 -1.11111E-6 " pathEditMode="relative" rAng="0" ptsTypes="AA">
                                      <p:cBhvr>
                                        <p:cTn id="72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58333E-6 2.59259E-6 L 0.31576 2.59259E-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4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6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6" grpId="0" animBg="1"/>
      <p:bldP spid="12" grpId="0" animBg="1"/>
      <p:bldP spid="14" grpId="0" animBg="1"/>
      <p:bldP spid="4" grpId="0" animBg="1"/>
      <p:bldP spid="4" grpId="1" animBg="1"/>
      <p:bldP spid="4" grpId="2" animBg="1"/>
      <p:bldP spid="11" grpId="0"/>
      <p:bldP spid="11" grpId="1"/>
      <p:bldP spid="11" grpId="2"/>
      <p:bldP spid="15" grpId="0"/>
      <p:bldP spid="15" grpId="1"/>
      <p:bldP spid="18" grpId="0"/>
      <p:bldP spid="18" grpId="1"/>
      <p:bldP spid="19" grpId="0" animBg="1"/>
      <p:bldP spid="19" grpId="1" animBg="1"/>
      <p:bldP spid="19" grpId="2" animBg="1"/>
      <p:bldP spid="20" grpId="0"/>
      <p:bldP spid="20" grpId="1"/>
      <p:bldP spid="20" grpId="2"/>
      <p:bldP spid="21" grpId="0" animBg="1"/>
      <p:bldP spid="21" grpId="1" animBg="1"/>
      <p:bldP spid="21" grpId="2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6578213" y="1542052"/>
            <a:ext cx="650653" cy="650653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" name="椭圆 4"/>
          <p:cNvSpPr/>
          <p:nvPr/>
        </p:nvSpPr>
        <p:spPr>
          <a:xfrm>
            <a:off x="6586597" y="3086118"/>
            <a:ext cx="650653" cy="650653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" name="椭圆 5"/>
          <p:cNvSpPr/>
          <p:nvPr/>
        </p:nvSpPr>
        <p:spPr>
          <a:xfrm>
            <a:off x="6578212" y="4640755"/>
            <a:ext cx="650653" cy="650653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" name="Freeform 1656"/>
          <p:cNvSpPr>
            <a:spLocks noEditPoints="1"/>
          </p:cNvSpPr>
          <p:nvPr/>
        </p:nvSpPr>
        <p:spPr bwMode="auto">
          <a:xfrm>
            <a:off x="6691763" y="1656930"/>
            <a:ext cx="423553" cy="420897"/>
          </a:xfrm>
          <a:custGeom>
            <a:avLst/>
            <a:gdLst>
              <a:gd name="T0" fmla="*/ 0 w 135"/>
              <a:gd name="T1" fmla="*/ 67 h 134"/>
              <a:gd name="T2" fmla="*/ 135 w 135"/>
              <a:gd name="T3" fmla="*/ 67 h 134"/>
              <a:gd name="T4" fmla="*/ 57 w 135"/>
              <a:gd name="T5" fmla="*/ 10 h 134"/>
              <a:gd name="T6" fmla="*/ 26 w 135"/>
              <a:gd name="T7" fmla="*/ 26 h 134"/>
              <a:gd name="T8" fmla="*/ 22 w 135"/>
              <a:gd name="T9" fmla="*/ 30 h 134"/>
              <a:gd name="T10" fmla="*/ 32 w 135"/>
              <a:gd name="T11" fmla="*/ 64 h 134"/>
              <a:gd name="T12" fmla="*/ 22 w 135"/>
              <a:gd name="T13" fmla="*/ 30 h 134"/>
              <a:gd name="T14" fmla="*/ 32 w 135"/>
              <a:gd name="T15" fmla="*/ 70 h 134"/>
              <a:gd name="T16" fmla="*/ 22 w 135"/>
              <a:gd name="T17" fmla="*/ 103 h 134"/>
              <a:gd name="T18" fmla="*/ 26 w 135"/>
              <a:gd name="T19" fmla="*/ 108 h 134"/>
              <a:gd name="T20" fmla="*/ 57 w 135"/>
              <a:gd name="T21" fmla="*/ 124 h 134"/>
              <a:gd name="T22" fmla="*/ 65 w 135"/>
              <a:gd name="T23" fmla="*/ 122 h 134"/>
              <a:gd name="T24" fmla="*/ 65 w 135"/>
              <a:gd name="T25" fmla="*/ 93 h 134"/>
              <a:gd name="T26" fmla="*/ 65 w 135"/>
              <a:gd name="T27" fmla="*/ 87 h 134"/>
              <a:gd name="T28" fmla="*/ 39 w 135"/>
              <a:gd name="T29" fmla="*/ 70 h 134"/>
              <a:gd name="T30" fmla="*/ 65 w 135"/>
              <a:gd name="T31" fmla="*/ 87 h 134"/>
              <a:gd name="T32" fmla="*/ 39 w 135"/>
              <a:gd name="T33" fmla="*/ 64 h 134"/>
              <a:gd name="T34" fmla="*/ 65 w 135"/>
              <a:gd name="T35" fmla="*/ 47 h 134"/>
              <a:gd name="T36" fmla="*/ 65 w 135"/>
              <a:gd name="T37" fmla="*/ 41 h 134"/>
              <a:gd name="T38" fmla="*/ 65 w 135"/>
              <a:gd name="T39" fmla="*/ 12 h 134"/>
              <a:gd name="T40" fmla="*/ 126 w 135"/>
              <a:gd name="T41" fmla="*/ 64 h 134"/>
              <a:gd name="T42" fmla="*/ 99 w 135"/>
              <a:gd name="T43" fmla="*/ 40 h 134"/>
              <a:gd name="T44" fmla="*/ 126 w 135"/>
              <a:gd name="T45" fmla="*/ 64 h 134"/>
              <a:gd name="T46" fmla="*/ 96 w 135"/>
              <a:gd name="T47" fmla="*/ 34 h 134"/>
              <a:gd name="T48" fmla="*/ 109 w 135"/>
              <a:gd name="T49" fmla="*/ 26 h 134"/>
              <a:gd name="T50" fmla="*/ 90 w 135"/>
              <a:gd name="T51" fmla="*/ 37 h 134"/>
              <a:gd name="T52" fmla="*/ 71 w 135"/>
              <a:gd name="T53" fmla="*/ 12 h 134"/>
              <a:gd name="T54" fmla="*/ 93 w 135"/>
              <a:gd name="T55" fmla="*/ 43 h 134"/>
              <a:gd name="T56" fmla="*/ 71 w 135"/>
              <a:gd name="T57" fmla="*/ 64 h 134"/>
              <a:gd name="T58" fmla="*/ 71 w 135"/>
              <a:gd name="T59" fmla="*/ 70 h 134"/>
              <a:gd name="T60" fmla="*/ 93 w 135"/>
              <a:gd name="T61" fmla="*/ 91 h 134"/>
              <a:gd name="T62" fmla="*/ 71 w 135"/>
              <a:gd name="T63" fmla="*/ 70 h 134"/>
              <a:gd name="T64" fmla="*/ 71 w 135"/>
              <a:gd name="T65" fmla="*/ 93 h 134"/>
              <a:gd name="T66" fmla="*/ 71 w 135"/>
              <a:gd name="T67" fmla="*/ 122 h 134"/>
              <a:gd name="T68" fmla="*/ 96 w 135"/>
              <a:gd name="T69" fmla="*/ 99 h 134"/>
              <a:gd name="T70" fmla="*/ 78 w 135"/>
              <a:gd name="T71" fmla="*/ 124 h 134"/>
              <a:gd name="T72" fmla="*/ 99 w 135"/>
              <a:gd name="T73" fmla="*/ 93 h 134"/>
              <a:gd name="T74" fmla="*/ 126 w 135"/>
              <a:gd name="T75" fmla="*/ 7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5" h="134">
                <a:moveTo>
                  <a:pt x="68" y="0"/>
                </a:moveTo>
                <a:cubicBezTo>
                  <a:pt x="31" y="0"/>
                  <a:pt x="0" y="30"/>
                  <a:pt x="0" y="67"/>
                </a:cubicBezTo>
                <a:cubicBezTo>
                  <a:pt x="0" y="104"/>
                  <a:pt x="31" y="134"/>
                  <a:pt x="68" y="134"/>
                </a:cubicBezTo>
                <a:cubicBezTo>
                  <a:pt x="105" y="134"/>
                  <a:pt x="135" y="104"/>
                  <a:pt x="135" y="67"/>
                </a:cubicBezTo>
                <a:cubicBezTo>
                  <a:pt x="135" y="30"/>
                  <a:pt x="105" y="0"/>
                  <a:pt x="68" y="0"/>
                </a:cubicBezTo>
                <a:close/>
                <a:moveTo>
                  <a:pt x="57" y="10"/>
                </a:moveTo>
                <a:cubicBezTo>
                  <a:pt x="52" y="15"/>
                  <a:pt x="44" y="23"/>
                  <a:pt x="39" y="34"/>
                </a:cubicBezTo>
                <a:cubicBezTo>
                  <a:pt x="33" y="31"/>
                  <a:pt x="29" y="28"/>
                  <a:pt x="26" y="26"/>
                </a:cubicBezTo>
                <a:cubicBezTo>
                  <a:pt x="35" y="17"/>
                  <a:pt x="46" y="12"/>
                  <a:pt x="57" y="10"/>
                </a:cubicBezTo>
                <a:close/>
                <a:moveTo>
                  <a:pt x="22" y="30"/>
                </a:moveTo>
                <a:cubicBezTo>
                  <a:pt x="25" y="33"/>
                  <a:pt x="30" y="37"/>
                  <a:pt x="37" y="40"/>
                </a:cubicBezTo>
                <a:cubicBezTo>
                  <a:pt x="34" y="48"/>
                  <a:pt x="33" y="56"/>
                  <a:pt x="32" y="64"/>
                </a:cubicBezTo>
                <a:cubicBezTo>
                  <a:pt x="31" y="64"/>
                  <a:pt x="11" y="64"/>
                  <a:pt x="10" y="64"/>
                </a:cubicBezTo>
                <a:cubicBezTo>
                  <a:pt x="10" y="52"/>
                  <a:pt x="15" y="40"/>
                  <a:pt x="22" y="30"/>
                </a:cubicBezTo>
                <a:close/>
                <a:moveTo>
                  <a:pt x="10" y="70"/>
                </a:moveTo>
                <a:cubicBezTo>
                  <a:pt x="11" y="70"/>
                  <a:pt x="31" y="70"/>
                  <a:pt x="32" y="70"/>
                </a:cubicBezTo>
                <a:cubicBezTo>
                  <a:pt x="33" y="78"/>
                  <a:pt x="34" y="86"/>
                  <a:pt x="37" y="93"/>
                </a:cubicBezTo>
                <a:cubicBezTo>
                  <a:pt x="30" y="97"/>
                  <a:pt x="25" y="101"/>
                  <a:pt x="22" y="103"/>
                </a:cubicBezTo>
                <a:cubicBezTo>
                  <a:pt x="15" y="94"/>
                  <a:pt x="10" y="82"/>
                  <a:pt x="10" y="70"/>
                </a:cubicBezTo>
                <a:close/>
                <a:moveTo>
                  <a:pt x="26" y="108"/>
                </a:moveTo>
                <a:cubicBezTo>
                  <a:pt x="29" y="106"/>
                  <a:pt x="33" y="102"/>
                  <a:pt x="39" y="99"/>
                </a:cubicBezTo>
                <a:cubicBezTo>
                  <a:pt x="44" y="111"/>
                  <a:pt x="52" y="119"/>
                  <a:pt x="57" y="124"/>
                </a:cubicBezTo>
                <a:cubicBezTo>
                  <a:pt x="46" y="122"/>
                  <a:pt x="35" y="116"/>
                  <a:pt x="26" y="108"/>
                </a:cubicBezTo>
                <a:close/>
                <a:moveTo>
                  <a:pt x="65" y="122"/>
                </a:moveTo>
                <a:cubicBezTo>
                  <a:pt x="59" y="118"/>
                  <a:pt x="51" y="109"/>
                  <a:pt x="45" y="97"/>
                </a:cubicBezTo>
                <a:cubicBezTo>
                  <a:pt x="51" y="95"/>
                  <a:pt x="58" y="93"/>
                  <a:pt x="65" y="93"/>
                </a:cubicBezTo>
                <a:cubicBezTo>
                  <a:pt x="65" y="94"/>
                  <a:pt x="65" y="119"/>
                  <a:pt x="65" y="122"/>
                </a:cubicBezTo>
                <a:close/>
                <a:moveTo>
                  <a:pt x="65" y="87"/>
                </a:moveTo>
                <a:cubicBezTo>
                  <a:pt x="57" y="87"/>
                  <a:pt x="50" y="88"/>
                  <a:pt x="43" y="91"/>
                </a:cubicBezTo>
                <a:cubicBezTo>
                  <a:pt x="40" y="84"/>
                  <a:pt x="39" y="77"/>
                  <a:pt x="39" y="70"/>
                </a:cubicBezTo>
                <a:cubicBezTo>
                  <a:pt x="40" y="70"/>
                  <a:pt x="63" y="70"/>
                  <a:pt x="65" y="70"/>
                </a:cubicBezTo>
                <a:cubicBezTo>
                  <a:pt x="65" y="71"/>
                  <a:pt x="65" y="86"/>
                  <a:pt x="65" y="87"/>
                </a:cubicBezTo>
                <a:close/>
                <a:moveTo>
                  <a:pt x="65" y="64"/>
                </a:moveTo>
                <a:cubicBezTo>
                  <a:pt x="63" y="64"/>
                  <a:pt x="40" y="64"/>
                  <a:pt x="39" y="64"/>
                </a:cubicBezTo>
                <a:cubicBezTo>
                  <a:pt x="39" y="56"/>
                  <a:pt x="40" y="49"/>
                  <a:pt x="43" y="43"/>
                </a:cubicBezTo>
                <a:cubicBezTo>
                  <a:pt x="50" y="45"/>
                  <a:pt x="57" y="47"/>
                  <a:pt x="65" y="47"/>
                </a:cubicBezTo>
                <a:cubicBezTo>
                  <a:pt x="65" y="48"/>
                  <a:pt x="65" y="62"/>
                  <a:pt x="65" y="64"/>
                </a:cubicBezTo>
                <a:close/>
                <a:moveTo>
                  <a:pt x="65" y="41"/>
                </a:moveTo>
                <a:cubicBezTo>
                  <a:pt x="58" y="40"/>
                  <a:pt x="51" y="39"/>
                  <a:pt x="45" y="37"/>
                </a:cubicBezTo>
                <a:cubicBezTo>
                  <a:pt x="51" y="24"/>
                  <a:pt x="59" y="16"/>
                  <a:pt x="65" y="12"/>
                </a:cubicBezTo>
                <a:cubicBezTo>
                  <a:pt x="65" y="14"/>
                  <a:pt x="65" y="39"/>
                  <a:pt x="65" y="41"/>
                </a:cubicBezTo>
                <a:close/>
                <a:moveTo>
                  <a:pt x="126" y="64"/>
                </a:moveTo>
                <a:cubicBezTo>
                  <a:pt x="125" y="64"/>
                  <a:pt x="104" y="64"/>
                  <a:pt x="103" y="64"/>
                </a:cubicBezTo>
                <a:cubicBezTo>
                  <a:pt x="103" y="56"/>
                  <a:pt x="101" y="48"/>
                  <a:pt x="99" y="40"/>
                </a:cubicBezTo>
                <a:cubicBezTo>
                  <a:pt x="106" y="37"/>
                  <a:pt x="111" y="33"/>
                  <a:pt x="113" y="30"/>
                </a:cubicBezTo>
                <a:cubicBezTo>
                  <a:pt x="121" y="40"/>
                  <a:pt x="125" y="52"/>
                  <a:pt x="126" y="64"/>
                </a:cubicBezTo>
                <a:close/>
                <a:moveTo>
                  <a:pt x="109" y="26"/>
                </a:moveTo>
                <a:cubicBezTo>
                  <a:pt x="107" y="28"/>
                  <a:pt x="103" y="31"/>
                  <a:pt x="96" y="34"/>
                </a:cubicBezTo>
                <a:cubicBezTo>
                  <a:pt x="91" y="23"/>
                  <a:pt x="84" y="15"/>
                  <a:pt x="78" y="10"/>
                </a:cubicBezTo>
                <a:cubicBezTo>
                  <a:pt x="90" y="12"/>
                  <a:pt x="101" y="17"/>
                  <a:pt x="109" y="26"/>
                </a:cubicBezTo>
                <a:close/>
                <a:moveTo>
                  <a:pt x="71" y="12"/>
                </a:moveTo>
                <a:cubicBezTo>
                  <a:pt x="76" y="16"/>
                  <a:pt x="85" y="24"/>
                  <a:pt x="90" y="37"/>
                </a:cubicBezTo>
                <a:cubicBezTo>
                  <a:pt x="84" y="39"/>
                  <a:pt x="78" y="40"/>
                  <a:pt x="71" y="41"/>
                </a:cubicBezTo>
                <a:cubicBezTo>
                  <a:pt x="71" y="39"/>
                  <a:pt x="71" y="14"/>
                  <a:pt x="71" y="12"/>
                </a:cubicBezTo>
                <a:close/>
                <a:moveTo>
                  <a:pt x="71" y="47"/>
                </a:moveTo>
                <a:cubicBezTo>
                  <a:pt x="79" y="47"/>
                  <a:pt x="86" y="45"/>
                  <a:pt x="93" y="43"/>
                </a:cubicBezTo>
                <a:cubicBezTo>
                  <a:pt x="95" y="49"/>
                  <a:pt x="97" y="56"/>
                  <a:pt x="97" y="64"/>
                </a:cubicBezTo>
                <a:cubicBezTo>
                  <a:pt x="95" y="64"/>
                  <a:pt x="72" y="64"/>
                  <a:pt x="71" y="64"/>
                </a:cubicBezTo>
                <a:cubicBezTo>
                  <a:pt x="71" y="62"/>
                  <a:pt x="71" y="48"/>
                  <a:pt x="71" y="47"/>
                </a:cubicBezTo>
                <a:close/>
                <a:moveTo>
                  <a:pt x="71" y="70"/>
                </a:moveTo>
                <a:cubicBezTo>
                  <a:pt x="72" y="70"/>
                  <a:pt x="95" y="70"/>
                  <a:pt x="97" y="70"/>
                </a:cubicBezTo>
                <a:cubicBezTo>
                  <a:pt x="97" y="77"/>
                  <a:pt x="95" y="84"/>
                  <a:pt x="93" y="91"/>
                </a:cubicBezTo>
                <a:cubicBezTo>
                  <a:pt x="86" y="88"/>
                  <a:pt x="79" y="87"/>
                  <a:pt x="71" y="87"/>
                </a:cubicBezTo>
                <a:cubicBezTo>
                  <a:pt x="71" y="86"/>
                  <a:pt x="71" y="71"/>
                  <a:pt x="71" y="70"/>
                </a:cubicBezTo>
                <a:close/>
                <a:moveTo>
                  <a:pt x="71" y="122"/>
                </a:moveTo>
                <a:cubicBezTo>
                  <a:pt x="71" y="119"/>
                  <a:pt x="71" y="94"/>
                  <a:pt x="71" y="93"/>
                </a:cubicBezTo>
                <a:cubicBezTo>
                  <a:pt x="78" y="93"/>
                  <a:pt x="84" y="95"/>
                  <a:pt x="90" y="97"/>
                </a:cubicBezTo>
                <a:cubicBezTo>
                  <a:pt x="85" y="109"/>
                  <a:pt x="76" y="118"/>
                  <a:pt x="71" y="122"/>
                </a:cubicBezTo>
                <a:close/>
                <a:moveTo>
                  <a:pt x="78" y="124"/>
                </a:moveTo>
                <a:cubicBezTo>
                  <a:pt x="84" y="119"/>
                  <a:pt x="91" y="111"/>
                  <a:pt x="96" y="99"/>
                </a:cubicBezTo>
                <a:cubicBezTo>
                  <a:pt x="103" y="102"/>
                  <a:pt x="107" y="106"/>
                  <a:pt x="109" y="108"/>
                </a:cubicBezTo>
                <a:cubicBezTo>
                  <a:pt x="101" y="116"/>
                  <a:pt x="90" y="122"/>
                  <a:pt x="78" y="124"/>
                </a:cubicBezTo>
                <a:close/>
                <a:moveTo>
                  <a:pt x="113" y="103"/>
                </a:moveTo>
                <a:cubicBezTo>
                  <a:pt x="111" y="101"/>
                  <a:pt x="106" y="97"/>
                  <a:pt x="99" y="93"/>
                </a:cubicBezTo>
                <a:cubicBezTo>
                  <a:pt x="101" y="86"/>
                  <a:pt x="103" y="78"/>
                  <a:pt x="103" y="70"/>
                </a:cubicBezTo>
                <a:cubicBezTo>
                  <a:pt x="104" y="70"/>
                  <a:pt x="125" y="70"/>
                  <a:pt x="126" y="70"/>
                </a:cubicBezTo>
                <a:cubicBezTo>
                  <a:pt x="125" y="82"/>
                  <a:pt x="121" y="94"/>
                  <a:pt x="11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04289" y="3203810"/>
            <a:ext cx="415269" cy="415269"/>
            <a:chOff x="11030066" y="2731563"/>
            <a:chExt cx="473075" cy="473075"/>
          </a:xfrm>
          <a:solidFill>
            <a:schemeClr val="bg1"/>
          </a:solidFill>
        </p:grpSpPr>
        <p:sp>
          <p:nvSpPr>
            <p:cNvPr id="9" name="Freeform 2083"/>
            <p:cNvSpPr>
              <a:spLocks noEditPoints="1"/>
            </p:cNvSpPr>
            <p:nvPr/>
          </p:nvSpPr>
          <p:spPr bwMode="auto">
            <a:xfrm>
              <a:off x="11030066" y="2731563"/>
              <a:ext cx="473075" cy="473075"/>
            </a:xfrm>
            <a:custGeom>
              <a:avLst/>
              <a:gdLst>
                <a:gd name="T0" fmla="*/ 63 w 126"/>
                <a:gd name="T1" fmla="*/ 0 h 126"/>
                <a:gd name="T2" fmla="*/ 0 w 126"/>
                <a:gd name="T3" fmla="*/ 63 h 126"/>
                <a:gd name="T4" fmla="*/ 63 w 126"/>
                <a:gd name="T5" fmla="*/ 126 h 126"/>
                <a:gd name="T6" fmla="*/ 126 w 126"/>
                <a:gd name="T7" fmla="*/ 63 h 126"/>
                <a:gd name="T8" fmla="*/ 63 w 126"/>
                <a:gd name="T9" fmla="*/ 0 h 126"/>
                <a:gd name="T10" fmla="*/ 63 w 126"/>
                <a:gd name="T11" fmla="*/ 118 h 126"/>
                <a:gd name="T12" fmla="*/ 9 w 126"/>
                <a:gd name="T13" fmla="*/ 63 h 126"/>
                <a:gd name="T14" fmla="*/ 63 w 126"/>
                <a:gd name="T15" fmla="*/ 9 h 126"/>
                <a:gd name="T16" fmla="*/ 118 w 126"/>
                <a:gd name="T17" fmla="*/ 63 h 126"/>
                <a:gd name="T18" fmla="*/ 63 w 126"/>
                <a:gd name="T19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26">
                  <a:moveTo>
                    <a:pt x="63" y="0"/>
                  </a:moveTo>
                  <a:cubicBezTo>
                    <a:pt x="29" y="0"/>
                    <a:pt x="0" y="29"/>
                    <a:pt x="0" y="63"/>
                  </a:cubicBezTo>
                  <a:cubicBezTo>
                    <a:pt x="0" y="98"/>
                    <a:pt x="29" y="126"/>
                    <a:pt x="63" y="126"/>
                  </a:cubicBezTo>
                  <a:cubicBezTo>
                    <a:pt x="98" y="126"/>
                    <a:pt x="126" y="98"/>
                    <a:pt x="126" y="63"/>
                  </a:cubicBezTo>
                  <a:cubicBezTo>
                    <a:pt x="126" y="29"/>
                    <a:pt x="98" y="0"/>
                    <a:pt x="63" y="0"/>
                  </a:cubicBezTo>
                  <a:close/>
                  <a:moveTo>
                    <a:pt x="63" y="118"/>
                  </a:moveTo>
                  <a:cubicBezTo>
                    <a:pt x="33" y="118"/>
                    <a:pt x="9" y="93"/>
                    <a:pt x="9" y="63"/>
                  </a:cubicBezTo>
                  <a:cubicBezTo>
                    <a:pt x="9" y="33"/>
                    <a:pt x="33" y="9"/>
                    <a:pt x="63" y="9"/>
                  </a:cubicBezTo>
                  <a:cubicBezTo>
                    <a:pt x="93" y="9"/>
                    <a:pt x="118" y="33"/>
                    <a:pt x="118" y="63"/>
                  </a:cubicBezTo>
                  <a:cubicBezTo>
                    <a:pt x="118" y="93"/>
                    <a:pt x="93" y="118"/>
                    <a:pt x="63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084"/>
            <p:cNvSpPr>
              <a:spLocks/>
            </p:cNvSpPr>
            <p:nvPr/>
          </p:nvSpPr>
          <p:spPr bwMode="auto">
            <a:xfrm>
              <a:off x="11225329" y="2795063"/>
              <a:ext cx="85725" cy="107950"/>
            </a:xfrm>
            <a:custGeom>
              <a:avLst/>
              <a:gdLst>
                <a:gd name="T0" fmla="*/ 14 w 54"/>
                <a:gd name="T1" fmla="*/ 26 h 68"/>
                <a:gd name="T2" fmla="*/ 43 w 54"/>
                <a:gd name="T3" fmla="*/ 68 h 68"/>
                <a:gd name="T4" fmla="*/ 54 w 54"/>
                <a:gd name="T5" fmla="*/ 68 h 68"/>
                <a:gd name="T6" fmla="*/ 54 w 54"/>
                <a:gd name="T7" fmla="*/ 0 h 68"/>
                <a:gd name="T8" fmla="*/ 40 w 54"/>
                <a:gd name="T9" fmla="*/ 0 h 68"/>
                <a:gd name="T10" fmla="*/ 40 w 54"/>
                <a:gd name="T11" fmla="*/ 42 h 68"/>
                <a:gd name="T12" fmla="*/ 12 w 54"/>
                <a:gd name="T13" fmla="*/ 0 h 68"/>
                <a:gd name="T14" fmla="*/ 0 w 54"/>
                <a:gd name="T15" fmla="*/ 0 h 68"/>
                <a:gd name="T16" fmla="*/ 0 w 54"/>
                <a:gd name="T17" fmla="*/ 68 h 68"/>
                <a:gd name="T18" fmla="*/ 14 w 54"/>
                <a:gd name="T19" fmla="*/ 68 h 68"/>
                <a:gd name="T20" fmla="*/ 14 w 54"/>
                <a:gd name="T21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68">
                  <a:moveTo>
                    <a:pt x="14" y="26"/>
                  </a:moveTo>
                  <a:lnTo>
                    <a:pt x="43" y="68"/>
                  </a:lnTo>
                  <a:lnTo>
                    <a:pt x="54" y="68"/>
                  </a:lnTo>
                  <a:lnTo>
                    <a:pt x="54" y="0"/>
                  </a:lnTo>
                  <a:lnTo>
                    <a:pt x="40" y="0"/>
                  </a:lnTo>
                  <a:lnTo>
                    <a:pt x="40" y="4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4" y="68"/>
                  </a:lnTo>
                  <a:lnTo>
                    <a:pt x="1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2085"/>
            <p:cNvSpPr>
              <a:spLocks/>
            </p:cNvSpPr>
            <p:nvPr/>
          </p:nvSpPr>
          <p:spPr bwMode="auto">
            <a:xfrm>
              <a:off x="11228504" y="3031600"/>
              <a:ext cx="79375" cy="112713"/>
            </a:xfrm>
            <a:custGeom>
              <a:avLst/>
              <a:gdLst>
                <a:gd name="T0" fmla="*/ 19 w 21"/>
                <a:gd name="T1" fmla="*/ 15 h 30"/>
                <a:gd name="T2" fmla="*/ 13 w 21"/>
                <a:gd name="T3" fmla="*/ 13 h 30"/>
                <a:gd name="T4" fmla="*/ 10 w 21"/>
                <a:gd name="T5" fmla="*/ 12 h 30"/>
                <a:gd name="T6" fmla="*/ 7 w 21"/>
                <a:gd name="T7" fmla="*/ 11 h 30"/>
                <a:gd name="T8" fmla="*/ 6 w 21"/>
                <a:gd name="T9" fmla="*/ 10 h 30"/>
                <a:gd name="T10" fmla="*/ 6 w 21"/>
                <a:gd name="T11" fmla="*/ 9 h 30"/>
                <a:gd name="T12" fmla="*/ 7 w 21"/>
                <a:gd name="T13" fmla="*/ 6 h 30"/>
                <a:gd name="T14" fmla="*/ 11 w 21"/>
                <a:gd name="T15" fmla="*/ 5 h 30"/>
                <a:gd name="T16" fmla="*/ 14 w 21"/>
                <a:gd name="T17" fmla="*/ 6 h 30"/>
                <a:gd name="T18" fmla="*/ 17 w 21"/>
                <a:gd name="T19" fmla="*/ 7 h 30"/>
                <a:gd name="T20" fmla="*/ 20 w 21"/>
                <a:gd name="T21" fmla="*/ 4 h 30"/>
                <a:gd name="T22" fmla="*/ 16 w 21"/>
                <a:gd name="T23" fmla="*/ 1 h 30"/>
                <a:gd name="T24" fmla="*/ 11 w 21"/>
                <a:gd name="T25" fmla="*/ 0 h 30"/>
                <a:gd name="T26" fmla="*/ 3 w 21"/>
                <a:gd name="T27" fmla="*/ 3 h 30"/>
                <a:gd name="T28" fmla="*/ 1 w 21"/>
                <a:gd name="T29" fmla="*/ 9 h 30"/>
                <a:gd name="T30" fmla="*/ 3 w 21"/>
                <a:gd name="T31" fmla="*/ 15 h 30"/>
                <a:gd name="T32" fmla="*/ 9 w 21"/>
                <a:gd name="T33" fmla="*/ 17 h 30"/>
                <a:gd name="T34" fmla="*/ 12 w 21"/>
                <a:gd name="T35" fmla="*/ 18 h 30"/>
                <a:gd name="T36" fmla="*/ 14 w 21"/>
                <a:gd name="T37" fmla="*/ 18 h 30"/>
                <a:gd name="T38" fmla="*/ 15 w 21"/>
                <a:gd name="T39" fmla="*/ 19 h 30"/>
                <a:gd name="T40" fmla="*/ 16 w 21"/>
                <a:gd name="T41" fmla="*/ 21 h 30"/>
                <a:gd name="T42" fmla="*/ 10 w 21"/>
                <a:gd name="T43" fmla="*/ 25 h 30"/>
                <a:gd name="T44" fmla="*/ 6 w 21"/>
                <a:gd name="T45" fmla="*/ 24 h 30"/>
                <a:gd name="T46" fmla="*/ 3 w 21"/>
                <a:gd name="T47" fmla="*/ 22 h 30"/>
                <a:gd name="T48" fmla="*/ 0 w 21"/>
                <a:gd name="T49" fmla="*/ 26 h 30"/>
                <a:gd name="T50" fmla="*/ 4 w 21"/>
                <a:gd name="T51" fmla="*/ 29 h 30"/>
                <a:gd name="T52" fmla="*/ 10 w 21"/>
                <a:gd name="T53" fmla="*/ 30 h 30"/>
                <a:gd name="T54" fmla="*/ 18 w 21"/>
                <a:gd name="T55" fmla="*/ 28 h 30"/>
                <a:gd name="T56" fmla="*/ 21 w 21"/>
                <a:gd name="T57" fmla="*/ 21 h 30"/>
                <a:gd name="T58" fmla="*/ 21 w 21"/>
                <a:gd name="T59" fmla="*/ 18 h 30"/>
                <a:gd name="T60" fmla="*/ 19 w 21"/>
                <a:gd name="T6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" h="30">
                  <a:moveTo>
                    <a:pt x="19" y="15"/>
                  </a:moveTo>
                  <a:cubicBezTo>
                    <a:pt x="18" y="14"/>
                    <a:pt x="16" y="13"/>
                    <a:pt x="13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9" y="5"/>
                    <a:pt x="11" y="5"/>
                  </a:cubicBezTo>
                  <a:cubicBezTo>
                    <a:pt x="12" y="5"/>
                    <a:pt x="13" y="5"/>
                    <a:pt x="14" y="6"/>
                  </a:cubicBezTo>
                  <a:cubicBezTo>
                    <a:pt x="15" y="6"/>
                    <a:pt x="16" y="6"/>
                    <a:pt x="17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8" y="1"/>
                    <a:pt x="16" y="1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2" y="4"/>
                    <a:pt x="1" y="6"/>
                    <a:pt x="1" y="9"/>
                  </a:cubicBezTo>
                  <a:cubicBezTo>
                    <a:pt x="1" y="11"/>
                    <a:pt x="1" y="13"/>
                    <a:pt x="3" y="15"/>
                  </a:cubicBezTo>
                  <a:cubicBezTo>
                    <a:pt x="4" y="16"/>
                    <a:pt x="6" y="17"/>
                    <a:pt x="9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4" y="18"/>
                    <a:pt x="14" y="19"/>
                    <a:pt x="15" y="19"/>
                  </a:cubicBezTo>
                  <a:cubicBezTo>
                    <a:pt x="15" y="19"/>
                    <a:pt x="16" y="20"/>
                    <a:pt x="16" y="21"/>
                  </a:cubicBezTo>
                  <a:cubicBezTo>
                    <a:pt x="16" y="24"/>
                    <a:pt x="14" y="25"/>
                    <a:pt x="10" y="25"/>
                  </a:cubicBezTo>
                  <a:cubicBezTo>
                    <a:pt x="9" y="25"/>
                    <a:pt x="8" y="25"/>
                    <a:pt x="6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2" y="29"/>
                    <a:pt x="4" y="29"/>
                  </a:cubicBezTo>
                  <a:cubicBezTo>
                    <a:pt x="6" y="30"/>
                    <a:pt x="8" y="30"/>
                    <a:pt x="10" y="30"/>
                  </a:cubicBezTo>
                  <a:cubicBezTo>
                    <a:pt x="13" y="30"/>
                    <a:pt x="16" y="29"/>
                    <a:pt x="18" y="28"/>
                  </a:cubicBezTo>
                  <a:cubicBezTo>
                    <a:pt x="20" y="26"/>
                    <a:pt x="21" y="24"/>
                    <a:pt x="21" y="21"/>
                  </a:cubicBezTo>
                  <a:cubicBezTo>
                    <a:pt x="21" y="20"/>
                    <a:pt x="21" y="19"/>
                    <a:pt x="21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086"/>
            <p:cNvSpPr>
              <a:spLocks/>
            </p:cNvSpPr>
            <p:nvPr/>
          </p:nvSpPr>
          <p:spPr bwMode="auto">
            <a:xfrm>
              <a:off x="11090391" y="2930000"/>
              <a:ext cx="357188" cy="79375"/>
            </a:xfrm>
            <a:custGeom>
              <a:avLst/>
              <a:gdLst>
                <a:gd name="T0" fmla="*/ 0 w 225"/>
                <a:gd name="T1" fmla="*/ 24 h 50"/>
                <a:gd name="T2" fmla="*/ 111 w 225"/>
                <a:gd name="T3" fmla="*/ 50 h 50"/>
                <a:gd name="T4" fmla="*/ 225 w 225"/>
                <a:gd name="T5" fmla="*/ 24 h 50"/>
                <a:gd name="T6" fmla="*/ 111 w 225"/>
                <a:gd name="T7" fmla="*/ 0 h 50"/>
                <a:gd name="T8" fmla="*/ 0 w 225"/>
                <a:gd name="T9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50">
                  <a:moveTo>
                    <a:pt x="0" y="24"/>
                  </a:moveTo>
                  <a:lnTo>
                    <a:pt x="111" y="50"/>
                  </a:lnTo>
                  <a:lnTo>
                    <a:pt x="225" y="24"/>
                  </a:lnTo>
                  <a:lnTo>
                    <a:pt x="111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74053" y="4747442"/>
            <a:ext cx="458971" cy="437279"/>
            <a:chOff x="4150420" y="2637483"/>
            <a:chExt cx="638175" cy="608013"/>
          </a:xfrm>
          <a:solidFill>
            <a:schemeClr val="bg1"/>
          </a:solidFill>
        </p:grpSpPr>
        <p:sp>
          <p:nvSpPr>
            <p:cNvPr id="14" name="Freeform 1726"/>
            <p:cNvSpPr>
              <a:spLocks noEditPoints="1"/>
            </p:cNvSpPr>
            <p:nvPr/>
          </p:nvSpPr>
          <p:spPr bwMode="auto">
            <a:xfrm>
              <a:off x="4150420" y="2637483"/>
              <a:ext cx="638175" cy="608013"/>
            </a:xfrm>
            <a:custGeom>
              <a:avLst/>
              <a:gdLst>
                <a:gd name="T0" fmla="*/ 53 w 170"/>
                <a:gd name="T1" fmla="*/ 9 h 162"/>
                <a:gd name="T2" fmla="*/ 17 w 170"/>
                <a:gd name="T3" fmla="*/ 108 h 162"/>
                <a:gd name="T4" fmla="*/ 116 w 170"/>
                <a:gd name="T5" fmla="*/ 144 h 162"/>
                <a:gd name="T6" fmla="*/ 152 w 170"/>
                <a:gd name="T7" fmla="*/ 45 h 162"/>
                <a:gd name="T8" fmla="*/ 110 w 170"/>
                <a:gd name="T9" fmla="*/ 7 h 162"/>
                <a:gd name="T10" fmla="*/ 53 w 170"/>
                <a:gd name="T11" fmla="*/ 9 h 162"/>
                <a:gd name="T12" fmla="*/ 108 w 170"/>
                <a:gd name="T13" fmla="*/ 14 h 162"/>
                <a:gd name="T14" fmla="*/ 146 w 170"/>
                <a:gd name="T15" fmla="*/ 48 h 162"/>
                <a:gd name="T16" fmla="*/ 113 w 170"/>
                <a:gd name="T17" fmla="*/ 138 h 162"/>
                <a:gd name="T18" fmla="*/ 24 w 170"/>
                <a:gd name="T19" fmla="*/ 105 h 162"/>
                <a:gd name="T20" fmla="*/ 56 w 170"/>
                <a:gd name="T21" fmla="*/ 16 h 162"/>
                <a:gd name="T22" fmla="*/ 108 w 170"/>
                <a:gd name="T23" fmla="*/ 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62">
                  <a:moveTo>
                    <a:pt x="53" y="9"/>
                  </a:moveTo>
                  <a:cubicBezTo>
                    <a:pt x="16" y="26"/>
                    <a:pt x="0" y="71"/>
                    <a:pt x="17" y="108"/>
                  </a:cubicBezTo>
                  <a:cubicBezTo>
                    <a:pt x="34" y="145"/>
                    <a:pt x="79" y="162"/>
                    <a:pt x="116" y="144"/>
                  </a:cubicBezTo>
                  <a:cubicBezTo>
                    <a:pt x="153" y="127"/>
                    <a:pt x="170" y="83"/>
                    <a:pt x="152" y="45"/>
                  </a:cubicBezTo>
                  <a:cubicBezTo>
                    <a:pt x="144" y="27"/>
                    <a:pt x="129" y="14"/>
                    <a:pt x="110" y="7"/>
                  </a:cubicBezTo>
                  <a:cubicBezTo>
                    <a:pt x="92" y="0"/>
                    <a:pt x="71" y="1"/>
                    <a:pt x="53" y="9"/>
                  </a:cubicBezTo>
                  <a:close/>
                  <a:moveTo>
                    <a:pt x="108" y="14"/>
                  </a:moveTo>
                  <a:cubicBezTo>
                    <a:pt x="125" y="20"/>
                    <a:pt x="138" y="32"/>
                    <a:pt x="146" y="48"/>
                  </a:cubicBezTo>
                  <a:cubicBezTo>
                    <a:pt x="161" y="82"/>
                    <a:pt x="147" y="122"/>
                    <a:pt x="113" y="138"/>
                  </a:cubicBezTo>
                  <a:cubicBezTo>
                    <a:pt x="79" y="153"/>
                    <a:pt x="39" y="139"/>
                    <a:pt x="24" y="105"/>
                  </a:cubicBezTo>
                  <a:cubicBezTo>
                    <a:pt x="8" y="71"/>
                    <a:pt x="23" y="31"/>
                    <a:pt x="56" y="16"/>
                  </a:cubicBezTo>
                  <a:cubicBezTo>
                    <a:pt x="73" y="8"/>
                    <a:pt x="91" y="7"/>
                    <a:pt x="10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727"/>
            <p:cNvSpPr>
              <a:spLocks noEditPoints="1"/>
            </p:cNvSpPr>
            <p:nvPr/>
          </p:nvSpPr>
          <p:spPr bwMode="auto">
            <a:xfrm>
              <a:off x="4361558" y="2816870"/>
              <a:ext cx="214313" cy="214313"/>
            </a:xfrm>
            <a:custGeom>
              <a:avLst/>
              <a:gdLst>
                <a:gd name="T0" fmla="*/ 6 w 57"/>
                <a:gd name="T1" fmla="*/ 39 h 57"/>
                <a:gd name="T2" fmla="*/ 39 w 57"/>
                <a:gd name="T3" fmla="*/ 52 h 57"/>
                <a:gd name="T4" fmla="*/ 52 w 57"/>
                <a:gd name="T5" fmla="*/ 18 h 57"/>
                <a:gd name="T6" fmla="*/ 18 w 57"/>
                <a:gd name="T7" fmla="*/ 6 h 57"/>
                <a:gd name="T8" fmla="*/ 6 w 57"/>
                <a:gd name="T9" fmla="*/ 39 h 57"/>
                <a:gd name="T10" fmla="*/ 24 w 57"/>
                <a:gd name="T11" fmla="*/ 18 h 57"/>
                <a:gd name="T12" fmla="*/ 39 w 57"/>
                <a:gd name="T13" fmla="*/ 24 h 57"/>
                <a:gd name="T14" fmla="*/ 33 w 57"/>
                <a:gd name="T15" fmla="*/ 39 h 57"/>
                <a:gd name="T16" fmla="*/ 18 w 57"/>
                <a:gd name="T17" fmla="*/ 33 h 57"/>
                <a:gd name="T18" fmla="*/ 24 w 57"/>
                <a:gd name="T19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6" y="39"/>
                  </a:moveTo>
                  <a:cubicBezTo>
                    <a:pt x="12" y="52"/>
                    <a:pt x="27" y="57"/>
                    <a:pt x="39" y="52"/>
                  </a:cubicBezTo>
                  <a:cubicBezTo>
                    <a:pt x="52" y="46"/>
                    <a:pt x="57" y="31"/>
                    <a:pt x="52" y="18"/>
                  </a:cubicBezTo>
                  <a:cubicBezTo>
                    <a:pt x="46" y="6"/>
                    <a:pt x="31" y="0"/>
                    <a:pt x="18" y="6"/>
                  </a:cubicBezTo>
                  <a:cubicBezTo>
                    <a:pt x="5" y="12"/>
                    <a:pt x="0" y="27"/>
                    <a:pt x="6" y="39"/>
                  </a:cubicBezTo>
                  <a:close/>
                  <a:moveTo>
                    <a:pt x="24" y="18"/>
                  </a:moveTo>
                  <a:cubicBezTo>
                    <a:pt x="30" y="16"/>
                    <a:pt x="36" y="18"/>
                    <a:pt x="39" y="24"/>
                  </a:cubicBezTo>
                  <a:cubicBezTo>
                    <a:pt x="42" y="30"/>
                    <a:pt x="39" y="36"/>
                    <a:pt x="33" y="39"/>
                  </a:cubicBezTo>
                  <a:cubicBezTo>
                    <a:pt x="28" y="42"/>
                    <a:pt x="21" y="39"/>
                    <a:pt x="18" y="33"/>
                  </a:cubicBezTo>
                  <a:cubicBezTo>
                    <a:pt x="16" y="28"/>
                    <a:pt x="18" y="21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728"/>
            <p:cNvSpPr>
              <a:spLocks/>
            </p:cNvSpPr>
            <p:nvPr/>
          </p:nvSpPr>
          <p:spPr bwMode="auto">
            <a:xfrm>
              <a:off x="4290120" y="2723208"/>
              <a:ext cx="107950" cy="93663"/>
            </a:xfrm>
            <a:custGeom>
              <a:avLst/>
              <a:gdLst>
                <a:gd name="T0" fmla="*/ 27 w 29"/>
                <a:gd name="T1" fmla="*/ 0 h 25"/>
                <a:gd name="T2" fmla="*/ 24 w 29"/>
                <a:gd name="T3" fmla="*/ 2 h 25"/>
                <a:gd name="T4" fmla="*/ 1 w 29"/>
                <a:gd name="T5" fmla="*/ 21 h 25"/>
                <a:gd name="T6" fmla="*/ 1 w 29"/>
                <a:gd name="T7" fmla="*/ 23 h 25"/>
                <a:gd name="T8" fmla="*/ 2 w 29"/>
                <a:gd name="T9" fmla="*/ 24 h 25"/>
                <a:gd name="T10" fmla="*/ 2 w 29"/>
                <a:gd name="T11" fmla="*/ 25 h 25"/>
                <a:gd name="T12" fmla="*/ 4 w 29"/>
                <a:gd name="T13" fmla="*/ 24 h 25"/>
                <a:gd name="T14" fmla="*/ 26 w 29"/>
                <a:gd name="T15" fmla="*/ 6 h 25"/>
                <a:gd name="T16" fmla="*/ 28 w 29"/>
                <a:gd name="T17" fmla="*/ 5 h 25"/>
                <a:gd name="T18" fmla="*/ 29 w 29"/>
                <a:gd name="T19" fmla="*/ 3 h 25"/>
                <a:gd name="T20" fmla="*/ 29 w 29"/>
                <a:gd name="T21" fmla="*/ 2 h 25"/>
                <a:gd name="T22" fmla="*/ 29 w 29"/>
                <a:gd name="T23" fmla="*/ 1 h 25"/>
                <a:gd name="T24" fmla="*/ 28 w 29"/>
                <a:gd name="T25" fmla="*/ 0 h 25"/>
                <a:gd name="T26" fmla="*/ 27 w 29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7" y="0"/>
                    <a:pt x="24" y="2"/>
                    <a:pt x="24" y="2"/>
                  </a:cubicBezTo>
                  <a:cubicBezTo>
                    <a:pt x="15" y="6"/>
                    <a:pt x="7" y="13"/>
                    <a:pt x="1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4" y="24"/>
                  </a:cubicBezTo>
                  <a:cubicBezTo>
                    <a:pt x="10" y="16"/>
                    <a:pt x="17" y="10"/>
                    <a:pt x="26" y="6"/>
                  </a:cubicBezTo>
                  <a:cubicBezTo>
                    <a:pt x="26" y="6"/>
                    <a:pt x="28" y="5"/>
                    <a:pt x="28" y="5"/>
                  </a:cubicBezTo>
                  <a:cubicBezTo>
                    <a:pt x="29" y="5"/>
                    <a:pt x="29" y="4"/>
                    <a:pt x="29" y="3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729"/>
            <p:cNvSpPr>
              <a:spLocks/>
            </p:cNvSpPr>
            <p:nvPr/>
          </p:nvSpPr>
          <p:spPr bwMode="auto">
            <a:xfrm>
              <a:off x="4537770" y="3031183"/>
              <a:ext cx="107950" cy="93663"/>
            </a:xfrm>
            <a:custGeom>
              <a:avLst/>
              <a:gdLst>
                <a:gd name="T0" fmla="*/ 25 w 29"/>
                <a:gd name="T1" fmla="*/ 1 h 25"/>
                <a:gd name="T2" fmla="*/ 4 w 29"/>
                <a:gd name="T3" fmla="*/ 20 h 25"/>
                <a:gd name="T4" fmla="*/ 1 w 29"/>
                <a:gd name="T5" fmla="*/ 21 h 25"/>
                <a:gd name="T6" fmla="*/ 0 w 29"/>
                <a:gd name="T7" fmla="*/ 22 h 25"/>
                <a:gd name="T8" fmla="*/ 0 w 29"/>
                <a:gd name="T9" fmla="*/ 23 h 25"/>
                <a:gd name="T10" fmla="*/ 1 w 29"/>
                <a:gd name="T11" fmla="*/ 24 h 25"/>
                <a:gd name="T12" fmla="*/ 2 w 29"/>
                <a:gd name="T13" fmla="*/ 25 h 25"/>
                <a:gd name="T14" fmla="*/ 3 w 29"/>
                <a:gd name="T15" fmla="*/ 25 h 25"/>
                <a:gd name="T16" fmla="*/ 6 w 29"/>
                <a:gd name="T17" fmla="*/ 24 h 25"/>
                <a:gd name="T18" fmla="*/ 29 w 29"/>
                <a:gd name="T19" fmla="*/ 4 h 25"/>
                <a:gd name="T20" fmla="*/ 29 w 29"/>
                <a:gd name="T21" fmla="*/ 3 h 25"/>
                <a:gd name="T22" fmla="*/ 28 w 29"/>
                <a:gd name="T23" fmla="*/ 1 h 25"/>
                <a:gd name="T24" fmla="*/ 27 w 29"/>
                <a:gd name="T25" fmla="*/ 1 h 25"/>
                <a:gd name="T26" fmla="*/ 25 w 29"/>
                <a:gd name="T2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5">
                  <a:moveTo>
                    <a:pt x="25" y="1"/>
                  </a:moveTo>
                  <a:cubicBezTo>
                    <a:pt x="19" y="9"/>
                    <a:pt x="12" y="16"/>
                    <a:pt x="4" y="20"/>
                  </a:cubicBezTo>
                  <a:cubicBezTo>
                    <a:pt x="4" y="20"/>
                    <a:pt x="1" y="21"/>
                    <a:pt x="1" y="21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20"/>
                    <a:pt x="23" y="13"/>
                    <a:pt x="29" y="4"/>
                  </a:cubicBezTo>
                  <a:cubicBezTo>
                    <a:pt x="29" y="4"/>
                    <a:pt x="29" y="3"/>
                    <a:pt x="29" y="3"/>
                  </a:cubicBezTo>
                  <a:cubicBezTo>
                    <a:pt x="29" y="2"/>
                    <a:pt x="28" y="2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5" y="1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730"/>
            <p:cNvSpPr>
              <a:spLocks/>
            </p:cNvSpPr>
            <p:nvPr/>
          </p:nvSpPr>
          <p:spPr bwMode="auto">
            <a:xfrm>
              <a:off x="4526658" y="3016895"/>
              <a:ext cx="90488" cy="74613"/>
            </a:xfrm>
            <a:custGeom>
              <a:avLst/>
              <a:gdLst>
                <a:gd name="T0" fmla="*/ 20 w 24"/>
                <a:gd name="T1" fmla="*/ 0 h 20"/>
                <a:gd name="T2" fmla="*/ 3 w 24"/>
                <a:gd name="T3" fmla="*/ 15 h 20"/>
                <a:gd name="T4" fmla="*/ 4 w 24"/>
                <a:gd name="T5" fmla="*/ 15 h 20"/>
                <a:gd name="T6" fmla="*/ 1 w 24"/>
                <a:gd name="T7" fmla="*/ 16 h 20"/>
                <a:gd name="T8" fmla="*/ 0 w 24"/>
                <a:gd name="T9" fmla="*/ 17 h 20"/>
                <a:gd name="T10" fmla="*/ 0 w 24"/>
                <a:gd name="T11" fmla="*/ 18 h 20"/>
                <a:gd name="T12" fmla="*/ 0 w 24"/>
                <a:gd name="T13" fmla="*/ 19 h 20"/>
                <a:gd name="T14" fmla="*/ 1 w 24"/>
                <a:gd name="T15" fmla="*/ 20 h 20"/>
                <a:gd name="T16" fmla="*/ 3 w 24"/>
                <a:gd name="T17" fmla="*/ 20 h 20"/>
                <a:gd name="T18" fmla="*/ 5 w 24"/>
                <a:gd name="T19" fmla="*/ 19 h 20"/>
                <a:gd name="T20" fmla="*/ 24 w 24"/>
                <a:gd name="T21" fmla="*/ 3 h 20"/>
                <a:gd name="T22" fmla="*/ 24 w 24"/>
                <a:gd name="T23" fmla="*/ 2 h 20"/>
                <a:gd name="T24" fmla="*/ 24 w 24"/>
                <a:gd name="T25" fmla="*/ 1 h 20"/>
                <a:gd name="T26" fmla="*/ 23 w 24"/>
                <a:gd name="T27" fmla="*/ 0 h 20"/>
                <a:gd name="T28" fmla="*/ 20 w 24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0">
                  <a:moveTo>
                    <a:pt x="20" y="0"/>
                  </a:moveTo>
                  <a:cubicBezTo>
                    <a:pt x="16" y="7"/>
                    <a:pt x="10" y="12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2" y="16"/>
                    <a:pt x="19" y="10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731"/>
            <p:cNvSpPr>
              <a:spLocks/>
            </p:cNvSpPr>
            <p:nvPr/>
          </p:nvSpPr>
          <p:spPr bwMode="auto">
            <a:xfrm>
              <a:off x="4320283" y="2756545"/>
              <a:ext cx="90488" cy="79375"/>
            </a:xfrm>
            <a:custGeom>
              <a:avLst/>
              <a:gdLst>
                <a:gd name="T0" fmla="*/ 22 w 24"/>
                <a:gd name="T1" fmla="*/ 0 h 21"/>
                <a:gd name="T2" fmla="*/ 20 w 24"/>
                <a:gd name="T3" fmla="*/ 1 h 21"/>
                <a:gd name="T4" fmla="*/ 19 w 24"/>
                <a:gd name="T5" fmla="*/ 1 h 21"/>
                <a:gd name="T6" fmla="*/ 19 w 24"/>
                <a:gd name="T7" fmla="*/ 1 h 21"/>
                <a:gd name="T8" fmla="*/ 0 w 24"/>
                <a:gd name="T9" fmla="*/ 17 h 21"/>
                <a:gd name="T10" fmla="*/ 0 w 24"/>
                <a:gd name="T11" fmla="*/ 19 h 21"/>
                <a:gd name="T12" fmla="*/ 1 w 24"/>
                <a:gd name="T13" fmla="*/ 20 h 21"/>
                <a:gd name="T14" fmla="*/ 2 w 24"/>
                <a:gd name="T15" fmla="*/ 20 h 21"/>
                <a:gd name="T16" fmla="*/ 4 w 24"/>
                <a:gd name="T17" fmla="*/ 20 h 21"/>
                <a:gd name="T18" fmla="*/ 21 w 24"/>
                <a:gd name="T19" fmla="*/ 5 h 21"/>
                <a:gd name="T20" fmla="*/ 23 w 24"/>
                <a:gd name="T21" fmla="*/ 5 h 21"/>
                <a:gd name="T22" fmla="*/ 24 w 24"/>
                <a:gd name="T23" fmla="*/ 3 h 21"/>
                <a:gd name="T24" fmla="*/ 24 w 24"/>
                <a:gd name="T25" fmla="*/ 2 h 21"/>
                <a:gd name="T26" fmla="*/ 24 w 24"/>
                <a:gd name="T27" fmla="*/ 1 h 21"/>
                <a:gd name="T28" fmla="*/ 23 w 24"/>
                <a:gd name="T29" fmla="*/ 0 h 21"/>
                <a:gd name="T30" fmla="*/ 22 w 24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1">
                  <a:moveTo>
                    <a:pt x="22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5"/>
                    <a:pt x="5" y="10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4" y="21"/>
                    <a:pt x="4" y="20"/>
                  </a:cubicBezTo>
                  <a:cubicBezTo>
                    <a:pt x="9" y="14"/>
                    <a:pt x="15" y="8"/>
                    <a:pt x="21" y="5"/>
                  </a:cubicBezTo>
                  <a:cubicBezTo>
                    <a:pt x="21" y="5"/>
                    <a:pt x="23" y="5"/>
                    <a:pt x="23" y="5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732"/>
            <p:cNvSpPr>
              <a:spLocks/>
            </p:cNvSpPr>
            <p:nvPr/>
          </p:nvSpPr>
          <p:spPr bwMode="auto">
            <a:xfrm>
              <a:off x="4515545" y="2997845"/>
              <a:ext cx="74613" cy="63500"/>
            </a:xfrm>
            <a:custGeom>
              <a:avLst/>
              <a:gdLst>
                <a:gd name="T0" fmla="*/ 15 w 20"/>
                <a:gd name="T1" fmla="*/ 0 h 17"/>
                <a:gd name="T2" fmla="*/ 2 w 20"/>
                <a:gd name="T3" fmla="*/ 12 h 17"/>
                <a:gd name="T4" fmla="*/ 1 w 20"/>
                <a:gd name="T5" fmla="*/ 12 h 17"/>
                <a:gd name="T6" fmla="*/ 0 w 20"/>
                <a:gd name="T7" fmla="*/ 14 h 17"/>
                <a:gd name="T8" fmla="*/ 0 w 20"/>
                <a:gd name="T9" fmla="*/ 15 h 17"/>
                <a:gd name="T10" fmla="*/ 1 w 20"/>
                <a:gd name="T11" fmla="*/ 16 h 17"/>
                <a:gd name="T12" fmla="*/ 3 w 20"/>
                <a:gd name="T13" fmla="*/ 17 h 17"/>
                <a:gd name="T14" fmla="*/ 4 w 20"/>
                <a:gd name="T15" fmla="*/ 16 h 17"/>
                <a:gd name="T16" fmla="*/ 19 w 20"/>
                <a:gd name="T17" fmla="*/ 3 h 17"/>
                <a:gd name="T18" fmla="*/ 19 w 20"/>
                <a:gd name="T19" fmla="*/ 2 h 17"/>
                <a:gd name="T20" fmla="*/ 19 w 20"/>
                <a:gd name="T21" fmla="*/ 1 h 17"/>
                <a:gd name="T22" fmla="*/ 18 w 20"/>
                <a:gd name="T23" fmla="*/ 0 h 17"/>
                <a:gd name="T24" fmla="*/ 15 w 20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7">
                  <a:moveTo>
                    <a:pt x="15" y="0"/>
                  </a:moveTo>
                  <a:cubicBezTo>
                    <a:pt x="12" y="5"/>
                    <a:pt x="7" y="9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0" y="13"/>
                    <a:pt x="15" y="9"/>
                    <a:pt x="19" y="3"/>
                  </a:cubicBezTo>
                  <a:cubicBezTo>
                    <a:pt x="19" y="3"/>
                    <a:pt x="20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733"/>
            <p:cNvSpPr>
              <a:spLocks/>
            </p:cNvSpPr>
            <p:nvPr/>
          </p:nvSpPr>
          <p:spPr bwMode="auto">
            <a:xfrm>
              <a:off x="4350445" y="2791470"/>
              <a:ext cx="71438" cy="63500"/>
            </a:xfrm>
            <a:custGeom>
              <a:avLst/>
              <a:gdLst>
                <a:gd name="T0" fmla="*/ 17 w 19"/>
                <a:gd name="T1" fmla="*/ 0 h 17"/>
                <a:gd name="T2" fmla="*/ 15 w 19"/>
                <a:gd name="T3" fmla="*/ 1 h 17"/>
                <a:gd name="T4" fmla="*/ 0 w 19"/>
                <a:gd name="T5" fmla="*/ 13 h 17"/>
                <a:gd name="T6" fmla="*/ 0 w 19"/>
                <a:gd name="T7" fmla="*/ 15 h 17"/>
                <a:gd name="T8" fmla="*/ 1 w 19"/>
                <a:gd name="T9" fmla="*/ 16 h 17"/>
                <a:gd name="T10" fmla="*/ 2 w 19"/>
                <a:gd name="T11" fmla="*/ 16 h 17"/>
                <a:gd name="T12" fmla="*/ 4 w 19"/>
                <a:gd name="T13" fmla="*/ 16 h 17"/>
                <a:gd name="T14" fmla="*/ 17 w 19"/>
                <a:gd name="T15" fmla="*/ 5 h 17"/>
                <a:gd name="T16" fmla="*/ 19 w 19"/>
                <a:gd name="T17" fmla="*/ 4 h 17"/>
                <a:gd name="T18" fmla="*/ 19 w 19"/>
                <a:gd name="T19" fmla="*/ 2 h 17"/>
                <a:gd name="T20" fmla="*/ 19 w 19"/>
                <a:gd name="T21" fmla="*/ 2 h 17"/>
                <a:gd name="T22" fmla="*/ 19 w 19"/>
                <a:gd name="T23" fmla="*/ 1 h 17"/>
                <a:gd name="T24" fmla="*/ 18 w 19"/>
                <a:gd name="T25" fmla="*/ 0 h 17"/>
                <a:gd name="T26" fmla="*/ 17 w 19"/>
                <a:gd name="T2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7">
                  <a:moveTo>
                    <a:pt x="17" y="0"/>
                  </a:moveTo>
                  <a:cubicBezTo>
                    <a:pt x="17" y="0"/>
                    <a:pt x="15" y="0"/>
                    <a:pt x="15" y="1"/>
                  </a:cubicBezTo>
                  <a:cubicBezTo>
                    <a:pt x="10" y="3"/>
                    <a:pt x="4" y="8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4" y="17"/>
                    <a:pt x="4" y="16"/>
                  </a:cubicBezTo>
                  <a:cubicBezTo>
                    <a:pt x="8" y="11"/>
                    <a:pt x="12" y="7"/>
                    <a:pt x="17" y="5"/>
                  </a:cubicBezTo>
                  <a:cubicBezTo>
                    <a:pt x="17" y="5"/>
                    <a:pt x="19" y="4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6567878" y="2595233"/>
            <a:ext cx="4680000" cy="0"/>
          </a:xfrm>
          <a:prstGeom prst="lin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567878" y="4280937"/>
            <a:ext cx="4680000" cy="0"/>
          </a:xfrm>
          <a:prstGeom prst="lin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矩形 23"/>
          <p:cNvSpPr/>
          <p:nvPr/>
        </p:nvSpPr>
        <p:spPr>
          <a:xfrm>
            <a:off x="7342416" y="1251566"/>
            <a:ext cx="169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准备方面</a:t>
            </a:r>
          </a:p>
        </p:txBody>
      </p:sp>
      <p:sp>
        <p:nvSpPr>
          <p:cNvPr id="25" name="矩形 24"/>
          <p:cNvSpPr/>
          <p:nvPr/>
        </p:nvSpPr>
        <p:spPr>
          <a:xfrm>
            <a:off x="7342416" y="1662363"/>
            <a:ext cx="3955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在准备方面，我们还没有做到充足的准备，不能马上准确回答对方的问题。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342416" y="2873193"/>
            <a:ext cx="1696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谈判方面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342416" y="4488705"/>
            <a:ext cx="169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技术方面</a:t>
            </a:r>
          </a:p>
        </p:txBody>
      </p:sp>
      <p:sp>
        <p:nvSpPr>
          <p:cNvPr id="29" name="矩形 28"/>
          <p:cNvSpPr/>
          <p:nvPr/>
        </p:nvSpPr>
        <p:spPr>
          <a:xfrm>
            <a:off x="7292540" y="3296653"/>
            <a:ext cx="3955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学习一些谈判方法，争取自己的最大利益。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001238" y="1691677"/>
            <a:ext cx="4797115" cy="3796061"/>
            <a:chOff x="1001238" y="1946385"/>
            <a:chExt cx="4797115" cy="3796061"/>
          </a:xfrm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grpSpPr>
        <p:grpSp>
          <p:nvGrpSpPr>
            <p:cNvPr id="31" name="组合 30"/>
            <p:cNvGrpSpPr/>
            <p:nvPr/>
          </p:nvGrpSpPr>
          <p:grpSpPr>
            <a:xfrm>
              <a:off x="1001238" y="1946385"/>
              <a:ext cx="4797115" cy="3796061"/>
              <a:chOff x="1001238" y="1946385"/>
              <a:chExt cx="4797115" cy="3796061"/>
            </a:xfrm>
          </p:grpSpPr>
          <p:sp>
            <p:nvSpPr>
              <p:cNvPr id="33" name="圆角矩形 1"/>
              <p:cNvSpPr>
                <a:spLocks noChangeArrowheads="1"/>
              </p:cNvSpPr>
              <p:nvPr/>
            </p:nvSpPr>
            <p:spPr bwMode="auto">
              <a:xfrm>
                <a:off x="1001238" y="1946385"/>
                <a:ext cx="4797115" cy="3144842"/>
              </a:xfrm>
              <a:custGeom>
                <a:avLst/>
                <a:gdLst>
                  <a:gd name="T0" fmla="*/ 52016 w 5436000"/>
                  <a:gd name="T1" fmla="*/ 49697 h 3564000"/>
                  <a:gd name="T2" fmla="*/ 52016 w 5436000"/>
                  <a:gd name="T3" fmla="*/ 633875 h 3564000"/>
                  <a:gd name="T4" fmla="*/ 1156351 w 5436000"/>
                  <a:gd name="T5" fmla="*/ 633875 h 3564000"/>
                  <a:gd name="T6" fmla="*/ 1156351 w 5436000"/>
                  <a:gd name="T7" fmla="*/ 49697 h 3564000"/>
                  <a:gd name="T8" fmla="*/ 52016 w 5436000"/>
                  <a:gd name="T9" fmla="*/ 49697 h 3564000"/>
                  <a:gd name="T10" fmla="*/ 43114 w 5436000"/>
                  <a:gd name="T11" fmla="*/ 0 h 3564000"/>
                  <a:gd name="T12" fmla="*/ 1165254 w 5436000"/>
                  <a:gd name="T13" fmla="*/ 0 h 3564000"/>
                  <a:gd name="T14" fmla="*/ 1208368 w 5436000"/>
                  <a:gd name="T15" fmla="*/ 43114 h 3564000"/>
                  <a:gd name="T16" fmla="*/ 1208368 w 5436000"/>
                  <a:gd name="T17" fmla="*/ 749128 h 3564000"/>
                  <a:gd name="T18" fmla="*/ 1165254 w 5436000"/>
                  <a:gd name="T19" fmla="*/ 792241 h 3564000"/>
                  <a:gd name="T20" fmla="*/ 43114 w 5436000"/>
                  <a:gd name="T21" fmla="*/ 792241 h 3564000"/>
                  <a:gd name="T22" fmla="*/ 0 w 5436000"/>
                  <a:gd name="T23" fmla="*/ 749128 h 3564000"/>
                  <a:gd name="T24" fmla="*/ 0 w 5436000"/>
                  <a:gd name="T25" fmla="*/ 43114 h 3564000"/>
                  <a:gd name="T26" fmla="*/ 43114 w 5436000"/>
                  <a:gd name="T27" fmla="*/ 0 h 3564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36000"/>
                  <a:gd name="T43" fmla="*/ 0 h 3564000"/>
                  <a:gd name="T44" fmla="*/ 5436000 w 5436000"/>
                  <a:gd name="T45" fmla="*/ 3564000 h 3564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36000" h="3564000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370047"/>
                    </a:lnTo>
                    <a:cubicBezTo>
                      <a:pt x="5436000" y="3477164"/>
                      <a:pt x="5349164" y="3564000"/>
                      <a:pt x="5242047" y="3564000"/>
                    </a:cubicBezTo>
                    <a:lnTo>
                      <a:pt x="193953" y="3564000"/>
                    </a:lnTo>
                    <a:cubicBezTo>
                      <a:pt x="86836" y="3564000"/>
                      <a:pt x="0" y="3477164"/>
                      <a:pt x="0" y="3370047"/>
                    </a:cubicBez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圆角矩形 12"/>
              <p:cNvSpPr>
                <a:spLocks noChangeArrowheads="1"/>
              </p:cNvSpPr>
              <p:nvPr/>
            </p:nvSpPr>
            <p:spPr bwMode="auto">
              <a:xfrm>
                <a:off x="1001238" y="1946385"/>
                <a:ext cx="4797115" cy="2713472"/>
              </a:xfrm>
              <a:custGeom>
                <a:avLst/>
                <a:gdLst>
                  <a:gd name="T0" fmla="*/ 52016 w 5436000"/>
                  <a:gd name="T1" fmla="*/ 49697 h 3075136"/>
                  <a:gd name="T2" fmla="*/ 52016 w 5436000"/>
                  <a:gd name="T3" fmla="*/ 633874 h 3075136"/>
                  <a:gd name="T4" fmla="*/ 1156351 w 5436000"/>
                  <a:gd name="T5" fmla="*/ 633874 h 3075136"/>
                  <a:gd name="T6" fmla="*/ 1156351 w 5436000"/>
                  <a:gd name="T7" fmla="*/ 49697 h 3075136"/>
                  <a:gd name="T8" fmla="*/ 52016 w 5436000"/>
                  <a:gd name="T9" fmla="*/ 49697 h 3075136"/>
                  <a:gd name="T10" fmla="*/ 43114 w 5436000"/>
                  <a:gd name="T11" fmla="*/ 0 h 3075136"/>
                  <a:gd name="T12" fmla="*/ 1165254 w 5436000"/>
                  <a:gd name="T13" fmla="*/ 0 h 3075136"/>
                  <a:gd name="T14" fmla="*/ 1208368 w 5436000"/>
                  <a:gd name="T15" fmla="*/ 43114 h 3075136"/>
                  <a:gd name="T16" fmla="*/ 1208368 w 5436000"/>
                  <a:gd name="T17" fmla="*/ 683571 h 3075136"/>
                  <a:gd name="T18" fmla="*/ 0 w 5436000"/>
                  <a:gd name="T19" fmla="*/ 683571 h 3075136"/>
                  <a:gd name="T20" fmla="*/ 0 w 5436000"/>
                  <a:gd name="T21" fmla="*/ 43114 h 3075136"/>
                  <a:gd name="T22" fmla="*/ 43114 w 5436000"/>
                  <a:gd name="T23" fmla="*/ 0 h 3075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6000"/>
                  <a:gd name="T37" fmla="*/ 0 h 3075136"/>
                  <a:gd name="T38" fmla="*/ 5436000 w 5436000"/>
                  <a:gd name="T39" fmla="*/ 3075136 h 3075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6000" h="3075136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075136"/>
                    </a:lnTo>
                    <a:lnTo>
                      <a:pt x="0" y="3075136"/>
                    </a:ln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矩形 14"/>
              <p:cNvSpPr>
                <a:spLocks noChangeArrowheads="1"/>
              </p:cNvSpPr>
              <p:nvPr/>
            </p:nvSpPr>
            <p:spPr bwMode="auto">
              <a:xfrm>
                <a:off x="1207736" y="2143660"/>
                <a:ext cx="4384118" cy="2318924"/>
              </a:xfrm>
              <a:custGeom>
                <a:avLst/>
                <a:gdLst>
                  <a:gd name="T0" fmla="*/ 4002 w 4968000"/>
                  <a:gd name="T1" fmla="*/ 4002 h 2628000"/>
                  <a:gd name="T2" fmla="*/ 4002 w 4968000"/>
                  <a:gd name="T3" fmla="*/ 580176 h 2628000"/>
                  <a:gd name="T4" fmla="*/ 1100334 w 4968000"/>
                  <a:gd name="T5" fmla="*/ 580176 h 2628000"/>
                  <a:gd name="T6" fmla="*/ 1100334 w 4968000"/>
                  <a:gd name="T7" fmla="*/ 4002 h 2628000"/>
                  <a:gd name="T8" fmla="*/ 4002 w 4968000"/>
                  <a:gd name="T9" fmla="*/ 4002 h 2628000"/>
                  <a:gd name="T10" fmla="*/ 0 w 4968000"/>
                  <a:gd name="T11" fmla="*/ 0 h 2628000"/>
                  <a:gd name="T12" fmla="*/ 1104336 w 4968000"/>
                  <a:gd name="T13" fmla="*/ 0 h 2628000"/>
                  <a:gd name="T14" fmla="*/ 1104336 w 4968000"/>
                  <a:gd name="T15" fmla="*/ 584177 h 2628000"/>
                  <a:gd name="T16" fmla="*/ 0 w 4968000"/>
                  <a:gd name="T17" fmla="*/ 584177 h 2628000"/>
                  <a:gd name="T18" fmla="*/ 0 w 4968000"/>
                  <a:gd name="T19" fmla="*/ 0 h 2628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68000"/>
                  <a:gd name="T31" fmla="*/ 0 h 2628000"/>
                  <a:gd name="T32" fmla="*/ 4968000 w 4968000"/>
                  <a:gd name="T33" fmla="*/ 2628000 h 2628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68000" h="2628000">
                    <a:moveTo>
                      <a:pt x="18000" y="18000"/>
                    </a:moveTo>
                    <a:lnTo>
                      <a:pt x="18000" y="2610000"/>
                    </a:lnTo>
                    <a:lnTo>
                      <a:pt x="4950000" y="2610000"/>
                    </a:lnTo>
                    <a:lnTo>
                      <a:pt x="4950000" y="18000"/>
                    </a:lnTo>
                    <a:lnTo>
                      <a:pt x="18000" y="18000"/>
                    </a:lnTo>
                    <a:close/>
                    <a:moveTo>
                      <a:pt x="0" y="0"/>
                    </a:moveTo>
                    <a:lnTo>
                      <a:pt x="4968000" y="0"/>
                    </a:lnTo>
                    <a:lnTo>
                      <a:pt x="4968000" y="2628000"/>
                    </a:lnTo>
                    <a:lnTo>
                      <a:pt x="0" y="262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矩形 39"/>
              <p:cNvSpPr>
                <a:spLocks noChangeArrowheads="1"/>
              </p:cNvSpPr>
              <p:nvPr/>
            </p:nvSpPr>
            <p:spPr bwMode="auto">
              <a:xfrm>
                <a:off x="2827891" y="5091227"/>
                <a:ext cx="1143810" cy="12707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37" name="矩形 40"/>
              <p:cNvSpPr>
                <a:spLocks noChangeArrowheads="1"/>
              </p:cNvSpPr>
              <p:nvPr/>
            </p:nvSpPr>
            <p:spPr bwMode="auto">
              <a:xfrm>
                <a:off x="2827891" y="5218305"/>
                <a:ext cx="1143810" cy="349427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38" name="圆角矩形 41"/>
              <p:cNvSpPr>
                <a:spLocks noChangeArrowheads="1"/>
              </p:cNvSpPr>
              <p:nvPr/>
            </p:nvSpPr>
            <p:spPr bwMode="auto">
              <a:xfrm>
                <a:off x="2446620" y="5567732"/>
                <a:ext cx="1906351" cy="174714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39" name="矩形 23"/>
              <p:cNvSpPr>
                <a:spLocks noChangeArrowheads="1"/>
              </p:cNvSpPr>
              <p:nvPr/>
            </p:nvSpPr>
            <p:spPr bwMode="auto">
              <a:xfrm>
                <a:off x="3626335" y="1946385"/>
                <a:ext cx="2172018" cy="3144842"/>
              </a:xfrm>
              <a:custGeom>
                <a:avLst/>
                <a:gdLst>
                  <a:gd name="T0" fmla="*/ 0 w 2461290"/>
                  <a:gd name="T1" fmla="*/ 0 h 3564000"/>
                  <a:gd name="T2" fmla="*/ 504006 w 2461290"/>
                  <a:gd name="T3" fmla="*/ 0 h 3564000"/>
                  <a:gd name="T4" fmla="*/ 547119 w 2461290"/>
                  <a:gd name="T5" fmla="*/ 43114 h 3564000"/>
                  <a:gd name="T6" fmla="*/ 547119 w 2461290"/>
                  <a:gd name="T7" fmla="*/ 749128 h 3564000"/>
                  <a:gd name="T8" fmla="*/ 504006 w 2461290"/>
                  <a:gd name="T9" fmla="*/ 792241 h 3564000"/>
                  <a:gd name="T10" fmla="*/ 368761 w 2461290"/>
                  <a:gd name="T11" fmla="*/ 792241 h 3564000"/>
                  <a:gd name="T12" fmla="*/ 0 w 2461290"/>
                  <a:gd name="T13" fmla="*/ 0 h 3564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1290"/>
                  <a:gd name="T22" fmla="*/ 0 h 3564000"/>
                  <a:gd name="T23" fmla="*/ 2461290 w 2461290"/>
                  <a:gd name="T24" fmla="*/ 3564000 h 3564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1290" h="3564000">
                    <a:moveTo>
                      <a:pt x="0" y="0"/>
                    </a:moveTo>
                    <a:lnTo>
                      <a:pt x="2267337" y="0"/>
                    </a:lnTo>
                    <a:cubicBezTo>
                      <a:pt x="2374454" y="0"/>
                      <a:pt x="2461290" y="86836"/>
                      <a:pt x="2461290" y="193953"/>
                    </a:cubicBezTo>
                    <a:lnTo>
                      <a:pt x="2461290" y="3370047"/>
                    </a:lnTo>
                    <a:cubicBezTo>
                      <a:pt x="2461290" y="3477164"/>
                      <a:pt x="2374454" y="3564000"/>
                      <a:pt x="2267337" y="3564000"/>
                    </a:cubicBezTo>
                    <a:lnTo>
                      <a:pt x="1658918" y="356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9804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7736" y="2144342"/>
              <a:ext cx="4384118" cy="2318242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737" y="1889789"/>
            <a:ext cx="4384118" cy="231808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2AA7F8AC-4A0E-4867-B5B7-3A9BF4BB9806}"/>
              </a:ext>
            </a:extLst>
          </p:cNvPr>
          <p:cNvSpPr/>
          <p:nvPr/>
        </p:nvSpPr>
        <p:spPr>
          <a:xfrm>
            <a:off x="7372722" y="4906208"/>
            <a:ext cx="3955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对方有点质疑我们的技术，我们只能学习来加强自己的技术了。</a:t>
            </a:r>
          </a:p>
        </p:txBody>
      </p:sp>
    </p:spTree>
    <p:extLst>
      <p:ext uri="{BB962C8B-B14F-4D97-AF65-F5344CB8AC3E}">
        <p14:creationId xmlns:p14="http://schemas.microsoft.com/office/powerpoint/2010/main" val="3470540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956 -4.44444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07826 0.09028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2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2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20"/>
                            </p:stCondLst>
                            <p:childTnLst>
                              <p:par>
                                <p:cTn id="5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2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2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20"/>
                            </p:stCondLst>
                            <p:childTnLst>
                              <p:par>
                                <p:cTn id="7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92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4" grpId="0"/>
      <p:bldP spid="25" grpId="0"/>
      <p:bldP spid="26" grpId="0"/>
      <p:bldP spid="28" grpId="0"/>
      <p:bldP spid="2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038254" y="218741"/>
            <a:ext cx="411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我们遇到的问题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160475" y="1914526"/>
            <a:ext cx="318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我们完善好需求文档后给他们确认，但是对方想让我们马上做出网站框架，然后在确认需求文档。</a:t>
            </a:r>
            <a:endParaRPr lang="zh-CN" altLang="en-US" dirty="0"/>
          </a:p>
        </p:txBody>
      </p:sp>
      <p:grpSp>
        <p:nvGrpSpPr>
          <p:cNvPr id="30" name="Group 20"/>
          <p:cNvGrpSpPr>
            <a:grpSpLocks noChangeAspect="1"/>
          </p:cNvGrpSpPr>
          <p:nvPr/>
        </p:nvGrpSpPr>
        <p:grpSpPr>
          <a:xfrm>
            <a:off x="4577523" y="3989397"/>
            <a:ext cx="432000" cy="299221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31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32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33" name="Freeform 35"/>
          <p:cNvSpPr>
            <a:spLocks noChangeAspect="1"/>
          </p:cNvSpPr>
          <p:nvPr/>
        </p:nvSpPr>
        <p:spPr bwMode="auto">
          <a:xfrm>
            <a:off x="1900507" y="3960425"/>
            <a:ext cx="360000" cy="357165"/>
          </a:xfrm>
          <a:custGeom>
            <a:avLst/>
            <a:gdLst>
              <a:gd name="T0" fmla="*/ 597 w 1245"/>
              <a:gd name="T1" fmla="*/ 1 h 1242"/>
              <a:gd name="T2" fmla="*/ 876 w 1245"/>
              <a:gd name="T3" fmla="*/ 315 h 1242"/>
              <a:gd name="T4" fmla="*/ 1006 w 1245"/>
              <a:gd name="T5" fmla="*/ 323 h 1242"/>
              <a:gd name="T6" fmla="*/ 1219 w 1245"/>
              <a:gd name="T7" fmla="*/ 438 h 1242"/>
              <a:gd name="T8" fmla="*/ 991 w 1245"/>
              <a:gd name="T9" fmla="*/ 755 h 1242"/>
              <a:gd name="T10" fmla="*/ 965 w 1245"/>
              <a:gd name="T11" fmla="*/ 1153 h 1242"/>
              <a:gd name="T12" fmla="*/ 630 w 1245"/>
              <a:gd name="T13" fmla="*/ 1026 h 1242"/>
              <a:gd name="T14" fmla="*/ 254 w 1245"/>
              <a:gd name="T15" fmla="*/ 1141 h 1242"/>
              <a:gd name="T16" fmla="*/ 254 w 1245"/>
              <a:gd name="T17" fmla="*/ 744 h 1242"/>
              <a:gd name="T18" fmla="*/ 24 w 1245"/>
              <a:gd name="T19" fmla="*/ 485 h 1242"/>
              <a:gd name="T20" fmla="*/ 229 w 1245"/>
              <a:gd name="T21" fmla="*/ 323 h 1242"/>
              <a:gd name="T22" fmla="*/ 394 w 1245"/>
              <a:gd name="T23" fmla="*/ 303 h 1242"/>
              <a:gd name="T24" fmla="*/ 548 w 1245"/>
              <a:gd name="T25" fmla="*/ 21 h 1242"/>
              <a:gd name="T26" fmla="*/ 597 w 1245"/>
              <a:gd name="T27" fmla="*/ 1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5" h="1242">
                <a:moveTo>
                  <a:pt x="597" y="1"/>
                </a:moveTo>
                <a:cubicBezTo>
                  <a:pt x="814" y="0"/>
                  <a:pt x="729" y="256"/>
                  <a:pt x="876" y="315"/>
                </a:cubicBezTo>
                <a:cubicBezTo>
                  <a:pt x="912" y="329"/>
                  <a:pt x="962" y="316"/>
                  <a:pt x="1006" y="323"/>
                </a:cubicBezTo>
                <a:cubicBezTo>
                  <a:pt x="1102" y="338"/>
                  <a:pt x="1204" y="343"/>
                  <a:pt x="1219" y="438"/>
                </a:cubicBezTo>
                <a:cubicBezTo>
                  <a:pt x="1245" y="597"/>
                  <a:pt x="1018" y="652"/>
                  <a:pt x="991" y="755"/>
                </a:cubicBezTo>
                <a:cubicBezTo>
                  <a:pt x="963" y="867"/>
                  <a:pt x="1142" y="1099"/>
                  <a:pt x="965" y="1153"/>
                </a:cubicBezTo>
                <a:cubicBezTo>
                  <a:pt x="814" y="1199"/>
                  <a:pt x="740" y="1044"/>
                  <a:pt x="630" y="1026"/>
                </a:cubicBezTo>
                <a:cubicBezTo>
                  <a:pt x="505" y="1005"/>
                  <a:pt x="422" y="1242"/>
                  <a:pt x="254" y="1141"/>
                </a:cubicBezTo>
                <a:cubicBezTo>
                  <a:pt x="119" y="1059"/>
                  <a:pt x="293" y="869"/>
                  <a:pt x="254" y="744"/>
                </a:cubicBezTo>
                <a:cubicBezTo>
                  <a:pt x="223" y="645"/>
                  <a:pt x="48" y="620"/>
                  <a:pt x="24" y="485"/>
                </a:cubicBezTo>
                <a:cubicBezTo>
                  <a:pt x="0" y="352"/>
                  <a:pt x="132" y="339"/>
                  <a:pt x="229" y="323"/>
                </a:cubicBezTo>
                <a:cubicBezTo>
                  <a:pt x="290" y="314"/>
                  <a:pt x="356" y="333"/>
                  <a:pt x="394" y="303"/>
                </a:cubicBezTo>
                <a:cubicBezTo>
                  <a:pt x="473" y="239"/>
                  <a:pt x="465" y="83"/>
                  <a:pt x="548" y="21"/>
                </a:cubicBezTo>
                <a:cubicBezTo>
                  <a:pt x="564" y="14"/>
                  <a:pt x="581" y="8"/>
                  <a:pt x="5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75"/>
          <p:cNvSpPr>
            <a:spLocks noChangeAspect="1" noEditPoints="1"/>
          </p:cNvSpPr>
          <p:nvPr/>
        </p:nvSpPr>
        <p:spPr bwMode="auto">
          <a:xfrm>
            <a:off x="10093536" y="3944927"/>
            <a:ext cx="252041" cy="410730"/>
          </a:xfrm>
          <a:custGeom>
            <a:avLst/>
            <a:gdLst>
              <a:gd name="T0" fmla="*/ 183 w 800"/>
              <a:gd name="T1" fmla="*/ 187 h 1294"/>
              <a:gd name="T2" fmla="*/ 131 w 800"/>
              <a:gd name="T3" fmla="*/ 209 h 1294"/>
              <a:gd name="T4" fmla="*/ 109 w 800"/>
              <a:gd name="T5" fmla="*/ 1111 h 1294"/>
              <a:gd name="T6" fmla="*/ 183 w 800"/>
              <a:gd name="T7" fmla="*/ 1186 h 1294"/>
              <a:gd name="T8" fmla="*/ 670 w 800"/>
              <a:gd name="T9" fmla="*/ 1164 h 1294"/>
              <a:gd name="T10" fmla="*/ 692 w 800"/>
              <a:gd name="T11" fmla="*/ 261 h 1294"/>
              <a:gd name="T12" fmla="*/ 618 w 800"/>
              <a:gd name="T13" fmla="*/ 187 h 1294"/>
              <a:gd name="T14" fmla="*/ 178 w 800"/>
              <a:gd name="T15" fmla="*/ 1100 h 1294"/>
              <a:gd name="T16" fmla="*/ 613 w 800"/>
              <a:gd name="T17" fmla="*/ 1011 h 1294"/>
              <a:gd name="T18" fmla="*/ 178 w 800"/>
              <a:gd name="T19" fmla="*/ 887 h 1294"/>
              <a:gd name="T20" fmla="*/ 613 w 800"/>
              <a:gd name="T21" fmla="*/ 977 h 1294"/>
              <a:gd name="T22" fmla="*/ 178 w 800"/>
              <a:gd name="T23" fmla="*/ 887 h 1294"/>
              <a:gd name="T24" fmla="*/ 178 w 800"/>
              <a:gd name="T25" fmla="*/ 847 h 1294"/>
              <a:gd name="T26" fmla="*/ 613 w 800"/>
              <a:gd name="T27" fmla="*/ 758 h 1294"/>
              <a:gd name="T28" fmla="*/ 178 w 800"/>
              <a:gd name="T29" fmla="*/ 634 h 1294"/>
              <a:gd name="T30" fmla="*/ 613 w 800"/>
              <a:gd name="T31" fmla="*/ 724 h 1294"/>
              <a:gd name="T32" fmla="*/ 178 w 800"/>
              <a:gd name="T33" fmla="*/ 634 h 1294"/>
              <a:gd name="T34" fmla="*/ 178 w 800"/>
              <a:gd name="T35" fmla="*/ 604 h 1294"/>
              <a:gd name="T36" fmla="*/ 613 w 800"/>
              <a:gd name="T37" fmla="*/ 514 h 1294"/>
              <a:gd name="T38" fmla="*/ 255 w 800"/>
              <a:gd name="T39" fmla="*/ 319 h 1294"/>
              <a:gd name="T40" fmla="*/ 363 w 800"/>
              <a:gd name="T41" fmla="*/ 381 h 1294"/>
              <a:gd name="T42" fmla="*/ 425 w 800"/>
              <a:gd name="T43" fmla="*/ 489 h 1294"/>
              <a:gd name="T44" fmla="*/ 534 w 800"/>
              <a:gd name="T45" fmla="*/ 381 h 1294"/>
              <a:gd name="T46" fmla="*/ 425 w 800"/>
              <a:gd name="T47" fmla="*/ 319 h 1294"/>
              <a:gd name="T48" fmla="*/ 363 w 800"/>
              <a:gd name="T49" fmla="*/ 210 h 1294"/>
              <a:gd name="T50" fmla="*/ 255 w 800"/>
              <a:gd name="T51" fmla="*/ 319 h 1294"/>
              <a:gd name="T52" fmla="*/ 251 w 800"/>
              <a:gd name="T53" fmla="*/ 78 h 1294"/>
              <a:gd name="T54" fmla="*/ 543 w 800"/>
              <a:gd name="T55" fmla="*/ 0 h 1294"/>
              <a:gd name="T56" fmla="*/ 618 w 800"/>
              <a:gd name="T57" fmla="*/ 78 h 1294"/>
              <a:gd name="T58" fmla="*/ 800 w 800"/>
              <a:gd name="T59" fmla="*/ 261 h 1294"/>
              <a:gd name="T60" fmla="*/ 747 w 800"/>
              <a:gd name="T61" fmla="*/ 1240 h 1294"/>
              <a:gd name="T62" fmla="*/ 618 w 800"/>
              <a:gd name="T63" fmla="*/ 1294 h 1294"/>
              <a:gd name="T64" fmla="*/ 54 w 800"/>
              <a:gd name="T65" fmla="*/ 1240 h 1294"/>
              <a:gd name="T66" fmla="*/ 0 w 800"/>
              <a:gd name="T67" fmla="*/ 261 h 1294"/>
              <a:gd name="T68" fmla="*/ 54 w 800"/>
              <a:gd name="T69" fmla="*/ 132 h 1294"/>
              <a:gd name="T70" fmla="*/ 183 w 800"/>
              <a:gd name="T71" fmla="*/ 78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0" h="1294">
                <a:moveTo>
                  <a:pt x="618" y="187"/>
                </a:moveTo>
                <a:lnTo>
                  <a:pt x="183" y="187"/>
                </a:lnTo>
                <a:cubicBezTo>
                  <a:pt x="163" y="187"/>
                  <a:pt x="144" y="195"/>
                  <a:pt x="131" y="208"/>
                </a:cubicBezTo>
                <a:lnTo>
                  <a:pt x="131" y="209"/>
                </a:lnTo>
                <a:cubicBezTo>
                  <a:pt x="117" y="222"/>
                  <a:pt x="109" y="241"/>
                  <a:pt x="109" y="261"/>
                </a:cubicBezTo>
                <a:lnTo>
                  <a:pt x="109" y="1111"/>
                </a:lnTo>
                <a:cubicBezTo>
                  <a:pt x="109" y="1132"/>
                  <a:pt x="117" y="1150"/>
                  <a:pt x="131" y="1164"/>
                </a:cubicBezTo>
                <a:cubicBezTo>
                  <a:pt x="144" y="1177"/>
                  <a:pt x="163" y="1186"/>
                  <a:pt x="183" y="1186"/>
                </a:cubicBezTo>
                <a:lnTo>
                  <a:pt x="618" y="1186"/>
                </a:lnTo>
                <a:cubicBezTo>
                  <a:pt x="638" y="1186"/>
                  <a:pt x="657" y="1177"/>
                  <a:pt x="670" y="1164"/>
                </a:cubicBezTo>
                <a:cubicBezTo>
                  <a:pt x="684" y="1150"/>
                  <a:pt x="692" y="1132"/>
                  <a:pt x="692" y="1111"/>
                </a:cubicBezTo>
                <a:lnTo>
                  <a:pt x="692" y="261"/>
                </a:lnTo>
                <a:cubicBezTo>
                  <a:pt x="692" y="241"/>
                  <a:pt x="684" y="222"/>
                  <a:pt x="670" y="209"/>
                </a:cubicBezTo>
                <a:cubicBezTo>
                  <a:pt x="657" y="195"/>
                  <a:pt x="638" y="187"/>
                  <a:pt x="618" y="187"/>
                </a:cubicBezTo>
                <a:close/>
                <a:moveTo>
                  <a:pt x="178" y="1011"/>
                </a:moveTo>
                <a:lnTo>
                  <a:pt x="178" y="1100"/>
                </a:lnTo>
                <a:lnTo>
                  <a:pt x="613" y="1100"/>
                </a:lnTo>
                <a:lnTo>
                  <a:pt x="613" y="1011"/>
                </a:lnTo>
                <a:lnTo>
                  <a:pt x="178" y="1011"/>
                </a:lnTo>
                <a:close/>
                <a:moveTo>
                  <a:pt x="178" y="887"/>
                </a:moveTo>
                <a:lnTo>
                  <a:pt x="178" y="977"/>
                </a:lnTo>
                <a:lnTo>
                  <a:pt x="613" y="977"/>
                </a:lnTo>
                <a:lnTo>
                  <a:pt x="613" y="887"/>
                </a:lnTo>
                <a:lnTo>
                  <a:pt x="178" y="887"/>
                </a:lnTo>
                <a:close/>
                <a:moveTo>
                  <a:pt x="178" y="758"/>
                </a:moveTo>
                <a:lnTo>
                  <a:pt x="178" y="847"/>
                </a:lnTo>
                <a:lnTo>
                  <a:pt x="613" y="847"/>
                </a:lnTo>
                <a:lnTo>
                  <a:pt x="613" y="758"/>
                </a:lnTo>
                <a:lnTo>
                  <a:pt x="178" y="758"/>
                </a:lnTo>
                <a:close/>
                <a:moveTo>
                  <a:pt x="178" y="634"/>
                </a:moveTo>
                <a:lnTo>
                  <a:pt x="178" y="724"/>
                </a:lnTo>
                <a:lnTo>
                  <a:pt x="613" y="724"/>
                </a:lnTo>
                <a:lnTo>
                  <a:pt x="613" y="634"/>
                </a:lnTo>
                <a:lnTo>
                  <a:pt x="178" y="634"/>
                </a:lnTo>
                <a:close/>
                <a:moveTo>
                  <a:pt x="178" y="514"/>
                </a:moveTo>
                <a:lnTo>
                  <a:pt x="178" y="604"/>
                </a:lnTo>
                <a:lnTo>
                  <a:pt x="613" y="604"/>
                </a:lnTo>
                <a:lnTo>
                  <a:pt x="613" y="514"/>
                </a:lnTo>
                <a:lnTo>
                  <a:pt x="178" y="514"/>
                </a:lnTo>
                <a:close/>
                <a:moveTo>
                  <a:pt x="255" y="319"/>
                </a:moveTo>
                <a:lnTo>
                  <a:pt x="255" y="381"/>
                </a:lnTo>
                <a:lnTo>
                  <a:pt x="363" y="381"/>
                </a:lnTo>
                <a:lnTo>
                  <a:pt x="363" y="489"/>
                </a:lnTo>
                <a:lnTo>
                  <a:pt x="425" y="489"/>
                </a:lnTo>
                <a:lnTo>
                  <a:pt x="425" y="381"/>
                </a:lnTo>
                <a:lnTo>
                  <a:pt x="534" y="381"/>
                </a:lnTo>
                <a:lnTo>
                  <a:pt x="534" y="319"/>
                </a:lnTo>
                <a:lnTo>
                  <a:pt x="425" y="319"/>
                </a:lnTo>
                <a:lnTo>
                  <a:pt x="425" y="210"/>
                </a:lnTo>
                <a:lnTo>
                  <a:pt x="363" y="210"/>
                </a:lnTo>
                <a:lnTo>
                  <a:pt x="363" y="319"/>
                </a:lnTo>
                <a:lnTo>
                  <a:pt x="255" y="319"/>
                </a:lnTo>
                <a:close/>
                <a:moveTo>
                  <a:pt x="183" y="78"/>
                </a:moveTo>
                <a:lnTo>
                  <a:pt x="251" y="78"/>
                </a:lnTo>
                <a:lnTo>
                  <a:pt x="251" y="0"/>
                </a:lnTo>
                <a:lnTo>
                  <a:pt x="543" y="0"/>
                </a:lnTo>
                <a:lnTo>
                  <a:pt x="543" y="78"/>
                </a:lnTo>
                <a:lnTo>
                  <a:pt x="618" y="78"/>
                </a:lnTo>
                <a:cubicBezTo>
                  <a:pt x="668" y="78"/>
                  <a:pt x="714" y="99"/>
                  <a:pt x="747" y="132"/>
                </a:cubicBezTo>
                <a:cubicBezTo>
                  <a:pt x="780" y="165"/>
                  <a:pt x="800" y="211"/>
                  <a:pt x="800" y="261"/>
                </a:cubicBezTo>
                <a:lnTo>
                  <a:pt x="800" y="1111"/>
                </a:lnTo>
                <a:cubicBezTo>
                  <a:pt x="800" y="1161"/>
                  <a:pt x="780" y="1207"/>
                  <a:pt x="747" y="1240"/>
                </a:cubicBezTo>
                <a:lnTo>
                  <a:pt x="746" y="1240"/>
                </a:lnTo>
                <a:cubicBezTo>
                  <a:pt x="713" y="1273"/>
                  <a:pt x="668" y="1294"/>
                  <a:pt x="618" y="1294"/>
                </a:cubicBezTo>
                <a:lnTo>
                  <a:pt x="183" y="1294"/>
                </a:lnTo>
                <a:cubicBezTo>
                  <a:pt x="133" y="1294"/>
                  <a:pt x="87" y="1273"/>
                  <a:pt x="54" y="1240"/>
                </a:cubicBezTo>
                <a:cubicBezTo>
                  <a:pt x="21" y="1207"/>
                  <a:pt x="0" y="1161"/>
                  <a:pt x="0" y="1111"/>
                </a:cubicBezTo>
                <a:lnTo>
                  <a:pt x="0" y="261"/>
                </a:lnTo>
                <a:cubicBezTo>
                  <a:pt x="0" y="211"/>
                  <a:pt x="21" y="165"/>
                  <a:pt x="54" y="132"/>
                </a:cubicBezTo>
                <a:lnTo>
                  <a:pt x="54" y="132"/>
                </a:lnTo>
                <a:lnTo>
                  <a:pt x="54" y="132"/>
                </a:lnTo>
                <a:cubicBezTo>
                  <a:pt x="88" y="99"/>
                  <a:pt x="133" y="78"/>
                  <a:pt x="183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E4AD5B-233E-4DE4-8E1F-340768A48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04" y="1034087"/>
            <a:ext cx="3073847" cy="54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956 -4.44444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2148 2.59259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8" grpId="0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758063" y="4179028"/>
            <a:ext cx="838386" cy="838386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80110" y="1903107"/>
            <a:ext cx="12552220" cy="22759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2032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518016" y="3779234"/>
            <a:ext cx="677952" cy="67795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536752" y="1270292"/>
            <a:ext cx="3541550" cy="35415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27856" y="1908862"/>
            <a:ext cx="5519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endParaRPr lang="zh-CN" alt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276970" y="1906512"/>
            <a:ext cx="2061115" cy="2269110"/>
          </a:xfrm>
          <a:custGeom>
            <a:avLst/>
            <a:gdLst>
              <a:gd name="T0" fmla="*/ 39171 w 40338"/>
              <a:gd name="T1" fmla="*/ 17975 h 44514"/>
              <a:gd name="T2" fmla="*/ 31480 w 40338"/>
              <a:gd name="T3" fmla="*/ 18114 h 44514"/>
              <a:gd name="T4" fmla="*/ 31970 w 40338"/>
              <a:gd name="T5" fmla="*/ 20308 h 44514"/>
              <a:gd name="T6" fmla="*/ 34786 w 40338"/>
              <a:gd name="T7" fmla="*/ 21008 h 44514"/>
              <a:gd name="T8" fmla="*/ 19218 w 40338"/>
              <a:gd name="T9" fmla="*/ 35978 h 44514"/>
              <a:gd name="T10" fmla="*/ 13120 w 40338"/>
              <a:gd name="T11" fmla="*/ 31755 h 44514"/>
              <a:gd name="T12" fmla="*/ 13763 w 40338"/>
              <a:gd name="T13" fmla="*/ 34765 h 44514"/>
              <a:gd name="T14" fmla="*/ 18610 w 40338"/>
              <a:gd name="T15" fmla="*/ 39010 h 44514"/>
              <a:gd name="T16" fmla="*/ 37211 w 40338"/>
              <a:gd name="T17" fmla="*/ 22237 h 44514"/>
              <a:gd name="T18" fmla="*/ 37608 w 40338"/>
              <a:gd name="T19" fmla="*/ 22034 h 44514"/>
              <a:gd name="T20" fmla="*/ 38028 w 40338"/>
              <a:gd name="T21" fmla="*/ 26003 h 44514"/>
              <a:gd name="T22" fmla="*/ 40331 w 40338"/>
              <a:gd name="T23" fmla="*/ 19129 h 44514"/>
              <a:gd name="T24" fmla="*/ 37232 w 40338"/>
              <a:gd name="T25" fmla="*/ 41570 h 44514"/>
              <a:gd name="T26" fmla="*/ 32125 w 40338"/>
              <a:gd name="T27" fmla="*/ 44514 h 44514"/>
              <a:gd name="T28" fmla="*/ 30742 w 40338"/>
              <a:gd name="T29" fmla="*/ 44514 h 44514"/>
              <a:gd name="T30" fmla="*/ 37232 w 40338"/>
              <a:gd name="T31" fmla="*/ 35868 h 44514"/>
              <a:gd name="T32" fmla="*/ 28582 w 40338"/>
              <a:gd name="T33" fmla="*/ 44514 h 44514"/>
              <a:gd name="T34" fmla="*/ 37232 w 40338"/>
              <a:gd name="T35" fmla="*/ 30938 h 44514"/>
              <a:gd name="T36" fmla="*/ 21497 w 40338"/>
              <a:gd name="T37" fmla="*/ 44514 h 44514"/>
              <a:gd name="T38" fmla="*/ 20114 w 40338"/>
              <a:gd name="T39" fmla="*/ 44514 h 44514"/>
              <a:gd name="T40" fmla="*/ 16571 w 40338"/>
              <a:gd name="T41" fmla="*/ 44514 h 44514"/>
              <a:gd name="T42" fmla="*/ 36918 w 40338"/>
              <a:gd name="T43" fmla="*/ 24168 h 44514"/>
              <a:gd name="T44" fmla="*/ 13028 w 40338"/>
              <a:gd name="T45" fmla="*/ 44514 h 44514"/>
              <a:gd name="T46" fmla="*/ 17828 w 40338"/>
              <a:gd name="T47" fmla="*/ 39800 h 44514"/>
              <a:gd name="T48" fmla="*/ 10869 w 40338"/>
              <a:gd name="T49" fmla="*/ 44514 h 44514"/>
              <a:gd name="T50" fmla="*/ 14231 w 40338"/>
              <a:gd name="T51" fmla="*/ 36226 h 44514"/>
              <a:gd name="T52" fmla="*/ 14926 w 40338"/>
              <a:gd name="T53" fmla="*/ 36915 h 44514"/>
              <a:gd name="T54" fmla="*/ 8036 w 40338"/>
              <a:gd name="T55" fmla="*/ 13168 h 44514"/>
              <a:gd name="T56" fmla="*/ 13521 w 40338"/>
              <a:gd name="T57" fmla="*/ 10752 h 44514"/>
              <a:gd name="T58" fmla="*/ 14682 w 40338"/>
              <a:gd name="T59" fmla="*/ 21323 h 44514"/>
              <a:gd name="T60" fmla="*/ 18235 w 40338"/>
              <a:gd name="T61" fmla="*/ 32196 h 44514"/>
              <a:gd name="T62" fmla="*/ 20591 w 40338"/>
              <a:gd name="T63" fmla="*/ 22982 h 44514"/>
              <a:gd name="T64" fmla="*/ 19247 w 40338"/>
              <a:gd name="T65" fmla="*/ 9016 h 44514"/>
              <a:gd name="T66" fmla="*/ 18603 w 40338"/>
              <a:gd name="T67" fmla="*/ 9655 h 44514"/>
              <a:gd name="T68" fmla="*/ 18303 w 40338"/>
              <a:gd name="T69" fmla="*/ 8503 h 44514"/>
              <a:gd name="T70" fmla="*/ 17469 w 40338"/>
              <a:gd name="T71" fmla="*/ 11845 h 44514"/>
              <a:gd name="T72" fmla="*/ 15413 w 40338"/>
              <a:gd name="T73" fmla="*/ 7505 h 44514"/>
              <a:gd name="T74" fmla="*/ 6227 w 40338"/>
              <a:gd name="T75" fmla="*/ 13074 h 44514"/>
              <a:gd name="T76" fmla="*/ 21214 w 40338"/>
              <a:gd name="T77" fmla="*/ 3144 h 44514"/>
              <a:gd name="T78" fmla="*/ 19135 w 40338"/>
              <a:gd name="T79" fmla="*/ 7307 h 44514"/>
              <a:gd name="T80" fmla="*/ 22634 w 40338"/>
              <a:gd name="T81" fmla="*/ 13300 h 44514"/>
              <a:gd name="T82" fmla="*/ 27720 w 40338"/>
              <a:gd name="T83" fmla="*/ 8718 h 44514"/>
              <a:gd name="T84" fmla="*/ 19976 w 40338"/>
              <a:gd name="T85" fmla="*/ 9832 h 44514"/>
              <a:gd name="T86" fmla="*/ 11809 w 40338"/>
              <a:gd name="T87" fmla="*/ 25425 h 44514"/>
              <a:gd name="T88" fmla="*/ 9318 w 40338"/>
              <a:gd name="T89" fmla="*/ 32741 h 44514"/>
              <a:gd name="T90" fmla="*/ 15426 w 40338"/>
              <a:gd name="T91" fmla="*/ 23037 h 44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338" h="44514">
                <a:moveTo>
                  <a:pt x="40331" y="19129"/>
                </a:moveTo>
                <a:cubicBezTo>
                  <a:pt x="40330" y="18820"/>
                  <a:pt x="40208" y="18527"/>
                  <a:pt x="39991" y="18312"/>
                </a:cubicBezTo>
                <a:cubicBezTo>
                  <a:pt x="39773" y="18097"/>
                  <a:pt x="39483" y="17975"/>
                  <a:pt x="39171" y="17975"/>
                </a:cubicBezTo>
                <a:lnTo>
                  <a:pt x="31962" y="17998"/>
                </a:lnTo>
                <a:cubicBezTo>
                  <a:pt x="31831" y="18003"/>
                  <a:pt x="31698" y="18031"/>
                  <a:pt x="31536" y="18097"/>
                </a:cubicBezTo>
                <a:cubicBezTo>
                  <a:pt x="31528" y="18097"/>
                  <a:pt x="31486" y="18114"/>
                  <a:pt x="31480" y="18114"/>
                </a:cubicBezTo>
                <a:cubicBezTo>
                  <a:pt x="31072" y="18307"/>
                  <a:pt x="30808" y="18715"/>
                  <a:pt x="30811" y="19156"/>
                </a:cubicBezTo>
                <a:cubicBezTo>
                  <a:pt x="30814" y="19635"/>
                  <a:pt x="31101" y="20054"/>
                  <a:pt x="31545" y="20225"/>
                </a:cubicBezTo>
                <a:cubicBezTo>
                  <a:pt x="31686" y="20281"/>
                  <a:pt x="31826" y="20308"/>
                  <a:pt x="31970" y="20308"/>
                </a:cubicBezTo>
                <a:lnTo>
                  <a:pt x="34491" y="20297"/>
                </a:lnTo>
                <a:cubicBezTo>
                  <a:pt x="34660" y="20297"/>
                  <a:pt x="34811" y="20402"/>
                  <a:pt x="34878" y="20556"/>
                </a:cubicBezTo>
                <a:cubicBezTo>
                  <a:pt x="34941" y="20711"/>
                  <a:pt x="34905" y="20887"/>
                  <a:pt x="34786" y="21008"/>
                </a:cubicBezTo>
                <a:lnTo>
                  <a:pt x="19805" y="35978"/>
                </a:lnTo>
                <a:cubicBezTo>
                  <a:pt x="19723" y="36055"/>
                  <a:pt x="19618" y="36099"/>
                  <a:pt x="19511" y="36099"/>
                </a:cubicBezTo>
                <a:cubicBezTo>
                  <a:pt x="19404" y="36099"/>
                  <a:pt x="19299" y="36061"/>
                  <a:pt x="19218" y="35978"/>
                </a:cubicBezTo>
                <a:lnTo>
                  <a:pt x="14953" y="31738"/>
                </a:lnTo>
                <a:cubicBezTo>
                  <a:pt x="14712" y="31501"/>
                  <a:pt x="14377" y="31363"/>
                  <a:pt x="14039" y="31363"/>
                </a:cubicBezTo>
                <a:cubicBezTo>
                  <a:pt x="13694" y="31363"/>
                  <a:pt x="13370" y="31501"/>
                  <a:pt x="13120" y="31755"/>
                </a:cubicBezTo>
                <a:lnTo>
                  <a:pt x="0" y="44514"/>
                </a:lnTo>
                <a:lnTo>
                  <a:pt x="3751" y="44514"/>
                </a:lnTo>
                <a:lnTo>
                  <a:pt x="13763" y="34765"/>
                </a:lnTo>
                <a:cubicBezTo>
                  <a:pt x="13843" y="34688"/>
                  <a:pt x="13946" y="34655"/>
                  <a:pt x="14049" y="34655"/>
                </a:cubicBezTo>
                <a:cubicBezTo>
                  <a:pt x="14155" y="34655"/>
                  <a:pt x="14261" y="34693"/>
                  <a:pt x="14341" y="34771"/>
                </a:cubicBezTo>
                <a:lnTo>
                  <a:pt x="18610" y="39010"/>
                </a:lnTo>
                <a:cubicBezTo>
                  <a:pt x="18850" y="39254"/>
                  <a:pt x="19183" y="39386"/>
                  <a:pt x="19523" y="39386"/>
                </a:cubicBezTo>
                <a:cubicBezTo>
                  <a:pt x="19869" y="39386"/>
                  <a:pt x="20193" y="39254"/>
                  <a:pt x="20437" y="39006"/>
                </a:cubicBezTo>
                <a:lnTo>
                  <a:pt x="37211" y="22237"/>
                </a:lnTo>
                <a:cubicBezTo>
                  <a:pt x="37224" y="22227"/>
                  <a:pt x="37234" y="22216"/>
                  <a:pt x="37247" y="22205"/>
                </a:cubicBezTo>
                <a:lnTo>
                  <a:pt x="37350" y="22128"/>
                </a:lnTo>
                <a:cubicBezTo>
                  <a:pt x="37426" y="22067"/>
                  <a:pt x="37517" y="22034"/>
                  <a:pt x="37608" y="22034"/>
                </a:cubicBezTo>
                <a:cubicBezTo>
                  <a:pt x="37671" y="22034"/>
                  <a:pt x="37732" y="22050"/>
                  <a:pt x="37789" y="22078"/>
                </a:cubicBezTo>
                <a:cubicBezTo>
                  <a:pt x="37932" y="22144"/>
                  <a:pt x="38023" y="22293"/>
                  <a:pt x="38024" y="22447"/>
                </a:cubicBezTo>
                <a:lnTo>
                  <a:pt x="38028" y="26003"/>
                </a:lnTo>
                <a:cubicBezTo>
                  <a:pt x="38030" y="26644"/>
                  <a:pt x="38548" y="27162"/>
                  <a:pt x="39184" y="27162"/>
                </a:cubicBezTo>
                <a:cubicBezTo>
                  <a:pt x="39819" y="27162"/>
                  <a:pt x="40338" y="26638"/>
                  <a:pt x="40338" y="26003"/>
                </a:cubicBezTo>
                <a:lnTo>
                  <a:pt x="40331" y="19129"/>
                </a:lnTo>
                <a:close/>
                <a:moveTo>
                  <a:pt x="35666" y="44514"/>
                </a:moveTo>
                <a:lnTo>
                  <a:pt x="37232" y="42948"/>
                </a:lnTo>
                <a:lnTo>
                  <a:pt x="37232" y="41570"/>
                </a:lnTo>
                <a:lnTo>
                  <a:pt x="34285" y="44514"/>
                </a:lnTo>
                <a:lnTo>
                  <a:pt x="35666" y="44514"/>
                </a:lnTo>
                <a:close/>
                <a:moveTo>
                  <a:pt x="32125" y="44514"/>
                </a:moveTo>
                <a:lnTo>
                  <a:pt x="37232" y="39408"/>
                </a:lnTo>
                <a:lnTo>
                  <a:pt x="37232" y="38024"/>
                </a:lnTo>
                <a:lnTo>
                  <a:pt x="30742" y="44514"/>
                </a:lnTo>
                <a:lnTo>
                  <a:pt x="32125" y="44514"/>
                </a:lnTo>
                <a:close/>
                <a:moveTo>
                  <a:pt x="28582" y="44514"/>
                </a:moveTo>
                <a:lnTo>
                  <a:pt x="37232" y="35868"/>
                </a:lnTo>
                <a:lnTo>
                  <a:pt x="37232" y="34484"/>
                </a:lnTo>
                <a:lnTo>
                  <a:pt x="27198" y="44514"/>
                </a:lnTo>
                <a:lnTo>
                  <a:pt x="28582" y="44514"/>
                </a:lnTo>
                <a:close/>
                <a:moveTo>
                  <a:pt x="25040" y="44514"/>
                </a:moveTo>
                <a:lnTo>
                  <a:pt x="37232" y="32323"/>
                </a:lnTo>
                <a:lnTo>
                  <a:pt x="37232" y="30938"/>
                </a:lnTo>
                <a:lnTo>
                  <a:pt x="23657" y="44514"/>
                </a:lnTo>
                <a:lnTo>
                  <a:pt x="25040" y="44514"/>
                </a:lnTo>
                <a:close/>
                <a:moveTo>
                  <a:pt x="21497" y="44514"/>
                </a:moveTo>
                <a:lnTo>
                  <a:pt x="37232" y="28777"/>
                </a:lnTo>
                <a:lnTo>
                  <a:pt x="37232" y="27399"/>
                </a:lnTo>
                <a:lnTo>
                  <a:pt x="20114" y="44514"/>
                </a:lnTo>
                <a:lnTo>
                  <a:pt x="21497" y="44514"/>
                </a:lnTo>
                <a:close/>
                <a:moveTo>
                  <a:pt x="36918" y="24168"/>
                </a:moveTo>
                <a:lnTo>
                  <a:pt x="16571" y="44514"/>
                </a:lnTo>
                <a:lnTo>
                  <a:pt x="17953" y="44514"/>
                </a:lnTo>
                <a:lnTo>
                  <a:pt x="36920" y="25546"/>
                </a:lnTo>
                <a:lnTo>
                  <a:pt x="36918" y="24168"/>
                </a:lnTo>
                <a:close/>
                <a:moveTo>
                  <a:pt x="17828" y="39800"/>
                </a:moveTo>
                <a:lnTo>
                  <a:pt x="17788" y="39756"/>
                </a:lnTo>
                <a:lnTo>
                  <a:pt x="13028" y="44514"/>
                </a:lnTo>
                <a:lnTo>
                  <a:pt x="14410" y="44514"/>
                </a:lnTo>
                <a:lnTo>
                  <a:pt x="18610" y="40312"/>
                </a:lnTo>
                <a:cubicBezTo>
                  <a:pt x="18320" y="40196"/>
                  <a:pt x="18052" y="40020"/>
                  <a:pt x="17828" y="39800"/>
                </a:cubicBezTo>
                <a:close/>
                <a:moveTo>
                  <a:pt x="16010" y="37991"/>
                </a:moveTo>
                <a:lnTo>
                  <a:pt x="9487" y="44514"/>
                </a:lnTo>
                <a:lnTo>
                  <a:pt x="10869" y="44514"/>
                </a:lnTo>
                <a:lnTo>
                  <a:pt x="16703" y="38680"/>
                </a:lnTo>
                <a:lnTo>
                  <a:pt x="16010" y="37991"/>
                </a:lnTo>
                <a:close/>
                <a:moveTo>
                  <a:pt x="14231" y="36226"/>
                </a:moveTo>
                <a:lnTo>
                  <a:pt x="5944" y="44514"/>
                </a:lnTo>
                <a:lnTo>
                  <a:pt x="7325" y="44514"/>
                </a:lnTo>
                <a:lnTo>
                  <a:pt x="14926" y="36915"/>
                </a:lnTo>
                <a:lnTo>
                  <a:pt x="14231" y="36226"/>
                </a:lnTo>
                <a:close/>
                <a:moveTo>
                  <a:pt x="8030" y="13173"/>
                </a:moveTo>
                <a:lnTo>
                  <a:pt x="8036" y="13168"/>
                </a:lnTo>
                <a:cubicBezTo>
                  <a:pt x="8110" y="13101"/>
                  <a:pt x="11369" y="10433"/>
                  <a:pt x="11571" y="10372"/>
                </a:cubicBezTo>
                <a:cubicBezTo>
                  <a:pt x="11701" y="10328"/>
                  <a:pt x="14479" y="10460"/>
                  <a:pt x="14479" y="10460"/>
                </a:cubicBezTo>
                <a:lnTo>
                  <a:pt x="13521" y="10752"/>
                </a:lnTo>
                <a:cubicBezTo>
                  <a:pt x="13076" y="12671"/>
                  <a:pt x="11920" y="16426"/>
                  <a:pt x="11743" y="18168"/>
                </a:cubicBezTo>
                <a:cubicBezTo>
                  <a:pt x="11724" y="18367"/>
                  <a:pt x="12212" y="18467"/>
                  <a:pt x="12198" y="18648"/>
                </a:cubicBezTo>
                <a:cubicBezTo>
                  <a:pt x="12166" y="19028"/>
                  <a:pt x="12765" y="20341"/>
                  <a:pt x="14682" y="21323"/>
                </a:cubicBezTo>
                <a:cubicBezTo>
                  <a:pt x="15165" y="21846"/>
                  <a:pt x="17773" y="24471"/>
                  <a:pt x="17803" y="24532"/>
                </a:cubicBezTo>
                <a:cubicBezTo>
                  <a:pt x="17811" y="24631"/>
                  <a:pt x="16963" y="30316"/>
                  <a:pt x="16963" y="30316"/>
                </a:cubicBezTo>
                <a:cubicBezTo>
                  <a:pt x="16825" y="31264"/>
                  <a:pt x="17349" y="32085"/>
                  <a:pt x="18235" y="32196"/>
                </a:cubicBezTo>
                <a:cubicBezTo>
                  <a:pt x="19122" y="32306"/>
                  <a:pt x="19862" y="31711"/>
                  <a:pt x="20000" y="30762"/>
                </a:cubicBezTo>
                <a:cubicBezTo>
                  <a:pt x="20000" y="30757"/>
                  <a:pt x="20825" y="24757"/>
                  <a:pt x="20882" y="24532"/>
                </a:cubicBezTo>
                <a:cubicBezTo>
                  <a:pt x="21132" y="23578"/>
                  <a:pt x="20741" y="23242"/>
                  <a:pt x="20591" y="22982"/>
                </a:cubicBezTo>
                <a:cubicBezTo>
                  <a:pt x="20400" y="22651"/>
                  <a:pt x="17540" y="19354"/>
                  <a:pt x="17426" y="19222"/>
                </a:cubicBezTo>
                <a:cubicBezTo>
                  <a:pt x="17971" y="14684"/>
                  <a:pt x="19784" y="11635"/>
                  <a:pt x="19745" y="10968"/>
                </a:cubicBezTo>
                <a:cubicBezTo>
                  <a:pt x="19660" y="9534"/>
                  <a:pt x="19247" y="9016"/>
                  <a:pt x="19247" y="9016"/>
                </a:cubicBezTo>
                <a:lnTo>
                  <a:pt x="19137" y="9275"/>
                </a:lnTo>
                <a:cubicBezTo>
                  <a:pt x="19164" y="11216"/>
                  <a:pt x="18523" y="12721"/>
                  <a:pt x="18523" y="12721"/>
                </a:cubicBezTo>
                <a:cubicBezTo>
                  <a:pt x="18523" y="12721"/>
                  <a:pt x="18696" y="10399"/>
                  <a:pt x="18603" y="9655"/>
                </a:cubicBezTo>
                <a:cubicBezTo>
                  <a:pt x="18719" y="9429"/>
                  <a:pt x="18838" y="9154"/>
                  <a:pt x="18838" y="9154"/>
                </a:cubicBezTo>
                <a:lnTo>
                  <a:pt x="18590" y="8608"/>
                </a:lnTo>
                <a:cubicBezTo>
                  <a:pt x="18590" y="8608"/>
                  <a:pt x="18423" y="8541"/>
                  <a:pt x="18303" y="8503"/>
                </a:cubicBezTo>
                <a:cubicBezTo>
                  <a:pt x="18087" y="8613"/>
                  <a:pt x="17796" y="8894"/>
                  <a:pt x="17796" y="8894"/>
                </a:cubicBezTo>
                <a:cubicBezTo>
                  <a:pt x="17796" y="8894"/>
                  <a:pt x="17888" y="9237"/>
                  <a:pt x="18055" y="9550"/>
                </a:cubicBezTo>
                <a:cubicBezTo>
                  <a:pt x="18015" y="9644"/>
                  <a:pt x="17832" y="10714"/>
                  <a:pt x="17469" y="11845"/>
                </a:cubicBezTo>
                <a:cubicBezTo>
                  <a:pt x="17542" y="8652"/>
                  <a:pt x="16919" y="7797"/>
                  <a:pt x="16668" y="7555"/>
                </a:cubicBezTo>
                <a:lnTo>
                  <a:pt x="16664" y="7555"/>
                </a:lnTo>
                <a:cubicBezTo>
                  <a:pt x="16335" y="7521"/>
                  <a:pt x="15425" y="7532"/>
                  <a:pt x="15413" y="7505"/>
                </a:cubicBezTo>
                <a:cubicBezTo>
                  <a:pt x="14504" y="7571"/>
                  <a:pt x="12853" y="7753"/>
                  <a:pt x="10781" y="7984"/>
                </a:cubicBezTo>
                <a:cubicBezTo>
                  <a:pt x="10661" y="8001"/>
                  <a:pt x="6340" y="11260"/>
                  <a:pt x="6325" y="11271"/>
                </a:cubicBezTo>
                <a:cubicBezTo>
                  <a:pt x="5802" y="11745"/>
                  <a:pt x="5758" y="12550"/>
                  <a:pt x="6227" y="13074"/>
                </a:cubicBezTo>
                <a:cubicBezTo>
                  <a:pt x="6700" y="13598"/>
                  <a:pt x="7505" y="13642"/>
                  <a:pt x="8030" y="13173"/>
                </a:cubicBezTo>
                <a:close/>
                <a:moveTo>
                  <a:pt x="19135" y="7307"/>
                </a:moveTo>
                <a:cubicBezTo>
                  <a:pt x="20728" y="7047"/>
                  <a:pt x="21130" y="4897"/>
                  <a:pt x="21214" y="3144"/>
                </a:cubicBezTo>
                <a:cubicBezTo>
                  <a:pt x="21301" y="1395"/>
                  <a:pt x="20024" y="144"/>
                  <a:pt x="18780" y="84"/>
                </a:cubicBezTo>
                <a:cubicBezTo>
                  <a:pt x="17075" y="0"/>
                  <a:pt x="15894" y="1368"/>
                  <a:pt x="15806" y="3116"/>
                </a:cubicBezTo>
                <a:cubicBezTo>
                  <a:pt x="15962" y="5977"/>
                  <a:pt x="17960" y="7488"/>
                  <a:pt x="19135" y="7307"/>
                </a:cubicBezTo>
                <a:close/>
                <a:moveTo>
                  <a:pt x="20117" y="11100"/>
                </a:moveTo>
                <a:cubicBezTo>
                  <a:pt x="20053" y="11635"/>
                  <a:pt x="19745" y="12390"/>
                  <a:pt x="19745" y="12390"/>
                </a:cubicBezTo>
                <a:lnTo>
                  <a:pt x="22634" y="13300"/>
                </a:lnTo>
                <a:cubicBezTo>
                  <a:pt x="23015" y="13427"/>
                  <a:pt x="23422" y="13355"/>
                  <a:pt x="23746" y="13124"/>
                </a:cubicBezTo>
                <a:lnTo>
                  <a:pt x="27435" y="10466"/>
                </a:lnTo>
                <a:cubicBezTo>
                  <a:pt x="27998" y="10063"/>
                  <a:pt x="28124" y="9275"/>
                  <a:pt x="27720" y="8718"/>
                </a:cubicBezTo>
                <a:cubicBezTo>
                  <a:pt x="27314" y="8150"/>
                  <a:pt x="26530" y="8024"/>
                  <a:pt x="25969" y="8431"/>
                </a:cubicBezTo>
                <a:lnTo>
                  <a:pt x="22790" y="10720"/>
                </a:lnTo>
                <a:lnTo>
                  <a:pt x="19976" y="9832"/>
                </a:lnTo>
                <a:cubicBezTo>
                  <a:pt x="19976" y="9832"/>
                  <a:pt x="20176" y="10576"/>
                  <a:pt x="20117" y="11100"/>
                </a:cubicBezTo>
                <a:close/>
                <a:moveTo>
                  <a:pt x="12778" y="20650"/>
                </a:moveTo>
                <a:lnTo>
                  <a:pt x="11809" y="25425"/>
                </a:lnTo>
                <a:lnTo>
                  <a:pt x="7045" y="30685"/>
                </a:lnTo>
                <a:cubicBezTo>
                  <a:pt x="6476" y="31314"/>
                  <a:pt x="6525" y="32279"/>
                  <a:pt x="7153" y="32852"/>
                </a:cubicBezTo>
                <a:cubicBezTo>
                  <a:pt x="7780" y="33420"/>
                  <a:pt x="8750" y="33370"/>
                  <a:pt x="9318" y="32741"/>
                </a:cubicBezTo>
                <a:lnTo>
                  <a:pt x="14365" y="27173"/>
                </a:lnTo>
                <a:cubicBezTo>
                  <a:pt x="14552" y="26968"/>
                  <a:pt x="14676" y="26715"/>
                  <a:pt x="14732" y="26445"/>
                </a:cubicBezTo>
                <a:lnTo>
                  <a:pt x="15426" y="23037"/>
                </a:lnTo>
                <a:cubicBezTo>
                  <a:pt x="15117" y="22679"/>
                  <a:pt x="14780" y="22298"/>
                  <a:pt x="14461" y="21951"/>
                </a:cubicBezTo>
                <a:cubicBezTo>
                  <a:pt x="13819" y="21604"/>
                  <a:pt x="13226" y="21108"/>
                  <a:pt x="12778" y="206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-730128" y="2214641"/>
            <a:ext cx="1120554" cy="1120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496203" y="4898492"/>
            <a:ext cx="822601" cy="82260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6474" y="1088400"/>
            <a:ext cx="829826" cy="829826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538140" y="1514139"/>
            <a:ext cx="729411" cy="72941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4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30833 2.96296E-6 " pathEditMode="relative" rAng="0" ptsTypes="AA">
                                      <p:cBhvr>
                                        <p:cTn id="55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0" grpId="1" animBg="1"/>
      <p:bldP spid="18" grpId="0" animBg="1"/>
      <p:bldP spid="4" grpId="0" animBg="1"/>
      <p:bldP spid="4" grpId="1" animBg="1"/>
      <p:bldP spid="4" grpId="2" animBg="1"/>
      <p:bldP spid="16" grpId="0"/>
      <p:bldP spid="16" grpId="1"/>
      <p:bldP spid="16" grpId="2"/>
      <p:bldP spid="13" grpId="0" animBg="1"/>
      <p:bldP spid="13" grpId="1" animBg="1"/>
      <p:bldP spid="13" grpId="2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35"/>
          <p:cNvSpPr/>
          <p:nvPr/>
        </p:nvSpPr>
        <p:spPr>
          <a:xfrm>
            <a:off x="6304143" y="1580456"/>
            <a:ext cx="4627213" cy="57076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304142" y="2752252"/>
            <a:ext cx="4627213" cy="5707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6338098" y="3819122"/>
            <a:ext cx="4627213" cy="57076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571505" y="1619618"/>
            <a:ext cx="4092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PART 01   </a:t>
            </a:r>
            <a:r>
              <a:rPr lang="zh-CN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前期准备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476255" y="2791732"/>
            <a:ext cx="4092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   PART 02     </a:t>
            </a:r>
            <a:r>
              <a:rPr lang="zh-CN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会议过程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605461" y="3858284"/>
            <a:ext cx="4092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PART 03   </a:t>
            </a:r>
            <a:r>
              <a:rPr lang="zh-CN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总结</a:t>
            </a:r>
          </a:p>
        </p:txBody>
      </p:sp>
      <p:sp>
        <p:nvSpPr>
          <p:cNvPr id="21" name="椭圆 20"/>
          <p:cNvSpPr/>
          <p:nvPr/>
        </p:nvSpPr>
        <p:spPr>
          <a:xfrm>
            <a:off x="4317674" y="4175369"/>
            <a:ext cx="677952" cy="67795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696123" y="1420897"/>
            <a:ext cx="829826" cy="829826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124487" y="3269986"/>
            <a:ext cx="770088" cy="770088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894654" y="1349436"/>
            <a:ext cx="729411" cy="72941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421413" y="3796766"/>
            <a:ext cx="1120554" cy="1120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763940" y="3110319"/>
            <a:ext cx="822601" cy="82260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394749" y="1683475"/>
            <a:ext cx="2568292" cy="256829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17121" y="2204872"/>
            <a:ext cx="172354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505536" y="3232184"/>
            <a:ext cx="2346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79521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3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2" grpId="0"/>
      <p:bldP spid="43" grpId="0"/>
      <p:bldP spid="44" grpId="0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9" grpId="0"/>
      <p:bldP spid="29" grpId="1"/>
      <p:bldP spid="29" grpId="2"/>
      <p:bldP spid="30" grpId="0"/>
      <p:bldP spid="30" grpId="1"/>
      <p:bldP spid="3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214257"/>
            <a:ext cx="12192000" cy="2162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425238" y="3572038"/>
            <a:ext cx="9341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前期准备</a:t>
            </a:r>
          </a:p>
        </p:txBody>
      </p:sp>
      <p:sp>
        <p:nvSpPr>
          <p:cNvPr id="6" name="椭圆 5"/>
          <p:cNvSpPr/>
          <p:nvPr/>
        </p:nvSpPr>
        <p:spPr>
          <a:xfrm>
            <a:off x="6760185" y="2179564"/>
            <a:ext cx="677952" cy="67795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18299" y="672641"/>
            <a:ext cx="829826" cy="829826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62738" y="1883120"/>
            <a:ext cx="770088" cy="770088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744290" y="76679"/>
            <a:ext cx="729411" cy="72941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88368" y="-718520"/>
            <a:ext cx="1120554" cy="1120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239036" y="1087554"/>
            <a:ext cx="822601" cy="82260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869845" y="-339290"/>
            <a:ext cx="2568292" cy="256829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23124" y="-233637"/>
            <a:ext cx="59503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600" dirty="0">
                <a:solidFill>
                  <a:schemeClr val="accent1">
                    <a:lumMod val="75000"/>
                  </a:schemeClr>
                </a:solidFill>
                <a:latin typeface="AgencyFB" panose="02000806040000020003" pitchFamily="2" charset="0"/>
              </a:rPr>
              <a:t>1</a:t>
            </a:r>
            <a:endParaRPr lang="zh-CN" altLang="en-US" sz="13600" dirty="0">
              <a:solidFill>
                <a:schemeClr val="accent1">
                  <a:lumMod val="75000"/>
                </a:schemeClr>
              </a:solidFill>
              <a:latin typeface="AgencyFB" panose="02000806040000020003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86500" y="1629489"/>
            <a:ext cx="173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PART 01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895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2" grpId="1"/>
      <p:bldP spid="22" grpId="2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4" grpId="0" animBg="1"/>
      <p:bldP spid="4" grpId="1" animBg="1"/>
      <p:bldP spid="4" grpId="2" animBg="1"/>
      <p:bldP spid="21" grpId="0"/>
      <p:bldP spid="21" grpId="1"/>
      <p:bldP spid="21" grpId="2"/>
      <p:bldP spid="23" grpId="0"/>
      <p:bldP spid="23" grpId="1"/>
      <p:bldP spid="2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38254" y="218741"/>
            <a:ext cx="411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           准备过程</a:t>
            </a: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5331454" y="2840064"/>
            <a:ext cx="1529093" cy="1714500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gradFill flip="none" rotWithShape="1">
            <a:gsLst>
              <a:gs pos="0">
                <a:srgbClr val="F9F9F9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016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471800" y="2997428"/>
            <a:ext cx="1248401" cy="139977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1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555700" y="3091500"/>
            <a:ext cx="1080601" cy="1211628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89371" y="2047748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1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7459369" y="3063515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1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4489371" y="4516843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555139" y="3333106"/>
            <a:ext cx="2781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熟悉调研文档里的网站，以便给客户提出合理的建议。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583023" y="2123130"/>
            <a:ext cx="2781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提前和公司主要负责人联系，确定定详谈时间和详谈大概内容。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763636" y="4719234"/>
            <a:ext cx="27811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提前把需求文档的大概需要的内容拟定出来，方便有条理的询问对方的需求。</a:t>
            </a:r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4650802" y="2334732"/>
            <a:ext cx="444714" cy="354033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sym typeface="Gill Sans" charset="0"/>
            </a:endParaRPr>
          </a:p>
        </p:txBody>
      </p:sp>
      <p:sp>
        <p:nvSpPr>
          <p:cNvPr id="27" name="Freeform 36"/>
          <p:cNvSpPr>
            <a:spLocks noEditPoints="1"/>
          </p:cNvSpPr>
          <p:nvPr/>
        </p:nvSpPr>
        <p:spPr bwMode="auto">
          <a:xfrm>
            <a:off x="3840985" y="3439785"/>
            <a:ext cx="523216" cy="515058"/>
          </a:xfrm>
          <a:custGeom>
            <a:avLst/>
            <a:gdLst>
              <a:gd name="T0" fmla="*/ 188097 w 792"/>
              <a:gd name="T1" fmla="*/ 307152 h 779"/>
              <a:gd name="T2" fmla="*/ 249296 w 792"/>
              <a:gd name="T3" fmla="*/ 200865 h 779"/>
              <a:gd name="T4" fmla="*/ 350994 w 792"/>
              <a:gd name="T5" fmla="*/ 290938 h 779"/>
              <a:gd name="T6" fmla="*/ 264596 w 792"/>
              <a:gd name="T7" fmla="*/ 182850 h 779"/>
              <a:gd name="T8" fmla="*/ 350994 w 792"/>
              <a:gd name="T9" fmla="*/ 290938 h 779"/>
              <a:gd name="T10" fmla="*/ 350994 w 792"/>
              <a:gd name="T11" fmla="*/ 290938 h 779"/>
              <a:gd name="T12" fmla="*/ 420293 w 792"/>
              <a:gd name="T13" fmla="*/ 174743 h 779"/>
              <a:gd name="T14" fmla="*/ 442793 w 792"/>
              <a:gd name="T15" fmla="*/ 163034 h 779"/>
              <a:gd name="T16" fmla="*/ 445493 w 792"/>
              <a:gd name="T17" fmla="*/ 182850 h 779"/>
              <a:gd name="T18" fmla="*/ 439193 w 792"/>
              <a:gd name="T19" fmla="*/ 215276 h 779"/>
              <a:gd name="T20" fmla="*/ 418493 w 792"/>
              <a:gd name="T21" fmla="*/ 207170 h 779"/>
              <a:gd name="T22" fmla="*/ 393293 w 792"/>
              <a:gd name="T23" fmla="*/ 185552 h 779"/>
              <a:gd name="T24" fmla="*/ 410393 w 792"/>
              <a:gd name="T25" fmla="*/ 172942 h 779"/>
              <a:gd name="T26" fmla="*/ 442793 w 792"/>
              <a:gd name="T27" fmla="*/ 163034 h 779"/>
              <a:gd name="T28" fmla="*/ 337494 w 792"/>
              <a:gd name="T29" fmla="*/ 308953 h 779"/>
              <a:gd name="T30" fmla="*/ 325795 w 792"/>
              <a:gd name="T31" fmla="*/ 440461 h 779"/>
              <a:gd name="T32" fmla="*/ 371694 w 792"/>
              <a:gd name="T33" fmla="*/ 320663 h 779"/>
              <a:gd name="T34" fmla="*/ 280795 w 792"/>
              <a:gd name="T35" fmla="*/ 268420 h 779"/>
              <a:gd name="T36" fmla="*/ 246596 w 792"/>
              <a:gd name="T37" fmla="*/ 280130 h 779"/>
              <a:gd name="T38" fmla="*/ 292495 w 792"/>
              <a:gd name="T39" fmla="*/ 440461 h 779"/>
              <a:gd name="T40" fmla="*/ 280795 w 792"/>
              <a:gd name="T41" fmla="*/ 268420 h 779"/>
              <a:gd name="T42" fmla="*/ 416693 w 792"/>
              <a:gd name="T43" fmla="*/ 240497 h 779"/>
              <a:gd name="T44" fmla="*/ 404993 w 792"/>
              <a:gd name="T45" fmla="*/ 440461 h 779"/>
              <a:gd name="T46" fmla="*/ 450892 w 792"/>
              <a:gd name="T47" fmla="*/ 253107 h 779"/>
              <a:gd name="T48" fmla="*/ 201597 w 792"/>
              <a:gd name="T49" fmla="*/ 351288 h 779"/>
              <a:gd name="T50" fmla="*/ 167397 w 792"/>
              <a:gd name="T51" fmla="*/ 362997 h 779"/>
              <a:gd name="T52" fmla="*/ 213296 w 792"/>
              <a:gd name="T53" fmla="*/ 440461 h 779"/>
              <a:gd name="T54" fmla="*/ 201597 w 792"/>
              <a:gd name="T55" fmla="*/ 351288 h 779"/>
              <a:gd name="T56" fmla="*/ 122398 w 792"/>
              <a:gd name="T57" fmla="*/ 440461 h 779"/>
              <a:gd name="T58" fmla="*/ 110698 w 792"/>
              <a:gd name="T59" fmla="*/ 170240 h 779"/>
              <a:gd name="T60" fmla="*/ 134098 w 792"/>
              <a:gd name="T61" fmla="*/ 170240 h 779"/>
              <a:gd name="T62" fmla="*/ 477892 w 792"/>
              <a:gd name="T63" fmla="*/ 417042 h 779"/>
              <a:gd name="T64" fmla="*/ 477892 w 792"/>
              <a:gd name="T65" fmla="*/ 440461 h 779"/>
              <a:gd name="T66" fmla="*/ 110698 w 792"/>
              <a:gd name="T67" fmla="*/ 428751 h 779"/>
              <a:gd name="T68" fmla="*/ 477892 w 792"/>
              <a:gd name="T69" fmla="*/ 417042 h 779"/>
              <a:gd name="T70" fmla="*/ 611990 w 792"/>
              <a:gd name="T71" fmla="*/ 701675 h 779"/>
              <a:gd name="T72" fmla="*/ 436493 w 792"/>
              <a:gd name="T73" fmla="*/ 566564 h 779"/>
              <a:gd name="T74" fmla="*/ 0 w 792"/>
              <a:gd name="T75" fmla="*/ 299045 h 779"/>
              <a:gd name="T76" fmla="*/ 599390 w 792"/>
              <a:gd name="T77" fmla="*/ 299045 h 779"/>
              <a:gd name="T78" fmla="*/ 677689 w 792"/>
              <a:gd name="T79" fmla="*/ 544947 h 779"/>
              <a:gd name="T80" fmla="*/ 300595 w 792"/>
              <a:gd name="T81" fmla="*/ 561160 h 779"/>
              <a:gd name="T82" fmla="*/ 561591 w 792"/>
              <a:gd name="T83" fmla="*/ 299045 h 779"/>
              <a:gd name="T84" fmla="*/ 38699 w 792"/>
              <a:gd name="T85" fmla="*/ 299045 h 7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92" h="779">
                <a:moveTo>
                  <a:pt x="297" y="240"/>
                </a:moveTo>
                <a:lnTo>
                  <a:pt x="209" y="341"/>
                </a:lnTo>
                <a:lnTo>
                  <a:pt x="188" y="323"/>
                </a:lnTo>
                <a:lnTo>
                  <a:pt x="277" y="223"/>
                </a:lnTo>
                <a:lnTo>
                  <a:pt x="297" y="240"/>
                </a:lnTo>
                <a:close/>
                <a:moveTo>
                  <a:pt x="390" y="323"/>
                </a:moveTo>
                <a:lnTo>
                  <a:pt x="276" y="224"/>
                </a:lnTo>
                <a:lnTo>
                  <a:pt x="294" y="203"/>
                </a:lnTo>
                <a:lnTo>
                  <a:pt x="408" y="303"/>
                </a:lnTo>
                <a:lnTo>
                  <a:pt x="390" y="323"/>
                </a:lnTo>
                <a:close/>
                <a:moveTo>
                  <a:pt x="487" y="212"/>
                </a:moveTo>
                <a:lnTo>
                  <a:pt x="390" y="323"/>
                </a:lnTo>
                <a:lnTo>
                  <a:pt x="369" y="305"/>
                </a:lnTo>
                <a:lnTo>
                  <a:pt x="467" y="194"/>
                </a:lnTo>
                <a:lnTo>
                  <a:pt x="487" y="212"/>
                </a:lnTo>
                <a:close/>
                <a:moveTo>
                  <a:pt x="492" y="181"/>
                </a:moveTo>
                <a:cubicBezTo>
                  <a:pt x="497" y="179"/>
                  <a:pt x="500" y="182"/>
                  <a:pt x="499" y="187"/>
                </a:cubicBezTo>
                <a:lnTo>
                  <a:pt x="495" y="203"/>
                </a:lnTo>
                <a:cubicBezTo>
                  <a:pt x="494" y="209"/>
                  <a:pt x="492" y="217"/>
                  <a:pt x="491" y="222"/>
                </a:cubicBezTo>
                <a:lnTo>
                  <a:pt x="488" y="239"/>
                </a:lnTo>
                <a:cubicBezTo>
                  <a:pt x="487" y="244"/>
                  <a:pt x="483" y="245"/>
                  <a:pt x="479" y="242"/>
                </a:cubicBezTo>
                <a:lnTo>
                  <a:pt x="465" y="230"/>
                </a:lnTo>
                <a:cubicBezTo>
                  <a:pt x="461" y="227"/>
                  <a:pt x="455" y="221"/>
                  <a:pt x="451" y="217"/>
                </a:cubicBezTo>
                <a:lnTo>
                  <a:pt x="437" y="206"/>
                </a:lnTo>
                <a:cubicBezTo>
                  <a:pt x="433" y="202"/>
                  <a:pt x="434" y="198"/>
                  <a:pt x="439" y="197"/>
                </a:cubicBezTo>
                <a:lnTo>
                  <a:pt x="456" y="192"/>
                </a:lnTo>
                <a:cubicBezTo>
                  <a:pt x="461" y="190"/>
                  <a:pt x="470" y="187"/>
                  <a:pt x="475" y="186"/>
                </a:cubicBezTo>
                <a:lnTo>
                  <a:pt x="492" y="181"/>
                </a:lnTo>
                <a:close/>
                <a:moveTo>
                  <a:pt x="400" y="343"/>
                </a:moveTo>
                <a:lnTo>
                  <a:pt x="375" y="343"/>
                </a:lnTo>
                <a:cubicBezTo>
                  <a:pt x="368" y="343"/>
                  <a:pt x="362" y="349"/>
                  <a:pt x="362" y="356"/>
                </a:cubicBezTo>
                <a:lnTo>
                  <a:pt x="362" y="489"/>
                </a:lnTo>
                <a:lnTo>
                  <a:pt x="413" y="489"/>
                </a:lnTo>
                <a:lnTo>
                  <a:pt x="413" y="356"/>
                </a:lnTo>
                <a:cubicBezTo>
                  <a:pt x="413" y="349"/>
                  <a:pt x="407" y="343"/>
                  <a:pt x="400" y="343"/>
                </a:cubicBezTo>
                <a:close/>
                <a:moveTo>
                  <a:pt x="312" y="298"/>
                </a:moveTo>
                <a:lnTo>
                  <a:pt x="287" y="298"/>
                </a:lnTo>
                <a:cubicBezTo>
                  <a:pt x="280" y="298"/>
                  <a:pt x="274" y="304"/>
                  <a:pt x="274" y="311"/>
                </a:cubicBezTo>
                <a:lnTo>
                  <a:pt x="274" y="489"/>
                </a:lnTo>
                <a:lnTo>
                  <a:pt x="325" y="489"/>
                </a:lnTo>
                <a:lnTo>
                  <a:pt x="325" y="311"/>
                </a:lnTo>
                <a:cubicBezTo>
                  <a:pt x="325" y="304"/>
                  <a:pt x="319" y="298"/>
                  <a:pt x="312" y="298"/>
                </a:cubicBezTo>
                <a:close/>
                <a:moveTo>
                  <a:pt x="488" y="267"/>
                </a:moveTo>
                <a:lnTo>
                  <a:pt x="463" y="267"/>
                </a:lnTo>
                <a:cubicBezTo>
                  <a:pt x="456" y="267"/>
                  <a:pt x="450" y="273"/>
                  <a:pt x="450" y="281"/>
                </a:cubicBezTo>
                <a:lnTo>
                  <a:pt x="450" y="489"/>
                </a:lnTo>
                <a:lnTo>
                  <a:pt x="501" y="489"/>
                </a:lnTo>
                <a:lnTo>
                  <a:pt x="501" y="281"/>
                </a:lnTo>
                <a:cubicBezTo>
                  <a:pt x="501" y="273"/>
                  <a:pt x="495" y="267"/>
                  <a:pt x="488" y="267"/>
                </a:cubicBezTo>
                <a:close/>
                <a:moveTo>
                  <a:pt x="224" y="390"/>
                </a:moveTo>
                <a:lnTo>
                  <a:pt x="200" y="390"/>
                </a:lnTo>
                <a:cubicBezTo>
                  <a:pt x="192" y="390"/>
                  <a:pt x="186" y="396"/>
                  <a:pt x="186" y="403"/>
                </a:cubicBezTo>
                <a:lnTo>
                  <a:pt x="186" y="489"/>
                </a:lnTo>
                <a:lnTo>
                  <a:pt x="237" y="489"/>
                </a:lnTo>
                <a:lnTo>
                  <a:pt x="237" y="403"/>
                </a:lnTo>
                <a:cubicBezTo>
                  <a:pt x="237" y="396"/>
                  <a:pt x="231" y="390"/>
                  <a:pt x="224" y="390"/>
                </a:cubicBezTo>
                <a:close/>
                <a:moveTo>
                  <a:pt x="149" y="476"/>
                </a:moveTo>
                <a:cubicBezTo>
                  <a:pt x="149" y="483"/>
                  <a:pt x="144" y="489"/>
                  <a:pt x="136" y="489"/>
                </a:cubicBezTo>
                <a:cubicBezTo>
                  <a:pt x="129" y="489"/>
                  <a:pt x="123" y="483"/>
                  <a:pt x="123" y="476"/>
                </a:cubicBezTo>
                <a:lnTo>
                  <a:pt x="123" y="189"/>
                </a:lnTo>
                <a:cubicBezTo>
                  <a:pt x="123" y="182"/>
                  <a:pt x="129" y="176"/>
                  <a:pt x="136" y="176"/>
                </a:cubicBezTo>
                <a:cubicBezTo>
                  <a:pt x="143" y="176"/>
                  <a:pt x="149" y="182"/>
                  <a:pt x="149" y="189"/>
                </a:cubicBezTo>
                <a:lnTo>
                  <a:pt x="149" y="476"/>
                </a:lnTo>
                <a:close/>
                <a:moveTo>
                  <a:pt x="531" y="463"/>
                </a:moveTo>
                <a:cubicBezTo>
                  <a:pt x="538" y="463"/>
                  <a:pt x="544" y="469"/>
                  <a:pt x="544" y="476"/>
                </a:cubicBezTo>
                <a:cubicBezTo>
                  <a:pt x="544" y="483"/>
                  <a:pt x="538" y="489"/>
                  <a:pt x="531" y="489"/>
                </a:cubicBezTo>
                <a:lnTo>
                  <a:pt x="136" y="489"/>
                </a:lnTo>
                <a:cubicBezTo>
                  <a:pt x="129" y="489"/>
                  <a:pt x="123" y="483"/>
                  <a:pt x="123" y="476"/>
                </a:cubicBezTo>
                <a:cubicBezTo>
                  <a:pt x="123" y="469"/>
                  <a:pt x="129" y="463"/>
                  <a:pt x="136" y="463"/>
                </a:cubicBezTo>
                <a:lnTo>
                  <a:pt x="531" y="463"/>
                </a:lnTo>
                <a:close/>
                <a:moveTo>
                  <a:pt x="753" y="750"/>
                </a:moveTo>
                <a:cubicBezTo>
                  <a:pt x="732" y="770"/>
                  <a:pt x="706" y="779"/>
                  <a:pt x="680" y="779"/>
                </a:cubicBezTo>
                <a:cubicBezTo>
                  <a:pt x="654" y="779"/>
                  <a:pt x="628" y="770"/>
                  <a:pt x="608" y="750"/>
                </a:cubicBezTo>
                <a:lnTo>
                  <a:pt x="485" y="629"/>
                </a:lnTo>
                <a:cubicBezTo>
                  <a:pt x="440" y="653"/>
                  <a:pt x="388" y="666"/>
                  <a:pt x="334" y="666"/>
                </a:cubicBezTo>
                <a:cubicBezTo>
                  <a:pt x="149" y="666"/>
                  <a:pt x="0" y="517"/>
                  <a:pt x="0" y="332"/>
                </a:cubicBezTo>
                <a:cubicBezTo>
                  <a:pt x="0" y="149"/>
                  <a:pt x="149" y="0"/>
                  <a:pt x="334" y="0"/>
                </a:cubicBezTo>
                <a:cubicBezTo>
                  <a:pt x="517" y="0"/>
                  <a:pt x="666" y="149"/>
                  <a:pt x="666" y="332"/>
                </a:cubicBezTo>
                <a:cubicBezTo>
                  <a:pt x="666" y="387"/>
                  <a:pt x="653" y="439"/>
                  <a:pt x="630" y="484"/>
                </a:cubicBezTo>
                <a:lnTo>
                  <a:pt x="753" y="605"/>
                </a:lnTo>
                <a:cubicBezTo>
                  <a:pt x="792" y="645"/>
                  <a:pt x="792" y="709"/>
                  <a:pt x="753" y="750"/>
                </a:cubicBezTo>
                <a:close/>
                <a:moveTo>
                  <a:pt x="334" y="623"/>
                </a:moveTo>
                <a:lnTo>
                  <a:pt x="334" y="623"/>
                </a:lnTo>
                <a:cubicBezTo>
                  <a:pt x="494" y="623"/>
                  <a:pt x="624" y="493"/>
                  <a:pt x="624" y="332"/>
                </a:cubicBezTo>
                <a:cubicBezTo>
                  <a:pt x="624" y="172"/>
                  <a:pt x="494" y="42"/>
                  <a:pt x="334" y="42"/>
                </a:cubicBezTo>
                <a:cubicBezTo>
                  <a:pt x="173" y="42"/>
                  <a:pt x="43" y="172"/>
                  <a:pt x="43" y="332"/>
                </a:cubicBezTo>
                <a:cubicBezTo>
                  <a:pt x="43" y="493"/>
                  <a:pt x="173" y="623"/>
                  <a:pt x="334" y="6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8" name="Freeform 34"/>
          <p:cNvSpPr>
            <a:spLocks noEditPoints="1"/>
          </p:cNvSpPr>
          <p:nvPr/>
        </p:nvSpPr>
        <p:spPr bwMode="auto">
          <a:xfrm>
            <a:off x="7656978" y="3281816"/>
            <a:ext cx="432429" cy="588405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632509" y="4838775"/>
            <a:ext cx="541371" cy="380102"/>
            <a:chOff x="2409665" y="939861"/>
            <a:chExt cx="5638961" cy="3959164"/>
          </a:xfrm>
          <a:solidFill>
            <a:schemeClr val="bg1"/>
          </a:solidFill>
        </p:grpSpPr>
        <p:sp>
          <p:nvSpPr>
            <p:cNvPr id="31" name="流程图: 联系 2"/>
            <p:cNvSpPr/>
            <p:nvPr/>
          </p:nvSpPr>
          <p:spPr>
            <a:xfrm>
              <a:off x="3884040" y="1024462"/>
              <a:ext cx="2680685" cy="3874563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联系 2"/>
            <p:cNvSpPr/>
            <p:nvPr/>
          </p:nvSpPr>
          <p:spPr>
            <a:xfrm>
              <a:off x="2409665" y="939861"/>
              <a:ext cx="1914686" cy="2767416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联系 2"/>
            <p:cNvSpPr/>
            <p:nvPr/>
          </p:nvSpPr>
          <p:spPr>
            <a:xfrm>
              <a:off x="6133940" y="939861"/>
              <a:ext cx="1914686" cy="2767416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4" name="Freeform 913"/>
          <p:cNvSpPr>
            <a:spLocks noEditPoints="1"/>
          </p:cNvSpPr>
          <p:nvPr/>
        </p:nvSpPr>
        <p:spPr bwMode="auto">
          <a:xfrm>
            <a:off x="7022130" y="4677193"/>
            <a:ext cx="479258" cy="411373"/>
          </a:xfrm>
          <a:custGeom>
            <a:avLst/>
            <a:gdLst>
              <a:gd name="T0" fmla="*/ 562282 w 154"/>
              <a:gd name="T1" fmla="*/ 371910 h 144"/>
              <a:gd name="T2" fmla="*/ 621754 w 154"/>
              <a:gd name="T3" fmla="*/ 355740 h 144"/>
              <a:gd name="T4" fmla="*/ 805577 w 154"/>
              <a:gd name="T5" fmla="*/ 32340 h 144"/>
              <a:gd name="T6" fmla="*/ 697446 w 154"/>
              <a:gd name="T7" fmla="*/ 32340 h 144"/>
              <a:gd name="T8" fmla="*/ 643380 w 154"/>
              <a:gd name="T9" fmla="*/ 32340 h 144"/>
              <a:gd name="T10" fmla="*/ 643380 w 154"/>
              <a:gd name="T11" fmla="*/ 0 h 144"/>
              <a:gd name="T12" fmla="*/ 189230 w 154"/>
              <a:gd name="T13" fmla="*/ 0 h 144"/>
              <a:gd name="T14" fmla="*/ 189230 w 154"/>
              <a:gd name="T15" fmla="*/ 32340 h 144"/>
              <a:gd name="T16" fmla="*/ 135164 w 154"/>
              <a:gd name="T17" fmla="*/ 32340 h 144"/>
              <a:gd name="T18" fmla="*/ 27033 w 154"/>
              <a:gd name="T19" fmla="*/ 32340 h 144"/>
              <a:gd name="T20" fmla="*/ 210856 w 154"/>
              <a:gd name="T21" fmla="*/ 355740 h 144"/>
              <a:gd name="T22" fmla="*/ 270328 w 154"/>
              <a:gd name="T23" fmla="*/ 371910 h 144"/>
              <a:gd name="T24" fmla="*/ 383866 w 154"/>
              <a:gd name="T25" fmla="*/ 447371 h 144"/>
              <a:gd name="T26" fmla="*/ 383866 w 154"/>
              <a:gd name="T27" fmla="*/ 679141 h 144"/>
              <a:gd name="T28" fmla="*/ 189230 w 154"/>
              <a:gd name="T29" fmla="*/ 776161 h 144"/>
              <a:gd name="T30" fmla="*/ 643380 w 154"/>
              <a:gd name="T31" fmla="*/ 776161 h 144"/>
              <a:gd name="T32" fmla="*/ 448744 w 154"/>
              <a:gd name="T33" fmla="*/ 679141 h 144"/>
              <a:gd name="T34" fmla="*/ 448744 w 154"/>
              <a:gd name="T35" fmla="*/ 447371 h 144"/>
              <a:gd name="T36" fmla="*/ 562282 w 154"/>
              <a:gd name="T37" fmla="*/ 371910 h 144"/>
              <a:gd name="T38" fmla="*/ 643380 w 154"/>
              <a:gd name="T39" fmla="*/ 140140 h 144"/>
              <a:gd name="T40" fmla="*/ 643380 w 154"/>
              <a:gd name="T41" fmla="*/ 64680 h 144"/>
              <a:gd name="T42" fmla="*/ 697446 w 154"/>
              <a:gd name="T43" fmla="*/ 64680 h 144"/>
              <a:gd name="T44" fmla="*/ 773138 w 154"/>
              <a:gd name="T45" fmla="*/ 64680 h 144"/>
              <a:gd name="T46" fmla="*/ 610941 w 154"/>
              <a:gd name="T47" fmla="*/ 323400 h 144"/>
              <a:gd name="T48" fmla="*/ 589315 w 154"/>
              <a:gd name="T49" fmla="*/ 334180 h 144"/>
              <a:gd name="T50" fmla="*/ 643380 w 154"/>
              <a:gd name="T51" fmla="*/ 140140 h 144"/>
              <a:gd name="T52" fmla="*/ 221669 w 154"/>
              <a:gd name="T53" fmla="*/ 323400 h 144"/>
              <a:gd name="T54" fmla="*/ 59472 w 154"/>
              <a:gd name="T55" fmla="*/ 64680 h 144"/>
              <a:gd name="T56" fmla="*/ 135164 w 154"/>
              <a:gd name="T57" fmla="*/ 64680 h 144"/>
              <a:gd name="T58" fmla="*/ 189230 w 154"/>
              <a:gd name="T59" fmla="*/ 64680 h 144"/>
              <a:gd name="T60" fmla="*/ 189230 w 154"/>
              <a:gd name="T61" fmla="*/ 140140 h 144"/>
              <a:gd name="T62" fmla="*/ 243295 w 154"/>
              <a:gd name="T63" fmla="*/ 334180 h 144"/>
              <a:gd name="T64" fmla="*/ 221669 w 154"/>
              <a:gd name="T65" fmla="*/ 323400 h 144"/>
              <a:gd name="T66" fmla="*/ 416305 w 154"/>
              <a:gd name="T67" fmla="*/ 285670 h 144"/>
              <a:gd name="T68" fmla="*/ 313580 w 154"/>
              <a:gd name="T69" fmla="*/ 355740 h 144"/>
              <a:gd name="T70" fmla="*/ 351426 w 154"/>
              <a:gd name="T71" fmla="*/ 237160 h 144"/>
              <a:gd name="T72" fmla="*/ 254108 w 154"/>
              <a:gd name="T73" fmla="*/ 167090 h 144"/>
              <a:gd name="T74" fmla="*/ 378459 w 154"/>
              <a:gd name="T75" fmla="*/ 161700 h 144"/>
              <a:gd name="T76" fmla="*/ 416305 w 154"/>
              <a:gd name="T77" fmla="*/ 48510 h 144"/>
              <a:gd name="T78" fmla="*/ 454151 w 154"/>
              <a:gd name="T79" fmla="*/ 161700 h 144"/>
              <a:gd name="T80" fmla="*/ 578502 w 154"/>
              <a:gd name="T81" fmla="*/ 167090 h 144"/>
              <a:gd name="T82" fmla="*/ 481184 w 154"/>
              <a:gd name="T83" fmla="*/ 237160 h 144"/>
              <a:gd name="T84" fmla="*/ 519030 w 154"/>
              <a:gd name="T85" fmla="*/ 355740 h 144"/>
              <a:gd name="T86" fmla="*/ 416305 w 154"/>
              <a:gd name="T87" fmla="*/ 285670 h 1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4"/>
              <a:gd name="T133" fmla="*/ 0 h 144"/>
              <a:gd name="T134" fmla="*/ 154 w 154"/>
              <a:gd name="T135" fmla="*/ 144 h 14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578735" y="3281816"/>
            <a:ext cx="103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添加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2244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956 -4.44444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2148 2.59259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/>
      <p:bldP spid="16" grpId="0"/>
      <p:bldP spid="17" grpId="0"/>
      <p:bldP spid="26" grpId="0" animBg="1"/>
      <p:bldP spid="27" grpId="0" animBg="1"/>
      <p:bldP spid="28" grpId="0" animBg="1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6760185" y="2179564"/>
            <a:ext cx="677952" cy="67795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718299" y="672641"/>
            <a:ext cx="829826" cy="829826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262738" y="1883120"/>
            <a:ext cx="770088" cy="770088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744290" y="76679"/>
            <a:ext cx="729411" cy="72941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888368" y="-718520"/>
            <a:ext cx="1120554" cy="1120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239036" y="1087554"/>
            <a:ext cx="822601" cy="82260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5726" y="2919428"/>
            <a:ext cx="12192000" cy="2162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/>
              <a:t>会议过程</a:t>
            </a:r>
          </a:p>
        </p:txBody>
      </p:sp>
      <p:sp>
        <p:nvSpPr>
          <p:cNvPr id="4" name="椭圆 3"/>
          <p:cNvSpPr/>
          <p:nvPr/>
        </p:nvSpPr>
        <p:spPr>
          <a:xfrm>
            <a:off x="4869845" y="-339290"/>
            <a:ext cx="2568292" cy="256829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76938" y="-176487"/>
            <a:ext cx="95410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600" dirty="0">
                <a:solidFill>
                  <a:schemeClr val="accent2">
                    <a:lumMod val="75000"/>
                  </a:schemeClr>
                </a:solidFill>
                <a:latin typeface="AgencyFB" panose="02000806040000020003" pitchFamily="2" charset="0"/>
              </a:rPr>
              <a:t>2</a:t>
            </a:r>
            <a:endParaRPr lang="zh-CN" altLang="en-US" sz="13600" dirty="0">
              <a:solidFill>
                <a:schemeClr val="accent2">
                  <a:lumMod val="75000"/>
                </a:schemeClr>
              </a:solidFill>
              <a:latin typeface="AgencyFB" panose="02000806040000020003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86500" y="1629489"/>
            <a:ext cx="173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PART 02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6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4" grpId="0" animBg="1"/>
      <p:bldP spid="4" grpId="1" animBg="1"/>
      <p:bldP spid="4" grpId="2" animBg="1"/>
      <p:bldP spid="21" grpId="0"/>
      <p:bldP spid="21" grpId="1"/>
      <p:bldP spid="21" grpId="2"/>
      <p:bldP spid="23" grpId="0"/>
      <p:bldP spid="23" grpId="1"/>
      <p:bldP spid="2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-110330" y="888543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038254" y="218741"/>
            <a:ext cx="411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过程</a:t>
            </a:r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1731169" y="3650622"/>
            <a:ext cx="8729663" cy="0"/>
          </a:xfrm>
          <a:custGeom>
            <a:avLst/>
            <a:gdLst>
              <a:gd name="T0" fmla="*/ 0 w 24000"/>
              <a:gd name="T1" fmla="*/ 24000 w 240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4000">
                <a:moveTo>
                  <a:pt x="0" y="0"/>
                </a:moveTo>
                <a:cubicBezTo>
                  <a:pt x="24000" y="0"/>
                  <a:pt x="24000" y="0"/>
                  <a:pt x="24000" y="0"/>
                </a:cubicBezTo>
              </a:path>
            </a:pathLst>
          </a:custGeom>
          <a:noFill/>
          <a:ln w="12700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3098007" y="3563310"/>
            <a:ext cx="174625" cy="174625"/>
          </a:xfrm>
          <a:prstGeom prst="ellipse">
            <a:avLst/>
          </a:prstGeom>
          <a:noFill/>
          <a:ln w="365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4596607" y="360617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7508082" y="360617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6007894" y="3563310"/>
            <a:ext cx="174625" cy="174625"/>
          </a:xfrm>
          <a:prstGeom prst="ellipse">
            <a:avLst/>
          </a:prstGeom>
          <a:noFill/>
          <a:ln w="36513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8919369" y="3563310"/>
            <a:ext cx="174625" cy="174625"/>
          </a:xfrm>
          <a:prstGeom prst="ellipse">
            <a:avLst/>
          </a:prstGeom>
          <a:noFill/>
          <a:ln w="36513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8"/>
          <p:cNvSpPr>
            <a:spLocks/>
          </p:cNvSpPr>
          <p:nvPr/>
        </p:nvSpPr>
        <p:spPr bwMode="auto">
          <a:xfrm>
            <a:off x="3042444" y="3823660"/>
            <a:ext cx="287338" cy="142875"/>
          </a:xfrm>
          <a:custGeom>
            <a:avLst/>
            <a:gdLst>
              <a:gd name="T0" fmla="*/ 0 w 789"/>
              <a:gd name="T1" fmla="*/ 394 h 394"/>
              <a:gd name="T2" fmla="*/ 394 w 789"/>
              <a:gd name="T3" fmla="*/ 0 h 394"/>
              <a:gd name="T4" fmla="*/ 789 w 789"/>
              <a:gd name="T5" fmla="*/ 394 h 394"/>
              <a:gd name="T6" fmla="*/ 0 w 789"/>
              <a:gd name="T7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9" h="394">
                <a:moveTo>
                  <a:pt x="0" y="394"/>
                </a:moveTo>
                <a:lnTo>
                  <a:pt x="394" y="0"/>
                </a:lnTo>
                <a:lnTo>
                  <a:pt x="789" y="394"/>
                </a:lnTo>
                <a:lnTo>
                  <a:pt x="0" y="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9"/>
          <p:cNvSpPr>
            <a:spLocks/>
          </p:cNvSpPr>
          <p:nvPr/>
        </p:nvSpPr>
        <p:spPr bwMode="auto">
          <a:xfrm>
            <a:off x="8862219" y="3823660"/>
            <a:ext cx="287338" cy="142875"/>
          </a:xfrm>
          <a:custGeom>
            <a:avLst/>
            <a:gdLst>
              <a:gd name="T0" fmla="*/ 0 w 789"/>
              <a:gd name="T1" fmla="*/ 394 h 394"/>
              <a:gd name="T2" fmla="*/ 394 w 789"/>
              <a:gd name="T3" fmla="*/ 0 h 394"/>
              <a:gd name="T4" fmla="*/ 789 w 789"/>
              <a:gd name="T5" fmla="*/ 394 h 394"/>
              <a:gd name="T6" fmla="*/ 0 w 789"/>
              <a:gd name="T7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9" h="394">
                <a:moveTo>
                  <a:pt x="0" y="394"/>
                </a:moveTo>
                <a:lnTo>
                  <a:pt x="394" y="0"/>
                </a:lnTo>
                <a:lnTo>
                  <a:pt x="789" y="394"/>
                </a:lnTo>
                <a:lnTo>
                  <a:pt x="0" y="3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30"/>
          <p:cNvSpPr>
            <a:spLocks/>
          </p:cNvSpPr>
          <p:nvPr/>
        </p:nvSpPr>
        <p:spPr bwMode="auto">
          <a:xfrm>
            <a:off x="5952332" y="3333122"/>
            <a:ext cx="287338" cy="142875"/>
          </a:xfrm>
          <a:custGeom>
            <a:avLst/>
            <a:gdLst>
              <a:gd name="T0" fmla="*/ 0 w 789"/>
              <a:gd name="T1" fmla="*/ 0 h 394"/>
              <a:gd name="T2" fmla="*/ 394 w 789"/>
              <a:gd name="T3" fmla="*/ 394 h 394"/>
              <a:gd name="T4" fmla="*/ 789 w 789"/>
              <a:gd name="T5" fmla="*/ 0 h 394"/>
              <a:gd name="T6" fmla="*/ 0 w 789"/>
              <a:gd name="T7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9" h="394">
                <a:moveTo>
                  <a:pt x="0" y="0"/>
                </a:moveTo>
                <a:lnTo>
                  <a:pt x="394" y="394"/>
                </a:lnTo>
                <a:lnTo>
                  <a:pt x="78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31"/>
          <p:cNvSpPr>
            <a:spLocks noChangeArrowheads="1"/>
          </p:cNvSpPr>
          <p:nvPr/>
        </p:nvSpPr>
        <p:spPr bwMode="auto">
          <a:xfrm>
            <a:off x="1686719" y="360617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32"/>
          <p:cNvSpPr>
            <a:spLocks noChangeArrowheads="1"/>
          </p:cNvSpPr>
          <p:nvPr/>
        </p:nvSpPr>
        <p:spPr bwMode="auto">
          <a:xfrm>
            <a:off x="10417969" y="360617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653143" y="2380572"/>
            <a:ext cx="282841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我们先给公司负责人展示了我们的调研文档，让他们知道大概风格。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653143" y="2036380"/>
            <a:ext cx="2828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展示调研文档</a:t>
            </a:r>
          </a:p>
        </p:txBody>
      </p:sp>
      <p:sp>
        <p:nvSpPr>
          <p:cNvPr id="22" name="矩形 21"/>
          <p:cNvSpPr/>
          <p:nvPr/>
        </p:nvSpPr>
        <p:spPr>
          <a:xfrm>
            <a:off x="7762009" y="2380572"/>
            <a:ext cx="282841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需求文档确认完毕，会议结束后留下了开心的合照。</a:t>
            </a:r>
          </a:p>
        </p:txBody>
      </p:sp>
      <p:sp>
        <p:nvSpPr>
          <p:cNvPr id="23" name="矩形 22"/>
          <p:cNvSpPr/>
          <p:nvPr/>
        </p:nvSpPr>
        <p:spPr>
          <a:xfrm>
            <a:off x="7762009" y="2036380"/>
            <a:ext cx="2828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会议结束</a:t>
            </a:r>
          </a:p>
        </p:txBody>
      </p:sp>
      <p:sp>
        <p:nvSpPr>
          <p:cNvPr id="24" name="矩形 23"/>
          <p:cNvSpPr/>
          <p:nvPr/>
        </p:nvSpPr>
        <p:spPr>
          <a:xfrm>
            <a:off x="4707581" y="4361773"/>
            <a:ext cx="2828419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询问他们的需求，并及时记录。过程中他们很耐心听我们的意见，并结合他们自己的想法对主页及分页内容进行了一个概括。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707581" y="4017581"/>
            <a:ext cx="2828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确认需求文档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7F9B40-87A4-41F5-AA7E-2C88142BA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16" y="4005128"/>
            <a:ext cx="3153031" cy="236477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4699FDD-6902-4C40-9564-C847D9331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92" y="1819031"/>
            <a:ext cx="3174199" cy="147373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74B764D-DF3D-4051-A3FF-4797F168D8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98" y="3996504"/>
            <a:ext cx="3352799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822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956 -4.44444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2148 2.59259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38254" y="218741"/>
            <a:ext cx="411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对方考虑的问题</a:t>
            </a: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3877469" y="2142416"/>
            <a:ext cx="3416300" cy="3424238"/>
          </a:xfrm>
          <a:custGeom>
            <a:avLst/>
            <a:gdLst>
              <a:gd name="T0" fmla="*/ 2462 w 4677"/>
              <a:gd name="T1" fmla="*/ 0 h 4677"/>
              <a:gd name="T2" fmla="*/ 2781 w 4677"/>
              <a:gd name="T3" fmla="*/ 314 h 4677"/>
              <a:gd name="T4" fmla="*/ 3178 w 4677"/>
              <a:gd name="T5" fmla="*/ 153 h 4677"/>
              <a:gd name="T6" fmla="*/ 3385 w 4677"/>
              <a:gd name="T7" fmla="*/ 550 h 4677"/>
              <a:gd name="T8" fmla="*/ 3813 w 4677"/>
              <a:gd name="T9" fmla="*/ 519 h 4677"/>
              <a:gd name="T10" fmla="*/ 3886 w 4677"/>
              <a:gd name="T11" fmla="*/ 961 h 4677"/>
              <a:gd name="T12" fmla="*/ 4303 w 4677"/>
              <a:gd name="T13" fmla="*/ 1064 h 4677"/>
              <a:gd name="T14" fmla="*/ 4236 w 4677"/>
              <a:gd name="T15" fmla="*/ 1506 h 4677"/>
              <a:gd name="T16" fmla="*/ 4601 w 4677"/>
              <a:gd name="T17" fmla="*/ 1733 h 4677"/>
              <a:gd name="T18" fmla="*/ 4400 w 4677"/>
              <a:gd name="T19" fmla="*/ 2134 h 4677"/>
              <a:gd name="T20" fmla="*/ 4677 w 4677"/>
              <a:gd name="T21" fmla="*/ 2462 h 4677"/>
              <a:gd name="T22" fmla="*/ 4363 w 4677"/>
              <a:gd name="T23" fmla="*/ 2781 h 4677"/>
              <a:gd name="T24" fmla="*/ 4525 w 4677"/>
              <a:gd name="T25" fmla="*/ 3178 h 4677"/>
              <a:gd name="T26" fmla="*/ 4127 w 4677"/>
              <a:gd name="T27" fmla="*/ 3385 h 4677"/>
              <a:gd name="T28" fmla="*/ 4158 w 4677"/>
              <a:gd name="T29" fmla="*/ 3813 h 4677"/>
              <a:gd name="T30" fmla="*/ 3716 w 4677"/>
              <a:gd name="T31" fmla="*/ 3886 h 4677"/>
              <a:gd name="T32" fmla="*/ 3614 w 4677"/>
              <a:gd name="T33" fmla="*/ 4303 h 4677"/>
              <a:gd name="T34" fmla="*/ 3171 w 4677"/>
              <a:gd name="T35" fmla="*/ 4237 h 4677"/>
              <a:gd name="T36" fmla="*/ 2944 w 4677"/>
              <a:gd name="T37" fmla="*/ 4601 h 4677"/>
              <a:gd name="T38" fmla="*/ 2544 w 4677"/>
              <a:gd name="T39" fmla="*/ 4401 h 4677"/>
              <a:gd name="T40" fmla="*/ 2216 w 4677"/>
              <a:gd name="T41" fmla="*/ 4677 h 4677"/>
              <a:gd name="T42" fmla="*/ 1896 w 4677"/>
              <a:gd name="T43" fmla="*/ 4363 h 4677"/>
              <a:gd name="T44" fmla="*/ 1499 w 4677"/>
              <a:gd name="T45" fmla="*/ 4525 h 4677"/>
              <a:gd name="T46" fmla="*/ 1293 w 4677"/>
              <a:gd name="T47" fmla="*/ 4128 h 4677"/>
              <a:gd name="T48" fmla="*/ 864 w 4677"/>
              <a:gd name="T49" fmla="*/ 4158 h 4677"/>
              <a:gd name="T50" fmla="*/ 791 w 4677"/>
              <a:gd name="T51" fmla="*/ 3717 h 4677"/>
              <a:gd name="T52" fmla="*/ 374 w 4677"/>
              <a:gd name="T53" fmla="*/ 3614 h 4677"/>
              <a:gd name="T54" fmla="*/ 441 w 4677"/>
              <a:gd name="T55" fmla="*/ 3171 h 4677"/>
              <a:gd name="T56" fmla="*/ 76 w 4677"/>
              <a:gd name="T57" fmla="*/ 2945 h 4677"/>
              <a:gd name="T58" fmla="*/ 277 w 4677"/>
              <a:gd name="T59" fmla="*/ 2544 h 4677"/>
              <a:gd name="T60" fmla="*/ 0 w 4677"/>
              <a:gd name="T61" fmla="*/ 2216 h 4677"/>
              <a:gd name="T62" fmla="*/ 314 w 4677"/>
              <a:gd name="T63" fmla="*/ 1897 h 4677"/>
              <a:gd name="T64" fmla="*/ 152 w 4677"/>
              <a:gd name="T65" fmla="*/ 1499 h 4677"/>
              <a:gd name="T66" fmla="*/ 550 w 4677"/>
              <a:gd name="T67" fmla="*/ 1293 h 4677"/>
              <a:gd name="T68" fmla="*/ 519 w 4677"/>
              <a:gd name="T69" fmla="*/ 865 h 4677"/>
              <a:gd name="T70" fmla="*/ 961 w 4677"/>
              <a:gd name="T71" fmla="*/ 792 h 4677"/>
              <a:gd name="T72" fmla="*/ 1063 w 4677"/>
              <a:gd name="T73" fmla="*/ 375 h 4677"/>
              <a:gd name="T74" fmla="*/ 1506 w 4677"/>
              <a:gd name="T75" fmla="*/ 441 h 4677"/>
              <a:gd name="T76" fmla="*/ 1733 w 4677"/>
              <a:gd name="T77" fmla="*/ 77 h 4677"/>
              <a:gd name="T78" fmla="*/ 2133 w 4677"/>
              <a:gd name="T79" fmla="*/ 277 h 4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77" h="4677">
                <a:moveTo>
                  <a:pt x="2216" y="0"/>
                </a:moveTo>
                <a:lnTo>
                  <a:pt x="2462" y="0"/>
                </a:lnTo>
                <a:lnTo>
                  <a:pt x="2544" y="277"/>
                </a:lnTo>
                <a:cubicBezTo>
                  <a:pt x="2624" y="285"/>
                  <a:pt x="2703" y="297"/>
                  <a:pt x="2781" y="314"/>
                </a:cubicBezTo>
                <a:lnTo>
                  <a:pt x="2944" y="77"/>
                </a:lnTo>
                <a:lnTo>
                  <a:pt x="3178" y="153"/>
                </a:lnTo>
                <a:lnTo>
                  <a:pt x="3171" y="441"/>
                </a:lnTo>
                <a:cubicBezTo>
                  <a:pt x="3244" y="473"/>
                  <a:pt x="3316" y="510"/>
                  <a:pt x="3385" y="550"/>
                </a:cubicBezTo>
                <a:lnTo>
                  <a:pt x="3614" y="375"/>
                </a:lnTo>
                <a:lnTo>
                  <a:pt x="3813" y="519"/>
                </a:lnTo>
                <a:lnTo>
                  <a:pt x="3716" y="792"/>
                </a:lnTo>
                <a:cubicBezTo>
                  <a:pt x="3776" y="845"/>
                  <a:pt x="3833" y="901"/>
                  <a:pt x="3886" y="961"/>
                </a:cubicBezTo>
                <a:lnTo>
                  <a:pt x="4158" y="865"/>
                </a:lnTo>
                <a:lnTo>
                  <a:pt x="4303" y="1064"/>
                </a:lnTo>
                <a:lnTo>
                  <a:pt x="4127" y="1293"/>
                </a:lnTo>
                <a:cubicBezTo>
                  <a:pt x="4168" y="1362"/>
                  <a:pt x="4204" y="1433"/>
                  <a:pt x="4236" y="1506"/>
                </a:cubicBezTo>
                <a:lnTo>
                  <a:pt x="4525" y="1499"/>
                </a:lnTo>
                <a:lnTo>
                  <a:pt x="4601" y="1733"/>
                </a:lnTo>
                <a:lnTo>
                  <a:pt x="4363" y="1897"/>
                </a:lnTo>
                <a:cubicBezTo>
                  <a:pt x="4380" y="1974"/>
                  <a:pt x="4393" y="2053"/>
                  <a:pt x="4400" y="2134"/>
                </a:cubicBezTo>
                <a:lnTo>
                  <a:pt x="4677" y="2216"/>
                </a:lnTo>
                <a:lnTo>
                  <a:pt x="4677" y="2462"/>
                </a:lnTo>
                <a:lnTo>
                  <a:pt x="4400" y="2544"/>
                </a:lnTo>
                <a:cubicBezTo>
                  <a:pt x="4393" y="2624"/>
                  <a:pt x="4380" y="2703"/>
                  <a:pt x="4363" y="2781"/>
                </a:cubicBezTo>
                <a:lnTo>
                  <a:pt x="4601" y="2945"/>
                </a:lnTo>
                <a:lnTo>
                  <a:pt x="4525" y="3178"/>
                </a:lnTo>
                <a:lnTo>
                  <a:pt x="4236" y="3171"/>
                </a:lnTo>
                <a:cubicBezTo>
                  <a:pt x="4204" y="3245"/>
                  <a:pt x="4168" y="3316"/>
                  <a:pt x="4127" y="3385"/>
                </a:cubicBezTo>
                <a:lnTo>
                  <a:pt x="4303" y="3614"/>
                </a:lnTo>
                <a:lnTo>
                  <a:pt x="4158" y="3813"/>
                </a:lnTo>
                <a:lnTo>
                  <a:pt x="3886" y="3717"/>
                </a:lnTo>
                <a:cubicBezTo>
                  <a:pt x="3833" y="3776"/>
                  <a:pt x="3776" y="3833"/>
                  <a:pt x="3716" y="3886"/>
                </a:cubicBezTo>
                <a:lnTo>
                  <a:pt x="3813" y="4159"/>
                </a:lnTo>
                <a:lnTo>
                  <a:pt x="3614" y="4303"/>
                </a:lnTo>
                <a:lnTo>
                  <a:pt x="3385" y="4128"/>
                </a:lnTo>
                <a:cubicBezTo>
                  <a:pt x="3316" y="4168"/>
                  <a:pt x="3244" y="4204"/>
                  <a:pt x="3171" y="4237"/>
                </a:cubicBezTo>
                <a:lnTo>
                  <a:pt x="3178" y="4525"/>
                </a:lnTo>
                <a:lnTo>
                  <a:pt x="2944" y="4601"/>
                </a:lnTo>
                <a:lnTo>
                  <a:pt x="2781" y="4363"/>
                </a:lnTo>
                <a:cubicBezTo>
                  <a:pt x="2703" y="4380"/>
                  <a:pt x="2624" y="4393"/>
                  <a:pt x="2544" y="4401"/>
                </a:cubicBezTo>
                <a:lnTo>
                  <a:pt x="2461" y="4677"/>
                </a:lnTo>
                <a:lnTo>
                  <a:pt x="2216" y="4677"/>
                </a:lnTo>
                <a:lnTo>
                  <a:pt x="2133" y="4401"/>
                </a:lnTo>
                <a:cubicBezTo>
                  <a:pt x="2053" y="4393"/>
                  <a:pt x="1974" y="4380"/>
                  <a:pt x="1896" y="4363"/>
                </a:cubicBezTo>
                <a:lnTo>
                  <a:pt x="1733" y="4601"/>
                </a:lnTo>
                <a:lnTo>
                  <a:pt x="1499" y="4525"/>
                </a:lnTo>
                <a:lnTo>
                  <a:pt x="1506" y="4237"/>
                </a:lnTo>
                <a:cubicBezTo>
                  <a:pt x="1433" y="4204"/>
                  <a:pt x="1361" y="4168"/>
                  <a:pt x="1293" y="4128"/>
                </a:cubicBezTo>
                <a:lnTo>
                  <a:pt x="1063" y="4303"/>
                </a:lnTo>
                <a:lnTo>
                  <a:pt x="864" y="4158"/>
                </a:lnTo>
                <a:lnTo>
                  <a:pt x="961" y="3886"/>
                </a:lnTo>
                <a:cubicBezTo>
                  <a:pt x="901" y="3833"/>
                  <a:pt x="844" y="3776"/>
                  <a:pt x="791" y="3717"/>
                </a:cubicBezTo>
                <a:lnTo>
                  <a:pt x="519" y="3813"/>
                </a:lnTo>
                <a:lnTo>
                  <a:pt x="374" y="3614"/>
                </a:lnTo>
                <a:lnTo>
                  <a:pt x="550" y="3385"/>
                </a:lnTo>
                <a:cubicBezTo>
                  <a:pt x="509" y="3316"/>
                  <a:pt x="473" y="3245"/>
                  <a:pt x="441" y="3171"/>
                </a:cubicBezTo>
                <a:lnTo>
                  <a:pt x="152" y="3178"/>
                </a:lnTo>
                <a:lnTo>
                  <a:pt x="76" y="2945"/>
                </a:lnTo>
                <a:lnTo>
                  <a:pt x="314" y="2781"/>
                </a:lnTo>
                <a:cubicBezTo>
                  <a:pt x="297" y="2703"/>
                  <a:pt x="285" y="2624"/>
                  <a:pt x="277" y="2544"/>
                </a:cubicBezTo>
                <a:lnTo>
                  <a:pt x="0" y="2462"/>
                </a:lnTo>
                <a:lnTo>
                  <a:pt x="0" y="2216"/>
                </a:lnTo>
                <a:lnTo>
                  <a:pt x="277" y="2134"/>
                </a:lnTo>
                <a:cubicBezTo>
                  <a:pt x="285" y="2053"/>
                  <a:pt x="297" y="1974"/>
                  <a:pt x="314" y="1897"/>
                </a:cubicBezTo>
                <a:lnTo>
                  <a:pt x="76" y="1733"/>
                </a:lnTo>
                <a:lnTo>
                  <a:pt x="152" y="1499"/>
                </a:lnTo>
                <a:lnTo>
                  <a:pt x="441" y="1506"/>
                </a:lnTo>
                <a:cubicBezTo>
                  <a:pt x="473" y="1433"/>
                  <a:pt x="509" y="1362"/>
                  <a:pt x="550" y="1293"/>
                </a:cubicBezTo>
                <a:lnTo>
                  <a:pt x="374" y="1064"/>
                </a:lnTo>
                <a:lnTo>
                  <a:pt x="519" y="865"/>
                </a:lnTo>
                <a:lnTo>
                  <a:pt x="791" y="961"/>
                </a:lnTo>
                <a:cubicBezTo>
                  <a:pt x="844" y="901"/>
                  <a:pt x="901" y="845"/>
                  <a:pt x="961" y="792"/>
                </a:cubicBezTo>
                <a:lnTo>
                  <a:pt x="864" y="519"/>
                </a:lnTo>
                <a:lnTo>
                  <a:pt x="1063" y="375"/>
                </a:lnTo>
                <a:lnTo>
                  <a:pt x="1293" y="550"/>
                </a:lnTo>
                <a:cubicBezTo>
                  <a:pt x="1361" y="510"/>
                  <a:pt x="1433" y="473"/>
                  <a:pt x="1506" y="441"/>
                </a:cubicBezTo>
                <a:lnTo>
                  <a:pt x="1499" y="153"/>
                </a:lnTo>
                <a:lnTo>
                  <a:pt x="1733" y="77"/>
                </a:lnTo>
                <a:lnTo>
                  <a:pt x="1896" y="314"/>
                </a:lnTo>
                <a:cubicBezTo>
                  <a:pt x="1974" y="297"/>
                  <a:pt x="2053" y="285"/>
                  <a:pt x="2133" y="277"/>
                </a:cubicBezTo>
                <a:lnTo>
                  <a:pt x="2216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248569" y="1820153"/>
            <a:ext cx="2744787" cy="2751138"/>
          </a:xfrm>
          <a:custGeom>
            <a:avLst/>
            <a:gdLst>
              <a:gd name="T0" fmla="*/ 2199 w 3758"/>
              <a:gd name="T1" fmla="*/ 270 h 3758"/>
              <a:gd name="T2" fmla="*/ 2546 w 3758"/>
              <a:gd name="T3" fmla="*/ 121 h 3758"/>
              <a:gd name="T4" fmla="*/ 2790 w 3758"/>
              <a:gd name="T5" fmla="*/ 516 h 3758"/>
              <a:gd name="T6" fmla="*/ 3168 w 3758"/>
              <a:gd name="T7" fmla="*/ 510 h 3758"/>
              <a:gd name="T8" fmla="*/ 3243 w 3758"/>
              <a:gd name="T9" fmla="*/ 968 h 3758"/>
              <a:gd name="T10" fmla="*/ 3594 w 3758"/>
              <a:gd name="T11" fmla="*/ 1107 h 3758"/>
              <a:gd name="T12" fmla="*/ 3487 w 3758"/>
              <a:gd name="T13" fmla="*/ 1559 h 3758"/>
              <a:gd name="T14" fmla="*/ 3758 w 3758"/>
              <a:gd name="T15" fmla="*/ 1822 h 3758"/>
              <a:gd name="T16" fmla="*/ 3488 w 3758"/>
              <a:gd name="T17" fmla="*/ 2199 h 3758"/>
              <a:gd name="T18" fmla="*/ 3637 w 3758"/>
              <a:gd name="T19" fmla="*/ 2545 h 3758"/>
              <a:gd name="T20" fmla="*/ 3242 w 3758"/>
              <a:gd name="T21" fmla="*/ 2790 h 3758"/>
              <a:gd name="T22" fmla="*/ 3248 w 3758"/>
              <a:gd name="T23" fmla="*/ 3167 h 3758"/>
              <a:gd name="T24" fmla="*/ 2790 w 3758"/>
              <a:gd name="T25" fmla="*/ 3242 h 3758"/>
              <a:gd name="T26" fmla="*/ 2651 w 3758"/>
              <a:gd name="T27" fmla="*/ 3593 h 3758"/>
              <a:gd name="T28" fmla="*/ 2199 w 3758"/>
              <a:gd name="T29" fmla="*/ 3487 h 3758"/>
              <a:gd name="T30" fmla="*/ 1936 w 3758"/>
              <a:gd name="T31" fmla="*/ 3758 h 3758"/>
              <a:gd name="T32" fmla="*/ 1559 w 3758"/>
              <a:gd name="T33" fmla="*/ 3487 h 3758"/>
              <a:gd name="T34" fmla="*/ 1213 w 3758"/>
              <a:gd name="T35" fmla="*/ 3637 h 3758"/>
              <a:gd name="T36" fmla="*/ 968 w 3758"/>
              <a:gd name="T37" fmla="*/ 3242 h 3758"/>
              <a:gd name="T38" fmla="*/ 591 w 3758"/>
              <a:gd name="T39" fmla="*/ 3248 h 3758"/>
              <a:gd name="T40" fmla="*/ 516 w 3758"/>
              <a:gd name="T41" fmla="*/ 2790 h 3758"/>
              <a:gd name="T42" fmla="*/ 165 w 3758"/>
              <a:gd name="T43" fmla="*/ 2651 h 3758"/>
              <a:gd name="T44" fmla="*/ 271 w 3758"/>
              <a:gd name="T45" fmla="*/ 2198 h 3758"/>
              <a:gd name="T46" fmla="*/ 0 w 3758"/>
              <a:gd name="T47" fmla="*/ 1936 h 3758"/>
              <a:gd name="T48" fmla="*/ 271 w 3758"/>
              <a:gd name="T49" fmla="*/ 1558 h 3758"/>
              <a:gd name="T50" fmla="*/ 121 w 3758"/>
              <a:gd name="T51" fmla="*/ 1212 h 3758"/>
              <a:gd name="T52" fmla="*/ 516 w 3758"/>
              <a:gd name="T53" fmla="*/ 968 h 3758"/>
              <a:gd name="T54" fmla="*/ 510 w 3758"/>
              <a:gd name="T55" fmla="*/ 590 h 3758"/>
              <a:gd name="T56" fmla="*/ 968 w 3758"/>
              <a:gd name="T57" fmla="*/ 515 h 3758"/>
              <a:gd name="T58" fmla="*/ 1107 w 3758"/>
              <a:gd name="T59" fmla="*/ 164 h 3758"/>
              <a:gd name="T60" fmla="*/ 1560 w 3758"/>
              <a:gd name="T61" fmla="*/ 271 h 3758"/>
              <a:gd name="T62" fmla="*/ 1822 w 3758"/>
              <a:gd name="T63" fmla="*/ 0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58" h="3758">
                <a:moveTo>
                  <a:pt x="1917" y="240"/>
                </a:moveTo>
                <a:cubicBezTo>
                  <a:pt x="2013" y="242"/>
                  <a:pt x="2108" y="252"/>
                  <a:pt x="2199" y="270"/>
                </a:cubicBezTo>
                <a:lnTo>
                  <a:pt x="2344" y="57"/>
                </a:lnTo>
                <a:lnTo>
                  <a:pt x="2546" y="121"/>
                </a:lnTo>
                <a:lnTo>
                  <a:pt x="2541" y="379"/>
                </a:lnTo>
                <a:cubicBezTo>
                  <a:pt x="2628" y="417"/>
                  <a:pt x="2712" y="463"/>
                  <a:pt x="2790" y="516"/>
                </a:cubicBezTo>
                <a:lnTo>
                  <a:pt x="3006" y="374"/>
                </a:lnTo>
                <a:lnTo>
                  <a:pt x="3168" y="510"/>
                </a:lnTo>
                <a:lnTo>
                  <a:pt x="3065" y="747"/>
                </a:lnTo>
                <a:cubicBezTo>
                  <a:pt x="3130" y="815"/>
                  <a:pt x="3190" y="889"/>
                  <a:pt x="3243" y="968"/>
                </a:cubicBezTo>
                <a:lnTo>
                  <a:pt x="3496" y="919"/>
                </a:lnTo>
                <a:lnTo>
                  <a:pt x="3594" y="1107"/>
                </a:lnTo>
                <a:lnTo>
                  <a:pt x="3408" y="1286"/>
                </a:lnTo>
                <a:cubicBezTo>
                  <a:pt x="3442" y="1374"/>
                  <a:pt x="3469" y="1465"/>
                  <a:pt x="3487" y="1559"/>
                </a:cubicBezTo>
                <a:lnTo>
                  <a:pt x="3740" y="1611"/>
                </a:lnTo>
                <a:lnTo>
                  <a:pt x="3758" y="1822"/>
                </a:lnTo>
                <a:lnTo>
                  <a:pt x="3518" y="1916"/>
                </a:lnTo>
                <a:cubicBezTo>
                  <a:pt x="3516" y="2013"/>
                  <a:pt x="3506" y="2107"/>
                  <a:pt x="3488" y="2199"/>
                </a:cubicBezTo>
                <a:lnTo>
                  <a:pt x="3701" y="2344"/>
                </a:lnTo>
                <a:lnTo>
                  <a:pt x="3637" y="2545"/>
                </a:lnTo>
                <a:lnTo>
                  <a:pt x="3379" y="2541"/>
                </a:lnTo>
                <a:cubicBezTo>
                  <a:pt x="3341" y="2628"/>
                  <a:pt x="3295" y="2711"/>
                  <a:pt x="3242" y="2790"/>
                </a:cubicBezTo>
                <a:lnTo>
                  <a:pt x="3384" y="3005"/>
                </a:lnTo>
                <a:lnTo>
                  <a:pt x="3248" y="3167"/>
                </a:lnTo>
                <a:lnTo>
                  <a:pt x="3011" y="3064"/>
                </a:lnTo>
                <a:cubicBezTo>
                  <a:pt x="2943" y="3130"/>
                  <a:pt x="2869" y="3189"/>
                  <a:pt x="2790" y="3242"/>
                </a:cubicBezTo>
                <a:lnTo>
                  <a:pt x="2839" y="3496"/>
                </a:lnTo>
                <a:lnTo>
                  <a:pt x="2651" y="3593"/>
                </a:lnTo>
                <a:lnTo>
                  <a:pt x="2472" y="3408"/>
                </a:lnTo>
                <a:cubicBezTo>
                  <a:pt x="2384" y="3442"/>
                  <a:pt x="2293" y="3468"/>
                  <a:pt x="2199" y="3487"/>
                </a:cubicBezTo>
                <a:lnTo>
                  <a:pt x="2147" y="3740"/>
                </a:lnTo>
                <a:lnTo>
                  <a:pt x="1936" y="3758"/>
                </a:lnTo>
                <a:lnTo>
                  <a:pt x="1842" y="3518"/>
                </a:lnTo>
                <a:cubicBezTo>
                  <a:pt x="1745" y="3516"/>
                  <a:pt x="1651" y="3505"/>
                  <a:pt x="1559" y="3487"/>
                </a:cubicBezTo>
                <a:lnTo>
                  <a:pt x="1414" y="3701"/>
                </a:lnTo>
                <a:lnTo>
                  <a:pt x="1213" y="3637"/>
                </a:lnTo>
                <a:lnTo>
                  <a:pt x="1217" y="3379"/>
                </a:lnTo>
                <a:cubicBezTo>
                  <a:pt x="1130" y="3340"/>
                  <a:pt x="1047" y="3295"/>
                  <a:pt x="968" y="3242"/>
                </a:cubicBezTo>
                <a:lnTo>
                  <a:pt x="753" y="3384"/>
                </a:lnTo>
                <a:lnTo>
                  <a:pt x="591" y="3248"/>
                </a:lnTo>
                <a:lnTo>
                  <a:pt x="694" y="3011"/>
                </a:lnTo>
                <a:cubicBezTo>
                  <a:pt x="628" y="2943"/>
                  <a:pt x="569" y="2869"/>
                  <a:pt x="516" y="2790"/>
                </a:cubicBezTo>
                <a:lnTo>
                  <a:pt x="262" y="2838"/>
                </a:lnTo>
                <a:lnTo>
                  <a:pt x="165" y="2651"/>
                </a:lnTo>
                <a:lnTo>
                  <a:pt x="350" y="2471"/>
                </a:lnTo>
                <a:cubicBezTo>
                  <a:pt x="316" y="2384"/>
                  <a:pt x="290" y="2293"/>
                  <a:pt x="271" y="2198"/>
                </a:cubicBezTo>
                <a:lnTo>
                  <a:pt x="18" y="2147"/>
                </a:lnTo>
                <a:lnTo>
                  <a:pt x="0" y="1936"/>
                </a:lnTo>
                <a:lnTo>
                  <a:pt x="240" y="1841"/>
                </a:lnTo>
                <a:cubicBezTo>
                  <a:pt x="242" y="1745"/>
                  <a:pt x="252" y="1650"/>
                  <a:pt x="271" y="1558"/>
                </a:cubicBezTo>
                <a:lnTo>
                  <a:pt x="57" y="1414"/>
                </a:lnTo>
                <a:lnTo>
                  <a:pt x="121" y="1212"/>
                </a:lnTo>
                <a:lnTo>
                  <a:pt x="379" y="1217"/>
                </a:lnTo>
                <a:cubicBezTo>
                  <a:pt x="418" y="1130"/>
                  <a:pt x="463" y="1046"/>
                  <a:pt x="516" y="968"/>
                </a:cubicBezTo>
                <a:lnTo>
                  <a:pt x="374" y="752"/>
                </a:lnTo>
                <a:lnTo>
                  <a:pt x="510" y="590"/>
                </a:lnTo>
                <a:lnTo>
                  <a:pt x="747" y="693"/>
                </a:lnTo>
                <a:cubicBezTo>
                  <a:pt x="815" y="628"/>
                  <a:pt x="889" y="568"/>
                  <a:pt x="968" y="515"/>
                </a:cubicBezTo>
                <a:lnTo>
                  <a:pt x="920" y="262"/>
                </a:lnTo>
                <a:lnTo>
                  <a:pt x="1107" y="164"/>
                </a:lnTo>
                <a:lnTo>
                  <a:pt x="1287" y="350"/>
                </a:lnTo>
                <a:cubicBezTo>
                  <a:pt x="1374" y="316"/>
                  <a:pt x="1465" y="289"/>
                  <a:pt x="1560" y="271"/>
                </a:cubicBezTo>
                <a:lnTo>
                  <a:pt x="1611" y="18"/>
                </a:lnTo>
                <a:lnTo>
                  <a:pt x="1822" y="0"/>
                </a:lnTo>
                <a:lnTo>
                  <a:pt x="1917" y="24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923881" y="1518528"/>
            <a:ext cx="2259012" cy="2263775"/>
          </a:xfrm>
          <a:custGeom>
            <a:avLst/>
            <a:gdLst>
              <a:gd name="T0" fmla="*/ 1582 w 3091"/>
              <a:gd name="T1" fmla="*/ 0 h 3091"/>
              <a:gd name="T2" fmla="*/ 1793 w 3091"/>
              <a:gd name="T3" fmla="*/ 20 h 3091"/>
              <a:gd name="T4" fmla="*/ 1844 w 3091"/>
              <a:gd name="T5" fmla="*/ 275 h 3091"/>
              <a:gd name="T6" fmla="*/ 2145 w 3091"/>
              <a:gd name="T7" fmla="*/ 386 h 3091"/>
              <a:gd name="T8" fmla="*/ 2350 w 3091"/>
              <a:gd name="T9" fmla="*/ 226 h 3091"/>
              <a:gd name="T10" fmla="*/ 2523 w 3091"/>
              <a:gd name="T11" fmla="*/ 348 h 3091"/>
              <a:gd name="T12" fmla="*/ 2439 w 3091"/>
              <a:gd name="T13" fmla="*/ 595 h 3091"/>
              <a:gd name="T14" fmla="*/ 2644 w 3091"/>
              <a:gd name="T15" fmla="*/ 842 h 3091"/>
              <a:gd name="T16" fmla="*/ 2903 w 3091"/>
              <a:gd name="T17" fmla="*/ 805 h 3091"/>
              <a:gd name="T18" fmla="*/ 2991 w 3091"/>
              <a:gd name="T19" fmla="*/ 997 h 3091"/>
              <a:gd name="T20" fmla="*/ 2795 w 3091"/>
              <a:gd name="T21" fmla="*/ 1169 h 3091"/>
              <a:gd name="T22" fmla="*/ 2849 w 3091"/>
              <a:gd name="T23" fmla="*/ 1486 h 3091"/>
              <a:gd name="T24" fmla="*/ 3091 w 3091"/>
              <a:gd name="T25" fmla="*/ 1583 h 3091"/>
              <a:gd name="T26" fmla="*/ 3072 w 3091"/>
              <a:gd name="T27" fmla="*/ 1793 h 3091"/>
              <a:gd name="T28" fmla="*/ 2816 w 3091"/>
              <a:gd name="T29" fmla="*/ 1844 h 3091"/>
              <a:gd name="T30" fmla="*/ 2705 w 3091"/>
              <a:gd name="T31" fmla="*/ 2146 h 3091"/>
              <a:gd name="T32" fmla="*/ 2866 w 3091"/>
              <a:gd name="T33" fmla="*/ 2351 h 3091"/>
              <a:gd name="T34" fmla="*/ 2743 w 3091"/>
              <a:gd name="T35" fmla="*/ 2523 h 3091"/>
              <a:gd name="T36" fmla="*/ 2496 w 3091"/>
              <a:gd name="T37" fmla="*/ 2440 h 3091"/>
              <a:gd name="T38" fmla="*/ 2249 w 3091"/>
              <a:gd name="T39" fmla="*/ 2645 h 3091"/>
              <a:gd name="T40" fmla="*/ 2286 w 3091"/>
              <a:gd name="T41" fmla="*/ 2903 h 3091"/>
              <a:gd name="T42" fmla="*/ 2094 w 3091"/>
              <a:gd name="T43" fmla="*/ 2991 h 3091"/>
              <a:gd name="T44" fmla="*/ 1922 w 3091"/>
              <a:gd name="T45" fmla="*/ 2796 h 3091"/>
              <a:gd name="T46" fmla="*/ 1605 w 3091"/>
              <a:gd name="T47" fmla="*/ 2850 h 3091"/>
              <a:gd name="T48" fmla="*/ 1508 w 3091"/>
              <a:gd name="T49" fmla="*/ 3091 h 3091"/>
              <a:gd name="T50" fmla="*/ 1298 w 3091"/>
              <a:gd name="T51" fmla="*/ 3072 h 3091"/>
              <a:gd name="T52" fmla="*/ 1247 w 3091"/>
              <a:gd name="T53" fmla="*/ 2816 h 3091"/>
              <a:gd name="T54" fmla="*/ 945 w 3091"/>
              <a:gd name="T55" fmla="*/ 2705 h 3091"/>
              <a:gd name="T56" fmla="*/ 741 w 3091"/>
              <a:gd name="T57" fmla="*/ 2866 h 3091"/>
              <a:gd name="T58" fmla="*/ 568 w 3091"/>
              <a:gd name="T59" fmla="*/ 2744 h 3091"/>
              <a:gd name="T60" fmla="*/ 652 w 3091"/>
              <a:gd name="T61" fmla="*/ 2497 h 3091"/>
              <a:gd name="T62" fmla="*/ 446 w 3091"/>
              <a:gd name="T63" fmla="*/ 2250 h 3091"/>
              <a:gd name="T64" fmla="*/ 188 w 3091"/>
              <a:gd name="T65" fmla="*/ 2287 h 3091"/>
              <a:gd name="T66" fmla="*/ 100 w 3091"/>
              <a:gd name="T67" fmla="*/ 2094 h 3091"/>
              <a:gd name="T68" fmla="*/ 296 w 3091"/>
              <a:gd name="T69" fmla="*/ 1922 h 3091"/>
              <a:gd name="T70" fmla="*/ 242 w 3091"/>
              <a:gd name="T71" fmla="*/ 1606 h 3091"/>
              <a:gd name="T72" fmla="*/ 0 w 3091"/>
              <a:gd name="T73" fmla="*/ 1509 h 3091"/>
              <a:gd name="T74" fmla="*/ 19 w 3091"/>
              <a:gd name="T75" fmla="*/ 1298 h 3091"/>
              <a:gd name="T76" fmla="*/ 275 w 3091"/>
              <a:gd name="T77" fmla="*/ 1247 h 3091"/>
              <a:gd name="T78" fmla="*/ 386 w 3091"/>
              <a:gd name="T79" fmla="*/ 946 h 3091"/>
              <a:gd name="T80" fmla="*/ 225 w 3091"/>
              <a:gd name="T81" fmla="*/ 741 h 3091"/>
              <a:gd name="T82" fmla="*/ 348 w 3091"/>
              <a:gd name="T83" fmla="*/ 568 h 3091"/>
              <a:gd name="T84" fmla="*/ 595 w 3091"/>
              <a:gd name="T85" fmla="*/ 652 h 3091"/>
              <a:gd name="T86" fmla="*/ 841 w 3091"/>
              <a:gd name="T87" fmla="*/ 447 h 3091"/>
              <a:gd name="T88" fmla="*/ 805 w 3091"/>
              <a:gd name="T89" fmla="*/ 189 h 3091"/>
              <a:gd name="T90" fmla="*/ 997 w 3091"/>
              <a:gd name="T91" fmla="*/ 100 h 3091"/>
              <a:gd name="T92" fmla="*/ 1169 w 3091"/>
              <a:gd name="T93" fmla="*/ 296 h 3091"/>
              <a:gd name="T94" fmla="*/ 1485 w 3091"/>
              <a:gd name="T95" fmla="*/ 242 h 3091"/>
              <a:gd name="T96" fmla="*/ 1582 w 3091"/>
              <a:gd name="T97" fmla="*/ 0 h 3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1" h="3091">
                <a:moveTo>
                  <a:pt x="1582" y="0"/>
                </a:moveTo>
                <a:lnTo>
                  <a:pt x="1793" y="20"/>
                </a:lnTo>
                <a:lnTo>
                  <a:pt x="1844" y="275"/>
                </a:lnTo>
                <a:cubicBezTo>
                  <a:pt x="1950" y="300"/>
                  <a:pt x="2051" y="338"/>
                  <a:pt x="2145" y="386"/>
                </a:cubicBezTo>
                <a:lnTo>
                  <a:pt x="2350" y="226"/>
                </a:lnTo>
                <a:lnTo>
                  <a:pt x="2523" y="348"/>
                </a:lnTo>
                <a:lnTo>
                  <a:pt x="2439" y="595"/>
                </a:lnTo>
                <a:cubicBezTo>
                  <a:pt x="2517" y="668"/>
                  <a:pt x="2586" y="751"/>
                  <a:pt x="2644" y="842"/>
                </a:cubicBezTo>
                <a:lnTo>
                  <a:pt x="2903" y="805"/>
                </a:lnTo>
                <a:lnTo>
                  <a:pt x="2991" y="997"/>
                </a:lnTo>
                <a:lnTo>
                  <a:pt x="2795" y="1169"/>
                </a:lnTo>
                <a:cubicBezTo>
                  <a:pt x="2826" y="1270"/>
                  <a:pt x="2844" y="1376"/>
                  <a:pt x="2849" y="1486"/>
                </a:cubicBezTo>
                <a:lnTo>
                  <a:pt x="3091" y="1583"/>
                </a:lnTo>
                <a:lnTo>
                  <a:pt x="3072" y="1793"/>
                </a:lnTo>
                <a:lnTo>
                  <a:pt x="2816" y="1844"/>
                </a:lnTo>
                <a:cubicBezTo>
                  <a:pt x="2791" y="1951"/>
                  <a:pt x="2753" y="2052"/>
                  <a:pt x="2705" y="2146"/>
                </a:cubicBezTo>
                <a:lnTo>
                  <a:pt x="2866" y="2351"/>
                </a:lnTo>
                <a:lnTo>
                  <a:pt x="2743" y="2523"/>
                </a:lnTo>
                <a:lnTo>
                  <a:pt x="2496" y="2440"/>
                </a:lnTo>
                <a:cubicBezTo>
                  <a:pt x="2423" y="2518"/>
                  <a:pt x="2340" y="2587"/>
                  <a:pt x="2249" y="2645"/>
                </a:cubicBezTo>
                <a:lnTo>
                  <a:pt x="2286" y="2903"/>
                </a:lnTo>
                <a:lnTo>
                  <a:pt x="2094" y="2991"/>
                </a:lnTo>
                <a:lnTo>
                  <a:pt x="1922" y="2796"/>
                </a:lnTo>
                <a:cubicBezTo>
                  <a:pt x="1821" y="2826"/>
                  <a:pt x="1715" y="2845"/>
                  <a:pt x="1605" y="2850"/>
                </a:cubicBezTo>
                <a:lnTo>
                  <a:pt x="1508" y="3091"/>
                </a:lnTo>
                <a:lnTo>
                  <a:pt x="1298" y="3072"/>
                </a:lnTo>
                <a:lnTo>
                  <a:pt x="1247" y="2816"/>
                </a:lnTo>
                <a:cubicBezTo>
                  <a:pt x="1140" y="2791"/>
                  <a:pt x="1039" y="2754"/>
                  <a:pt x="945" y="2705"/>
                </a:cubicBezTo>
                <a:lnTo>
                  <a:pt x="741" y="2866"/>
                </a:lnTo>
                <a:lnTo>
                  <a:pt x="568" y="2744"/>
                </a:lnTo>
                <a:lnTo>
                  <a:pt x="652" y="2497"/>
                </a:lnTo>
                <a:cubicBezTo>
                  <a:pt x="573" y="2423"/>
                  <a:pt x="504" y="2340"/>
                  <a:pt x="446" y="2250"/>
                </a:cubicBezTo>
                <a:lnTo>
                  <a:pt x="188" y="2287"/>
                </a:lnTo>
                <a:lnTo>
                  <a:pt x="100" y="2094"/>
                </a:lnTo>
                <a:lnTo>
                  <a:pt x="296" y="1922"/>
                </a:lnTo>
                <a:cubicBezTo>
                  <a:pt x="265" y="1821"/>
                  <a:pt x="247" y="1715"/>
                  <a:pt x="242" y="1606"/>
                </a:cubicBezTo>
                <a:lnTo>
                  <a:pt x="0" y="1509"/>
                </a:lnTo>
                <a:lnTo>
                  <a:pt x="19" y="1298"/>
                </a:lnTo>
                <a:lnTo>
                  <a:pt x="275" y="1247"/>
                </a:lnTo>
                <a:cubicBezTo>
                  <a:pt x="300" y="1141"/>
                  <a:pt x="337" y="1040"/>
                  <a:pt x="386" y="946"/>
                </a:cubicBezTo>
                <a:lnTo>
                  <a:pt x="225" y="741"/>
                </a:lnTo>
                <a:lnTo>
                  <a:pt x="348" y="568"/>
                </a:lnTo>
                <a:lnTo>
                  <a:pt x="595" y="652"/>
                </a:lnTo>
                <a:cubicBezTo>
                  <a:pt x="668" y="574"/>
                  <a:pt x="751" y="505"/>
                  <a:pt x="841" y="447"/>
                </a:cubicBezTo>
                <a:lnTo>
                  <a:pt x="805" y="189"/>
                </a:lnTo>
                <a:lnTo>
                  <a:pt x="997" y="100"/>
                </a:lnTo>
                <a:lnTo>
                  <a:pt x="1169" y="296"/>
                </a:lnTo>
                <a:cubicBezTo>
                  <a:pt x="1270" y="265"/>
                  <a:pt x="1376" y="247"/>
                  <a:pt x="1485" y="242"/>
                </a:cubicBezTo>
                <a:lnTo>
                  <a:pt x="158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" name="椭圆 7"/>
          <p:cNvSpPr/>
          <p:nvPr/>
        </p:nvSpPr>
        <p:spPr>
          <a:xfrm>
            <a:off x="1622424" y="2197184"/>
            <a:ext cx="1997076" cy="1997076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9" name="椭圆 8"/>
          <p:cNvSpPr/>
          <p:nvPr/>
        </p:nvSpPr>
        <p:spPr>
          <a:xfrm>
            <a:off x="4299284" y="2572066"/>
            <a:ext cx="2564938" cy="2564938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椭圆 9"/>
          <p:cNvSpPr/>
          <p:nvPr/>
        </p:nvSpPr>
        <p:spPr>
          <a:xfrm>
            <a:off x="7289798" y="1886826"/>
            <a:ext cx="1527178" cy="1527178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矩形 12"/>
          <p:cNvSpPr/>
          <p:nvPr/>
        </p:nvSpPr>
        <p:spPr>
          <a:xfrm>
            <a:off x="1719805" y="3011056"/>
            <a:ext cx="1802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完成时间</a:t>
            </a:r>
          </a:p>
        </p:txBody>
      </p:sp>
      <p:sp>
        <p:nvSpPr>
          <p:cNvPr id="15" name="矩形 14"/>
          <p:cNvSpPr/>
          <p:nvPr/>
        </p:nvSpPr>
        <p:spPr>
          <a:xfrm>
            <a:off x="4747712" y="3613668"/>
            <a:ext cx="1802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技术是否达标</a:t>
            </a:r>
          </a:p>
        </p:txBody>
      </p:sp>
      <p:sp>
        <p:nvSpPr>
          <p:cNvPr id="16" name="矩形 15"/>
          <p:cNvSpPr/>
          <p:nvPr/>
        </p:nvSpPr>
        <p:spPr>
          <a:xfrm>
            <a:off x="7599697" y="2409433"/>
            <a:ext cx="1232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能否达到宣传效果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A9E21A6-FAB8-4BE3-9F76-362FE092659D}"/>
              </a:ext>
            </a:extLst>
          </p:cNvPr>
          <p:cNvSpPr>
            <a:spLocks/>
          </p:cNvSpPr>
          <p:nvPr/>
        </p:nvSpPr>
        <p:spPr bwMode="auto">
          <a:xfrm>
            <a:off x="7440280" y="3610101"/>
            <a:ext cx="2730165" cy="2677401"/>
          </a:xfrm>
          <a:custGeom>
            <a:avLst/>
            <a:gdLst>
              <a:gd name="T0" fmla="*/ 2462 w 4677"/>
              <a:gd name="T1" fmla="*/ 0 h 4677"/>
              <a:gd name="T2" fmla="*/ 2781 w 4677"/>
              <a:gd name="T3" fmla="*/ 314 h 4677"/>
              <a:gd name="T4" fmla="*/ 3178 w 4677"/>
              <a:gd name="T5" fmla="*/ 153 h 4677"/>
              <a:gd name="T6" fmla="*/ 3385 w 4677"/>
              <a:gd name="T7" fmla="*/ 550 h 4677"/>
              <a:gd name="T8" fmla="*/ 3813 w 4677"/>
              <a:gd name="T9" fmla="*/ 519 h 4677"/>
              <a:gd name="T10" fmla="*/ 3886 w 4677"/>
              <a:gd name="T11" fmla="*/ 961 h 4677"/>
              <a:gd name="T12" fmla="*/ 4303 w 4677"/>
              <a:gd name="T13" fmla="*/ 1064 h 4677"/>
              <a:gd name="T14" fmla="*/ 4236 w 4677"/>
              <a:gd name="T15" fmla="*/ 1506 h 4677"/>
              <a:gd name="T16" fmla="*/ 4601 w 4677"/>
              <a:gd name="T17" fmla="*/ 1733 h 4677"/>
              <a:gd name="T18" fmla="*/ 4400 w 4677"/>
              <a:gd name="T19" fmla="*/ 2134 h 4677"/>
              <a:gd name="T20" fmla="*/ 4677 w 4677"/>
              <a:gd name="T21" fmla="*/ 2462 h 4677"/>
              <a:gd name="T22" fmla="*/ 4363 w 4677"/>
              <a:gd name="T23" fmla="*/ 2781 h 4677"/>
              <a:gd name="T24" fmla="*/ 4525 w 4677"/>
              <a:gd name="T25" fmla="*/ 3178 h 4677"/>
              <a:gd name="T26" fmla="*/ 4127 w 4677"/>
              <a:gd name="T27" fmla="*/ 3385 h 4677"/>
              <a:gd name="T28" fmla="*/ 4158 w 4677"/>
              <a:gd name="T29" fmla="*/ 3813 h 4677"/>
              <a:gd name="T30" fmla="*/ 3716 w 4677"/>
              <a:gd name="T31" fmla="*/ 3886 h 4677"/>
              <a:gd name="T32" fmla="*/ 3614 w 4677"/>
              <a:gd name="T33" fmla="*/ 4303 h 4677"/>
              <a:gd name="T34" fmla="*/ 3171 w 4677"/>
              <a:gd name="T35" fmla="*/ 4237 h 4677"/>
              <a:gd name="T36" fmla="*/ 2944 w 4677"/>
              <a:gd name="T37" fmla="*/ 4601 h 4677"/>
              <a:gd name="T38" fmla="*/ 2544 w 4677"/>
              <a:gd name="T39" fmla="*/ 4401 h 4677"/>
              <a:gd name="T40" fmla="*/ 2216 w 4677"/>
              <a:gd name="T41" fmla="*/ 4677 h 4677"/>
              <a:gd name="T42" fmla="*/ 1896 w 4677"/>
              <a:gd name="T43" fmla="*/ 4363 h 4677"/>
              <a:gd name="T44" fmla="*/ 1499 w 4677"/>
              <a:gd name="T45" fmla="*/ 4525 h 4677"/>
              <a:gd name="T46" fmla="*/ 1293 w 4677"/>
              <a:gd name="T47" fmla="*/ 4128 h 4677"/>
              <a:gd name="T48" fmla="*/ 864 w 4677"/>
              <a:gd name="T49" fmla="*/ 4158 h 4677"/>
              <a:gd name="T50" fmla="*/ 791 w 4677"/>
              <a:gd name="T51" fmla="*/ 3717 h 4677"/>
              <a:gd name="T52" fmla="*/ 374 w 4677"/>
              <a:gd name="T53" fmla="*/ 3614 h 4677"/>
              <a:gd name="T54" fmla="*/ 441 w 4677"/>
              <a:gd name="T55" fmla="*/ 3171 h 4677"/>
              <a:gd name="T56" fmla="*/ 76 w 4677"/>
              <a:gd name="T57" fmla="*/ 2945 h 4677"/>
              <a:gd name="T58" fmla="*/ 277 w 4677"/>
              <a:gd name="T59" fmla="*/ 2544 h 4677"/>
              <a:gd name="T60" fmla="*/ 0 w 4677"/>
              <a:gd name="T61" fmla="*/ 2216 h 4677"/>
              <a:gd name="T62" fmla="*/ 314 w 4677"/>
              <a:gd name="T63" fmla="*/ 1897 h 4677"/>
              <a:gd name="T64" fmla="*/ 152 w 4677"/>
              <a:gd name="T65" fmla="*/ 1499 h 4677"/>
              <a:gd name="T66" fmla="*/ 550 w 4677"/>
              <a:gd name="T67" fmla="*/ 1293 h 4677"/>
              <a:gd name="T68" fmla="*/ 519 w 4677"/>
              <a:gd name="T69" fmla="*/ 865 h 4677"/>
              <a:gd name="T70" fmla="*/ 961 w 4677"/>
              <a:gd name="T71" fmla="*/ 792 h 4677"/>
              <a:gd name="T72" fmla="*/ 1063 w 4677"/>
              <a:gd name="T73" fmla="*/ 375 h 4677"/>
              <a:gd name="T74" fmla="*/ 1506 w 4677"/>
              <a:gd name="T75" fmla="*/ 441 h 4677"/>
              <a:gd name="T76" fmla="*/ 1733 w 4677"/>
              <a:gd name="T77" fmla="*/ 77 h 4677"/>
              <a:gd name="T78" fmla="*/ 2133 w 4677"/>
              <a:gd name="T79" fmla="*/ 277 h 4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77" h="4677">
                <a:moveTo>
                  <a:pt x="2216" y="0"/>
                </a:moveTo>
                <a:lnTo>
                  <a:pt x="2462" y="0"/>
                </a:lnTo>
                <a:lnTo>
                  <a:pt x="2544" y="277"/>
                </a:lnTo>
                <a:cubicBezTo>
                  <a:pt x="2624" y="285"/>
                  <a:pt x="2703" y="297"/>
                  <a:pt x="2781" y="314"/>
                </a:cubicBezTo>
                <a:lnTo>
                  <a:pt x="2944" y="77"/>
                </a:lnTo>
                <a:lnTo>
                  <a:pt x="3178" y="153"/>
                </a:lnTo>
                <a:lnTo>
                  <a:pt x="3171" y="441"/>
                </a:lnTo>
                <a:cubicBezTo>
                  <a:pt x="3244" y="473"/>
                  <a:pt x="3316" y="510"/>
                  <a:pt x="3385" y="550"/>
                </a:cubicBezTo>
                <a:lnTo>
                  <a:pt x="3614" y="375"/>
                </a:lnTo>
                <a:lnTo>
                  <a:pt x="3813" y="519"/>
                </a:lnTo>
                <a:lnTo>
                  <a:pt x="3716" y="792"/>
                </a:lnTo>
                <a:cubicBezTo>
                  <a:pt x="3776" y="845"/>
                  <a:pt x="3833" y="901"/>
                  <a:pt x="3886" y="961"/>
                </a:cubicBezTo>
                <a:lnTo>
                  <a:pt x="4158" y="865"/>
                </a:lnTo>
                <a:lnTo>
                  <a:pt x="4303" y="1064"/>
                </a:lnTo>
                <a:lnTo>
                  <a:pt x="4127" y="1293"/>
                </a:lnTo>
                <a:cubicBezTo>
                  <a:pt x="4168" y="1362"/>
                  <a:pt x="4204" y="1433"/>
                  <a:pt x="4236" y="1506"/>
                </a:cubicBezTo>
                <a:lnTo>
                  <a:pt x="4525" y="1499"/>
                </a:lnTo>
                <a:lnTo>
                  <a:pt x="4601" y="1733"/>
                </a:lnTo>
                <a:lnTo>
                  <a:pt x="4363" y="1897"/>
                </a:lnTo>
                <a:cubicBezTo>
                  <a:pt x="4380" y="1974"/>
                  <a:pt x="4393" y="2053"/>
                  <a:pt x="4400" y="2134"/>
                </a:cubicBezTo>
                <a:lnTo>
                  <a:pt x="4677" y="2216"/>
                </a:lnTo>
                <a:lnTo>
                  <a:pt x="4677" y="2462"/>
                </a:lnTo>
                <a:lnTo>
                  <a:pt x="4400" y="2544"/>
                </a:lnTo>
                <a:cubicBezTo>
                  <a:pt x="4393" y="2624"/>
                  <a:pt x="4380" y="2703"/>
                  <a:pt x="4363" y="2781"/>
                </a:cubicBezTo>
                <a:lnTo>
                  <a:pt x="4601" y="2945"/>
                </a:lnTo>
                <a:lnTo>
                  <a:pt x="4525" y="3178"/>
                </a:lnTo>
                <a:lnTo>
                  <a:pt x="4236" y="3171"/>
                </a:lnTo>
                <a:cubicBezTo>
                  <a:pt x="4204" y="3245"/>
                  <a:pt x="4168" y="3316"/>
                  <a:pt x="4127" y="3385"/>
                </a:cubicBezTo>
                <a:lnTo>
                  <a:pt x="4303" y="3614"/>
                </a:lnTo>
                <a:lnTo>
                  <a:pt x="4158" y="3813"/>
                </a:lnTo>
                <a:lnTo>
                  <a:pt x="3886" y="3717"/>
                </a:lnTo>
                <a:cubicBezTo>
                  <a:pt x="3833" y="3776"/>
                  <a:pt x="3776" y="3833"/>
                  <a:pt x="3716" y="3886"/>
                </a:cubicBezTo>
                <a:lnTo>
                  <a:pt x="3813" y="4159"/>
                </a:lnTo>
                <a:lnTo>
                  <a:pt x="3614" y="4303"/>
                </a:lnTo>
                <a:lnTo>
                  <a:pt x="3385" y="4128"/>
                </a:lnTo>
                <a:cubicBezTo>
                  <a:pt x="3316" y="4168"/>
                  <a:pt x="3244" y="4204"/>
                  <a:pt x="3171" y="4237"/>
                </a:cubicBezTo>
                <a:lnTo>
                  <a:pt x="3178" y="4525"/>
                </a:lnTo>
                <a:lnTo>
                  <a:pt x="2944" y="4601"/>
                </a:lnTo>
                <a:lnTo>
                  <a:pt x="2781" y="4363"/>
                </a:lnTo>
                <a:cubicBezTo>
                  <a:pt x="2703" y="4380"/>
                  <a:pt x="2624" y="4393"/>
                  <a:pt x="2544" y="4401"/>
                </a:cubicBezTo>
                <a:lnTo>
                  <a:pt x="2461" y="4677"/>
                </a:lnTo>
                <a:lnTo>
                  <a:pt x="2216" y="4677"/>
                </a:lnTo>
                <a:lnTo>
                  <a:pt x="2133" y="4401"/>
                </a:lnTo>
                <a:cubicBezTo>
                  <a:pt x="2053" y="4393"/>
                  <a:pt x="1974" y="4380"/>
                  <a:pt x="1896" y="4363"/>
                </a:cubicBezTo>
                <a:lnTo>
                  <a:pt x="1733" y="4601"/>
                </a:lnTo>
                <a:lnTo>
                  <a:pt x="1499" y="4525"/>
                </a:lnTo>
                <a:lnTo>
                  <a:pt x="1506" y="4237"/>
                </a:lnTo>
                <a:cubicBezTo>
                  <a:pt x="1433" y="4204"/>
                  <a:pt x="1361" y="4168"/>
                  <a:pt x="1293" y="4128"/>
                </a:cubicBezTo>
                <a:lnTo>
                  <a:pt x="1063" y="4303"/>
                </a:lnTo>
                <a:lnTo>
                  <a:pt x="864" y="4158"/>
                </a:lnTo>
                <a:lnTo>
                  <a:pt x="961" y="3886"/>
                </a:lnTo>
                <a:cubicBezTo>
                  <a:pt x="901" y="3833"/>
                  <a:pt x="844" y="3776"/>
                  <a:pt x="791" y="3717"/>
                </a:cubicBezTo>
                <a:lnTo>
                  <a:pt x="519" y="3813"/>
                </a:lnTo>
                <a:lnTo>
                  <a:pt x="374" y="3614"/>
                </a:lnTo>
                <a:lnTo>
                  <a:pt x="550" y="3385"/>
                </a:lnTo>
                <a:cubicBezTo>
                  <a:pt x="509" y="3316"/>
                  <a:pt x="473" y="3245"/>
                  <a:pt x="441" y="3171"/>
                </a:cubicBezTo>
                <a:lnTo>
                  <a:pt x="152" y="3178"/>
                </a:lnTo>
                <a:lnTo>
                  <a:pt x="76" y="2945"/>
                </a:lnTo>
                <a:lnTo>
                  <a:pt x="314" y="2781"/>
                </a:lnTo>
                <a:cubicBezTo>
                  <a:pt x="297" y="2703"/>
                  <a:pt x="285" y="2624"/>
                  <a:pt x="277" y="2544"/>
                </a:cubicBezTo>
                <a:lnTo>
                  <a:pt x="0" y="2462"/>
                </a:lnTo>
                <a:lnTo>
                  <a:pt x="0" y="2216"/>
                </a:lnTo>
                <a:lnTo>
                  <a:pt x="277" y="2134"/>
                </a:lnTo>
                <a:cubicBezTo>
                  <a:pt x="285" y="2053"/>
                  <a:pt x="297" y="1974"/>
                  <a:pt x="314" y="1897"/>
                </a:cubicBezTo>
                <a:lnTo>
                  <a:pt x="76" y="1733"/>
                </a:lnTo>
                <a:lnTo>
                  <a:pt x="152" y="1499"/>
                </a:lnTo>
                <a:lnTo>
                  <a:pt x="441" y="1506"/>
                </a:lnTo>
                <a:cubicBezTo>
                  <a:pt x="473" y="1433"/>
                  <a:pt x="509" y="1362"/>
                  <a:pt x="550" y="1293"/>
                </a:cubicBezTo>
                <a:lnTo>
                  <a:pt x="374" y="1064"/>
                </a:lnTo>
                <a:lnTo>
                  <a:pt x="519" y="865"/>
                </a:lnTo>
                <a:lnTo>
                  <a:pt x="791" y="961"/>
                </a:lnTo>
                <a:cubicBezTo>
                  <a:pt x="844" y="901"/>
                  <a:pt x="901" y="845"/>
                  <a:pt x="961" y="792"/>
                </a:cubicBezTo>
                <a:lnTo>
                  <a:pt x="864" y="519"/>
                </a:lnTo>
                <a:lnTo>
                  <a:pt x="1063" y="375"/>
                </a:lnTo>
                <a:lnTo>
                  <a:pt x="1293" y="550"/>
                </a:lnTo>
                <a:cubicBezTo>
                  <a:pt x="1361" y="510"/>
                  <a:pt x="1433" y="473"/>
                  <a:pt x="1506" y="441"/>
                </a:cubicBezTo>
                <a:lnTo>
                  <a:pt x="1499" y="153"/>
                </a:lnTo>
                <a:lnTo>
                  <a:pt x="1733" y="77"/>
                </a:lnTo>
                <a:lnTo>
                  <a:pt x="1896" y="314"/>
                </a:lnTo>
                <a:cubicBezTo>
                  <a:pt x="1974" y="297"/>
                  <a:pt x="2053" y="285"/>
                  <a:pt x="2133" y="277"/>
                </a:cubicBezTo>
                <a:lnTo>
                  <a:pt x="2216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0DFFF31-B5D2-42A5-8249-4A35AD8F7521}"/>
              </a:ext>
            </a:extLst>
          </p:cNvPr>
          <p:cNvSpPr/>
          <p:nvPr/>
        </p:nvSpPr>
        <p:spPr>
          <a:xfrm>
            <a:off x="7768030" y="3936611"/>
            <a:ext cx="2071162" cy="2062723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域名和服务器</a:t>
            </a:r>
          </a:p>
        </p:txBody>
      </p:sp>
    </p:spTree>
    <p:extLst>
      <p:ext uri="{BB962C8B-B14F-4D97-AF65-F5344CB8AC3E}">
        <p14:creationId xmlns:p14="http://schemas.microsoft.com/office/powerpoint/2010/main" val="134609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956 -4.44444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2148 2.59259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90000" decel="1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4.07407E-6 L -0.25 -4.07407E-6 " pathEditMode="relative" rAng="0" ptsTypes="AA">
                                      <p:cBhvr>
                                        <p:cTn id="23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90000" decel="1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2.96296E-6 L -0.25 2.96296E-6 " pathEditMode="relative" rAng="0" ptsTypes="AA">
                                      <p:cBhvr>
                                        <p:cTn id="30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90000" decel="1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-2.22222E-6 L -0.25 -2.22222E-6 " pathEditMode="relative" rAng="0" ptsTypes="AA">
                                      <p:cBhvr>
                                        <p:cTn id="37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path" presetSubtype="0" accel="90000" decel="1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2.96296E-6 L -0.25 2.96296E-6 " pathEditMode="relative" rAng="0" ptsTypes="AA">
                                      <p:cBhvr>
                                        <p:cTn id="78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autoRev="1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8" grpId="0" animBg="1"/>
      <p:bldP spid="9" grpId="0" animBg="1"/>
      <p:bldP spid="10" grpId="0" animBg="1"/>
      <p:bldP spid="13" grpId="0"/>
      <p:bldP spid="15" grpId="0"/>
      <p:bldP spid="16" grpId="0"/>
      <p:bldP spid="21" grpId="0" animBg="1"/>
      <p:bldP spid="21" grpId="1" animBg="1"/>
      <p:bldP spid="21" grpId="2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38254" y="218741"/>
            <a:ext cx="411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应对措施</a:t>
            </a: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 rot="2700000">
            <a:off x="2152662" y="2129273"/>
            <a:ext cx="2533173" cy="2541513"/>
          </a:xfrm>
          <a:custGeom>
            <a:avLst/>
            <a:gdLst>
              <a:gd name="T0" fmla="*/ 1039 w 5610"/>
              <a:gd name="T1" fmla="*/ 4570 h 5609"/>
              <a:gd name="T2" fmla="*/ 4802 w 5610"/>
              <a:gd name="T3" fmla="*/ 4570 h 5609"/>
              <a:gd name="T4" fmla="*/ 5579 w 5610"/>
              <a:gd name="T5" fmla="*/ 2575 h 5609"/>
              <a:gd name="T6" fmla="*/ 5579 w 5610"/>
              <a:gd name="T7" fmla="*/ 30 h 5609"/>
              <a:gd name="T8" fmla="*/ 3035 w 5610"/>
              <a:gd name="T9" fmla="*/ 30 h 5609"/>
              <a:gd name="T10" fmla="*/ 1039 w 5610"/>
              <a:gd name="T11" fmla="*/ 807 h 5609"/>
              <a:gd name="T12" fmla="*/ 1039 w 5610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10" h="5609">
                <a:moveTo>
                  <a:pt x="1039" y="4570"/>
                </a:moveTo>
                <a:cubicBezTo>
                  <a:pt x="2078" y="5609"/>
                  <a:pt x="3763" y="5609"/>
                  <a:pt x="4802" y="4570"/>
                </a:cubicBezTo>
                <a:cubicBezTo>
                  <a:pt x="5351" y="4022"/>
                  <a:pt x="5610" y="3293"/>
                  <a:pt x="5579" y="2575"/>
                </a:cubicBezTo>
                <a:lnTo>
                  <a:pt x="5579" y="30"/>
                </a:lnTo>
                <a:lnTo>
                  <a:pt x="3035" y="30"/>
                </a:lnTo>
                <a:cubicBezTo>
                  <a:pt x="2316" y="0"/>
                  <a:pt x="1588" y="258"/>
                  <a:pt x="1039" y="807"/>
                </a:cubicBezTo>
                <a:cubicBezTo>
                  <a:pt x="0" y="1846"/>
                  <a:pt x="0" y="3531"/>
                  <a:pt x="1039" y="45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109710" tIns="54855" rIns="109710" bIns="54855" numCol="1" anchor="t" anchorCtr="0" compatLnSpc="1">
            <a:prstTxWarp prst="textNoShape">
              <a:avLst/>
            </a:prstTxWarp>
          </a:bodyPr>
          <a:lstStyle/>
          <a:p>
            <a:endParaRPr lang="zh-CN" altLang="en-US" sz="900">
              <a:latin typeface="微软雅黑" panose="020B0503020204020204" pitchFamily="34" charset="-122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 rot="2700000">
            <a:off x="4246556" y="3881176"/>
            <a:ext cx="2049990" cy="2056739"/>
          </a:xfrm>
          <a:custGeom>
            <a:avLst/>
            <a:gdLst>
              <a:gd name="T0" fmla="*/ 4570 w 5609"/>
              <a:gd name="T1" fmla="*/ 4570 h 5609"/>
              <a:gd name="T2" fmla="*/ 807 w 5609"/>
              <a:gd name="T3" fmla="*/ 4570 h 5609"/>
              <a:gd name="T4" fmla="*/ 30 w 5609"/>
              <a:gd name="T5" fmla="*/ 2575 h 5609"/>
              <a:gd name="T6" fmla="*/ 30 w 5609"/>
              <a:gd name="T7" fmla="*/ 30 h 5609"/>
              <a:gd name="T8" fmla="*/ 2574 w 5609"/>
              <a:gd name="T9" fmla="*/ 30 h 5609"/>
              <a:gd name="T10" fmla="*/ 4570 w 5609"/>
              <a:gd name="T11" fmla="*/ 807 h 5609"/>
              <a:gd name="T12" fmla="*/ 4570 w 5609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9" h="5609">
                <a:moveTo>
                  <a:pt x="4570" y="4570"/>
                </a:moveTo>
                <a:cubicBezTo>
                  <a:pt x="3531" y="5609"/>
                  <a:pt x="1846" y="5609"/>
                  <a:pt x="807" y="4570"/>
                </a:cubicBezTo>
                <a:cubicBezTo>
                  <a:pt x="258" y="4022"/>
                  <a:pt x="0" y="3293"/>
                  <a:pt x="30" y="2575"/>
                </a:cubicBezTo>
                <a:lnTo>
                  <a:pt x="30" y="30"/>
                </a:lnTo>
                <a:lnTo>
                  <a:pt x="2574" y="30"/>
                </a:lnTo>
                <a:cubicBezTo>
                  <a:pt x="3293" y="0"/>
                  <a:pt x="4022" y="258"/>
                  <a:pt x="4570" y="807"/>
                </a:cubicBezTo>
                <a:cubicBezTo>
                  <a:pt x="5609" y="1846"/>
                  <a:pt x="5609" y="3531"/>
                  <a:pt x="4570" y="45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109710" tIns="54855" rIns="109710" bIns="54855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9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28641" y="3153249"/>
            <a:ext cx="4158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做好关于我们和联系我们这些页面，增添多点内容来吸引别人，达到宣传效果</a:t>
            </a:r>
          </a:p>
        </p:txBody>
      </p:sp>
      <p:sp>
        <p:nvSpPr>
          <p:cNvPr id="9" name="矩形 8"/>
          <p:cNvSpPr/>
          <p:nvPr/>
        </p:nvSpPr>
        <p:spPr>
          <a:xfrm>
            <a:off x="6245516" y="4994483"/>
            <a:ext cx="4158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时间定为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天完成，尽早完成。</a:t>
            </a:r>
          </a:p>
        </p:txBody>
      </p:sp>
      <p:sp>
        <p:nvSpPr>
          <p:cNvPr id="10" name="矩形 9"/>
          <p:cNvSpPr/>
          <p:nvPr/>
        </p:nvSpPr>
        <p:spPr>
          <a:xfrm>
            <a:off x="767342" y="4737493"/>
            <a:ext cx="3291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学习巩固知识，不懂就找同学或者老师及时解决，加强技术。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4548091" y="4661360"/>
            <a:ext cx="146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itchFamily="34" charset="0"/>
              </a:rPr>
              <a:t>时间问题</a:t>
            </a: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2478697" y="3145219"/>
            <a:ext cx="1991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itchFamily="34" charset="0"/>
              </a:rPr>
              <a:t>技术问题</a:t>
            </a: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2700000" flipH="1">
            <a:off x="5678446" y="2584999"/>
            <a:ext cx="1624823" cy="1630060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109710" tIns="54855" rIns="109710" bIns="54855" numCol="1" anchor="t" anchorCtr="0" compatLnSpc="1">
            <a:prstTxWarp prst="textNoShape">
              <a:avLst/>
            </a:prstTxWarp>
          </a:bodyPr>
          <a:lstStyle/>
          <a:p>
            <a:endParaRPr lang="zh-CN" altLang="en-US" sz="900">
              <a:latin typeface="微软雅黑" panose="020B0503020204020204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5945224" y="3220260"/>
            <a:ext cx="1234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itchFamily="34" charset="0"/>
              </a:rPr>
              <a:t>宣传问题</a:t>
            </a: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96F58160-ADEE-4361-BD92-110910DFA4D2}"/>
              </a:ext>
            </a:extLst>
          </p:cNvPr>
          <p:cNvSpPr>
            <a:spLocks/>
          </p:cNvSpPr>
          <p:nvPr/>
        </p:nvSpPr>
        <p:spPr bwMode="auto">
          <a:xfrm rot="13217568">
            <a:off x="4204928" y="916843"/>
            <a:ext cx="1862572" cy="1874997"/>
          </a:xfrm>
          <a:custGeom>
            <a:avLst/>
            <a:gdLst>
              <a:gd name="T0" fmla="*/ 4570 w 5609"/>
              <a:gd name="T1" fmla="*/ 4570 h 5609"/>
              <a:gd name="T2" fmla="*/ 807 w 5609"/>
              <a:gd name="T3" fmla="*/ 4570 h 5609"/>
              <a:gd name="T4" fmla="*/ 30 w 5609"/>
              <a:gd name="T5" fmla="*/ 2575 h 5609"/>
              <a:gd name="T6" fmla="*/ 30 w 5609"/>
              <a:gd name="T7" fmla="*/ 30 h 5609"/>
              <a:gd name="T8" fmla="*/ 2574 w 5609"/>
              <a:gd name="T9" fmla="*/ 30 h 5609"/>
              <a:gd name="T10" fmla="*/ 4570 w 5609"/>
              <a:gd name="T11" fmla="*/ 807 h 5609"/>
              <a:gd name="T12" fmla="*/ 4570 w 5609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9" h="5609">
                <a:moveTo>
                  <a:pt x="4570" y="4570"/>
                </a:moveTo>
                <a:cubicBezTo>
                  <a:pt x="3531" y="5609"/>
                  <a:pt x="1846" y="5609"/>
                  <a:pt x="807" y="4570"/>
                </a:cubicBezTo>
                <a:cubicBezTo>
                  <a:pt x="258" y="4022"/>
                  <a:pt x="0" y="3293"/>
                  <a:pt x="30" y="2575"/>
                </a:cubicBezTo>
                <a:lnTo>
                  <a:pt x="30" y="30"/>
                </a:lnTo>
                <a:lnTo>
                  <a:pt x="2574" y="30"/>
                </a:lnTo>
                <a:cubicBezTo>
                  <a:pt x="3293" y="0"/>
                  <a:pt x="4022" y="258"/>
                  <a:pt x="4570" y="807"/>
                </a:cubicBezTo>
                <a:cubicBezTo>
                  <a:pt x="5609" y="1846"/>
                  <a:pt x="5609" y="3531"/>
                  <a:pt x="4570" y="45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109710" tIns="54855" rIns="109710" bIns="54855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9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FA4CF3D-7F79-4ADF-8E73-24B7D4261E6A}"/>
              </a:ext>
            </a:extLst>
          </p:cNvPr>
          <p:cNvSpPr txBox="1"/>
          <p:nvPr/>
        </p:nvSpPr>
        <p:spPr>
          <a:xfrm>
            <a:off x="4105127" y="1776447"/>
            <a:ext cx="20956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itchFamily="34" charset="0"/>
              </a:rPr>
              <a:t>域名、服务器问题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A1BC30E-8A8B-4058-9508-DBDB80631144}"/>
              </a:ext>
            </a:extLst>
          </p:cNvPr>
          <p:cNvSpPr txBox="1"/>
          <p:nvPr/>
        </p:nvSpPr>
        <p:spPr>
          <a:xfrm>
            <a:off x="6156666" y="1583074"/>
            <a:ext cx="4718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有两种方案，一种是我们给他们注册，他们自己注册。另一种是他们给我们域名，我们可以直接上线。</a:t>
            </a:r>
          </a:p>
        </p:txBody>
      </p:sp>
    </p:spTree>
    <p:extLst>
      <p:ext uri="{BB962C8B-B14F-4D97-AF65-F5344CB8AC3E}">
        <p14:creationId xmlns:p14="http://schemas.microsoft.com/office/powerpoint/2010/main" val="19195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956 -4.44444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2148 2.59259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6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6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 animBg="1"/>
      <p:bldP spid="8" grpId="0"/>
      <p:bldP spid="9" grpId="0"/>
      <p:bldP spid="10" grpId="0"/>
      <p:bldP spid="20" grpId="0"/>
      <p:bldP spid="21" grpId="0"/>
      <p:bldP spid="22" grpId="0" animBg="1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6760185" y="2179564"/>
            <a:ext cx="677952" cy="67795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718299" y="672641"/>
            <a:ext cx="829826" cy="829826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262738" y="1883120"/>
            <a:ext cx="770088" cy="770088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744290" y="76679"/>
            <a:ext cx="729411" cy="72941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888368" y="-718520"/>
            <a:ext cx="1120554" cy="1120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239036" y="1087554"/>
            <a:ext cx="822601" cy="82260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" y="3214257"/>
            <a:ext cx="12192000" cy="2162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425238" y="3572038"/>
            <a:ext cx="9341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总结</a:t>
            </a:r>
          </a:p>
        </p:txBody>
      </p:sp>
      <p:sp>
        <p:nvSpPr>
          <p:cNvPr id="4" name="椭圆 3"/>
          <p:cNvSpPr/>
          <p:nvPr/>
        </p:nvSpPr>
        <p:spPr>
          <a:xfrm>
            <a:off x="4869845" y="-339290"/>
            <a:ext cx="2568292" cy="256829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76938" y="-176487"/>
            <a:ext cx="110959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3600">
                <a:solidFill>
                  <a:schemeClr val="accent2">
                    <a:lumMod val="75000"/>
                  </a:schemeClr>
                </a:solidFill>
                <a:latin typeface="AgencyFB" panose="02000806040000020003" pitchFamily="2" charset="0"/>
              </a:defRPr>
            </a:lvl1pPr>
          </a:lstStyle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286500" y="1629489"/>
            <a:ext cx="173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PART 03</a:t>
            </a:r>
            <a:endParaRPr lang="zh-CN" altLang="en-US" sz="24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06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3" grpId="0" animBg="1"/>
      <p:bldP spid="22" grpId="0"/>
      <p:bldP spid="22" grpId="1"/>
      <p:bldP spid="22" grpId="2"/>
      <p:bldP spid="4" grpId="0" animBg="1"/>
      <p:bldP spid="4" grpId="1" animBg="1"/>
      <p:bldP spid="4" grpId="2" animBg="1"/>
      <p:bldP spid="21" grpId="0"/>
      <p:bldP spid="21" grpId="1"/>
      <p:bldP spid="21" grpId="2"/>
      <p:bldP spid="23" grpId="0"/>
      <p:bldP spid="23" grpId="1"/>
      <p:bldP spid="23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自定义 1">
      <a:dk1>
        <a:srgbClr val="262626"/>
      </a:dk1>
      <a:lt1>
        <a:sysClr val="window" lastClr="FFFFFF"/>
      </a:lt1>
      <a:dk2>
        <a:srgbClr val="003366"/>
      </a:dk2>
      <a:lt2>
        <a:srgbClr val="FFFFFF"/>
      </a:lt2>
      <a:accent1>
        <a:srgbClr val="003366"/>
      </a:accent1>
      <a:accent2>
        <a:srgbClr val="24699C"/>
      </a:accent2>
      <a:accent3>
        <a:srgbClr val="003366"/>
      </a:accent3>
      <a:accent4>
        <a:srgbClr val="24699C"/>
      </a:accent4>
      <a:accent5>
        <a:srgbClr val="003366"/>
      </a:accent5>
      <a:accent6>
        <a:srgbClr val="80808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</TotalTime>
  <Words>386</Words>
  <Application>Microsoft Office PowerPoint</Application>
  <PresentationFormat>宽屏</PresentationFormat>
  <Paragraphs>54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AgencyFB</vt:lpstr>
      <vt:lpstr>微软雅黑</vt:lpstr>
      <vt:lpstr>Agency FB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微立体</dc:title>
  <dc:creator>第一PPT</dc:creator>
  <cp:keywords>www.1ppt.com</cp:keywords>
  <dc:description>www.1ppt.com</dc:description>
  <cp:lastModifiedBy>宇洋</cp:lastModifiedBy>
  <cp:revision>100</cp:revision>
  <dcterms:created xsi:type="dcterms:W3CDTF">2016-07-09T01:44:59Z</dcterms:created>
  <dcterms:modified xsi:type="dcterms:W3CDTF">2020-10-12T04:14:55Z</dcterms:modified>
</cp:coreProperties>
</file>