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23" r:id="rId3"/>
    <p:sldId id="324" r:id="rId5"/>
    <p:sldId id="325" r:id="rId6"/>
    <p:sldId id="344" r:id="rId7"/>
    <p:sldId id="331" r:id="rId8"/>
    <p:sldId id="345" r:id="rId9"/>
    <p:sldId id="372" r:id="rId10"/>
    <p:sldId id="346" r:id="rId11"/>
    <p:sldId id="347" r:id="rId12"/>
    <p:sldId id="337" r:id="rId13"/>
    <p:sldId id="332" r:id="rId14"/>
    <p:sldId id="327" r:id="rId15"/>
    <p:sldId id="335" r:id="rId16"/>
    <p:sldId id="349" r:id="rId17"/>
    <p:sldId id="350" r:id="rId18"/>
    <p:sldId id="351" r:id="rId19"/>
    <p:sldId id="364" r:id="rId20"/>
    <p:sldId id="365" r:id="rId21"/>
    <p:sldId id="328" r:id="rId22"/>
    <p:sldId id="363" r:id="rId23"/>
    <p:sldId id="361" r:id="rId24"/>
    <p:sldId id="362" r:id="rId25"/>
    <p:sldId id="333" r:id="rId26"/>
    <p:sldId id="330" r:id="rId27"/>
  </p:sldIdLst>
  <p:sldSz cx="12192000" cy="6858000"/>
  <p:notesSz cx="6858000" cy="9144000"/>
  <p:embeddedFontLst>
    <p:embeddedFont>
      <p:font typeface="等线" panose="02010600030101010101" charset="-122"/>
      <p:regular r:id="rId32"/>
    </p:embeddedFont>
    <p:embeddedFont>
      <p:font typeface="等线 Light" panose="02010600030101010101" charset="-122"/>
      <p:regular r:id="rId33"/>
    </p:embeddedFont>
    <p:embeddedFont>
      <p:font typeface="Calibri" panose="020F050202020403020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715D"/>
    <a:srgbClr val="725F6A"/>
    <a:srgbClr val="7E7754"/>
    <a:srgbClr val="83824F"/>
    <a:srgbClr val="BCA890"/>
    <a:srgbClr val="66676C"/>
    <a:srgbClr val="B1172E"/>
    <a:srgbClr val="FEF19F"/>
    <a:srgbClr val="FEF6B0"/>
    <a:srgbClr val="FDD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9.xml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9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10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11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1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14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6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7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5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586037" y="1695067"/>
            <a:ext cx="5657851" cy="4244193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606040" y="890270"/>
            <a:ext cx="7217410" cy="5038090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462405" y="2514600"/>
            <a:ext cx="8991600" cy="20999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6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商业网站项目</a:t>
            </a:r>
            <a:endParaRPr lang="zh-CN" altLang="en-US" sz="6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6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总结汇报</a:t>
            </a:r>
            <a:endParaRPr lang="en-US" altLang="zh-CN" sz="6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78580" y="5001394"/>
            <a:ext cx="2595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Design by </a:t>
            </a:r>
            <a:r>
              <a:rPr lang="zh-CN" altLang="en-US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吴磊 姚依</a:t>
            </a:r>
            <a:endParaRPr lang="zh-CN" altLang="en-US" sz="2000" dirty="0">
              <a:solidFill>
                <a:srgbClr val="66676C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字体视界-简圆体" panose="02010601030101010101" charset="-122"/>
            </a:endParaRPr>
          </a:p>
        </p:txBody>
      </p:sp>
      <p:pic>
        <p:nvPicPr>
          <p:cNvPr id="2" name="图片 1" descr="云溪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495" y="-812800"/>
            <a:ext cx="4617085" cy="4617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75059\Desktop\QQ图片20191127113944.jpgQQ图片2019112711394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67942" y="1098340"/>
            <a:ext cx="5948680" cy="446222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735" y="1094404"/>
            <a:ext cx="5829300" cy="446629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7"/>
          <p:cNvSpPr txBox="1"/>
          <p:nvPr/>
        </p:nvSpPr>
        <p:spPr>
          <a:xfrm>
            <a:off x="777901" y="2042881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客户填写项目</a:t>
            </a:r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评价表</a:t>
            </a:r>
            <a:endParaRPr lang="zh-CN" altLang="en-US" sz="32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777900" y="3444138"/>
            <a:ext cx="4714665" cy="41275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客户看完我们的整个网站效果后，给了我们不错的评价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1251" y="2763692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课程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项目评价表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9" name="Google Shape;86;p19"/>
          <p:cNvSpPr txBox="1"/>
          <p:nvPr/>
        </p:nvSpPr>
        <p:spPr>
          <a:xfrm>
            <a:off x="1111300" y="1116492"/>
            <a:ext cx="2762200" cy="33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dist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Lato"/>
              <a:sym typeface="思源黑体" panose="020B0500000000000000" pitchFamily="34" charset="-122"/>
            </a:endParaRPr>
          </a:p>
        </p:txBody>
      </p:sp>
      <p:pic>
        <p:nvPicPr>
          <p:cNvPr id="2" name="图片 1" descr="QQ图片201911271208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520690" y="1350645"/>
            <a:ext cx="5859780" cy="4156710"/>
          </a:xfrm>
          <a:prstGeom prst="rect">
            <a:avLst/>
          </a:prstGeom>
        </p:spPr>
      </p:pic>
      <p:pic>
        <p:nvPicPr>
          <p:cNvPr id="3" name="图片 2" descr="云溪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1627773" y="1384300"/>
            <a:ext cx="3162300" cy="4089400"/>
          </a:xfrm>
          <a:prstGeom prst="parallelogram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76695" y="2049510"/>
            <a:ext cx="2464455" cy="219290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13800" spc="225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2</a:t>
            </a:r>
            <a:endParaRPr sz="13800" spc="225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12339" y="2564838"/>
            <a:ext cx="5651888" cy="9918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sz="60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项目成果展示</a:t>
            </a:r>
            <a:endParaRPr lang="zh-CN" sz="60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12339" y="3568701"/>
            <a:ext cx="495944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 </a:t>
            </a:r>
            <a:endParaRPr lang="en-US" altLang="zh-CN" sz="16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08250" y="628015"/>
            <a:ext cx="2125980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玛琪主页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456055"/>
            <a:ext cx="3006090" cy="51193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25665" y="628015"/>
            <a:ext cx="2797810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联系我们分页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 descr="738f25c0c321bf03dbd6a2379b2b2e1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040" y="1576705"/>
            <a:ext cx="4552950" cy="4878705"/>
          </a:xfrm>
          <a:prstGeom prst="rect">
            <a:avLst/>
          </a:prstGeom>
        </p:spPr>
      </p:pic>
      <p:pic>
        <p:nvPicPr>
          <p:cNvPr id="4" name="图片 3" descr="云溪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6157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导师风采分页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 descr="mqtd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670" y="1187450"/>
            <a:ext cx="3983990" cy="5229860"/>
          </a:xfrm>
          <a:prstGeom prst="rect">
            <a:avLst/>
          </a:prstGeom>
        </p:spPr>
      </p:pic>
      <p:pic>
        <p:nvPicPr>
          <p:cNvPr id="4" name="图片 3" descr="mqtd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785" y="1275080"/>
            <a:ext cx="3489325" cy="5053965"/>
          </a:xfrm>
          <a:prstGeom prst="rect">
            <a:avLst/>
          </a:prstGeom>
        </p:spPr>
      </p:pic>
      <p:pic>
        <p:nvPicPr>
          <p:cNvPr id="3" name="图片 2" descr="云溪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59812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导师风采分页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 descr="mqtd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360" y="1687830"/>
            <a:ext cx="5006340" cy="4529455"/>
          </a:xfrm>
          <a:prstGeom prst="rect">
            <a:avLst/>
          </a:prstGeom>
        </p:spPr>
      </p:pic>
      <p:pic>
        <p:nvPicPr>
          <p:cNvPr id="5" name="图片 4" descr="mqtd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795" y="1687830"/>
            <a:ext cx="5159375" cy="4528820"/>
          </a:xfrm>
          <a:prstGeom prst="rect">
            <a:avLst/>
          </a:prstGeom>
        </p:spPr>
      </p:pic>
      <p:pic>
        <p:nvPicPr>
          <p:cNvPr id="2" name="图片 1" descr="云溪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92851" y="672420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关于玛琪分页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 descr="db0c9eb8a09ecd61cc252155b81662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1265" y="1276985"/>
            <a:ext cx="4227195" cy="53047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57356" y="672420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玛琪课程分页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 descr="C:\Users\Kelly丶JOJO\Desktop\图片8.jpg图片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3165" y="1276985"/>
            <a:ext cx="3789045" cy="5304790"/>
          </a:xfrm>
          <a:prstGeom prst="rect">
            <a:avLst/>
          </a:prstGeom>
        </p:spPr>
      </p:pic>
      <p:pic>
        <p:nvPicPr>
          <p:cNvPr id="2" name="图片 1" descr="云溪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Kelly丶JOJO\Desktop\图片4.jpg图片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31240" y="1466215"/>
            <a:ext cx="3932555" cy="5034280"/>
          </a:xfrm>
          <a:prstGeom prst="rect">
            <a:avLst/>
          </a:prstGeom>
        </p:spPr>
      </p:pic>
      <p:pic>
        <p:nvPicPr>
          <p:cNvPr id="3" name="图片 2" descr="云溪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71575" y="713740"/>
            <a:ext cx="3668395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玛琪教学成果分页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65611" y="71369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教学环境分页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 descr="C:\Users\Kelly丶JOJO\Desktop\图片5.jpg图片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81533" y="1466215"/>
            <a:ext cx="2800350" cy="503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63320" y="713740"/>
            <a:ext cx="3668395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玛琪课程分页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02491" y="71369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玛琪活动分页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 descr="C:\Users\Kelly丶JOJO\Desktop\图片7.jpg图片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043420" y="1340485"/>
            <a:ext cx="4175125" cy="5182870"/>
          </a:xfrm>
          <a:prstGeom prst="rect">
            <a:avLst/>
          </a:prstGeom>
        </p:spPr>
      </p:pic>
      <p:pic>
        <p:nvPicPr>
          <p:cNvPr id="5" name="图片 4" descr="C:\Users\Kelly丶JOJO\Desktop\图片6.jpg图片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2553" y="1340485"/>
            <a:ext cx="3795395" cy="5182870"/>
          </a:xfrm>
          <a:prstGeom prst="rect">
            <a:avLst/>
          </a:prstGeom>
        </p:spPr>
      </p:pic>
      <p:pic>
        <p:nvPicPr>
          <p:cNvPr id="2" name="图片 1" descr="云溪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1627773" y="1384300"/>
            <a:ext cx="3162300" cy="4089400"/>
          </a:xfrm>
          <a:prstGeom prst="parallelogram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76695" y="2049510"/>
            <a:ext cx="2464455" cy="219290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13800" spc="225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3</a:t>
            </a:r>
            <a:endParaRPr sz="13800" spc="225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12339" y="2564838"/>
            <a:ext cx="5651888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60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经验与总结</a:t>
            </a:r>
            <a:endParaRPr sz="60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12339" y="3568701"/>
            <a:ext cx="495944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 </a:t>
            </a:r>
            <a:endParaRPr lang="en-US" altLang="zh-CN" sz="16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6200000" flipH="1" flipV="1">
            <a:off x="-507711" y="1384409"/>
            <a:ext cx="6845122" cy="4076300"/>
            <a:chOff x="0" y="889780"/>
            <a:chExt cx="12192000" cy="5049480"/>
          </a:xfrm>
        </p:grpSpPr>
        <p:grpSp>
          <p:nvGrpSpPr>
            <p:cNvPr id="8" name="组合 7"/>
            <p:cNvGrpSpPr/>
            <p:nvPr/>
          </p:nvGrpSpPr>
          <p:grpSpPr>
            <a:xfrm>
              <a:off x="2586037" y="1695067"/>
              <a:ext cx="5657851" cy="4244193"/>
              <a:chOff x="5572123" y="1172330"/>
              <a:chExt cx="4638737" cy="347971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572124" y="1172330"/>
                <a:ext cx="105425" cy="3399672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7839755" y="2280939"/>
                <a:ext cx="103473" cy="4638737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0" y="1914525"/>
              <a:ext cx="12192000" cy="3028950"/>
            </a:xfrm>
            <a:prstGeom prst="rect">
              <a:avLst/>
            </a:prstGeom>
            <a:solidFill>
              <a:srgbClr val="666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 flipH="1" flipV="1">
              <a:off x="2586037" y="889780"/>
              <a:ext cx="6635093" cy="5038387"/>
              <a:chOff x="5261388" y="519244"/>
              <a:chExt cx="5439954" cy="413085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261388" y="529007"/>
                <a:ext cx="105424" cy="4121090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16200000">
                <a:off x="7931885" y="1880639"/>
                <a:ext cx="110669" cy="5428244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595914" y="4240769"/>
                <a:ext cx="105425" cy="363773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5498977" y="387080"/>
                <a:ext cx="103474" cy="367801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951160" y="2705123"/>
            <a:ext cx="1945945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目录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content</a:t>
            </a:r>
            <a:endParaRPr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68025" y="2144350"/>
            <a:ext cx="3441057" cy="6223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项目实施过程</a:t>
            </a:r>
            <a:endParaRPr lang="zh-CN"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6176049" y="4663418"/>
            <a:ext cx="602055" cy="602055"/>
          </a:xfrm>
          <a:custGeom>
            <a:avLst/>
            <a:gdLst>
              <a:gd name="T0" fmla="*/ 658 w 1017"/>
              <a:gd name="T1" fmla="*/ 2 h 1017"/>
              <a:gd name="T2" fmla="*/ 600 w 1017"/>
              <a:gd name="T3" fmla="*/ 16 h 1017"/>
              <a:gd name="T4" fmla="*/ 551 w 1017"/>
              <a:gd name="T5" fmla="*/ 36 h 1017"/>
              <a:gd name="T6" fmla="*/ 513 w 1017"/>
              <a:gd name="T7" fmla="*/ 61 h 1017"/>
              <a:gd name="T8" fmla="*/ 393 w 1017"/>
              <a:gd name="T9" fmla="*/ 10 h 1017"/>
              <a:gd name="T10" fmla="*/ 269 w 1017"/>
              <a:gd name="T11" fmla="*/ 3 h 1017"/>
              <a:gd name="T12" fmla="*/ 166 w 1017"/>
              <a:gd name="T13" fmla="*/ 39 h 1017"/>
              <a:gd name="T14" fmla="*/ 82 w 1017"/>
              <a:gd name="T15" fmla="*/ 104 h 1017"/>
              <a:gd name="T16" fmla="*/ 24 w 1017"/>
              <a:gd name="T17" fmla="*/ 194 h 1017"/>
              <a:gd name="T18" fmla="*/ 0 w 1017"/>
              <a:gd name="T19" fmla="*/ 301 h 1017"/>
              <a:gd name="T20" fmla="*/ 13 w 1017"/>
              <a:gd name="T21" fmla="*/ 451 h 1017"/>
              <a:gd name="T22" fmla="*/ 74 w 1017"/>
              <a:gd name="T23" fmla="*/ 625 h 1017"/>
              <a:gd name="T24" fmla="*/ 182 w 1017"/>
              <a:gd name="T25" fmla="*/ 784 h 1017"/>
              <a:gd name="T26" fmla="*/ 333 w 1017"/>
              <a:gd name="T27" fmla="*/ 919 h 1017"/>
              <a:gd name="T28" fmla="*/ 494 w 1017"/>
              <a:gd name="T29" fmla="*/ 1014 h 1017"/>
              <a:gd name="T30" fmla="*/ 550 w 1017"/>
              <a:gd name="T31" fmla="*/ 1000 h 1017"/>
              <a:gd name="T32" fmla="*/ 730 w 1017"/>
              <a:gd name="T33" fmla="*/ 883 h 1017"/>
              <a:gd name="T34" fmla="*/ 869 w 1017"/>
              <a:gd name="T35" fmla="*/ 740 h 1017"/>
              <a:gd name="T36" fmla="*/ 964 w 1017"/>
              <a:gd name="T37" fmla="*/ 577 h 1017"/>
              <a:gd name="T38" fmla="*/ 1013 w 1017"/>
              <a:gd name="T39" fmla="*/ 398 h 1017"/>
              <a:gd name="T40" fmla="*/ 1014 w 1017"/>
              <a:gd name="T41" fmla="*/ 269 h 1017"/>
              <a:gd name="T42" fmla="*/ 978 w 1017"/>
              <a:gd name="T43" fmla="*/ 166 h 1017"/>
              <a:gd name="T44" fmla="*/ 913 w 1017"/>
              <a:gd name="T45" fmla="*/ 82 h 1017"/>
              <a:gd name="T46" fmla="*/ 823 w 1017"/>
              <a:gd name="T47" fmla="*/ 25 h 1017"/>
              <a:gd name="T48" fmla="*/ 715 w 1017"/>
              <a:gd name="T49" fmla="*/ 0 h 1017"/>
              <a:gd name="T50" fmla="*/ 433 w 1017"/>
              <a:gd name="T51" fmla="*/ 909 h 1017"/>
              <a:gd name="T52" fmla="*/ 281 w 1017"/>
              <a:gd name="T53" fmla="*/ 794 h 1017"/>
              <a:gd name="T54" fmla="*/ 167 w 1017"/>
              <a:gd name="T55" fmla="*/ 659 h 1017"/>
              <a:gd name="T56" fmla="*/ 93 w 1017"/>
              <a:gd name="T57" fmla="*/ 506 h 1017"/>
              <a:gd name="T58" fmla="*/ 63 w 1017"/>
              <a:gd name="T59" fmla="*/ 342 h 1017"/>
              <a:gd name="T60" fmla="*/ 75 w 1017"/>
              <a:gd name="T61" fmla="*/ 242 h 1017"/>
              <a:gd name="T62" fmla="*/ 176 w 1017"/>
              <a:gd name="T63" fmla="*/ 107 h 1017"/>
              <a:gd name="T64" fmla="*/ 304 w 1017"/>
              <a:gd name="T65" fmla="*/ 63 h 1017"/>
              <a:gd name="T66" fmla="*/ 411 w 1017"/>
              <a:gd name="T67" fmla="*/ 81 h 1017"/>
              <a:gd name="T68" fmla="*/ 414 w 1017"/>
              <a:gd name="T69" fmla="*/ 178 h 1017"/>
              <a:gd name="T70" fmla="*/ 383 w 1017"/>
              <a:gd name="T71" fmla="*/ 288 h 1017"/>
              <a:gd name="T72" fmla="*/ 390 w 1017"/>
              <a:gd name="T73" fmla="*/ 340 h 1017"/>
              <a:gd name="T74" fmla="*/ 425 w 1017"/>
              <a:gd name="T75" fmla="*/ 348 h 1017"/>
              <a:gd name="T76" fmla="*/ 445 w 1017"/>
              <a:gd name="T77" fmla="*/ 317 h 1017"/>
              <a:gd name="T78" fmla="*/ 462 w 1017"/>
              <a:gd name="T79" fmla="*/ 224 h 1017"/>
              <a:gd name="T80" fmla="*/ 511 w 1017"/>
              <a:gd name="T81" fmla="*/ 146 h 1017"/>
              <a:gd name="T82" fmla="*/ 549 w 1017"/>
              <a:gd name="T83" fmla="*/ 113 h 1017"/>
              <a:gd name="T84" fmla="*/ 591 w 1017"/>
              <a:gd name="T85" fmla="*/ 88 h 1017"/>
              <a:gd name="T86" fmla="*/ 628 w 1017"/>
              <a:gd name="T87" fmla="*/ 74 h 1017"/>
              <a:gd name="T88" fmla="*/ 675 w 1017"/>
              <a:gd name="T89" fmla="*/ 64 h 1017"/>
              <a:gd name="T90" fmla="*/ 750 w 1017"/>
              <a:gd name="T91" fmla="*/ 69 h 1017"/>
              <a:gd name="T92" fmla="*/ 896 w 1017"/>
              <a:gd name="T93" fmla="*/ 157 h 1017"/>
              <a:gd name="T94" fmla="*/ 952 w 1017"/>
              <a:gd name="T95" fmla="*/ 292 h 1017"/>
              <a:gd name="T96" fmla="*/ 946 w 1017"/>
              <a:gd name="T97" fmla="*/ 413 h 1017"/>
              <a:gd name="T98" fmla="*/ 897 w 1017"/>
              <a:gd name="T99" fmla="*/ 573 h 1017"/>
              <a:gd name="T100" fmla="*/ 805 w 1017"/>
              <a:gd name="T101" fmla="*/ 719 h 1017"/>
              <a:gd name="T102" fmla="*/ 675 w 1017"/>
              <a:gd name="T103" fmla="*/ 846 h 1017"/>
              <a:gd name="T104" fmla="*/ 508 w 1017"/>
              <a:gd name="T105" fmla="*/ 950 h 1017"/>
              <a:gd name="T106" fmla="*/ 677 w 1017"/>
              <a:gd name="T107" fmla="*/ 136 h 1017"/>
              <a:gd name="T108" fmla="*/ 669 w 1017"/>
              <a:gd name="T109" fmla="*/ 172 h 1017"/>
              <a:gd name="T110" fmla="*/ 699 w 1017"/>
              <a:gd name="T111" fmla="*/ 191 h 1017"/>
              <a:gd name="T112" fmla="*/ 780 w 1017"/>
              <a:gd name="T113" fmla="*/ 220 h 1017"/>
              <a:gd name="T114" fmla="*/ 824 w 1017"/>
              <a:gd name="T115" fmla="*/ 292 h 1017"/>
              <a:gd name="T116" fmla="*/ 835 w 1017"/>
              <a:gd name="T117" fmla="*/ 340 h 1017"/>
              <a:gd name="T118" fmla="*/ 870 w 1017"/>
              <a:gd name="T119" fmla="*/ 348 h 1017"/>
              <a:gd name="T120" fmla="*/ 890 w 1017"/>
              <a:gd name="T121" fmla="*/ 317 h 1017"/>
              <a:gd name="T122" fmla="*/ 846 w 1017"/>
              <a:gd name="T123" fmla="*/ 196 h 1017"/>
              <a:gd name="T124" fmla="*/ 738 w 1017"/>
              <a:gd name="T125" fmla="*/ 13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7" name="Freeform 112"/>
          <p:cNvSpPr>
            <a:spLocks noEditPoints="1"/>
          </p:cNvSpPr>
          <p:nvPr/>
        </p:nvSpPr>
        <p:spPr bwMode="auto">
          <a:xfrm>
            <a:off x="6206782" y="2084429"/>
            <a:ext cx="602055" cy="602055"/>
          </a:xfrm>
          <a:custGeom>
            <a:avLst/>
            <a:gdLst>
              <a:gd name="T0" fmla="*/ 1016 w 1017"/>
              <a:gd name="T1" fmla="*/ 371 h 1017"/>
              <a:gd name="T2" fmla="*/ 1011 w 1017"/>
              <a:gd name="T3" fmla="*/ 363 h 1017"/>
              <a:gd name="T4" fmla="*/ 1004 w 1017"/>
              <a:gd name="T5" fmla="*/ 355 h 1017"/>
              <a:gd name="T6" fmla="*/ 996 w 1017"/>
              <a:gd name="T7" fmla="*/ 351 h 1017"/>
              <a:gd name="T8" fmla="*/ 986 w 1017"/>
              <a:gd name="T9" fmla="*/ 350 h 1017"/>
              <a:gd name="T10" fmla="*/ 539 w 1017"/>
              <a:gd name="T11" fmla="*/ 21 h 1017"/>
              <a:gd name="T12" fmla="*/ 537 w 1017"/>
              <a:gd name="T13" fmla="*/ 17 h 1017"/>
              <a:gd name="T14" fmla="*/ 531 w 1017"/>
              <a:gd name="T15" fmla="*/ 8 h 1017"/>
              <a:gd name="T16" fmla="*/ 523 w 1017"/>
              <a:gd name="T17" fmla="*/ 3 h 1017"/>
              <a:gd name="T18" fmla="*/ 514 w 1017"/>
              <a:gd name="T19" fmla="*/ 0 h 1017"/>
              <a:gd name="T20" fmla="*/ 509 w 1017"/>
              <a:gd name="T21" fmla="*/ 0 h 1017"/>
              <a:gd name="T22" fmla="*/ 499 w 1017"/>
              <a:gd name="T23" fmla="*/ 1 h 1017"/>
              <a:gd name="T24" fmla="*/ 490 w 1017"/>
              <a:gd name="T25" fmla="*/ 5 h 1017"/>
              <a:gd name="T26" fmla="*/ 483 w 1017"/>
              <a:gd name="T27" fmla="*/ 13 h 1017"/>
              <a:gd name="T28" fmla="*/ 479 w 1017"/>
              <a:gd name="T29" fmla="*/ 21 h 1017"/>
              <a:gd name="T30" fmla="*/ 31 w 1017"/>
              <a:gd name="T31" fmla="*/ 350 h 1017"/>
              <a:gd name="T32" fmla="*/ 27 w 1017"/>
              <a:gd name="T33" fmla="*/ 350 h 1017"/>
              <a:gd name="T34" fmla="*/ 17 w 1017"/>
              <a:gd name="T35" fmla="*/ 353 h 1017"/>
              <a:gd name="T36" fmla="*/ 10 w 1017"/>
              <a:gd name="T37" fmla="*/ 358 h 1017"/>
              <a:gd name="T38" fmla="*/ 3 w 1017"/>
              <a:gd name="T39" fmla="*/ 367 h 1017"/>
              <a:gd name="T40" fmla="*/ 1 w 1017"/>
              <a:gd name="T41" fmla="*/ 371 h 1017"/>
              <a:gd name="T42" fmla="*/ 0 w 1017"/>
              <a:gd name="T43" fmla="*/ 381 h 1017"/>
              <a:gd name="T44" fmla="*/ 1 w 1017"/>
              <a:gd name="T45" fmla="*/ 390 h 1017"/>
              <a:gd name="T46" fmla="*/ 5 w 1017"/>
              <a:gd name="T47" fmla="*/ 399 h 1017"/>
              <a:gd name="T48" fmla="*/ 12 w 1017"/>
              <a:gd name="T49" fmla="*/ 407 h 1017"/>
              <a:gd name="T50" fmla="*/ 160 w 1017"/>
              <a:gd name="T51" fmla="*/ 975 h 1017"/>
              <a:gd name="T52" fmla="*/ 159 w 1017"/>
              <a:gd name="T53" fmla="*/ 981 h 1017"/>
              <a:gd name="T54" fmla="*/ 159 w 1017"/>
              <a:gd name="T55" fmla="*/ 990 h 1017"/>
              <a:gd name="T56" fmla="*/ 162 w 1017"/>
              <a:gd name="T57" fmla="*/ 1000 h 1017"/>
              <a:gd name="T58" fmla="*/ 167 w 1017"/>
              <a:gd name="T59" fmla="*/ 1007 h 1017"/>
              <a:gd name="T60" fmla="*/ 172 w 1017"/>
              <a:gd name="T61" fmla="*/ 1012 h 1017"/>
              <a:gd name="T62" fmla="*/ 180 w 1017"/>
              <a:gd name="T63" fmla="*/ 1016 h 1017"/>
              <a:gd name="T64" fmla="*/ 190 w 1017"/>
              <a:gd name="T65" fmla="*/ 1017 h 1017"/>
              <a:gd name="T66" fmla="*/ 200 w 1017"/>
              <a:gd name="T67" fmla="*/ 1016 h 1017"/>
              <a:gd name="T68" fmla="*/ 209 w 1017"/>
              <a:gd name="T69" fmla="*/ 1012 h 1017"/>
              <a:gd name="T70" fmla="*/ 808 w 1017"/>
              <a:gd name="T71" fmla="*/ 1012 h 1017"/>
              <a:gd name="T72" fmla="*/ 812 w 1017"/>
              <a:gd name="T73" fmla="*/ 1014 h 1017"/>
              <a:gd name="T74" fmla="*/ 822 w 1017"/>
              <a:gd name="T75" fmla="*/ 1017 h 1017"/>
              <a:gd name="T76" fmla="*/ 826 w 1017"/>
              <a:gd name="T77" fmla="*/ 1017 h 1017"/>
              <a:gd name="T78" fmla="*/ 837 w 1017"/>
              <a:gd name="T79" fmla="*/ 1016 h 1017"/>
              <a:gd name="T80" fmla="*/ 846 w 1017"/>
              <a:gd name="T81" fmla="*/ 1012 h 1017"/>
              <a:gd name="T82" fmla="*/ 850 w 1017"/>
              <a:gd name="T83" fmla="*/ 1007 h 1017"/>
              <a:gd name="T84" fmla="*/ 855 w 1017"/>
              <a:gd name="T85" fmla="*/ 1000 h 1017"/>
              <a:gd name="T86" fmla="*/ 858 w 1017"/>
              <a:gd name="T87" fmla="*/ 990 h 1017"/>
              <a:gd name="T88" fmla="*/ 858 w 1017"/>
              <a:gd name="T89" fmla="*/ 981 h 1017"/>
              <a:gd name="T90" fmla="*/ 737 w 1017"/>
              <a:gd name="T91" fmla="*/ 616 h 1017"/>
              <a:gd name="T92" fmla="*/ 1005 w 1017"/>
              <a:gd name="T93" fmla="*/ 407 h 1017"/>
              <a:gd name="T94" fmla="*/ 1012 w 1017"/>
              <a:gd name="T95" fmla="*/ 399 h 1017"/>
              <a:gd name="T96" fmla="*/ 1016 w 1017"/>
              <a:gd name="T97" fmla="*/ 390 h 1017"/>
              <a:gd name="T98" fmla="*/ 1017 w 1017"/>
              <a:gd name="T99" fmla="*/ 381 h 1017"/>
              <a:gd name="T100" fmla="*/ 1016 w 1017"/>
              <a:gd name="T101" fmla="*/ 371 h 1017"/>
              <a:gd name="T102" fmla="*/ 124 w 1017"/>
              <a:gd name="T103" fmla="*/ 413 h 1017"/>
              <a:gd name="T104" fmla="*/ 302 w 1017"/>
              <a:gd name="T105" fmla="*/ 551 h 1017"/>
              <a:gd name="T106" fmla="*/ 766 w 1017"/>
              <a:gd name="T107" fmla="*/ 904 h 1017"/>
              <a:gd name="T108" fmla="*/ 527 w 1017"/>
              <a:gd name="T109" fmla="*/ 737 h 1017"/>
              <a:gd name="T110" fmla="*/ 518 w 1017"/>
              <a:gd name="T111" fmla="*/ 733 h 1017"/>
              <a:gd name="T112" fmla="*/ 509 w 1017"/>
              <a:gd name="T113" fmla="*/ 732 h 1017"/>
              <a:gd name="T114" fmla="*/ 504 w 1017"/>
              <a:gd name="T115" fmla="*/ 732 h 1017"/>
              <a:gd name="T116" fmla="*/ 495 w 1017"/>
              <a:gd name="T117" fmla="*/ 735 h 1017"/>
              <a:gd name="T118" fmla="*/ 251 w 1017"/>
              <a:gd name="T119" fmla="*/ 904 h 1017"/>
              <a:gd name="T120" fmla="*/ 766 w 1017"/>
              <a:gd name="T121" fmla="*/ 904 h 1017"/>
              <a:gd name="T122" fmla="*/ 670 w 1017"/>
              <a:gd name="T123" fmla="*/ 413 h 1017"/>
              <a:gd name="T124" fmla="*/ 716 w 1017"/>
              <a:gd name="T125" fmla="*/ 5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1016" y="371"/>
                </a:moveTo>
                <a:lnTo>
                  <a:pt x="1016" y="371"/>
                </a:lnTo>
                <a:lnTo>
                  <a:pt x="1014" y="367"/>
                </a:lnTo>
                <a:lnTo>
                  <a:pt x="1011" y="363"/>
                </a:lnTo>
                <a:lnTo>
                  <a:pt x="1008" y="358"/>
                </a:lnTo>
                <a:lnTo>
                  <a:pt x="1004" y="355"/>
                </a:lnTo>
                <a:lnTo>
                  <a:pt x="1000" y="353"/>
                </a:lnTo>
                <a:lnTo>
                  <a:pt x="996" y="351"/>
                </a:lnTo>
                <a:lnTo>
                  <a:pt x="990" y="350"/>
                </a:lnTo>
                <a:lnTo>
                  <a:pt x="986" y="350"/>
                </a:lnTo>
                <a:lnTo>
                  <a:pt x="648" y="350"/>
                </a:lnTo>
                <a:lnTo>
                  <a:pt x="539" y="21"/>
                </a:lnTo>
                <a:lnTo>
                  <a:pt x="539" y="21"/>
                </a:lnTo>
                <a:lnTo>
                  <a:pt x="537" y="17"/>
                </a:lnTo>
                <a:lnTo>
                  <a:pt x="534" y="13"/>
                </a:lnTo>
                <a:lnTo>
                  <a:pt x="531" y="8"/>
                </a:lnTo>
                <a:lnTo>
                  <a:pt x="527" y="5"/>
                </a:lnTo>
                <a:lnTo>
                  <a:pt x="523" y="3"/>
                </a:lnTo>
                <a:lnTo>
                  <a:pt x="518" y="1"/>
                </a:lnTo>
                <a:lnTo>
                  <a:pt x="514" y="0"/>
                </a:lnTo>
                <a:lnTo>
                  <a:pt x="509" y="0"/>
                </a:lnTo>
                <a:lnTo>
                  <a:pt x="509" y="0"/>
                </a:lnTo>
                <a:lnTo>
                  <a:pt x="503" y="0"/>
                </a:lnTo>
                <a:lnTo>
                  <a:pt x="499" y="1"/>
                </a:lnTo>
                <a:lnTo>
                  <a:pt x="495" y="3"/>
                </a:lnTo>
                <a:lnTo>
                  <a:pt x="490" y="5"/>
                </a:lnTo>
                <a:lnTo>
                  <a:pt x="486" y="8"/>
                </a:lnTo>
                <a:lnTo>
                  <a:pt x="483" y="13"/>
                </a:lnTo>
                <a:lnTo>
                  <a:pt x="481" y="17"/>
                </a:lnTo>
                <a:lnTo>
                  <a:pt x="479" y="21"/>
                </a:lnTo>
                <a:lnTo>
                  <a:pt x="369" y="350"/>
                </a:lnTo>
                <a:lnTo>
                  <a:pt x="31" y="350"/>
                </a:lnTo>
                <a:lnTo>
                  <a:pt x="31" y="350"/>
                </a:lnTo>
                <a:lnTo>
                  <a:pt x="27" y="350"/>
                </a:lnTo>
                <a:lnTo>
                  <a:pt x="21" y="351"/>
                </a:lnTo>
                <a:lnTo>
                  <a:pt x="17" y="353"/>
                </a:lnTo>
                <a:lnTo>
                  <a:pt x="13" y="355"/>
                </a:lnTo>
                <a:lnTo>
                  <a:pt x="10" y="358"/>
                </a:lnTo>
                <a:lnTo>
                  <a:pt x="6" y="363"/>
                </a:lnTo>
                <a:lnTo>
                  <a:pt x="3" y="367"/>
                </a:lnTo>
                <a:lnTo>
                  <a:pt x="1" y="371"/>
                </a:lnTo>
                <a:lnTo>
                  <a:pt x="1" y="371"/>
                </a:lnTo>
                <a:lnTo>
                  <a:pt x="0" y="375"/>
                </a:lnTo>
                <a:lnTo>
                  <a:pt x="0" y="381"/>
                </a:lnTo>
                <a:lnTo>
                  <a:pt x="0" y="386"/>
                </a:lnTo>
                <a:lnTo>
                  <a:pt x="1" y="390"/>
                </a:lnTo>
                <a:lnTo>
                  <a:pt x="3" y="395"/>
                </a:lnTo>
                <a:lnTo>
                  <a:pt x="5" y="399"/>
                </a:lnTo>
                <a:lnTo>
                  <a:pt x="9" y="403"/>
                </a:lnTo>
                <a:lnTo>
                  <a:pt x="12" y="407"/>
                </a:lnTo>
                <a:lnTo>
                  <a:pt x="280" y="616"/>
                </a:lnTo>
                <a:lnTo>
                  <a:pt x="160" y="975"/>
                </a:lnTo>
                <a:lnTo>
                  <a:pt x="160" y="975"/>
                </a:lnTo>
                <a:lnTo>
                  <a:pt x="159" y="981"/>
                </a:lnTo>
                <a:lnTo>
                  <a:pt x="159" y="986"/>
                </a:lnTo>
                <a:lnTo>
                  <a:pt x="159" y="990"/>
                </a:lnTo>
                <a:lnTo>
                  <a:pt x="160" y="996"/>
                </a:lnTo>
                <a:lnTo>
                  <a:pt x="162" y="1000"/>
                </a:lnTo>
                <a:lnTo>
                  <a:pt x="164" y="1004"/>
                </a:lnTo>
                <a:lnTo>
                  <a:pt x="167" y="1007"/>
                </a:lnTo>
                <a:lnTo>
                  <a:pt x="172" y="1012"/>
                </a:lnTo>
                <a:lnTo>
                  <a:pt x="172" y="1012"/>
                </a:lnTo>
                <a:lnTo>
                  <a:pt x="176" y="1014"/>
                </a:lnTo>
                <a:lnTo>
                  <a:pt x="180" y="1016"/>
                </a:lnTo>
                <a:lnTo>
                  <a:pt x="186" y="1017"/>
                </a:lnTo>
                <a:lnTo>
                  <a:pt x="190" y="1017"/>
                </a:lnTo>
                <a:lnTo>
                  <a:pt x="195" y="1017"/>
                </a:lnTo>
                <a:lnTo>
                  <a:pt x="200" y="1016"/>
                </a:lnTo>
                <a:lnTo>
                  <a:pt x="204" y="1014"/>
                </a:lnTo>
                <a:lnTo>
                  <a:pt x="209" y="1012"/>
                </a:lnTo>
                <a:lnTo>
                  <a:pt x="509" y="801"/>
                </a:lnTo>
                <a:lnTo>
                  <a:pt x="808" y="1012"/>
                </a:lnTo>
                <a:lnTo>
                  <a:pt x="808" y="1012"/>
                </a:lnTo>
                <a:lnTo>
                  <a:pt x="812" y="1014"/>
                </a:lnTo>
                <a:lnTo>
                  <a:pt x="818" y="1016"/>
                </a:lnTo>
                <a:lnTo>
                  <a:pt x="822" y="1017"/>
                </a:lnTo>
                <a:lnTo>
                  <a:pt x="826" y="1017"/>
                </a:lnTo>
                <a:lnTo>
                  <a:pt x="826" y="1017"/>
                </a:lnTo>
                <a:lnTo>
                  <a:pt x="832" y="1017"/>
                </a:lnTo>
                <a:lnTo>
                  <a:pt x="837" y="1016"/>
                </a:lnTo>
                <a:lnTo>
                  <a:pt x="841" y="1014"/>
                </a:lnTo>
                <a:lnTo>
                  <a:pt x="846" y="1012"/>
                </a:lnTo>
                <a:lnTo>
                  <a:pt x="846" y="1012"/>
                </a:lnTo>
                <a:lnTo>
                  <a:pt x="850" y="1007"/>
                </a:lnTo>
                <a:lnTo>
                  <a:pt x="853" y="1004"/>
                </a:lnTo>
                <a:lnTo>
                  <a:pt x="855" y="1000"/>
                </a:lnTo>
                <a:lnTo>
                  <a:pt x="857" y="996"/>
                </a:lnTo>
                <a:lnTo>
                  <a:pt x="858" y="990"/>
                </a:lnTo>
                <a:lnTo>
                  <a:pt x="858" y="986"/>
                </a:lnTo>
                <a:lnTo>
                  <a:pt x="858" y="981"/>
                </a:lnTo>
                <a:lnTo>
                  <a:pt x="857" y="975"/>
                </a:lnTo>
                <a:lnTo>
                  <a:pt x="737" y="616"/>
                </a:lnTo>
                <a:lnTo>
                  <a:pt x="1005" y="407"/>
                </a:lnTo>
                <a:lnTo>
                  <a:pt x="1005" y="407"/>
                </a:lnTo>
                <a:lnTo>
                  <a:pt x="1009" y="403"/>
                </a:lnTo>
                <a:lnTo>
                  <a:pt x="1012" y="399"/>
                </a:lnTo>
                <a:lnTo>
                  <a:pt x="1014" y="395"/>
                </a:lnTo>
                <a:lnTo>
                  <a:pt x="1016" y="390"/>
                </a:lnTo>
                <a:lnTo>
                  <a:pt x="1017" y="386"/>
                </a:lnTo>
                <a:lnTo>
                  <a:pt x="1017" y="381"/>
                </a:lnTo>
                <a:lnTo>
                  <a:pt x="1017" y="375"/>
                </a:lnTo>
                <a:lnTo>
                  <a:pt x="1016" y="371"/>
                </a:lnTo>
                <a:lnTo>
                  <a:pt x="1016" y="371"/>
                </a:lnTo>
                <a:close/>
                <a:moveTo>
                  <a:pt x="124" y="413"/>
                </a:moveTo>
                <a:lnTo>
                  <a:pt x="348" y="413"/>
                </a:lnTo>
                <a:lnTo>
                  <a:pt x="302" y="551"/>
                </a:lnTo>
                <a:lnTo>
                  <a:pt x="124" y="413"/>
                </a:lnTo>
                <a:close/>
                <a:moveTo>
                  <a:pt x="766" y="904"/>
                </a:moveTo>
                <a:lnTo>
                  <a:pt x="527" y="737"/>
                </a:lnTo>
                <a:lnTo>
                  <a:pt x="527" y="737"/>
                </a:lnTo>
                <a:lnTo>
                  <a:pt x="523" y="735"/>
                </a:lnTo>
                <a:lnTo>
                  <a:pt x="518" y="733"/>
                </a:lnTo>
                <a:lnTo>
                  <a:pt x="513" y="732"/>
                </a:lnTo>
                <a:lnTo>
                  <a:pt x="509" y="732"/>
                </a:lnTo>
                <a:lnTo>
                  <a:pt x="509" y="732"/>
                </a:lnTo>
                <a:lnTo>
                  <a:pt x="504" y="732"/>
                </a:lnTo>
                <a:lnTo>
                  <a:pt x="499" y="733"/>
                </a:lnTo>
                <a:lnTo>
                  <a:pt x="495" y="735"/>
                </a:lnTo>
                <a:lnTo>
                  <a:pt x="490" y="737"/>
                </a:lnTo>
                <a:lnTo>
                  <a:pt x="251" y="904"/>
                </a:lnTo>
                <a:lnTo>
                  <a:pt x="509" y="132"/>
                </a:lnTo>
                <a:lnTo>
                  <a:pt x="766" y="904"/>
                </a:lnTo>
                <a:close/>
                <a:moveTo>
                  <a:pt x="716" y="551"/>
                </a:moveTo>
                <a:lnTo>
                  <a:pt x="670" y="413"/>
                </a:lnTo>
                <a:lnTo>
                  <a:pt x="893" y="413"/>
                </a:lnTo>
                <a:lnTo>
                  <a:pt x="716" y="551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9" name="Freeform 61"/>
          <p:cNvSpPr>
            <a:spLocks noEditPoints="1"/>
          </p:cNvSpPr>
          <p:nvPr/>
        </p:nvSpPr>
        <p:spPr bwMode="auto">
          <a:xfrm>
            <a:off x="6216943" y="3313999"/>
            <a:ext cx="602055" cy="602055"/>
          </a:xfrm>
          <a:custGeom>
            <a:avLst/>
            <a:gdLst>
              <a:gd name="T0" fmla="*/ 890 w 1018"/>
              <a:gd name="T1" fmla="*/ 61 h 1017"/>
              <a:gd name="T2" fmla="*/ 876 w 1018"/>
              <a:gd name="T3" fmla="*/ 5 h 1017"/>
              <a:gd name="T4" fmla="*/ 147 w 1018"/>
              <a:gd name="T5" fmla="*/ 2 h 1017"/>
              <a:gd name="T6" fmla="*/ 127 w 1018"/>
              <a:gd name="T7" fmla="*/ 31 h 1017"/>
              <a:gd name="T8" fmla="*/ 131 w 1018"/>
              <a:gd name="T9" fmla="*/ 148 h 1017"/>
              <a:gd name="T10" fmla="*/ 24 w 1018"/>
              <a:gd name="T11" fmla="*/ 243 h 1017"/>
              <a:gd name="T12" fmla="*/ 3 w 1018"/>
              <a:gd name="T13" fmla="*/ 383 h 1017"/>
              <a:gd name="T14" fmla="*/ 61 w 1018"/>
              <a:gd name="T15" fmla="*/ 493 h 1017"/>
              <a:gd name="T16" fmla="*/ 170 w 1018"/>
              <a:gd name="T17" fmla="*/ 551 h 1017"/>
              <a:gd name="T18" fmla="*/ 274 w 1018"/>
              <a:gd name="T19" fmla="*/ 546 h 1017"/>
              <a:gd name="T20" fmla="*/ 382 w 1018"/>
              <a:gd name="T21" fmla="*/ 690 h 1017"/>
              <a:gd name="T22" fmla="*/ 410 w 1018"/>
              <a:gd name="T23" fmla="*/ 735 h 1017"/>
              <a:gd name="T24" fmla="*/ 410 w 1018"/>
              <a:gd name="T25" fmla="*/ 791 h 1017"/>
              <a:gd name="T26" fmla="*/ 379 w 1018"/>
              <a:gd name="T27" fmla="*/ 837 h 1017"/>
              <a:gd name="T28" fmla="*/ 318 w 1018"/>
              <a:gd name="T29" fmla="*/ 858 h 1017"/>
              <a:gd name="T30" fmla="*/ 248 w 1018"/>
              <a:gd name="T31" fmla="*/ 880 h 1017"/>
              <a:gd name="T32" fmla="*/ 197 w 1018"/>
              <a:gd name="T33" fmla="*/ 948 h 1017"/>
              <a:gd name="T34" fmla="*/ 196 w 1018"/>
              <a:gd name="T35" fmla="*/ 1003 h 1017"/>
              <a:gd name="T36" fmla="*/ 795 w 1018"/>
              <a:gd name="T37" fmla="*/ 1017 h 1017"/>
              <a:gd name="T38" fmla="*/ 826 w 1018"/>
              <a:gd name="T39" fmla="*/ 992 h 1017"/>
              <a:gd name="T40" fmla="*/ 812 w 1018"/>
              <a:gd name="T41" fmla="*/ 925 h 1017"/>
              <a:gd name="T42" fmla="*/ 750 w 1018"/>
              <a:gd name="T43" fmla="*/ 869 h 1017"/>
              <a:gd name="T44" fmla="*/ 681 w 1018"/>
              <a:gd name="T45" fmla="*/ 856 h 1017"/>
              <a:gd name="T46" fmla="*/ 633 w 1018"/>
              <a:gd name="T47" fmla="*/ 830 h 1017"/>
              <a:gd name="T48" fmla="*/ 605 w 1018"/>
              <a:gd name="T49" fmla="*/ 772 h 1017"/>
              <a:gd name="T50" fmla="*/ 616 w 1018"/>
              <a:gd name="T51" fmla="*/ 718 h 1017"/>
              <a:gd name="T52" fmla="*/ 639 w 1018"/>
              <a:gd name="T53" fmla="*/ 683 h 1017"/>
              <a:gd name="T54" fmla="*/ 774 w 1018"/>
              <a:gd name="T55" fmla="*/ 554 h 1017"/>
              <a:gd name="T56" fmla="*/ 887 w 1018"/>
              <a:gd name="T57" fmla="*/ 540 h 1017"/>
              <a:gd name="T58" fmla="*/ 983 w 1018"/>
              <a:gd name="T59" fmla="*/ 461 h 1017"/>
              <a:gd name="T60" fmla="*/ 1018 w 1018"/>
              <a:gd name="T61" fmla="*/ 342 h 1017"/>
              <a:gd name="T62" fmla="*/ 971 w 1018"/>
              <a:gd name="T63" fmla="*/ 210 h 1017"/>
              <a:gd name="T64" fmla="*/ 154 w 1018"/>
              <a:gd name="T65" fmla="*/ 481 h 1017"/>
              <a:gd name="T66" fmla="*/ 88 w 1018"/>
              <a:gd name="T67" fmla="*/ 426 h 1017"/>
              <a:gd name="T68" fmla="*/ 63 w 1018"/>
              <a:gd name="T69" fmla="*/ 345 h 1017"/>
              <a:gd name="T70" fmla="*/ 92 w 1018"/>
              <a:gd name="T71" fmla="*/ 256 h 1017"/>
              <a:gd name="T72" fmla="*/ 152 w 1018"/>
              <a:gd name="T73" fmla="*/ 252 h 1017"/>
              <a:gd name="T74" fmla="*/ 241 w 1018"/>
              <a:gd name="T75" fmla="*/ 488 h 1017"/>
              <a:gd name="T76" fmla="*/ 176 w 1018"/>
              <a:gd name="T77" fmla="*/ 487 h 1017"/>
              <a:gd name="T78" fmla="*/ 717 w 1018"/>
              <a:gd name="T79" fmla="*/ 925 h 1017"/>
              <a:gd name="T80" fmla="*/ 263 w 1018"/>
              <a:gd name="T81" fmla="*/ 954 h 1017"/>
              <a:gd name="T82" fmla="*/ 301 w 1018"/>
              <a:gd name="T83" fmla="*/ 925 h 1017"/>
              <a:gd name="T84" fmla="*/ 380 w 1018"/>
              <a:gd name="T85" fmla="*/ 910 h 1017"/>
              <a:gd name="T86" fmla="*/ 448 w 1018"/>
              <a:gd name="T87" fmla="*/ 854 h 1017"/>
              <a:gd name="T88" fmla="*/ 476 w 1018"/>
              <a:gd name="T89" fmla="*/ 778 h 1017"/>
              <a:gd name="T90" fmla="*/ 509 w 1018"/>
              <a:gd name="T91" fmla="*/ 795 h 1017"/>
              <a:gd name="T92" fmla="*/ 543 w 1018"/>
              <a:gd name="T93" fmla="*/ 778 h 1017"/>
              <a:gd name="T94" fmla="*/ 578 w 1018"/>
              <a:gd name="T95" fmla="*/ 865 h 1017"/>
              <a:gd name="T96" fmla="*/ 653 w 1018"/>
              <a:gd name="T97" fmla="*/ 915 h 1017"/>
              <a:gd name="T98" fmla="*/ 494 w 1018"/>
              <a:gd name="T99" fmla="*/ 709 h 1017"/>
              <a:gd name="T100" fmla="*/ 329 w 1018"/>
              <a:gd name="T101" fmla="*/ 511 h 1017"/>
              <a:gd name="T102" fmla="*/ 247 w 1018"/>
              <a:gd name="T103" fmla="*/ 342 h 1017"/>
              <a:gd name="T104" fmla="*/ 196 w 1018"/>
              <a:gd name="T105" fmla="*/ 132 h 1017"/>
              <a:gd name="T106" fmla="*/ 817 w 1018"/>
              <a:gd name="T107" fmla="*/ 164 h 1017"/>
              <a:gd name="T108" fmla="*/ 762 w 1018"/>
              <a:gd name="T109" fmla="*/ 369 h 1017"/>
              <a:gd name="T110" fmla="*/ 663 w 1018"/>
              <a:gd name="T111" fmla="*/ 550 h 1017"/>
              <a:gd name="T112" fmla="*/ 509 w 1018"/>
              <a:gd name="T113" fmla="*/ 722 h 1017"/>
              <a:gd name="T114" fmla="*/ 911 w 1018"/>
              <a:gd name="T115" fmla="*/ 448 h 1017"/>
              <a:gd name="T116" fmla="*/ 842 w 1018"/>
              <a:gd name="T117" fmla="*/ 487 h 1017"/>
              <a:gd name="T118" fmla="*/ 777 w 1018"/>
              <a:gd name="T119" fmla="*/ 489 h 1017"/>
              <a:gd name="T120" fmla="*/ 866 w 1018"/>
              <a:gd name="T121" fmla="*/ 252 h 1017"/>
              <a:gd name="T122" fmla="*/ 926 w 1018"/>
              <a:gd name="T123" fmla="*/ 257 h 1017"/>
              <a:gd name="T124" fmla="*/ 955 w 1018"/>
              <a:gd name="T125" fmla="*/ 34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887" y="148"/>
                </a:moveTo>
                <a:lnTo>
                  <a:pt x="887" y="148"/>
                </a:lnTo>
                <a:lnTo>
                  <a:pt x="884" y="147"/>
                </a:lnTo>
                <a:lnTo>
                  <a:pt x="884" y="147"/>
                </a:lnTo>
                <a:lnTo>
                  <a:pt x="887" y="119"/>
                </a:lnTo>
                <a:lnTo>
                  <a:pt x="889" y="90"/>
                </a:lnTo>
                <a:lnTo>
                  <a:pt x="890" y="61"/>
                </a:lnTo>
                <a:lnTo>
                  <a:pt x="890" y="31"/>
                </a:lnTo>
                <a:lnTo>
                  <a:pt x="890" y="31"/>
                </a:lnTo>
                <a:lnTo>
                  <a:pt x="890" y="26"/>
                </a:lnTo>
                <a:lnTo>
                  <a:pt x="888" y="19"/>
                </a:lnTo>
                <a:lnTo>
                  <a:pt x="885" y="14"/>
                </a:lnTo>
                <a:lnTo>
                  <a:pt x="882" y="10"/>
                </a:lnTo>
                <a:lnTo>
                  <a:pt x="876" y="5"/>
                </a:lnTo>
                <a:lnTo>
                  <a:pt x="871" y="2"/>
                </a:lnTo>
                <a:lnTo>
                  <a:pt x="866" y="0"/>
                </a:lnTo>
                <a:lnTo>
                  <a:pt x="859" y="0"/>
                </a:lnTo>
                <a:lnTo>
                  <a:pt x="160" y="0"/>
                </a:lnTo>
                <a:lnTo>
                  <a:pt x="160" y="0"/>
                </a:lnTo>
                <a:lnTo>
                  <a:pt x="153" y="0"/>
                </a:lnTo>
                <a:lnTo>
                  <a:pt x="147" y="2"/>
                </a:lnTo>
                <a:lnTo>
                  <a:pt x="141" y="5"/>
                </a:lnTo>
                <a:lnTo>
                  <a:pt x="137" y="10"/>
                </a:lnTo>
                <a:lnTo>
                  <a:pt x="133" y="14"/>
                </a:lnTo>
                <a:lnTo>
                  <a:pt x="130" y="19"/>
                </a:lnTo>
                <a:lnTo>
                  <a:pt x="129" y="26"/>
                </a:lnTo>
                <a:lnTo>
                  <a:pt x="127" y="31"/>
                </a:lnTo>
                <a:lnTo>
                  <a:pt x="127" y="31"/>
                </a:lnTo>
                <a:lnTo>
                  <a:pt x="127" y="61"/>
                </a:lnTo>
                <a:lnTo>
                  <a:pt x="130" y="90"/>
                </a:lnTo>
                <a:lnTo>
                  <a:pt x="132" y="119"/>
                </a:lnTo>
                <a:lnTo>
                  <a:pt x="134" y="147"/>
                </a:lnTo>
                <a:lnTo>
                  <a:pt x="134" y="147"/>
                </a:lnTo>
                <a:lnTo>
                  <a:pt x="131" y="148"/>
                </a:lnTo>
                <a:lnTo>
                  <a:pt x="131" y="148"/>
                </a:lnTo>
                <a:lnTo>
                  <a:pt x="110" y="157"/>
                </a:lnTo>
                <a:lnTo>
                  <a:pt x="93" y="168"/>
                </a:lnTo>
                <a:lnTo>
                  <a:pt x="76" y="180"/>
                </a:lnTo>
                <a:lnTo>
                  <a:pt x="61" y="194"/>
                </a:lnTo>
                <a:lnTo>
                  <a:pt x="47" y="210"/>
                </a:lnTo>
                <a:lnTo>
                  <a:pt x="35" y="226"/>
                </a:lnTo>
                <a:lnTo>
                  <a:pt x="24" y="243"/>
                </a:lnTo>
                <a:lnTo>
                  <a:pt x="16" y="263"/>
                </a:lnTo>
                <a:lnTo>
                  <a:pt x="8" y="281"/>
                </a:lnTo>
                <a:lnTo>
                  <a:pt x="4" y="301"/>
                </a:lnTo>
                <a:lnTo>
                  <a:pt x="1" y="322"/>
                </a:lnTo>
                <a:lnTo>
                  <a:pt x="0" y="342"/>
                </a:lnTo>
                <a:lnTo>
                  <a:pt x="0" y="363"/>
                </a:lnTo>
                <a:lnTo>
                  <a:pt x="3" y="383"/>
                </a:lnTo>
                <a:lnTo>
                  <a:pt x="8" y="404"/>
                </a:lnTo>
                <a:lnTo>
                  <a:pt x="15" y="425"/>
                </a:lnTo>
                <a:lnTo>
                  <a:pt x="15" y="425"/>
                </a:lnTo>
                <a:lnTo>
                  <a:pt x="24" y="443"/>
                </a:lnTo>
                <a:lnTo>
                  <a:pt x="35" y="461"/>
                </a:lnTo>
                <a:lnTo>
                  <a:pt x="47" y="478"/>
                </a:lnTo>
                <a:lnTo>
                  <a:pt x="61" y="493"/>
                </a:lnTo>
                <a:lnTo>
                  <a:pt x="76" y="507"/>
                </a:lnTo>
                <a:lnTo>
                  <a:pt x="93" y="519"/>
                </a:lnTo>
                <a:lnTo>
                  <a:pt x="110" y="530"/>
                </a:lnTo>
                <a:lnTo>
                  <a:pt x="130" y="540"/>
                </a:lnTo>
                <a:lnTo>
                  <a:pt x="130" y="540"/>
                </a:lnTo>
                <a:lnTo>
                  <a:pt x="150" y="546"/>
                </a:lnTo>
                <a:lnTo>
                  <a:pt x="170" y="551"/>
                </a:lnTo>
                <a:lnTo>
                  <a:pt x="191" y="555"/>
                </a:lnTo>
                <a:lnTo>
                  <a:pt x="211" y="556"/>
                </a:lnTo>
                <a:lnTo>
                  <a:pt x="211" y="556"/>
                </a:lnTo>
                <a:lnTo>
                  <a:pt x="227" y="555"/>
                </a:lnTo>
                <a:lnTo>
                  <a:pt x="243" y="554"/>
                </a:lnTo>
                <a:lnTo>
                  <a:pt x="259" y="550"/>
                </a:lnTo>
                <a:lnTo>
                  <a:pt x="274" y="546"/>
                </a:lnTo>
                <a:lnTo>
                  <a:pt x="274" y="546"/>
                </a:lnTo>
                <a:lnTo>
                  <a:pt x="301" y="586"/>
                </a:lnTo>
                <a:lnTo>
                  <a:pt x="327" y="621"/>
                </a:lnTo>
                <a:lnTo>
                  <a:pt x="353" y="654"/>
                </a:lnTo>
                <a:lnTo>
                  <a:pt x="379" y="683"/>
                </a:lnTo>
                <a:lnTo>
                  <a:pt x="379" y="683"/>
                </a:lnTo>
                <a:lnTo>
                  <a:pt x="382" y="690"/>
                </a:lnTo>
                <a:lnTo>
                  <a:pt x="386" y="695"/>
                </a:lnTo>
                <a:lnTo>
                  <a:pt x="386" y="695"/>
                </a:lnTo>
                <a:lnTo>
                  <a:pt x="393" y="703"/>
                </a:lnTo>
                <a:lnTo>
                  <a:pt x="398" y="710"/>
                </a:lnTo>
                <a:lnTo>
                  <a:pt x="402" y="718"/>
                </a:lnTo>
                <a:lnTo>
                  <a:pt x="406" y="726"/>
                </a:lnTo>
                <a:lnTo>
                  <a:pt x="410" y="735"/>
                </a:lnTo>
                <a:lnTo>
                  <a:pt x="412" y="744"/>
                </a:lnTo>
                <a:lnTo>
                  <a:pt x="413" y="753"/>
                </a:lnTo>
                <a:lnTo>
                  <a:pt x="414" y="763"/>
                </a:lnTo>
                <a:lnTo>
                  <a:pt x="414" y="763"/>
                </a:lnTo>
                <a:lnTo>
                  <a:pt x="413" y="772"/>
                </a:lnTo>
                <a:lnTo>
                  <a:pt x="412" y="782"/>
                </a:lnTo>
                <a:lnTo>
                  <a:pt x="410" y="791"/>
                </a:lnTo>
                <a:lnTo>
                  <a:pt x="406" y="799"/>
                </a:lnTo>
                <a:lnTo>
                  <a:pt x="402" y="808"/>
                </a:lnTo>
                <a:lnTo>
                  <a:pt x="398" y="816"/>
                </a:lnTo>
                <a:lnTo>
                  <a:pt x="393" y="824"/>
                </a:lnTo>
                <a:lnTo>
                  <a:pt x="386" y="830"/>
                </a:lnTo>
                <a:lnTo>
                  <a:pt x="386" y="830"/>
                </a:lnTo>
                <a:lnTo>
                  <a:pt x="379" y="837"/>
                </a:lnTo>
                <a:lnTo>
                  <a:pt x="371" y="842"/>
                </a:lnTo>
                <a:lnTo>
                  <a:pt x="364" y="847"/>
                </a:lnTo>
                <a:lnTo>
                  <a:pt x="355" y="851"/>
                </a:lnTo>
                <a:lnTo>
                  <a:pt x="346" y="854"/>
                </a:lnTo>
                <a:lnTo>
                  <a:pt x="337" y="856"/>
                </a:lnTo>
                <a:lnTo>
                  <a:pt x="328" y="858"/>
                </a:lnTo>
                <a:lnTo>
                  <a:pt x="318" y="858"/>
                </a:lnTo>
                <a:lnTo>
                  <a:pt x="318" y="858"/>
                </a:lnTo>
                <a:lnTo>
                  <a:pt x="306" y="859"/>
                </a:lnTo>
                <a:lnTo>
                  <a:pt x="293" y="861"/>
                </a:lnTo>
                <a:lnTo>
                  <a:pt x="281" y="865"/>
                </a:lnTo>
                <a:lnTo>
                  <a:pt x="269" y="869"/>
                </a:lnTo>
                <a:lnTo>
                  <a:pt x="257" y="874"/>
                </a:lnTo>
                <a:lnTo>
                  <a:pt x="248" y="880"/>
                </a:lnTo>
                <a:lnTo>
                  <a:pt x="237" y="887"/>
                </a:lnTo>
                <a:lnTo>
                  <a:pt x="228" y="896"/>
                </a:lnTo>
                <a:lnTo>
                  <a:pt x="220" y="904"/>
                </a:lnTo>
                <a:lnTo>
                  <a:pt x="212" y="915"/>
                </a:lnTo>
                <a:lnTo>
                  <a:pt x="207" y="925"/>
                </a:lnTo>
                <a:lnTo>
                  <a:pt x="202" y="937"/>
                </a:lnTo>
                <a:lnTo>
                  <a:pt x="197" y="948"/>
                </a:lnTo>
                <a:lnTo>
                  <a:pt x="194" y="960"/>
                </a:lnTo>
                <a:lnTo>
                  <a:pt x="192" y="973"/>
                </a:lnTo>
                <a:lnTo>
                  <a:pt x="191" y="986"/>
                </a:lnTo>
                <a:lnTo>
                  <a:pt x="191" y="986"/>
                </a:lnTo>
                <a:lnTo>
                  <a:pt x="192" y="992"/>
                </a:lnTo>
                <a:lnTo>
                  <a:pt x="194" y="998"/>
                </a:lnTo>
                <a:lnTo>
                  <a:pt x="196" y="1003"/>
                </a:lnTo>
                <a:lnTo>
                  <a:pt x="200" y="1008"/>
                </a:lnTo>
                <a:lnTo>
                  <a:pt x="205" y="1012"/>
                </a:lnTo>
                <a:lnTo>
                  <a:pt x="210" y="1015"/>
                </a:lnTo>
                <a:lnTo>
                  <a:pt x="217" y="1017"/>
                </a:lnTo>
                <a:lnTo>
                  <a:pt x="223" y="1017"/>
                </a:lnTo>
                <a:lnTo>
                  <a:pt x="795" y="1017"/>
                </a:lnTo>
                <a:lnTo>
                  <a:pt x="795" y="1017"/>
                </a:lnTo>
                <a:lnTo>
                  <a:pt x="801" y="1017"/>
                </a:lnTo>
                <a:lnTo>
                  <a:pt x="808" y="1015"/>
                </a:lnTo>
                <a:lnTo>
                  <a:pt x="813" y="1012"/>
                </a:lnTo>
                <a:lnTo>
                  <a:pt x="817" y="1008"/>
                </a:lnTo>
                <a:lnTo>
                  <a:pt x="822" y="1003"/>
                </a:lnTo>
                <a:lnTo>
                  <a:pt x="825" y="998"/>
                </a:lnTo>
                <a:lnTo>
                  <a:pt x="826" y="992"/>
                </a:lnTo>
                <a:lnTo>
                  <a:pt x="827" y="986"/>
                </a:lnTo>
                <a:lnTo>
                  <a:pt x="827" y="986"/>
                </a:lnTo>
                <a:lnTo>
                  <a:pt x="826" y="973"/>
                </a:lnTo>
                <a:lnTo>
                  <a:pt x="825" y="960"/>
                </a:lnTo>
                <a:lnTo>
                  <a:pt x="822" y="948"/>
                </a:lnTo>
                <a:lnTo>
                  <a:pt x="817" y="937"/>
                </a:lnTo>
                <a:lnTo>
                  <a:pt x="812" y="925"/>
                </a:lnTo>
                <a:lnTo>
                  <a:pt x="806" y="915"/>
                </a:lnTo>
                <a:lnTo>
                  <a:pt x="798" y="904"/>
                </a:lnTo>
                <a:lnTo>
                  <a:pt x="790" y="896"/>
                </a:lnTo>
                <a:lnTo>
                  <a:pt x="781" y="887"/>
                </a:lnTo>
                <a:lnTo>
                  <a:pt x="771" y="880"/>
                </a:lnTo>
                <a:lnTo>
                  <a:pt x="761" y="874"/>
                </a:lnTo>
                <a:lnTo>
                  <a:pt x="750" y="869"/>
                </a:lnTo>
                <a:lnTo>
                  <a:pt x="738" y="865"/>
                </a:lnTo>
                <a:lnTo>
                  <a:pt x="725" y="861"/>
                </a:lnTo>
                <a:lnTo>
                  <a:pt x="713" y="859"/>
                </a:lnTo>
                <a:lnTo>
                  <a:pt x="699" y="858"/>
                </a:lnTo>
                <a:lnTo>
                  <a:pt x="699" y="858"/>
                </a:lnTo>
                <a:lnTo>
                  <a:pt x="691" y="858"/>
                </a:lnTo>
                <a:lnTo>
                  <a:pt x="681" y="856"/>
                </a:lnTo>
                <a:lnTo>
                  <a:pt x="673" y="854"/>
                </a:lnTo>
                <a:lnTo>
                  <a:pt x="663" y="851"/>
                </a:lnTo>
                <a:lnTo>
                  <a:pt x="655" y="847"/>
                </a:lnTo>
                <a:lnTo>
                  <a:pt x="647" y="842"/>
                </a:lnTo>
                <a:lnTo>
                  <a:pt x="639" y="837"/>
                </a:lnTo>
                <a:lnTo>
                  <a:pt x="633" y="830"/>
                </a:lnTo>
                <a:lnTo>
                  <a:pt x="633" y="830"/>
                </a:lnTo>
                <a:lnTo>
                  <a:pt x="626" y="824"/>
                </a:lnTo>
                <a:lnTo>
                  <a:pt x="620" y="816"/>
                </a:lnTo>
                <a:lnTo>
                  <a:pt x="616" y="808"/>
                </a:lnTo>
                <a:lnTo>
                  <a:pt x="611" y="799"/>
                </a:lnTo>
                <a:lnTo>
                  <a:pt x="608" y="791"/>
                </a:lnTo>
                <a:lnTo>
                  <a:pt x="606" y="782"/>
                </a:lnTo>
                <a:lnTo>
                  <a:pt x="605" y="772"/>
                </a:lnTo>
                <a:lnTo>
                  <a:pt x="605" y="763"/>
                </a:lnTo>
                <a:lnTo>
                  <a:pt x="605" y="763"/>
                </a:lnTo>
                <a:lnTo>
                  <a:pt x="605" y="753"/>
                </a:lnTo>
                <a:lnTo>
                  <a:pt x="606" y="744"/>
                </a:lnTo>
                <a:lnTo>
                  <a:pt x="608" y="735"/>
                </a:lnTo>
                <a:lnTo>
                  <a:pt x="611" y="726"/>
                </a:lnTo>
                <a:lnTo>
                  <a:pt x="616" y="718"/>
                </a:lnTo>
                <a:lnTo>
                  <a:pt x="620" y="710"/>
                </a:lnTo>
                <a:lnTo>
                  <a:pt x="626" y="703"/>
                </a:lnTo>
                <a:lnTo>
                  <a:pt x="633" y="695"/>
                </a:lnTo>
                <a:lnTo>
                  <a:pt x="633" y="695"/>
                </a:lnTo>
                <a:lnTo>
                  <a:pt x="637" y="690"/>
                </a:lnTo>
                <a:lnTo>
                  <a:pt x="639" y="683"/>
                </a:lnTo>
                <a:lnTo>
                  <a:pt x="639" y="683"/>
                </a:lnTo>
                <a:lnTo>
                  <a:pt x="665" y="654"/>
                </a:lnTo>
                <a:lnTo>
                  <a:pt x="691" y="622"/>
                </a:lnTo>
                <a:lnTo>
                  <a:pt x="718" y="586"/>
                </a:lnTo>
                <a:lnTo>
                  <a:pt x="743" y="546"/>
                </a:lnTo>
                <a:lnTo>
                  <a:pt x="743" y="546"/>
                </a:lnTo>
                <a:lnTo>
                  <a:pt x="758" y="550"/>
                </a:lnTo>
                <a:lnTo>
                  <a:pt x="774" y="554"/>
                </a:lnTo>
                <a:lnTo>
                  <a:pt x="791" y="555"/>
                </a:lnTo>
                <a:lnTo>
                  <a:pt x="806" y="556"/>
                </a:lnTo>
                <a:lnTo>
                  <a:pt x="806" y="556"/>
                </a:lnTo>
                <a:lnTo>
                  <a:pt x="827" y="555"/>
                </a:lnTo>
                <a:lnTo>
                  <a:pt x="847" y="551"/>
                </a:lnTo>
                <a:lnTo>
                  <a:pt x="868" y="546"/>
                </a:lnTo>
                <a:lnTo>
                  <a:pt x="887" y="540"/>
                </a:lnTo>
                <a:lnTo>
                  <a:pt x="887" y="540"/>
                </a:lnTo>
                <a:lnTo>
                  <a:pt x="906" y="530"/>
                </a:lnTo>
                <a:lnTo>
                  <a:pt x="925" y="519"/>
                </a:lnTo>
                <a:lnTo>
                  <a:pt x="941" y="507"/>
                </a:lnTo>
                <a:lnTo>
                  <a:pt x="956" y="493"/>
                </a:lnTo>
                <a:lnTo>
                  <a:pt x="970" y="478"/>
                </a:lnTo>
                <a:lnTo>
                  <a:pt x="983" y="461"/>
                </a:lnTo>
                <a:lnTo>
                  <a:pt x="993" y="443"/>
                </a:lnTo>
                <a:lnTo>
                  <a:pt x="1002" y="425"/>
                </a:lnTo>
                <a:lnTo>
                  <a:pt x="1002" y="425"/>
                </a:lnTo>
                <a:lnTo>
                  <a:pt x="1009" y="404"/>
                </a:lnTo>
                <a:lnTo>
                  <a:pt x="1014" y="383"/>
                </a:lnTo>
                <a:lnTo>
                  <a:pt x="1017" y="363"/>
                </a:lnTo>
                <a:lnTo>
                  <a:pt x="1018" y="342"/>
                </a:lnTo>
                <a:lnTo>
                  <a:pt x="1017" y="322"/>
                </a:lnTo>
                <a:lnTo>
                  <a:pt x="1014" y="301"/>
                </a:lnTo>
                <a:lnTo>
                  <a:pt x="1008" y="281"/>
                </a:lnTo>
                <a:lnTo>
                  <a:pt x="1002" y="263"/>
                </a:lnTo>
                <a:lnTo>
                  <a:pt x="993" y="243"/>
                </a:lnTo>
                <a:lnTo>
                  <a:pt x="983" y="226"/>
                </a:lnTo>
                <a:lnTo>
                  <a:pt x="971" y="210"/>
                </a:lnTo>
                <a:lnTo>
                  <a:pt x="957" y="194"/>
                </a:lnTo>
                <a:lnTo>
                  <a:pt x="942" y="180"/>
                </a:lnTo>
                <a:lnTo>
                  <a:pt x="925" y="168"/>
                </a:lnTo>
                <a:lnTo>
                  <a:pt x="906" y="157"/>
                </a:lnTo>
                <a:lnTo>
                  <a:pt x="887" y="148"/>
                </a:lnTo>
                <a:lnTo>
                  <a:pt x="887" y="148"/>
                </a:lnTo>
                <a:close/>
                <a:moveTo>
                  <a:pt x="154" y="481"/>
                </a:moveTo>
                <a:lnTo>
                  <a:pt x="154" y="481"/>
                </a:lnTo>
                <a:lnTo>
                  <a:pt x="140" y="474"/>
                </a:lnTo>
                <a:lnTo>
                  <a:pt x="129" y="467"/>
                </a:lnTo>
                <a:lnTo>
                  <a:pt x="117" y="458"/>
                </a:lnTo>
                <a:lnTo>
                  <a:pt x="106" y="448"/>
                </a:lnTo>
                <a:lnTo>
                  <a:pt x="96" y="438"/>
                </a:lnTo>
                <a:lnTo>
                  <a:pt x="88" y="426"/>
                </a:lnTo>
                <a:lnTo>
                  <a:pt x="80" y="413"/>
                </a:lnTo>
                <a:lnTo>
                  <a:pt x="74" y="400"/>
                </a:lnTo>
                <a:lnTo>
                  <a:pt x="74" y="400"/>
                </a:lnTo>
                <a:lnTo>
                  <a:pt x="70" y="386"/>
                </a:lnTo>
                <a:lnTo>
                  <a:pt x="66" y="373"/>
                </a:lnTo>
                <a:lnTo>
                  <a:pt x="64" y="359"/>
                </a:lnTo>
                <a:lnTo>
                  <a:pt x="63" y="345"/>
                </a:lnTo>
                <a:lnTo>
                  <a:pt x="63" y="331"/>
                </a:lnTo>
                <a:lnTo>
                  <a:pt x="65" y="319"/>
                </a:lnTo>
                <a:lnTo>
                  <a:pt x="68" y="305"/>
                </a:lnTo>
                <a:lnTo>
                  <a:pt x="73" y="292"/>
                </a:lnTo>
                <a:lnTo>
                  <a:pt x="78" y="280"/>
                </a:lnTo>
                <a:lnTo>
                  <a:pt x="85" y="268"/>
                </a:lnTo>
                <a:lnTo>
                  <a:pt x="92" y="256"/>
                </a:lnTo>
                <a:lnTo>
                  <a:pt x="101" y="247"/>
                </a:lnTo>
                <a:lnTo>
                  <a:pt x="110" y="236"/>
                </a:lnTo>
                <a:lnTo>
                  <a:pt x="120" y="227"/>
                </a:lnTo>
                <a:lnTo>
                  <a:pt x="132" y="219"/>
                </a:lnTo>
                <a:lnTo>
                  <a:pt x="144" y="212"/>
                </a:lnTo>
                <a:lnTo>
                  <a:pt x="144" y="212"/>
                </a:lnTo>
                <a:lnTo>
                  <a:pt x="152" y="252"/>
                </a:lnTo>
                <a:lnTo>
                  <a:pt x="162" y="290"/>
                </a:lnTo>
                <a:lnTo>
                  <a:pt x="173" y="326"/>
                </a:lnTo>
                <a:lnTo>
                  <a:pt x="184" y="361"/>
                </a:lnTo>
                <a:lnTo>
                  <a:pt x="197" y="395"/>
                </a:lnTo>
                <a:lnTo>
                  <a:pt x="211" y="428"/>
                </a:lnTo>
                <a:lnTo>
                  <a:pt x="226" y="459"/>
                </a:lnTo>
                <a:lnTo>
                  <a:pt x="241" y="488"/>
                </a:lnTo>
                <a:lnTo>
                  <a:pt x="241" y="488"/>
                </a:lnTo>
                <a:lnTo>
                  <a:pt x="230" y="490"/>
                </a:lnTo>
                <a:lnTo>
                  <a:pt x="220" y="491"/>
                </a:lnTo>
                <a:lnTo>
                  <a:pt x="209" y="491"/>
                </a:lnTo>
                <a:lnTo>
                  <a:pt x="197" y="491"/>
                </a:lnTo>
                <a:lnTo>
                  <a:pt x="187" y="490"/>
                </a:lnTo>
                <a:lnTo>
                  <a:pt x="176" y="487"/>
                </a:lnTo>
                <a:lnTo>
                  <a:pt x="165" y="485"/>
                </a:lnTo>
                <a:lnTo>
                  <a:pt x="154" y="481"/>
                </a:lnTo>
                <a:lnTo>
                  <a:pt x="154" y="481"/>
                </a:lnTo>
                <a:close/>
                <a:moveTo>
                  <a:pt x="699" y="922"/>
                </a:moveTo>
                <a:lnTo>
                  <a:pt x="699" y="922"/>
                </a:lnTo>
                <a:lnTo>
                  <a:pt x="709" y="923"/>
                </a:lnTo>
                <a:lnTo>
                  <a:pt x="717" y="925"/>
                </a:lnTo>
                <a:lnTo>
                  <a:pt x="725" y="927"/>
                </a:lnTo>
                <a:lnTo>
                  <a:pt x="733" y="931"/>
                </a:lnTo>
                <a:lnTo>
                  <a:pt x="739" y="935"/>
                </a:lnTo>
                <a:lnTo>
                  <a:pt x="746" y="941"/>
                </a:lnTo>
                <a:lnTo>
                  <a:pt x="751" y="947"/>
                </a:lnTo>
                <a:lnTo>
                  <a:pt x="755" y="954"/>
                </a:lnTo>
                <a:lnTo>
                  <a:pt x="263" y="954"/>
                </a:lnTo>
                <a:lnTo>
                  <a:pt x="263" y="954"/>
                </a:lnTo>
                <a:lnTo>
                  <a:pt x="268" y="947"/>
                </a:lnTo>
                <a:lnTo>
                  <a:pt x="273" y="941"/>
                </a:lnTo>
                <a:lnTo>
                  <a:pt x="279" y="935"/>
                </a:lnTo>
                <a:lnTo>
                  <a:pt x="286" y="931"/>
                </a:lnTo>
                <a:lnTo>
                  <a:pt x="294" y="927"/>
                </a:lnTo>
                <a:lnTo>
                  <a:pt x="301" y="925"/>
                </a:lnTo>
                <a:lnTo>
                  <a:pt x="310" y="923"/>
                </a:lnTo>
                <a:lnTo>
                  <a:pt x="318" y="922"/>
                </a:lnTo>
                <a:lnTo>
                  <a:pt x="318" y="922"/>
                </a:lnTo>
                <a:lnTo>
                  <a:pt x="333" y="922"/>
                </a:lnTo>
                <a:lnTo>
                  <a:pt x="350" y="919"/>
                </a:lnTo>
                <a:lnTo>
                  <a:pt x="365" y="915"/>
                </a:lnTo>
                <a:lnTo>
                  <a:pt x="380" y="910"/>
                </a:lnTo>
                <a:lnTo>
                  <a:pt x="394" y="903"/>
                </a:lnTo>
                <a:lnTo>
                  <a:pt x="406" y="896"/>
                </a:lnTo>
                <a:lnTo>
                  <a:pt x="419" y="886"/>
                </a:lnTo>
                <a:lnTo>
                  <a:pt x="431" y="875"/>
                </a:lnTo>
                <a:lnTo>
                  <a:pt x="431" y="875"/>
                </a:lnTo>
                <a:lnTo>
                  <a:pt x="440" y="865"/>
                </a:lnTo>
                <a:lnTo>
                  <a:pt x="448" y="854"/>
                </a:lnTo>
                <a:lnTo>
                  <a:pt x="456" y="842"/>
                </a:lnTo>
                <a:lnTo>
                  <a:pt x="462" y="830"/>
                </a:lnTo>
                <a:lnTo>
                  <a:pt x="468" y="817"/>
                </a:lnTo>
                <a:lnTo>
                  <a:pt x="471" y="805"/>
                </a:lnTo>
                <a:lnTo>
                  <a:pt x="474" y="792"/>
                </a:lnTo>
                <a:lnTo>
                  <a:pt x="476" y="778"/>
                </a:lnTo>
                <a:lnTo>
                  <a:pt x="476" y="778"/>
                </a:lnTo>
                <a:lnTo>
                  <a:pt x="490" y="788"/>
                </a:lnTo>
                <a:lnTo>
                  <a:pt x="490" y="788"/>
                </a:lnTo>
                <a:lnTo>
                  <a:pt x="494" y="792"/>
                </a:lnTo>
                <a:lnTo>
                  <a:pt x="500" y="793"/>
                </a:lnTo>
                <a:lnTo>
                  <a:pt x="504" y="795"/>
                </a:lnTo>
                <a:lnTo>
                  <a:pt x="509" y="795"/>
                </a:lnTo>
                <a:lnTo>
                  <a:pt x="509" y="795"/>
                </a:lnTo>
                <a:lnTo>
                  <a:pt x="514" y="795"/>
                </a:lnTo>
                <a:lnTo>
                  <a:pt x="519" y="793"/>
                </a:lnTo>
                <a:lnTo>
                  <a:pt x="523" y="792"/>
                </a:lnTo>
                <a:lnTo>
                  <a:pt x="528" y="788"/>
                </a:lnTo>
                <a:lnTo>
                  <a:pt x="528" y="788"/>
                </a:lnTo>
                <a:lnTo>
                  <a:pt x="543" y="778"/>
                </a:lnTo>
                <a:lnTo>
                  <a:pt x="543" y="778"/>
                </a:lnTo>
                <a:lnTo>
                  <a:pt x="544" y="792"/>
                </a:lnTo>
                <a:lnTo>
                  <a:pt x="547" y="805"/>
                </a:lnTo>
                <a:lnTo>
                  <a:pt x="551" y="817"/>
                </a:lnTo>
                <a:lnTo>
                  <a:pt x="557" y="830"/>
                </a:lnTo>
                <a:lnTo>
                  <a:pt x="562" y="842"/>
                </a:lnTo>
                <a:lnTo>
                  <a:pt x="570" y="854"/>
                </a:lnTo>
                <a:lnTo>
                  <a:pt x="578" y="865"/>
                </a:lnTo>
                <a:lnTo>
                  <a:pt x="588" y="875"/>
                </a:lnTo>
                <a:lnTo>
                  <a:pt x="588" y="875"/>
                </a:lnTo>
                <a:lnTo>
                  <a:pt x="600" y="886"/>
                </a:lnTo>
                <a:lnTo>
                  <a:pt x="611" y="896"/>
                </a:lnTo>
                <a:lnTo>
                  <a:pt x="625" y="903"/>
                </a:lnTo>
                <a:lnTo>
                  <a:pt x="639" y="910"/>
                </a:lnTo>
                <a:lnTo>
                  <a:pt x="653" y="915"/>
                </a:lnTo>
                <a:lnTo>
                  <a:pt x="668" y="919"/>
                </a:lnTo>
                <a:lnTo>
                  <a:pt x="684" y="922"/>
                </a:lnTo>
                <a:lnTo>
                  <a:pt x="699" y="922"/>
                </a:lnTo>
                <a:lnTo>
                  <a:pt x="699" y="922"/>
                </a:lnTo>
                <a:close/>
                <a:moveTo>
                  <a:pt x="509" y="722"/>
                </a:moveTo>
                <a:lnTo>
                  <a:pt x="509" y="722"/>
                </a:lnTo>
                <a:lnTo>
                  <a:pt x="494" y="709"/>
                </a:lnTo>
                <a:lnTo>
                  <a:pt x="476" y="692"/>
                </a:lnTo>
                <a:lnTo>
                  <a:pt x="456" y="672"/>
                </a:lnTo>
                <a:lnTo>
                  <a:pt x="432" y="647"/>
                </a:lnTo>
                <a:lnTo>
                  <a:pt x="408" y="618"/>
                </a:lnTo>
                <a:lnTo>
                  <a:pt x="382" y="586"/>
                </a:lnTo>
                <a:lnTo>
                  <a:pt x="355" y="550"/>
                </a:lnTo>
                <a:lnTo>
                  <a:pt x="329" y="511"/>
                </a:lnTo>
                <a:lnTo>
                  <a:pt x="316" y="489"/>
                </a:lnTo>
                <a:lnTo>
                  <a:pt x="303" y="467"/>
                </a:lnTo>
                <a:lnTo>
                  <a:pt x="292" y="444"/>
                </a:lnTo>
                <a:lnTo>
                  <a:pt x="280" y="420"/>
                </a:lnTo>
                <a:lnTo>
                  <a:pt x="268" y="395"/>
                </a:lnTo>
                <a:lnTo>
                  <a:pt x="257" y="369"/>
                </a:lnTo>
                <a:lnTo>
                  <a:pt x="247" y="342"/>
                </a:lnTo>
                <a:lnTo>
                  <a:pt x="237" y="315"/>
                </a:lnTo>
                <a:lnTo>
                  <a:pt x="228" y="286"/>
                </a:lnTo>
                <a:lnTo>
                  <a:pt x="220" y="257"/>
                </a:lnTo>
                <a:lnTo>
                  <a:pt x="212" y="227"/>
                </a:lnTo>
                <a:lnTo>
                  <a:pt x="206" y="196"/>
                </a:lnTo>
                <a:lnTo>
                  <a:pt x="200" y="164"/>
                </a:lnTo>
                <a:lnTo>
                  <a:pt x="196" y="132"/>
                </a:lnTo>
                <a:lnTo>
                  <a:pt x="193" y="98"/>
                </a:lnTo>
                <a:lnTo>
                  <a:pt x="192" y="63"/>
                </a:lnTo>
                <a:lnTo>
                  <a:pt x="827" y="63"/>
                </a:lnTo>
                <a:lnTo>
                  <a:pt x="827" y="63"/>
                </a:lnTo>
                <a:lnTo>
                  <a:pt x="825" y="98"/>
                </a:lnTo>
                <a:lnTo>
                  <a:pt x="822" y="132"/>
                </a:lnTo>
                <a:lnTo>
                  <a:pt x="817" y="164"/>
                </a:lnTo>
                <a:lnTo>
                  <a:pt x="812" y="196"/>
                </a:lnTo>
                <a:lnTo>
                  <a:pt x="806" y="227"/>
                </a:lnTo>
                <a:lnTo>
                  <a:pt x="798" y="257"/>
                </a:lnTo>
                <a:lnTo>
                  <a:pt x="791" y="286"/>
                </a:lnTo>
                <a:lnTo>
                  <a:pt x="781" y="315"/>
                </a:lnTo>
                <a:lnTo>
                  <a:pt x="771" y="342"/>
                </a:lnTo>
                <a:lnTo>
                  <a:pt x="762" y="369"/>
                </a:lnTo>
                <a:lnTo>
                  <a:pt x="750" y="395"/>
                </a:lnTo>
                <a:lnTo>
                  <a:pt x="739" y="420"/>
                </a:lnTo>
                <a:lnTo>
                  <a:pt x="726" y="444"/>
                </a:lnTo>
                <a:lnTo>
                  <a:pt x="714" y="467"/>
                </a:lnTo>
                <a:lnTo>
                  <a:pt x="702" y="489"/>
                </a:lnTo>
                <a:lnTo>
                  <a:pt x="689" y="511"/>
                </a:lnTo>
                <a:lnTo>
                  <a:pt x="663" y="550"/>
                </a:lnTo>
                <a:lnTo>
                  <a:pt x="636" y="586"/>
                </a:lnTo>
                <a:lnTo>
                  <a:pt x="610" y="618"/>
                </a:lnTo>
                <a:lnTo>
                  <a:pt x="586" y="647"/>
                </a:lnTo>
                <a:lnTo>
                  <a:pt x="563" y="672"/>
                </a:lnTo>
                <a:lnTo>
                  <a:pt x="542" y="692"/>
                </a:lnTo>
                <a:lnTo>
                  <a:pt x="523" y="709"/>
                </a:lnTo>
                <a:lnTo>
                  <a:pt x="509" y="722"/>
                </a:lnTo>
                <a:lnTo>
                  <a:pt x="509" y="722"/>
                </a:lnTo>
                <a:close/>
                <a:moveTo>
                  <a:pt x="943" y="400"/>
                </a:moveTo>
                <a:lnTo>
                  <a:pt x="943" y="400"/>
                </a:lnTo>
                <a:lnTo>
                  <a:pt x="936" y="413"/>
                </a:lnTo>
                <a:lnTo>
                  <a:pt x="929" y="426"/>
                </a:lnTo>
                <a:lnTo>
                  <a:pt x="920" y="438"/>
                </a:lnTo>
                <a:lnTo>
                  <a:pt x="911" y="448"/>
                </a:lnTo>
                <a:lnTo>
                  <a:pt x="900" y="458"/>
                </a:lnTo>
                <a:lnTo>
                  <a:pt x="889" y="467"/>
                </a:lnTo>
                <a:lnTo>
                  <a:pt x="876" y="474"/>
                </a:lnTo>
                <a:lnTo>
                  <a:pt x="864" y="481"/>
                </a:lnTo>
                <a:lnTo>
                  <a:pt x="864" y="481"/>
                </a:lnTo>
                <a:lnTo>
                  <a:pt x="853" y="485"/>
                </a:lnTo>
                <a:lnTo>
                  <a:pt x="842" y="487"/>
                </a:lnTo>
                <a:lnTo>
                  <a:pt x="831" y="490"/>
                </a:lnTo>
                <a:lnTo>
                  <a:pt x="821" y="491"/>
                </a:lnTo>
                <a:lnTo>
                  <a:pt x="809" y="491"/>
                </a:lnTo>
                <a:lnTo>
                  <a:pt x="798" y="491"/>
                </a:lnTo>
                <a:lnTo>
                  <a:pt x="787" y="490"/>
                </a:lnTo>
                <a:lnTo>
                  <a:pt x="777" y="489"/>
                </a:lnTo>
                <a:lnTo>
                  <a:pt x="777" y="489"/>
                </a:lnTo>
                <a:lnTo>
                  <a:pt x="792" y="459"/>
                </a:lnTo>
                <a:lnTo>
                  <a:pt x="807" y="428"/>
                </a:lnTo>
                <a:lnTo>
                  <a:pt x="821" y="396"/>
                </a:lnTo>
                <a:lnTo>
                  <a:pt x="833" y="361"/>
                </a:lnTo>
                <a:lnTo>
                  <a:pt x="845" y="326"/>
                </a:lnTo>
                <a:lnTo>
                  <a:pt x="856" y="290"/>
                </a:lnTo>
                <a:lnTo>
                  <a:pt x="866" y="252"/>
                </a:lnTo>
                <a:lnTo>
                  <a:pt x="874" y="212"/>
                </a:lnTo>
                <a:lnTo>
                  <a:pt x="874" y="212"/>
                </a:lnTo>
                <a:lnTo>
                  <a:pt x="886" y="220"/>
                </a:lnTo>
                <a:lnTo>
                  <a:pt x="898" y="227"/>
                </a:lnTo>
                <a:lnTo>
                  <a:pt x="908" y="237"/>
                </a:lnTo>
                <a:lnTo>
                  <a:pt x="917" y="247"/>
                </a:lnTo>
                <a:lnTo>
                  <a:pt x="926" y="257"/>
                </a:lnTo>
                <a:lnTo>
                  <a:pt x="933" y="268"/>
                </a:lnTo>
                <a:lnTo>
                  <a:pt x="940" y="280"/>
                </a:lnTo>
                <a:lnTo>
                  <a:pt x="945" y="293"/>
                </a:lnTo>
                <a:lnTo>
                  <a:pt x="949" y="306"/>
                </a:lnTo>
                <a:lnTo>
                  <a:pt x="952" y="319"/>
                </a:lnTo>
                <a:lnTo>
                  <a:pt x="954" y="332"/>
                </a:lnTo>
                <a:lnTo>
                  <a:pt x="955" y="345"/>
                </a:lnTo>
                <a:lnTo>
                  <a:pt x="954" y="359"/>
                </a:lnTo>
                <a:lnTo>
                  <a:pt x="952" y="373"/>
                </a:lnTo>
                <a:lnTo>
                  <a:pt x="948" y="386"/>
                </a:lnTo>
                <a:lnTo>
                  <a:pt x="943" y="400"/>
                </a:lnTo>
                <a:lnTo>
                  <a:pt x="943" y="40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075175" y="3445008"/>
            <a:ext cx="3441057" cy="6223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项目成果展示</a:t>
            </a:r>
            <a:endParaRPr lang="zh-CN"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091244" y="4845837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经验与总结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6" grpId="0" bldLvl="0" animBg="1"/>
      <p:bldP spid="37" grpId="0" bldLvl="0" animBg="1"/>
      <p:bldP spid="39" grpId="0" bldLvl="0" animBg="1"/>
      <p:bldP spid="41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57730" y="2136140"/>
            <a:ext cx="7411720" cy="3355340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>
                <a:latin typeface="Calibri" panose="020F0502020204030204" charset="0"/>
              </a:rPr>
              <a:t> </a:t>
            </a:r>
            <a:endParaRPr lang="en-US" altLang="zh-CN">
              <a:latin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22800" y="689610"/>
            <a:ext cx="2947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成员个人总结</a:t>
            </a:r>
            <a:endParaRPr lang="zh-CN" altLang="en-US" sz="2800"/>
          </a:p>
        </p:txBody>
      </p:sp>
      <p:sp>
        <p:nvSpPr>
          <p:cNvPr id="3" name="矩形 2"/>
          <p:cNvSpPr/>
          <p:nvPr/>
        </p:nvSpPr>
        <p:spPr>
          <a:xfrm>
            <a:off x="1957070" y="1978660"/>
            <a:ext cx="7140575" cy="3255645"/>
          </a:xfrm>
          <a:prstGeom prst="rect">
            <a:avLst/>
          </a:prstGeom>
          <a:solidFill>
            <a:srgbClr val="737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latin typeface="Calibri" panose="020F0502020204030204" charset="0"/>
              </a:rPr>
              <a:t>肖振华：此次团队商业项目的经历受益匪浅，可以说是我们团队第一次比较正式的和社会进行项目，从一开始的寻找项目，到最后完成网站验收，收获的经验也是证明我们以前的缺点和不足，其中有不敢向人诉求的胆识、和技术满足不了设计的问题，还有团队交流不到位的问题，不过没有什么比团结一致更重要的，最后也是得到了客户满意的答复</a:t>
            </a:r>
            <a:endParaRPr lang="zh-CN" altLang="en-US">
              <a:latin typeface="Calibri" panose="020F0502020204030204" charset="0"/>
            </a:endParaRPr>
          </a:p>
        </p:txBody>
      </p:sp>
      <p:pic>
        <p:nvPicPr>
          <p:cNvPr id="4" name="图片 3" descr="云溪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35040" y="3618230"/>
            <a:ext cx="5727065" cy="2374900"/>
          </a:xfrm>
          <a:prstGeom prst="rect">
            <a:avLst/>
          </a:prstGeom>
          <a:solidFill>
            <a:srgbClr val="BCA8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/>
              <a:t>孙进辉：这一次项目从一开始寻找到最后结束，知道了在外找项目的不易，但是学会了如何与客户沟通，了解对方的需要，也学会了合同中字眼的重要性，这次项目为出去找工作一次宝贵的经验；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52500" y="3967136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“</a:t>
            </a:r>
            <a:endParaRPr sz="11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2640" y="760095"/>
            <a:ext cx="5519420" cy="29787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/>
              <a:t>胡佳磊：首先作为本次项目的组长，我收获最大的是对项目的一个把控程度。</a:t>
            </a:r>
            <a:endParaRPr lang="zh-CN" altLang="en-US"/>
          </a:p>
          <a:p>
            <a:pPr algn="l"/>
            <a:r>
              <a:rPr lang="zh-CN" altLang="en-US">
                <a:latin typeface="Calibri" panose="020F0502020204030204" charset="0"/>
              </a:rPr>
              <a:t>①工作分配：在项目各个阶段任务的一个分配，更加合理了；②交流沟通：与对方项目对接人员的交互与协调更好了；③准备充分：网站需要用到的技术、可能遇到什么问题、解决方案是什么我都会提前考虑到；</a:t>
            </a:r>
            <a:endParaRPr lang="zh-CN" altLang="en-US">
              <a:latin typeface="Calibri" panose="020F0502020204030204" charset="0"/>
            </a:endParaRPr>
          </a:p>
          <a:p>
            <a:pPr algn="l"/>
            <a:r>
              <a:rPr lang="en-US" altLang="zh-CN">
                <a:latin typeface="Calibri" panose="020F0502020204030204" charset="0"/>
              </a:rPr>
              <a:t>④</a:t>
            </a:r>
            <a:r>
              <a:rPr lang="zh-CN" altLang="en-US">
                <a:latin typeface="Calibri" panose="020F0502020204030204" charset="0"/>
              </a:rPr>
              <a:t>工作态度：对工作认真负责、处事冷静稳健；</a:t>
            </a:r>
            <a:endParaRPr lang="en-US" altLang="zh-CN">
              <a:latin typeface="Calibri" panose="020F0502020204030204" charset="0"/>
            </a:endParaRPr>
          </a:p>
        </p:txBody>
      </p:sp>
      <p:pic>
        <p:nvPicPr>
          <p:cNvPr id="2" name="图片 1" descr="云溪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3780790"/>
            <a:ext cx="5697855" cy="2583180"/>
          </a:xfrm>
          <a:prstGeom prst="rect">
            <a:avLst/>
          </a:prstGeom>
          <a:solidFill>
            <a:srgbClr val="8A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/>
              <a:t>姚依：在这次项目过程中，我学会了很多东西，找项目一定要多去问，机会不是从天上掉下来的，还有在沟通交流中，我们要多现在对方的角度思考问题，多沟通，另外在学习方面，我也能够做到多修改，不怕修改，独立思考，这次项目试一次不错的体验，为以后就业打下了基础；</a:t>
            </a:r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5935980" y="918845"/>
            <a:ext cx="5073015" cy="3157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latin typeface="Calibri" panose="020F0502020204030204" charset="0"/>
              </a:rPr>
              <a:t>吴磊：这是我们团队第一次也是我个人第一次</a:t>
            </a:r>
            <a:r>
              <a:rPr lang="zh-CN" altLang="en-US">
                <a:latin typeface="Calibri" panose="020F0502020204030204" charset="0"/>
                <a:sym typeface="+mn-ea"/>
              </a:rPr>
              <a:t>出去</a:t>
            </a:r>
            <a:r>
              <a:rPr lang="zh-CN" altLang="en-US">
                <a:latin typeface="Calibri" panose="020F0502020204030204" charset="0"/>
              </a:rPr>
              <a:t>找项目，也算是提前感受到了找工作的辛苦，这个项目经历了差不多两个月的时间，让我学会了很多，也锻炼了自己的胆子与沟通表达能力，在与客户接触中要站在对方的角度思考问题，虽然进步不大，但是一直在努力的让自己慢慢变好；</a:t>
            </a:r>
            <a:endParaRPr lang="zh-CN" altLang="en-US">
              <a:latin typeface="Calibri" panose="020F0502020204030204" charset="0"/>
            </a:endParaRPr>
          </a:p>
        </p:txBody>
      </p:sp>
      <p:pic>
        <p:nvPicPr>
          <p:cNvPr id="2" name="图片 1" descr="云溪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0750" y="3831590"/>
            <a:ext cx="10287000" cy="2109308"/>
          </a:xfrm>
          <a:prstGeom prst="rect">
            <a:avLst/>
          </a:prstGeom>
          <a:solidFill>
            <a:srgbClr val="BCA8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52500" y="3967136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“</a:t>
            </a:r>
            <a:endParaRPr sz="11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61262" y="4732570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1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”</a:t>
            </a:r>
            <a:endParaRPr sz="11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32497" y="4121185"/>
            <a:ext cx="689210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46275" y="1174454"/>
            <a:ext cx="8623300" cy="2353042"/>
            <a:chOff x="1409720" y="1960967"/>
            <a:chExt cx="9785507" cy="2670174"/>
          </a:xfrm>
        </p:grpSpPr>
        <p:sp>
          <p:nvSpPr>
            <p:cNvPr id="11" name="Freeform 7"/>
            <p:cNvSpPr/>
            <p:nvPr/>
          </p:nvSpPr>
          <p:spPr bwMode="auto">
            <a:xfrm>
              <a:off x="1409720" y="1960967"/>
              <a:ext cx="2670175" cy="2670174"/>
            </a:xfrm>
            <a:custGeom>
              <a:avLst/>
              <a:gdLst/>
              <a:ahLst/>
              <a:cxnLst>
                <a:cxn ang="0">
                  <a:pos x="678" y="712"/>
                </a:cxn>
                <a:cxn ang="0">
                  <a:pos x="34" y="712"/>
                </a:cxn>
                <a:cxn ang="0">
                  <a:pos x="0" y="67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78" y="0"/>
                </a:cxn>
                <a:cxn ang="0">
                  <a:pos x="712" y="34"/>
                </a:cxn>
                <a:cxn ang="0">
                  <a:pos x="712" y="678"/>
                </a:cxn>
                <a:cxn ang="0">
                  <a:pos x="678" y="712"/>
                </a:cxn>
              </a:cxnLst>
              <a:rect l="0" t="0" r="r" b="b"/>
              <a:pathLst>
                <a:path w="712" h="712">
                  <a:moveTo>
                    <a:pt x="678" y="712"/>
                  </a:moveTo>
                  <a:cubicBezTo>
                    <a:pt x="34" y="712"/>
                    <a:pt x="34" y="712"/>
                    <a:pt x="34" y="712"/>
                  </a:cubicBezTo>
                  <a:cubicBezTo>
                    <a:pt x="15" y="712"/>
                    <a:pt x="0" y="697"/>
                    <a:pt x="0" y="67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697" y="0"/>
                    <a:pt x="712" y="15"/>
                    <a:pt x="712" y="34"/>
                  </a:cubicBezTo>
                  <a:cubicBezTo>
                    <a:pt x="712" y="678"/>
                    <a:pt x="712" y="678"/>
                    <a:pt x="712" y="678"/>
                  </a:cubicBezTo>
                  <a:cubicBezTo>
                    <a:pt x="712" y="697"/>
                    <a:pt x="697" y="712"/>
                    <a:pt x="678" y="712"/>
                  </a:cubicBezTo>
                </a:path>
              </a:pathLst>
            </a:custGeom>
            <a:noFill/>
            <a:ln w="9525">
              <a:solidFill>
                <a:srgbClr val="66676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59032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2449532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字魂58号-创中黑" panose="00000500000000000000" pitchFamily="2" charset="-122"/>
                  <a:ea typeface="字魂58号-创中黑" panose="00000500000000000000" pitchFamily="2" charset="-122"/>
                  <a:cs typeface="宋体" panose="02010600030101010101" pitchFamily="2" charset="-122"/>
                </a:rPr>
                <a:t> </a:t>
              </a: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2790845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3113107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0" name="Rectangle 44"/>
            <p:cNvSpPr>
              <a:spLocks noChangeArrowheads="1"/>
            </p:cNvSpPr>
            <p:nvPr/>
          </p:nvSpPr>
          <p:spPr bwMode="auto">
            <a:xfrm>
              <a:off x="3406795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5" name="Rectangle 59"/>
            <p:cNvSpPr>
              <a:spLocks noChangeArrowheads="1"/>
            </p:cNvSpPr>
            <p:nvPr/>
          </p:nvSpPr>
          <p:spPr bwMode="auto">
            <a:xfrm>
              <a:off x="3068657" y="37611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0" name="Rectangle 64"/>
            <p:cNvSpPr>
              <a:spLocks noChangeArrowheads="1"/>
            </p:cNvSpPr>
            <p:nvPr/>
          </p:nvSpPr>
          <p:spPr bwMode="auto">
            <a:xfrm>
              <a:off x="3406795" y="37611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2" name="Rectangle 66"/>
            <p:cNvSpPr>
              <a:spLocks noChangeArrowheads="1"/>
            </p:cNvSpPr>
            <p:nvPr/>
          </p:nvSpPr>
          <p:spPr bwMode="auto">
            <a:xfrm>
              <a:off x="2146320" y="3899304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5" name="Rectangle 69"/>
            <p:cNvSpPr>
              <a:spLocks noChangeArrowheads="1"/>
            </p:cNvSpPr>
            <p:nvPr/>
          </p:nvSpPr>
          <p:spPr bwMode="auto">
            <a:xfrm>
              <a:off x="2333645" y="3899304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1" name="Rectangle 75"/>
            <p:cNvSpPr>
              <a:spLocks noChangeArrowheads="1"/>
            </p:cNvSpPr>
            <p:nvPr/>
          </p:nvSpPr>
          <p:spPr bwMode="auto">
            <a:xfrm>
              <a:off x="2924072" y="3915877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0" name="Rectangle 84"/>
            <p:cNvSpPr>
              <a:spLocks noChangeArrowheads="1"/>
            </p:cNvSpPr>
            <p:nvPr/>
          </p:nvSpPr>
          <p:spPr bwMode="auto">
            <a:xfrm>
              <a:off x="1858643" y="2992841"/>
              <a:ext cx="1772632" cy="9425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字魂58号-创中黑" panose="00000500000000000000" pitchFamily="2" charset="-122"/>
                  <a:ea typeface="字魂58号-创中黑" panose="00000500000000000000" pitchFamily="2" charset="-122"/>
                  <a:cs typeface="宋体" panose="02010600030101010101" pitchFamily="2" charset="-122"/>
                </a:rPr>
                <a:t>坚持</a:t>
              </a:r>
              <a:endParaRPr kumimoji="0" lang="zh-CN" altLang="zh-CN" sz="5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1" name="Freeform 86"/>
            <p:cNvSpPr/>
            <p:nvPr/>
          </p:nvSpPr>
          <p:spPr bwMode="auto">
            <a:xfrm>
              <a:off x="4973815" y="1960967"/>
              <a:ext cx="2665413" cy="2670174"/>
            </a:xfrm>
            <a:custGeom>
              <a:avLst/>
              <a:gdLst/>
              <a:ahLst/>
              <a:cxnLst>
                <a:cxn ang="0">
                  <a:pos x="678" y="712"/>
                </a:cxn>
                <a:cxn ang="0">
                  <a:pos x="33" y="712"/>
                </a:cxn>
                <a:cxn ang="0">
                  <a:pos x="0" y="678"/>
                </a:cxn>
                <a:cxn ang="0">
                  <a:pos x="0" y="34"/>
                </a:cxn>
                <a:cxn ang="0">
                  <a:pos x="33" y="0"/>
                </a:cxn>
                <a:cxn ang="0">
                  <a:pos x="678" y="0"/>
                </a:cxn>
                <a:cxn ang="0">
                  <a:pos x="711" y="34"/>
                </a:cxn>
                <a:cxn ang="0">
                  <a:pos x="711" y="678"/>
                </a:cxn>
                <a:cxn ang="0">
                  <a:pos x="678" y="712"/>
                </a:cxn>
              </a:cxnLst>
              <a:rect l="0" t="0" r="r" b="b"/>
              <a:pathLst>
                <a:path w="711" h="712">
                  <a:moveTo>
                    <a:pt x="678" y="712"/>
                  </a:moveTo>
                  <a:cubicBezTo>
                    <a:pt x="33" y="712"/>
                    <a:pt x="33" y="712"/>
                    <a:pt x="33" y="712"/>
                  </a:cubicBezTo>
                  <a:cubicBezTo>
                    <a:pt x="15" y="712"/>
                    <a:pt x="0" y="697"/>
                    <a:pt x="0" y="67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696" y="0"/>
                    <a:pt x="711" y="15"/>
                    <a:pt x="711" y="34"/>
                  </a:cubicBezTo>
                  <a:cubicBezTo>
                    <a:pt x="711" y="678"/>
                    <a:pt x="711" y="678"/>
                    <a:pt x="711" y="678"/>
                  </a:cubicBezTo>
                  <a:cubicBezTo>
                    <a:pt x="711" y="697"/>
                    <a:pt x="696" y="712"/>
                    <a:pt x="678" y="712"/>
                  </a:cubicBezTo>
                </a:path>
              </a:pathLst>
            </a:custGeom>
            <a:noFill/>
            <a:ln w="9525">
              <a:solidFill>
                <a:srgbClr val="66676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77" name="Rectangle 97"/>
            <p:cNvSpPr>
              <a:spLocks noChangeArrowheads="1"/>
            </p:cNvSpPr>
            <p:nvPr/>
          </p:nvSpPr>
          <p:spPr bwMode="auto">
            <a:xfrm>
              <a:off x="6010453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字魂58号-创中黑" panose="00000500000000000000" pitchFamily="2" charset="-122"/>
                  <a:ea typeface="字魂58号-创中黑" panose="00000500000000000000" pitchFamily="2" charset="-122"/>
                  <a:cs typeface="宋体" panose="02010600030101010101" pitchFamily="2" charset="-122"/>
                </a:rPr>
                <a:t> </a:t>
              </a: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0" name="Rectangle 100"/>
            <p:cNvSpPr>
              <a:spLocks noChangeArrowheads="1"/>
            </p:cNvSpPr>
            <p:nvPr/>
          </p:nvSpPr>
          <p:spPr bwMode="auto">
            <a:xfrm>
              <a:off x="6351765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2" name="Rectangle 102"/>
            <p:cNvSpPr>
              <a:spLocks noChangeArrowheads="1"/>
            </p:cNvSpPr>
            <p:nvPr/>
          </p:nvSpPr>
          <p:spPr bwMode="auto">
            <a:xfrm>
              <a:off x="6478765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5" name="Rectangle 105"/>
            <p:cNvSpPr>
              <a:spLocks noChangeArrowheads="1"/>
            </p:cNvSpPr>
            <p:nvPr/>
          </p:nvSpPr>
          <p:spPr bwMode="auto">
            <a:xfrm>
              <a:off x="6605765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字魂58号-创中黑" panose="00000500000000000000" pitchFamily="2" charset="-122"/>
                  <a:ea typeface="字魂58号-创中黑" panose="00000500000000000000" pitchFamily="2" charset="-122"/>
                  <a:cs typeface="宋体" panose="02010600030101010101" pitchFamily="2" charset="-122"/>
                </a:rPr>
                <a:t> </a:t>
              </a: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0" name="Rectangle 110"/>
            <p:cNvSpPr>
              <a:spLocks noChangeArrowheads="1"/>
            </p:cNvSpPr>
            <p:nvPr/>
          </p:nvSpPr>
          <p:spPr bwMode="auto">
            <a:xfrm>
              <a:off x="6969303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2" name="Rectangle 122"/>
            <p:cNvSpPr>
              <a:spLocks noChangeArrowheads="1"/>
            </p:cNvSpPr>
            <p:nvPr/>
          </p:nvSpPr>
          <p:spPr bwMode="auto">
            <a:xfrm>
              <a:off x="6467653" y="37611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" name="Rectangle 124"/>
            <p:cNvSpPr>
              <a:spLocks noChangeArrowheads="1"/>
            </p:cNvSpPr>
            <p:nvPr/>
          </p:nvSpPr>
          <p:spPr bwMode="auto">
            <a:xfrm>
              <a:off x="6588303" y="37611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12" name="Rectangle 132"/>
            <p:cNvSpPr>
              <a:spLocks noChangeArrowheads="1"/>
            </p:cNvSpPr>
            <p:nvPr/>
          </p:nvSpPr>
          <p:spPr bwMode="auto">
            <a:xfrm>
              <a:off x="5705653" y="3899304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14" name="Rectangle 134"/>
            <p:cNvSpPr>
              <a:spLocks noChangeArrowheads="1"/>
            </p:cNvSpPr>
            <p:nvPr/>
          </p:nvSpPr>
          <p:spPr bwMode="auto">
            <a:xfrm>
              <a:off x="5834240" y="3899304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17" name="Rectangle 137"/>
            <p:cNvSpPr>
              <a:spLocks noChangeArrowheads="1"/>
            </p:cNvSpPr>
            <p:nvPr/>
          </p:nvSpPr>
          <p:spPr bwMode="auto">
            <a:xfrm>
              <a:off x="6096178" y="3899304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19" name="Rectangle 139"/>
            <p:cNvSpPr>
              <a:spLocks noChangeArrowheads="1"/>
            </p:cNvSpPr>
            <p:nvPr/>
          </p:nvSpPr>
          <p:spPr bwMode="auto">
            <a:xfrm>
              <a:off x="6208890" y="3899304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21" name="Rectangle 141"/>
            <p:cNvSpPr>
              <a:spLocks noChangeArrowheads="1"/>
            </p:cNvSpPr>
            <p:nvPr/>
          </p:nvSpPr>
          <p:spPr bwMode="auto">
            <a:xfrm>
              <a:off x="6399390" y="3899304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24" name="Rectangle 144"/>
            <p:cNvSpPr>
              <a:spLocks noChangeArrowheads="1"/>
            </p:cNvSpPr>
            <p:nvPr/>
          </p:nvSpPr>
          <p:spPr bwMode="auto">
            <a:xfrm>
              <a:off x="6729590" y="3899304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27" name="Rectangle 147"/>
            <p:cNvSpPr>
              <a:spLocks noChangeArrowheads="1"/>
            </p:cNvSpPr>
            <p:nvPr/>
          </p:nvSpPr>
          <p:spPr bwMode="auto">
            <a:xfrm>
              <a:off x="5688190" y="3299230"/>
              <a:ext cx="144116" cy="2615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5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29" name="Rectangle 149"/>
            <p:cNvSpPr>
              <a:spLocks noChangeArrowheads="1"/>
            </p:cNvSpPr>
            <p:nvPr/>
          </p:nvSpPr>
          <p:spPr bwMode="auto">
            <a:xfrm>
              <a:off x="5765978" y="2484842"/>
              <a:ext cx="144116" cy="9425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5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30" name="Rectangle 150"/>
            <p:cNvSpPr>
              <a:spLocks noChangeArrowheads="1"/>
            </p:cNvSpPr>
            <p:nvPr/>
          </p:nvSpPr>
          <p:spPr bwMode="auto">
            <a:xfrm>
              <a:off x="5556856" y="3007265"/>
              <a:ext cx="1556458" cy="9425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4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字魂58号-创中黑" panose="00000500000000000000" pitchFamily="2" charset="-122"/>
                  <a:ea typeface="字魂58号-创中黑" panose="00000500000000000000" pitchFamily="2" charset="-122"/>
                  <a:cs typeface="宋体" panose="02010600030101010101" pitchFamily="2" charset="-122"/>
                </a:rPr>
                <a:t>认真</a:t>
              </a:r>
              <a:endParaRPr kumimoji="0" lang="zh-CN" altLang="zh-CN" sz="5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31" name="Freeform 153"/>
            <p:cNvSpPr/>
            <p:nvPr/>
          </p:nvSpPr>
          <p:spPr bwMode="auto">
            <a:xfrm>
              <a:off x="8525052" y="1960967"/>
              <a:ext cx="2670175" cy="2670174"/>
            </a:xfrm>
            <a:custGeom>
              <a:avLst/>
              <a:gdLst/>
              <a:ahLst/>
              <a:cxnLst>
                <a:cxn ang="0">
                  <a:pos x="678" y="712"/>
                </a:cxn>
                <a:cxn ang="0">
                  <a:pos x="34" y="712"/>
                </a:cxn>
                <a:cxn ang="0">
                  <a:pos x="0" y="67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78" y="0"/>
                </a:cxn>
                <a:cxn ang="0">
                  <a:pos x="712" y="34"/>
                </a:cxn>
                <a:cxn ang="0">
                  <a:pos x="712" y="678"/>
                </a:cxn>
                <a:cxn ang="0">
                  <a:pos x="678" y="712"/>
                </a:cxn>
              </a:cxnLst>
              <a:rect l="0" t="0" r="r" b="b"/>
              <a:pathLst>
                <a:path w="712" h="712">
                  <a:moveTo>
                    <a:pt x="678" y="712"/>
                  </a:moveTo>
                  <a:cubicBezTo>
                    <a:pt x="34" y="712"/>
                    <a:pt x="34" y="712"/>
                    <a:pt x="34" y="712"/>
                  </a:cubicBezTo>
                  <a:cubicBezTo>
                    <a:pt x="15" y="712"/>
                    <a:pt x="0" y="697"/>
                    <a:pt x="0" y="67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697" y="0"/>
                    <a:pt x="712" y="15"/>
                    <a:pt x="712" y="34"/>
                  </a:cubicBezTo>
                  <a:cubicBezTo>
                    <a:pt x="712" y="678"/>
                    <a:pt x="712" y="678"/>
                    <a:pt x="712" y="678"/>
                  </a:cubicBezTo>
                  <a:cubicBezTo>
                    <a:pt x="712" y="697"/>
                    <a:pt x="697" y="712"/>
                    <a:pt x="678" y="712"/>
                  </a:cubicBezTo>
                </a:path>
              </a:pathLst>
            </a:custGeom>
            <a:noFill/>
            <a:ln w="9525">
              <a:solidFill>
                <a:srgbClr val="66676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32" name="Rectangle 159"/>
            <p:cNvSpPr>
              <a:spLocks noChangeArrowheads="1"/>
            </p:cNvSpPr>
            <p:nvPr/>
          </p:nvSpPr>
          <p:spPr bwMode="auto">
            <a:xfrm>
              <a:off x="9261652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40" name="Rectangle 167"/>
            <p:cNvSpPr>
              <a:spLocks noChangeArrowheads="1"/>
            </p:cNvSpPr>
            <p:nvPr/>
          </p:nvSpPr>
          <p:spPr bwMode="auto">
            <a:xfrm>
              <a:off x="9907765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49" name="Rectangle 176"/>
            <p:cNvSpPr>
              <a:spLocks noChangeArrowheads="1"/>
            </p:cNvSpPr>
            <p:nvPr/>
          </p:nvSpPr>
          <p:spPr bwMode="auto">
            <a:xfrm>
              <a:off x="10368140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50" name="Rectangle 177"/>
            <p:cNvSpPr>
              <a:spLocks noChangeArrowheads="1"/>
            </p:cNvSpPr>
            <p:nvPr/>
          </p:nvSpPr>
          <p:spPr bwMode="auto">
            <a:xfrm>
              <a:off x="10522127" y="36214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57" name="Rectangle 184"/>
            <p:cNvSpPr>
              <a:spLocks noChangeArrowheads="1"/>
            </p:cNvSpPr>
            <p:nvPr/>
          </p:nvSpPr>
          <p:spPr bwMode="auto">
            <a:xfrm>
              <a:off x="9574558" y="3775604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58" name="Rectangle 185"/>
            <p:cNvSpPr>
              <a:spLocks noChangeArrowheads="1"/>
            </p:cNvSpPr>
            <p:nvPr/>
          </p:nvSpPr>
          <p:spPr bwMode="auto">
            <a:xfrm>
              <a:off x="9751010" y="37611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59" name="Rectangle 186"/>
            <p:cNvSpPr>
              <a:spLocks noChangeArrowheads="1"/>
            </p:cNvSpPr>
            <p:nvPr/>
          </p:nvSpPr>
          <p:spPr bwMode="auto">
            <a:xfrm>
              <a:off x="9844265" y="37611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62" name="Rectangle 189"/>
            <p:cNvSpPr>
              <a:spLocks noChangeArrowheads="1"/>
            </p:cNvSpPr>
            <p:nvPr/>
          </p:nvSpPr>
          <p:spPr bwMode="auto">
            <a:xfrm>
              <a:off x="10023652" y="37611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64" name="Rectangle 191"/>
            <p:cNvSpPr>
              <a:spLocks noChangeArrowheads="1"/>
            </p:cNvSpPr>
            <p:nvPr/>
          </p:nvSpPr>
          <p:spPr bwMode="auto">
            <a:xfrm>
              <a:off x="10139540" y="37611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68" name="Rectangle 195"/>
            <p:cNvSpPr>
              <a:spLocks noChangeArrowheads="1"/>
            </p:cNvSpPr>
            <p:nvPr/>
          </p:nvSpPr>
          <p:spPr bwMode="auto">
            <a:xfrm>
              <a:off x="10390365" y="3761192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字魂58号-创中黑" panose="00000500000000000000" pitchFamily="2" charset="-122"/>
                  <a:ea typeface="字魂58号-创中黑" panose="00000500000000000000" pitchFamily="2" charset="-122"/>
                  <a:cs typeface="宋体" panose="02010600030101010101" pitchFamily="2" charset="-122"/>
                </a:rPr>
                <a:t> </a:t>
              </a: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72" name="Rectangle 199"/>
            <p:cNvSpPr>
              <a:spLocks noChangeArrowheads="1"/>
            </p:cNvSpPr>
            <p:nvPr/>
          </p:nvSpPr>
          <p:spPr bwMode="auto">
            <a:xfrm>
              <a:off x="9261652" y="3899304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81" name="Rectangle 209"/>
            <p:cNvSpPr>
              <a:spLocks noChangeArrowheads="1"/>
            </p:cNvSpPr>
            <p:nvPr/>
          </p:nvSpPr>
          <p:spPr bwMode="auto">
            <a:xfrm>
              <a:off x="9952215" y="3899304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85" name="Rectangle 213"/>
            <p:cNvSpPr>
              <a:spLocks noChangeArrowheads="1"/>
            </p:cNvSpPr>
            <p:nvPr/>
          </p:nvSpPr>
          <p:spPr bwMode="auto">
            <a:xfrm>
              <a:off x="10345915" y="3899304"/>
              <a:ext cx="144116" cy="174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87" name="Rectangle 215"/>
            <p:cNvSpPr>
              <a:spLocks noChangeArrowheads="1"/>
            </p:cNvSpPr>
            <p:nvPr/>
          </p:nvSpPr>
          <p:spPr bwMode="auto">
            <a:xfrm>
              <a:off x="9244190" y="3299229"/>
              <a:ext cx="144116" cy="2615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5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88" name="Rectangle 216"/>
            <p:cNvSpPr>
              <a:spLocks noChangeArrowheads="1"/>
            </p:cNvSpPr>
            <p:nvPr/>
          </p:nvSpPr>
          <p:spPr bwMode="auto">
            <a:xfrm>
              <a:off x="9326740" y="3299229"/>
              <a:ext cx="144116" cy="2615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5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89" name="Rectangle 217"/>
            <p:cNvSpPr>
              <a:spLocks noChangeArrowheads="1"/>
            </p:cNvSpPr>
            <p:nvPr/>
          </p:nvSpPr>
          <p:spPr bwMode="auto">
            <a:xfrm>
              <a:off x="9318802" y="2484842"/>
              <a:ext cx="144116" cy="9425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5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90" name="Rectangle 218"/>
            <p:cNvSpPr>
              <a:spLocks noChangeArrowheads="1"/>
            </p:cNvSpPr>
            <p:nvPr/>
          </p:nvSpPr>
          <p:spPr bwMode="auto">
            <a:xfrm>
              <a:off x="9138075" y="2972676"/>
              <a:ext cx="1556458" cy="9425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4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字魂58号-创中黑" panose="00000500000000000000" pitchFamily="2" charset="-122"/>
                  <a:ea typeface="字魂58号-创中黑" panose="00000500000000000000" pitchFamily="2" charset="-122"/>
                  <a:cs typeface="宋体" panose="02010600030101010101" pitchFamily="2" charset="-122"/>
                </a:rPr>
                <a:t>细心</a:t>
              </a:r>
              <a:endParaRPr kumimoji="0" lang="zh-CN" altLang="zh-CN" sz="5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魂58号-创中黑" panose="00000500000000000000" pitchFamily="2" charset="-122"/>
                <a:ea typeface="字魂58号-创中黑" panose="00000500000000000000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74365" y="4310380"/>
            <a:ext cx="60090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bg1"/>
                </a:solidFill>
                <a:uFillTx/>
              </a:rPr>
              <a:t>成功并非重要的事，</a:t>
            </a:r>
            <a:endParaRPr lang="zh-CN" altLang="en-US" sz="4000">
              <a:solidFill>
                <a:schemeClr val="bg1"/>
              </a:solidFill>
              <a:uFillTx/>
            </a:endParaRPr>
          </a:p>
          <a:p>
            <a:r>
              <a:rPr lang="zh-CN" altLang="en-US" sz="4000">
                <a:solidFill>
                  <a:schemeClr val="bg1"/>
                </a:solidFill>
                <a:uFillTx/>
              </a:rPr>
              <a:t>                重要的是努力！</a:t>
            </a:r>
            <a:endParaRPr lang="zh-CN" altLang="en-US" sz="4000">
              <a:solidFill>
                <a:schemeClr val="bg1"/>
              </a:solidFill>
              <a:uFillTx/>
            </a:endParaRPr>
          </a:p>
        </p:txBody>
      </p:sp>
      <p:pic>
        <p:nvPicPr>
          <p:cNvPr id="3" name="图片 2" descr="云溪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8" grpId="0"/>
      <p:bldP spid="9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586037" y="1695067"/>
            <a:ext cx="5657851" cy="4244193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586037" y="889780"/>
            <a:ext cx="6635093" cy="5038387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945745" y="2247521"/>
            <a:ext cx="5618045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THANKS</a:t>
            </a:r>
            <a:endParaRPr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86037" y="3206363"/>
            <a:ext cx="6506508" cy="10839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sz="6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感谢聆听！</a:t>
            </a:r>
            <a:endParaRPr lang="zh-CN" sz="6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1627773" y="1384300"/>
            <a:ext cx="3162300" cy="4089400"/>
          </a:xfrm>
          <a:prstGeom prst="parallelogram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76695" y="2049510"/>
            <a:ext cx="2464455" cy="219290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13800" spc="225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1</a:t>
            </a:r>
            <a:endParaRPr sz="13800" spc="225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12339" y="2957903"/>
            <a:ext cx="5651888" cy="9918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sz="60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项目实施过程</a:t>
            </a:r>
            <a:endParaRPr lang="zh-CN" sz="60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12339" y="3568701"/>
            <a:ext cx="495944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项目实施过程</a:t>
            </a:r>
            <a:endParaRPr lang="zh-CN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 flipH="1">
            <a:off x="519742" y="1692566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4147" y="1641896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寻找项目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WORKING</a:t>
            </a:r>
            <a:endParaRPr lang="en-US" sz="24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71360" y="1965325"/>
            <a:ext cx="4323715" cy="41744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26490" y="3511550"/>
            <a:ext cx="48990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在</a:t>
            </a:r>
            <a:r>
              <a:rPr lang="en-US" altLang="zh-CN" sz="2400"/>
              <a:t>2019</a:t>
            </a:r>
            <a:r>
              <a:rPr lang="zh-CN" altLang="en-US" sz="2400"/>
              <a:t>年</a:t>
            </a:r>
            <a:r>
              <a:rPr lang="en-US" altLang="zh-CN" sz="2400"/>
              <a:t>9</a:t>
            </a:r>
            <a:r>
              <a:rPr lang="zh-CN" altLang="en-US" sz="2400"/>
              <a:t>月</a:t>
            </a:r>
            <a:r>
              <a:rPr lang="en-US" altLang="zh-CN" sz="2400"/>
              <a:t>26</a:t>
            </a:r>
            <a:r>
              <a:rPr lang="zh-CN" altLang="en-US" sz="2400"/>
              <a:t>日，我们团队找到了第一个商业项目的合作对象</a:t>
            </a:r>
            <a:r>
              <a:rPr lang="en-US" altLang="zh-CN" sz="2400"/>
              <a:t>——</a:t>
            </a:r>
            <a:r>
              <a:rPr lang="zh-CN" altLang="en-US" sz="2400"/>
              <a:t>玛琪国际音乐教育机构</a:t>
            </a:r>
            <a:endParaRPr lang="zh-CN" altLang="en-US" sz="2400"/>
          </a:p>
        </p:txBody>
      </p:sp>
      <p:pic>
        <p:nvPicPr>
          <p:cNvPr id="2" name="图片 1" descr="云溪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项目实施过程</a:t>
            </a:r>
            <a:endParaRPr lang="zh-CN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 flipH="1">
            <a:off x="519742" y="1692566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4147" y="1641896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需求文档签订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WORKING</a:t>
            </a:r>
            <a:endParaRPr lang="en-US" sz="24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64710" y="2157095"/>
            <a:ext cx="49510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客户确认调研文档后，</a:t>
            </a:r>
            <a:r>
              <a:rPr lang="zh-CN" altLang="en-US" sz="2400">
                <a:sym typeface="+mn-ea"/>
              </a:rPr>
              <a:t>我们与客户讨论了需求文档的详细内容，在</a:t>
            </a:r>
            <a:r>
              <a:rPr lang="en-US" altLang="zh-CN" sz="2400">
                <a:sym typeface="+mn-ea"/>
              </a:rPr>
              <a:t>2019</a:t>
            </a:r>
            <a:r>
              <a:rPr lang="zh-CN" altLang="en-US" sz="2400">
                <a:sym typeface="+mn-ea"/>
              </a:rPr>
              <a:t>年</a:t>
            </a:r>
            <a:r>
              <a:rPr lang="en-US" altLang="zh-CN" sz="2400">
                <a:sym typeface="+mn-ea"/>
              </a:rPr>
              <a:t>9</a:t>
            </a:r>
            <a:r>
              <a:rPr lang="zh-CN" altLang="en-US" sz="2400">
                <a:sym typeface="+mn-ea"/>
              </a:rPr>
              <a:t>月</a:t>
            </a:r>
            <a:r>
              <a:rPr lang="en-US" altLang="zh-CN" sz="2400">
                <a:sym typeface="+mn-ea"/>
              </a:rPr>
              <a:t>28</a:t>
            </a:r>
            <a:r>
              <a:rPr lang="zh-CN" altLang="en-US" sz="2400">
                <a:sym typeface="+mn-ea"/>
              </a:rPr>
              <a:t>日，签订了需求文档</a:t>
            </a:r>
            <a:r>
              <a:rPr lang="en-US" altLang="zh-CN" sz="2400">
                <a:sym typeface="+mn-ea"/>
              </a:rPr>
              <a:t>;</a:t>
            </a:r>
            <a:endParaRPr lang="en-US" altLang="zh-CN" sz="2400">
              <a:sym typeface="+mn-ea"/>
            </a:endParaRPr>
          </a:p>
        </p:txBody>
      </p:sp>
      <p:pic>
        <p:nvPicPr>
          <p:cNvPr id="13" name="图片 12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6900" y="3457575"/>
            <a:ext cx="3992880" cy="2987040"/>
          </a:xfrm>
          <a:prstGeom prst="rect">
            <a:avLst/>
          </a:prstGeom>
        </p:spPr>
      </p:pic>
      <p:pic>
        <p:nvPicPr>
          <p:cNvPr id="15" name="图片 14" descr="C:\Users\Kelly丶JOJO\Desktop\图片1.jp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01178" y="3457575"/>
            <a:ext cx="3980815" cy="2987040"/>
          </a:xfrm>
          <a:prstGeom prst="rect">
            <a:avLst/>
          </a:prstGeom>
        </p:spPr>
      </p:pic>
      <p:pic>
        <p:nvPicPr>
          <p:cNvPr id="2" name="图片 1" descr="云溪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项目实施过程</a:t>
            </a:r>
            <a:endParaRPr lang="zh-CN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WORKING</a:t>
            </a:r>
            <a:endParaRPr lang="en-US" sz="24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71595" y="2251710"/>
            <a:ext cx="4975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2019</a:t>
            </a:r>
            <a:r>
              <a:rPr lang="zh-CN" altLang="en-US" sz="2400">
                <a:sym typeface="+mn-ea"/>
              </a:rPr>
              <a:t>年</a:t>
            </a:r>
            <a:r>
              <a:rPr lang="en-US" altLang="zh-CN" sz="2400">
                <a:sym typeface="+mn-ea"/>
              </a:rPr>
              <a:t>10</a:t>
            </a:r>
            <a:r>
              <a:rPr lang="zh-CN" altLang="en-US" sz="2400">
                <a:sym typeface="+mn-ea"/>
              </a:rPr>
              <a:t>月</a:t>
            </a:r>
            <a:r>
              <a:rPr lang="en-US" altLang="zh-CN" sz="2400">
                <a:sym typeface="+mn-ea"/>
              </a:rPr>
              <a:t>17</a:t>
            </a:r>
            <a:r>
              <a:rPr lang="zh-CN" altLang="en-US" sz="2400">
                <a:sym typeface="+mn-ea"/>
              </a:rPr>
              <a:t>日，双方签订合同</a:t>
            </a:r>
            <a:endParaRPr lang="zh-CN" altLang="en-US" sz="2400"/>
          </a:p>
        </p:txBody>
      </p:sp>
      <p:pic>
        <p:nvPicPr>
          <p:cNvPr id="2" name="图片 1" descr="C:\Users\Kelly丶JOJO\Desktop\图片2.jp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94180" y="3156585"/>
            <a:ext cx="4448175" cy="3340735"/>
          </a:xfrm>
          <a:prstGeom prst="rect">
            <a:avLst/>
          </a:prstGeom>
        </p:spPr>
      </p:pic>
      <p:pic>
        <p:nvPicPr>
          <p:cNvPr id="3" name="图片 2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640" y="3309620"/>
            <a:ext cx="4243070" cy="3188335"/>
          </a:xfrm>
          <a:prstGeom prst="round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0725" y="1760220"/>
            <a:ext cx="150368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合同签订</a:t>
            </a:r>
            <a:endParaRPr lang="zh-CN" altLang="en-US" sz="2600"/>
          </a:p>
        </p:txBody>
      </p:sp>
      <p:sp>
        <p:nvSpPr>
          <p:cNvPr id="11" name="矩形 10"/>
          <p:cNvSpPr/>
          <p:nvPr/>
        </p:nvSpPr>
        <p:spPr>
          <a:xfrm flipH="1">
            <a:off x="509582" y="1731936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4" name="图片 3" descr="云溪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项目实施过程</a:t>
            </a:r>
            <a:endParaRPr lang="zh-CN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WORKING</a:t>
            </a:r>
            <a:endParaRPr lang="en-US" sz="24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0570" y="1134110"/>
            <a:ext cx="183388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合同扫描版</a:t>
            </a:r>
            <a:endParaRPr lang="zh-CN" altLang="en-US" sz="2600"/>
          </a:p>
        </p:txBody>
      </p:sp>
      <p:sp>
        <p:nvSpPr>
          <p:cNvPr id="11" name="矩形 10"/>
          <p:cNvSpPr/>
          <p:nvPr/>
        </p:nvSpPr>
        <p:spPr>
          <a:xfrm flipH="1">
            <a:off x="529267" y="1088046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4" name="图片 3" descr="C:\Users\Kelly丶JOJO\Desktop\001\2.jp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778443" y="2368550"/>
            <a:ext cx="2190115" cy="3486150"/>
          </a:xfrm>
          <a:prstGeom prst="rect">
            <a:avLst/>
          </a:prstGeom>
        </p:spPr>
      </p:pic>
      <p:pic>
        <p:nvPicPr>
          <p:cNvPr id="6" name="图片 5" descr="C:\Users\Kelly丶JOJO\Desktop\001\1.jpg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3858" y="2381885"/>
            <a:ext cx="2313940" cy="3459480"/>
          </a:xfrm>
          <a:prstGeom prst="rect">
            <a:avLst/>
          </a:prstGeom>
        </p:spPr>
      </p:pic>
      <p:pic>
        <p:nvPicPr>
          <p:cNvPr id="9" name="图片 8" descr="C:\Users\Kelly丶JOJO\Desktop\001\4.jpg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97750" y="2381885"/>
            <a:ext cx="2242185" cy="3514725"/>
          </a:xfrm>
          <a:prstGeom prst="rect">
            <a:avLst/>
          </a:prstGeom>
        </p:spPr>
      </p:pic>
      <p:pic>
        <p:nvPicPr>
          <p:cNvPr id="12" name="图片 11" descr="C:\Users\Kelly丶JOJO\Desktop\001\3.jpg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89843" y="2368550"/>
            <a:ext cx="2186305" cy="3564255"/>
          </a:xfrm>
          <a:prstGeom prst="rect">
            <a:avLst/>
          </a:prstGeom>
        </p:spPr>
      </p:pic>
      <p:pic>
        <p:nvPicPr>
          <p:cNvPr id="13" name="图片 12" descr="C:\Users\Kelly丶JOJO\Desktop\001\5.jpg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96780" y="2381885"/>
            <a:ext cx="2166620" cy="3491865"/>
          </a:xfrm>
          <a:prstGeom prst="rect">
            <a:avLst/>
          </a:prstGeom>
        </p:spPr>
      </p:pic>
      <p:pic>
        <p:nvPicPr>
          <p:cNvPr id="2" name="图片 1" descr="云溪LOGO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项目实施过程</a:t>
            </a:r>
            <a:endParaRPr lang="zh-CN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WORKING</a:t>
            </a:r>
            <a:endParaRPr lang="en-US" sz="24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56840" y="2385060"/>
            <a:ext cx="42983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团队每人制作一版主页让客户选择，于</a:t>
            </a:r>
            <a:r>
              <a:rPr lang="en-US" altLang="zh-CN">
                <a:sym typeface="+mn-ea"/>
              </a:rPr>
              <a:t>2019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日，经过一个小时与客户讨论，确认了胡佳磊的主页为主页定稿图</a:t>
            </a:r>
            <a:endParaRPr lang="zh-CN" altLang="en-US"/>
          </a:p>
        </p:txBody>
      </p:sp>
      <p:pic>
        <p:nvPicPr>
          <p:cNvPr id="4" name="图片 3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3870" y="1293495"/>
            <a:ext cx="3052445" cy="5198110"/>
          </a:xfrm>
          <a:prstGeom prst="rect">
            <a:avLst/>
          </a:prstGeom>
        </p:spPr>
      </p:pic>
      <p:pic>
        <p:nvPicPr>
          <p:cNvPr id="8" name="图片 7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583305"/>
            <a:ext cx="4582795" cy="28587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0425" y="180848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/>
              <a:t>确定主页</a:t>
            </a:r>
            <a:endParaRPr lang="zh-CN" altLang="en-US" sz="2800"/>
          </a:p>
        </p:txBody>
      </p:sp>
      <p:sp>
        <p:nvSpPr>
          <p:cNvPr id="3" name="矩形 2"/>
          <p:cNvSpPr/>
          <p:nvPr/>
        </p:nvSpPr>
        <p:spPr>
          <a:xfrm flipH="1">
            <a:off x="638487" y="1762416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6" name="图片 5" descr="云溪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项目实施过程</a:t>
            </a:r>
            <a:endParaRPr lang="zh-CN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 flipH="1">
            <a:off x="519742" y="1463966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307" y="1424726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客户验收与评价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WORKING</a:t>
            </a:r>
            <a:endParaRPr lang="en-US" sz="24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2" name="图片 1" descr="图片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5585" y="3471545"/>
            <a:ext cx="3799840" cy="2851150"/>
          </a:xfrm>
          <a:prstGeom prst="rect">
            <a:avLst/>
          </a:prstGeom>
        </p:spPr>
      </p:pic>
      <p:pic>
        <p:nvPicPr>
          <p:cNvPr id="3" name="图片 2" descr="C:\Users\Kelly丶JOJO\Desktop\图片3.jpg图片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76975" y="2466340"/>
            <a:ext cx="5142230" cy="38550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75435" y="2516505"/>
            <a:ext cx="2925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2019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27</a:t>
            </a:r>
            <a:r>
              <a:rPr lang="zh-CN" altLang="en-US"/>
              <a:t>日，制作完成整个网站于客户验收</a:t>
            </a:r>
            <a:endParaRPr lang="zh-CN" altLang="en-US"/>
          </a:p>
        </p:txBody>
      </p:sp>
      <p:pic>
        <p:nvPicPr>
          <p:cNvPr id="4" name="图片 3" descr="云溪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05" y="-741680"/>
            <a:ext cx="2433955" cy="24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574,&quot;width&quot;:6809}"/>
</p:tagLst>
</file>

<file path=ppt/tags/tag10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11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12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13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14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15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16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17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18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19.xml><?xml version="1.0" encoding="utf-8"?>
<p:tagLst xmlns:p="http://schemas.openxmlformats.org/presentationml/2006/main">
  <p:tag name="ISPRING_PRESENTATION_TITLE" val="年终工作总结"/>
</p:tagLst>
</file>

<file path=ppt/tags/tag2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3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4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5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6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7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8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ags/tag9.xml><?xml version="1.0" encoding="utf-8"?>
<p:tagLst xmlns:p="http://schemas.openxmlformats.org/presentationml/2006/main">
  <p:tag name="REFSHAPE" val="355256316"/>
  <p:tag name="KSO_WM_UNIT_PLACING_PICTURE_USER_VIEWPORT" val="{&quot;height&quot;:7271,&quot;width&quot;:7271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WPS 演示</Application>
  <PresentationFormat>宽屏</PresentationFormat>
  <Paragraphs>147</Paragraphs>
  <Slides>24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字魂59号-创粗黑</vt:lpstr>
      <vt:lpstr>黑体</vt:lpstr>
      <vt:lpstr>字魂58号-创中黑</vt:lpstr>
      <vt:lpstr>字体视界-简圆体</vt:lpstr>
      <vt:lpstr>包图粗朗体</vt:lpstr>
      <vt:lpstr>思源黑体</vt:lpstr>
      <vt:lpstr>等线</vt:lpstr>
      <vt:lpstr>微软雅黑</vt:lpstr>
      <vt:lpstr>Arial Unicode MS</vt:lpstr>
      <vt:lpstr>等线 Light</vt:lpstr>
      <vt:lpstr>Lato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丶北望你的磊</cp:lastModifiedBy>
  <cp:revision>143</cp:revision>
  <dcterms:created xsi:type="dcterms:W3CDTF">2019-07-04T08:14:00Z</dcterms:created>
  <dcterms:modified xsi:type="dcterms:W3CDTF">2019-12-03T13:58:22Z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