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8" r:id="rId5"/>
    <p:sldId id="270" r:id="rId6"/>
    <p:sldId id="262" r:id="rId7"/>
    <p:sldId id="264" r:id="rId8"/>
    <p:sldId id="27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8FBAF3"/>
    <a:srgbClr val="5B9BD5"/>
    <a:srgbClr val="A5A5A5"/>
    <a:srgbClr val="BED7F8"/>
    <a:srgbClr val="E3372E"/>
    <a:srgbClr val="79ADDD"/>
    <a:srgbClr val="2A6CA8"/>
    <a:srgbClr val="2BA9CB"/>
    <a:srgbClr val="6AE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92" y="378"/>
      </p:cViewPr>
      <p:guideLst>
        <p:guide pos="52"/>
        <p:guide orient="horz" pos="3475"/>
        <p:guide pos="5096"/>
        <p:guide orient="horz" pos="3453"/>
        <p:guide orient="horz" pos="2899"/>
        <p:guide orient="horz" pos="-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637" y="0"/>
            <a:ext cx="2161905" cy="2104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148" cy="698137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E7CA-F01D-4D2F-9CC8-790A0EDC4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932B-FA1B-4BD1-A95F-BD0AFCDDBD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" t="1034" r="-49" b="14602"/>
          <a:stretch>
            <a:fillRect/>
          </a:stretch>
        </p:blipFill>
        <p:spPr>
          <a:xfrm>
            <a:off x="0" y="12700"/>
            <a:ext cx="12198048" cy="6861402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034" r="-49" b="14602"/>
          <a:stretch>
            <a:fillRect/>
          </a:stretch>
        </p:blipFill>
        <p:spPr>
          <a:xfrm>
            <a:off x="1174466" y="784777"/>
            <a:ext cx="9849115" cy="5540127"/>
          </a:xfrm>
          <a:prstGeom prst="rect">
            <a:avLst/>
          </a:prstGeom>
          <a:effectLst/>
        </p:spPr>
      </p:pic>
      <p:grpSp>
        <p:nvGrpSpPr>
          <p:cNvPr id="34" name="组合 33"/>
          <p:cNvGrpSpPr/>
          <p:nvPr/>
        </p:nvGrpSpPr>
        <p:grpSpPr>
          <a:xfrm>
            <a:off x="1173831" y="2182828"/>
            <a:ext cx="9849115" cy="2744025"/>
            <a:chOff x="1078810" y="-713076"/>
            <a:chExt cx="9849115" cy="2744025"/>
          </a:xfrm>
        </p:grpSpPr>
        <p:sp>
          <p:nvSpPr>
            <p:cNvPr id="35" name="矩形 34"/>
            <p:cNvSpPr/>
            <p:nvPr/>
          </p:nvSpPr>
          <p:spPr>
            <a:xfrm>
              <a:off x="1078810" y="-713076"/>
              <a:ext cx="9849115" cy="2744025"/>
            </a:xfrm>
            <a:prstGeom prst="rect">
              <a:avLst/>
            </a:prstGeom>
            <a:solidFill>
              <a:srgbClr val="2E2E3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31241" y="-541393"/>
              <a:ext cx="575187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主页设计</a:t>
              </a:r>
              <a:r>
                <a:rPr lang="zh-CN" altLang="en-US" sz="7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报告</a:t>
              </a:r>
              <a:endParaRPr lang="zh-CN" altLang="en-US" sz="7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980481" y="1562576"/>
              <a:ext cx="20533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>
                      <a:alpha val="80000"/>
                    </a:schemeClr>
                  </a:solidFill>
                </a:rPr>
                <a:t>汇报人：李晶</a:t>
              </a:r>
              <a:endParaRPr lang="zh-CN" altLang="en-US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034" r="-49" b="14602"/>
          <a:stretch>
            <a:fillRect/>
          </a:stretch>
        </p:blipFill>
        <p:spPr>
          <a:xfrm>
            <a:off x="0" y="12700"/>
            <a:ext cx="12198048" cy="686140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16102"/>
            <a:ext cx="12192000" cy="6874102"/>
          </a:xfrm>
          <a:prstGeom prst="rect">
            <a:avLst/>
          </a:prstGeom>
          <a:solidFill>
            <a:srgbClr val="52616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1"/>
          <p:cNvSpPr/>
          <p:nvPr/>
        </p:nvSpPr>
        <p:spPr>
          <a:xfrm>
            <a:off x="771435" y="806450"/>
            <a:ext cx="10638971" cy="5245100"/>
          </a:xfrm>
          <a:prstGeom prst="roundRect">
            <a:avLst>
              <a:gd name="adj" fmla="val 0"/>
            </a:avLst>
          </a:prstGeom>
          <a:solidFill>
            <a:srgbClr val="FAFAFA">
              <a:alpha val="90000"/>
            </a:srgbClr>
          </a:solidFill>
          <a:ln>
            <a:noFill/>
          </a:ln>
          <a:effectLst>
            <a:outerShdw blurRad="50800" dist="762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629150" y="2479675"/>
            <a:ext cx="316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400" dirty="0">
                <a:solidFill>
                  <a:srgbClr val="595959"/>
                </a:solidFill>
                <a:latin typeface="+mj-ea"/>
                <a:ea typeface="+mj-ea"/>
              </a:rPr>
              <a:t>一</a:t>
            </a:r>
            <a:r>
              <a:rPr lang="en-US" altLang="zh-CN" sz="2800" spc="400" dirty="0">
                <a:solidFill>
                  <a:srgbClr val="595959"/>
                </a:solidFill>
                <a:latin typeface="+mj-ea"/>
                <a:ea typeface="+mj-ea"/>
              </a:rPr>
              <a:t>.</a:t>
            </a:r>
            <a:r>
              <a:rPr lang="zh-CN" altLang="en-US" sz="2800" spc="400" dirty="0">
                <a:solidFill>
                  <a:srgbClr val="595959"/>
                </a:solidFill>
                <a:latin typeface="+mj-ea"/>
                <a:ea typeface="+mj-ea"/>
              </a:rPr>
              <a:t>出发时间</a:t>
            </a:r>
            <a:endParaRPr lang="zh-CN" altLang="en-US" sz="2800" spc="400" dirty="0">
              <a:solidFill>
                <a:srgbClr val="595959"/>
              </a:solidFill>
              <a:latin typeface="+mj-ea"/>
              <a:ea typeface="+mj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88261" y="3150583"/>
            <a:ext cx="3163825" cy="759402"/>
            <a:chOff x="3283088" y="5564266"/>
            <a:chExt cx="3163825" cy="759402"/>
          </a:xfrm>
        </p:grpSpPr>
        <p:sp>
          <p:nvSpPr>
            <p:cNvPr id="56" name="文本框 55"/>
            <p:cNvSpPr txBox="1"/>
            <p:nvPr/>
          </p:nvSpPr>
          <p:spPr>
            <a:xfrm>
              <a:off x="3283088" y="5564266"/>
              <a:ext cx="31638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二</a:t>
              </a:r>
              <a:r>
                <a:rPr kumimoji="0" lang="en-US" altLang="zh-CN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.</a:t>
              </a:r>
              <a:r>
                <a:rPr kumimoji="0" lang="zh-CN" altLang="en-US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查看设计图</a:t>
              </a:r>
              <a:endParaRPr kumimoji="0" lang="zh-CN" altLang="en-US" sz="2800" b="0" i="0" u="none" strike="noStrike" kern="1200" cap="none" spc="40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000341" y="6063318"/>
              <a:ext cx="1697790" cy="26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1100" spc="50" dirty="0"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88662" y="3862418"/>
            <a:ext cx="3163825" cy="740257"/>
            <a:chOff x="5775778" y="5593065"/>
            <a:chExt cx="3163825" cy="740257"/>
          </a:xfrm>
        </p:grpSpPr>
        <p:sp>
          <p:nvSpPr>
            <p:cNvPr id="59" name="文本框 58"/>
            <p:cNvSpPr txBox="1"/>
            <p:nvPr/>
          </p:nvSpPr>
          <p:spPr>
            <a:xfrm>
              <a:off x="5775778" y="5593065"/>
              <a:ext cx="31638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三</a:t>
              </a:r>
              <a:r>
                <a:rPr kumimoji="0" lang="en-US" altLang="zh-CN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.</a:t>
              </a:r>
              <a:r>
                <a:rPr kumimoji="0" lang="zh-CN" altLang="en-US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定稿及修改</a:t>
              </a:r>
              <a:endParaRPr kumimoji="0" lang="zh-CN" altLang="en-US" sz="2800" b="0" i="0" u="none" strike="noStrike" kern="1200" cap="none" spc="40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519483" y="6072972"/>
              <a:ext cx="1730232" cy="26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1100" dirty="0"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176521" y="4611877"/>
            <a:ext cx="3163825" cy="738967"/>
            <a:chOff x="8193598" y="5583540"/>
            <a:chExt cx="3163825" cy="738967"/>
          </a:xfrm>
        </p:grpSpPr>
        <p:sp>
          <p:nvSpPr>
            <p:cNvPr id="62" name="文本框 61"/>
            <p:cNvSpPr txBox="1"/>
            <p:nvPr/>
          </p:nvSpPr>
          <p:spPr>
            <a:xfrm>
              <a:off x="8193598" y="5583540"/>
              <a:ext cx="31638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四</a:t>
              </a:r>
              <a:r>
                <a:rPr kumimoji="0" lang="en-US" altLang="zh-CN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.</a:t>
              </a:r>
              <a:r>
                <a:rPr kumimoji="0" lang="zh-CN" altLang="en-US" sz="2800" b="0" i="0" u="none" strike="noStrike" kern="1200" cap="none" spc="4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ea"/>
                  <a:ea typeface="+mj-ea"/>
                </a:rPr>
                <a:t>总结</a:t>
              </a:r>
              <a:endParaRPr kumimoji="0" lang="zh-CN" altLang="en-US" sz="2800" b="0" i="0" u="none" strike="noStrike" kern="1200" cap="none" spc="40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035759" y="6062157"/>
              <a:ext cx="1697790" cy="26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1100" spc="-100" dirty="0"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26761" y="1196073"/>
            <a:ext cx="1538479" cy="1004052"/>
            <a:chOff x="5475617" y="1196073"/>
            <a:chExt cx="1538479" cy="1004052"/>
          </a:xfrm>
        </p:grpSpPr>
        <p:sp>
          <p:nvSpPr>
            <p:cNvPr id="76" name="文本框 75"/>
            <p:cNvSpPr txBox="1"/>
            <p:nvPr/>
          </p:nvSpPr>
          <p:spPr>
            <a:xfrm>
              <a:off x="5569392" y="1861571"/>
              <a:ext cx="13687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1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 Light" panose="020F0302020204030204" pitchFamily="34" charset="0"/>
                  <a:ea typeface="思源黑体 CN Light" panose="020B0300000000000000" pitchFamily="34" charset="-122"/>
                </a:rPr>
                <a:t>CONTENTS</a:t>
              </a:r>
              <a:endParaRPr kumimoji="0" lang="zh-CN" altLang="en-US" sz="1600" b="0" i="0" u="none" strike="noStrike" kern="1200" cap="none" spc="10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 Light" panose="020F030202020403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475617" y="1196073"/>
              <a:ext cx="15384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800" normalizeH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ea"/>
                </a:rPr>
                <a:t>目录</a:t>
              </a:r>
              <a:endParaRPr kumimoji="0" lang="zh-CN" altLang="en-US" sz="4400" b="0" i="0" u="none" strike="noStrike" kern="1200" cap="none" spc="80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ea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3@|17FFC:16777215|FBC:16777215|LFC:16777215|LBC:16777215"/>
          <p:cNvSpPr txBox="1"/>
          <p:nvPr/>
        </p:nvSpPr>
        <p:spPr>
          <a:xfrm>
            <a:off x="4617720" y="5276215"/>
            <a:ext cx="4594860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时间及地点：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日下午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乐学广场集合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出行工具：公交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0" y="264529"/>
            <a:ext cx="3558587" cy="825240"/>
            <a:chOff x="0" y="264529"/>
            <a:chExt cx="3558587" cy="825240"/>
          </a:xfrm>
        </p:grpSpPr>
        <p:sp>
          <p:nvSpPr>
            <p:cNvPr id="55" name="矩形 54"/>
            <p:cNvSpPr/>
            <p:nvPr/>
          </p:nvSpPr>
          <p:spPr>
            <a:xfrm>
              <a:off x="0" y="264529"/>
              <a:ext cx="533400" cy="82524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548865" y="290298"/>
              <a:ext cx="3009722" cy="798062"/>
              <a:chOff x="548865" y="275784"/>
              <a:chExt cx="1853055" cy="798062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548865" y="275784"/>
                <a:ext cx="185305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spc="400">
                    <a:solidFill>
                      <a:srgbClr val="005A9C"/>
                    </a:solidFill>
                    <a:latin typeface="+mj-ea"/>
                    <a:ea typeface="+mj-ea"/>
                  </a:rPr>
                  <a:t>出发时间</a:t>
                </a:r>
                <a:endParaRPr lang="zh-CN" altLang="en-US" sz="3200" spc="400">
                  <a:solidFill>
                    <a:srgbClr val="005A9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92408" y="798256"/>
                <a:ext cx="170627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200" dirty="0">
                  <a:solidFill>
                    <a:srgbClr val="005A9C"/>
                  </a:solidFill>
                  <a:latin typeface="+mj-lt"/>
                  <a:ea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4" name="图片 3" descr="_JTDB_~QX7K6BE2Y968X51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1654810"/>
            <a:ext cx="4090035" cy="3067685"/>
          </a:xfrm>
          <a:prstGeom prst="rect">
            <a:avLst/>
          </a:prstGeom>
        </p:spPr>
      </p:pic>
      <p:pic>
        <p:nvPicPr>
          <p:cNvPr id="5" name="图片 4" descr="SFS613SD__KBG%H2O_9Z2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70" y="1637030"/>
            <a:ext cx="4113530" cy="308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326765" y="5867004"/>
            <a:ext cx="1965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毕君洋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85961" y="5866686"/>
            <a:ext cx="1965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吴扬骏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04900" y="5866669"/>
            <a:ext cx="1965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张涛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0" y="264529"/>
            <a:ext cx="3558587" cy="825240"/>
            <a:chOff x="0" y="264529"/>
            <a:chExt cx="3558587" cy="825240"/>
          </a:xfrm>
        </p:grpSpPr>
        <p:sp>
          <p:nvSpPr>
            <p:cNvPr id="29" name="矩形 28"/>
            <p:cNvSpPr/>
            <p:nvPr/>
          </p:nvSpPr>
          <p:spPr>
            <a:xfrm>
              <a:off x="0" y="264529"/>
              <a:ext cx="533400" cy="82524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48865" y="290298"/>
              <a:ext cx="30097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rgbClr val="005A9C"/>
                  </a:solidFill>
                  <a:latin typeface="+mj-ea"/>
                  <a:ea typeface="+mj-ea"/>
                </a:rPr>
                <a:t>查看设计图</a:t>
              </a:r>
              <a:endParaRPr lang="zh-CN" altLang="en-US" sz="3200" spc="400">
                <a:solidFill>
                  <a:srgbClr val="005A9C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0" name="图片 19" descr="首页第三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565" y="1815465"/>
            <a:ext cx="1875155" cy="3651250"/>
          </a:xfrm>
          <a:prstGeom prst="rect">
            <a:avLst/>
          </a:prstGeom>
        </p:spPr>
      </p:pic>
      <p:pic>
        <p:nvPicPr>
          <p:cNvPr id="21" name="图片 20" descr="首页第二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10" y="1815465"/>
            <a:ext cx="1875155" cy="3635375"/>
          </a:xfrm>
          <a:prstGeom prst="rect">
            <a:avLst/>
          </a:prstGeom>
        </p:spPr>
      </p:pic>
      <p:pic>
        <p:nvPicPr>
          <p:cNvPr id="22" name="图片 21" descr="7e2d1f29982432bdcc7efc74d2d7c5a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70" y="1815465"/>
            <a:ext cx="1945640" cy="36360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497026" y="5866686"/>
            <a:ext cx="1965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李晶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17376" y="5866686"/>
            <a:ext cx="1965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袁海洋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图片 26" descr="72e45def34cb9a8c4ee6d95b41c248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570" y="1817370"/>
            <a:ext cx="1805940" cy="3660140"/>
          </a:xfrm>
          <a:prstGeom prst="rect">
            <a:avLst/>
          </a:prstGeom>
        </p:spPr>
      </p:pic>
      <p:pic>
        <p:nvPicPr>
          <p:cNvPr id="33" name="图片 32" descr="0785388365bdfd199a943da5a645e63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7135" y="1817370"/>
            <a:ext cx="1575435" cy="369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îṡ1iďê"/>
          <p:cNvGrpSpPr/>
          <p:nvPr/>
        </p:nvGrpSpPr>
        <p:grpSpPr>
          <a:xfrm rot="0">
            <a:off x="7202170" y="1762760"/>
            <a:ext cx="3898900" cy="2910205"/>
            <a:chOff x="8307963" y="1518902"/>
            <a:chExt cx="3898900" cy="2910205"/>
          </a:xfrm>
        </p:grpSpPr>
        <p:sp>
          <p:nvSpPr>
            <p:cNvPr id="34" name="îṩlide"/>
            <p:cNvSpPr txBox="1"/>
            <p:nvPr/>
          </p:nvSpPr>
          <p:spPr>
            <a:xfrm>
              <a:off x="8307963" y="1840212"/>
              <a:ext cx="3898900" cy="2588895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Autofit/>
            </a:bodyPr>
            <a:lstStyle/>
            <a:p>
              <a:pPr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优点：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1.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整体设计舒服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2.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运用了各种有关教育艺术类元素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我的课程设计感比较强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4.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学员风采整体框架设计的比较活跃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ïśľîḑê"/>
            <p:cNvSpPr/>
            <p:nvPr/>
          </p:nvSpPr>
          <p:spPr>
            <a:xfrm>
              <a:off x="8307963" y="1518902"/>
              <a:ext cx="2932430" cy="321310"/>
            </a:xfrm>
            <a:prstGeom prst="rect">
              <a:avLst/>
            </a:prstGeom>
          </p:spPr>
          <p:txBody>
            <a:bodyPr wrap="none" lIns="90000" tIns="46800" rIns="90000" bIns="46800" anchor="b">
              <a:noAutofit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最终稿：张涛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0" y="264529"/>
            <a:ext cx="3558587" cy="825240"/>
            <a:chOff x="0" y="264529"/>
            <a:chExt cx="3558587" cy="825240"/>
          </a:xfrm>
        </p:grpSpPr>
        <p:sp>
          <p:nvSpPr>
            <p:cNvPr id="43" name="矩形 42"/>
            <p:cNvSpPr/>
            <p:nvPr/>
          </p:nvSpPr>
          <p:spPr>
            <a:xfrm>
              <a:off x="0" y="264529"/>
              <a:ext cx="533400" cy="82524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48865" y="290298"/>
              <a:ext cx="30097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rgbClr val="005A9C"/>
                  </a:solidFill>
                  <a:latin typeface="+mj-ea"/>
                  <a:ea typeface="+mj-ea"/>
                </a:rPr>
                <a:t>定稿及修改</a:t>
              </a:r>
              <a:endParaRPr lang="zh-CN" altLang="en-US" sz="3200" spc="400">
                <a:solidFill>
                  <a:srgbClr val="005A9C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6" name="图片 35" descr="首页第四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5570" y="1273175"/>
            <a:ext cx="2701925" cy="5259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出自【趣你的PPT】(微信:qunideppt)：最优质的PPT资源库"/>
          <p:cNvSpPr txBox="1"/>
          <p:nvPr/>
        </p:nvSpPr>
        <p:spPr>
          <a:xfrm>
            <a:off x="6200775" y="2096770"/>
            <a:ext cx="5278755" cy="28930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勇于挑战 面临一次次修改要有耐心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1216660">
              <a:spcBef>
                <a:spcPct val="20000"/>
              </a:spcBef>
              <a:defRPr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胆量要大 面对好的元素要大胆的运用起来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了解客户的心理 对每次的修改进行针对性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团队需要团结 看到对方不好的点给予意见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0" y="264529"/>
            <a:ext cx="3558587" cy="825240"/>
            <a:chOff x="0" y="264529"/>
            <a:chExt cx="3558587" cy="825240"/>
          </a:xfrm>
        </p:grpSpPr>
        <p:sp>
          <p:nvSpPr>
            <p:cNvPr id="41" name="矩形 40"/>
            <p:cNvSpPr/>
            <p:nvPr/>
          </p:nvSpPr>
          <p:spPr>
            <a:xfrm>
              <a:off x="0" y="264529"/>
              <a:ext cx="533400" cy="82524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48865" y="290298"/>
              <a:ext cx="30097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spc="400">
                  <a:solidFill>
                    <a:srgbClr val="005A9C"/>
                  </a:solidFill>
                  <a:latin typeface="+mj-ea"/>
                  <a:ea typeface="+mj-ea"/>
                </a:rPr>
                <a:t>总结</a:t>
              </a:r>
              <a:endParaRPr lang="zh-CN" altLang="en-US" sz="3200" spc="400">
                <a:solidFill>
                  <a:srgbClr val="005A9C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u=2076585693,3244393270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90" y="1912620"/>
            <a:ext cx="4451350" cy="399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034" r="-49" b="14602"/>
          <a:stretch>
            <a:fillRect/>
          </a:stretch>
        </p:blipFill>
        <p:spPr>
          <a:xfrm>
            <a:off x="0" y="12700"/>
            <a:ext cx="12198048" cy="686140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-14515" y="-16102"/>
            <a:ext cx="12192000" cy="6874102"/>
          </a:xfrm>
          <a:prstGeom prst="rect">
            <a:avLst/>
          </a:prstGeom>
          <a:solidFill>
            <a:srgbClr val="52616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02507" y="535507"/>
            <a:ext cx="5786986" cy="5786986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83394" y="816394"/>
            <a:ext cx="5225213" cy="5225213"/>
          </a:xfrm>
          <a:prstGeom prst="ellipse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 w="28575" cap="flat" cmpd="sng" algn="ctr">
            <a:noFill/>
            <a:prstDash val="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14850" y="5015865"/>
            <a:ext cx="31146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汇报人：李晶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16928" y="2534106"/>
            <a:ext cx="4758145" cy="1493298"/>
            <a:chOff x="3716928" y="2835535"/>
            <a:chExt cx="4758145" cy="1493298"/>
          </a:xfrm>
        </p:grpSpPr>
        <p:grpSp>
          <p:nvGrpSpPr>
            <p:cNvPr id="18" name="组合 17"/>
            <p:cNvGrpSpPr/>
            <p:nvPr/>
          </p:nvGrpSpPr>
          <p:grpSpPr>
            <a:xfrm>
              <a:off x="3716928" y="2835535"/>
              <a:ext cx="4758145" cy="913683"/>
              <a:chOff x="3716928" y="2632335"/>
              <a:chExt cx="4758145" cy="91368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3716928" y="2632335"/>
                <a:ext cx="47581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b="0" i="0" u="none" strike="noStrike" kern="1200" cap="none" spc="6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感谢您的观看</a:t>
                </a:r>
                <a:endParaRPr kumimoji="0" lang="zh-CN" altLang="en-US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5890533" y="3546018"/>
                <a:ext cx="41093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162425" y="3959501"/>
              <a:ext cx="3867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思源黑体 CN Light"/>
                  <a:cs typeface="+mn-cs"/>
                </a:rPr>
                <a:t>THANK YOU FOR WATCHING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思源黑体 CN Light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2616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WPS 演示</Application>
  <PresentationFormat>宽屏</PresentationFormat>
  <Paragraphs>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微软雅黑 Light</vt:lpstr>
      <vt:lpstr>Calibri Light</vt:lpstr>
      <vt:lpstr>思源黑体 CN Light</vt:lpstr>
      <vt:lpstr>黑体</vt:lpstr>
      <vt:lpstr>思源黑体 CN Light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StyleJiew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StyleJie</dc:creator>
  <cp:lastModifiedBy>Coral</cp:lastModifiedBy>
  <cp:revision>90</cp:revision>
  <dcterms:created xsi:type="dcterms:W3CDTF">2017-11-04T15:10:00Z</dcterms:created>
  <dcterms:modified xsi:type="dcterms:W3CDTF">2019-11-05T12:59:48Z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