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60" r:id="rId6"/>
    <p:sldId id="261" r:id="rId7"/>
    <p:sldId id="3466" r:id="rId8"/>
    <p:sldId id="3469" r:id="rId9"/>
    <p:sldId id="3493" r:id="rId10"/>
    <p:sldId id="3494" r:id="rId11"/>
    <p:sldId id="3495" r:id="rId12"/>
    <p:sldId id="3467" r:id="rId13"/>
    <p:sldId id="3473" r:id="rId14"/>
    <p:sldId id="3496" r:id="rId15"/>
    <p:sldId id="3468" r:id="rId16"/>
    <p:sldId id="3478" r:id="rId17"/>
    <p:sldId id="3499" r:id="rId18"/>
    <p:sldId id="3498" r:id="rId19"/>
    <p:sldId id="3483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CDE4F6"/>
    <a:srgbClr val="F7B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6200" autoAdjust="0"/>
  </p:normalViewPr>
  <p:slideViewPr>
    <p:cSldViewPr snapToGrid="0">
      <p:cViewPr varScale="1">
        <p:scale>
          <a:sx n="58" d="100"/>
          <a:sy n="58" d="100"/>
        </p:scale>
        <p:origin x="-84" y="-1470"/>
      </p:cViewPr>
      <p:guideLst>
        <p:guide orient="horz" pos="2293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9D0B2-6D8E-4FE4-8EAE-1B32E142A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B335-F2D0-4624-AE5D-EDA3F4FE85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7124" y="641479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4A03-34AB-43E4-9153-F3913F13D8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8F99-9C06-4696-8CDC-C2FF737AE7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4A03-34AB-43E4-9153-F3913F13D8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78F99-9C06-4696-8CDC-C2FF737AE7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74170" y="-3"/>
            <a:ext cx="8566484" cy="6858001"/>
          </a:xfrm>
          <a:prstGeom prst="rect">
            <a:avLst/>
          </a:prstGeom>
          <a:blipFill dpi="0" rotWithShape="1">
            <a:blip r:embed="rId4" cstate="screen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02607" y="141292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优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2647031" y="2308360"/>
            <a:ext cx="6897806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spc="600" dirty="0">
                <a:latin typeface="超世纪细隶书" panose="02000000000000000000" pitchFamily="2" charset="-120"/>
                <a:ea typeface="超世纪细隶书" panose="02000000000000000000" pitchFamily="2" charset="-120"/>
                <a:cs typeface="+mn-ea"/>
                <a:sym typeface="+mn-lt"/>
              </a:rPr>
              <a:t>确定首页设计图</a:t>
            </a:r>
            <a:r>
              <a:rPr lang="en-US" altLang="zh-CN" sz="5400" spc="600" dirty="0">
                <a:latin typeface="超世纪细隶书" panose="02000000000000000000" pitchFamily="2" charset="-120"/>
                <a:ea typeface="超世纪细隶书" panose="02000000000000000000" pitchFamily="2" charset="-120"/>
                <a:cs typeface="+mn-ea"/>
                <a:sym typeface="+mn-lt"/>
              </a:rPr>
              <a:t>PPT</a:t>
            </a:r>
            <a:endParaRPr lang="en-US" altLang="zh-CN" sz="5400" spc="600" dirty="0">
              <a:latin typeface="超世纪细隶书" panose="02000000000000000000" pitchFamily="2" charset="-120"/>
              <a:ea typeface="超世纪细隶书" panose="02000000000000000000" pitchFamily="2" charset="-120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53211" y="2702532"/>
            <a:ext cx="1266151" cy="537218"/>
            <a:chOff x="2119312" y="1260814"/>
            <a:chExt cx="8017062" cy="340157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119312" y="3109811"/>
              <a:ext cx="7953376" cy="155257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135374" y="1260814"/>
              <a:ext cx="8001000" cy="1647825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 flipH="1">
            <a:off x="9470101" y="2694168"/>
            <a:ext cx="1266151" cy="537218"/>
            <a:chOff x="2119312" y="1260814"/>
            <a:chExt cx="8017062" cy="340157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119312" y="3109811"/>
              <a:ext cx="7953376" cy="155257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135374" y="1260814"/>
              <a:ext cx="8001000" cy="1647825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3009274" y="3577282"/>
            <a:ext cx="6096251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300" dirty="0">
                <a:cs typeface="+mn-ea"/>
                <a:sym typeface="+mn-lt"/>
              </a:rPr>
              <a:t>童心童忆高端儿童摄影</a:t>
            </a:r>
            <a:r>
              <a:rPr lang="zh-CN" altLang="en-US" sz="2000" b="1" spc="300" dirty="0">
                <a:cs typeface="+mn-ea"/>
                <a:sym typeface="+mn-lt"/>
              </a:rPr>
              <a:t>会所</a:t>
            </a:r>
            <a:endParaRPr lang="zh-CN" altLang="en-US" sz="2000" b="1" spc="300" dirty="0">
              <a:cs typeface="+mn-ea"/>
              <a:sym typeface="+mn-lt"/>
            </a:endParaRPr>
          </a:p>
        </p:txBody>
      </p:sp>
      <p:sp>
        <p:nvSpPr>
          <p:cNvPr id="31" name="标题 1"/>
          <p:cNvSpPr txBox="1"/>
          <p:nvPr/>
        </p:nvSpPr>
        <p:spPr>
          <a:xfrm>
            <a:off x="3796274" y="4293180"/>
            <a:ext cx="4554907" cy="44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制作人</a:t>
            </a:r>
            <a:r>
              <a:rPr lang="zh-CN" altLang="en-US" sz="1800" dirty="0" smtClean="0">
                <a:latin typeface="+mn-lt"/>
                <a:ea typeface="+mn-ea"/>
                <a:cs typeface="+mn-ea"/>
                <a:sym typeface="+mn-lt"/>
              </a:rPr>
              <a:t>：蒋俊</a:t>
            </a:r>
            <a:r>
              <a:rPr lang="zh-CN" altLang="en-US" sz="1800" dirty="0" smtClean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1800" dirty="0" smtClean="0">
                <a:latin typeface="+mn-lt"/>
                <a:ea typeface="+mn-ea"/>
                <a:cs typeface="+mn-ea"/>
                <a:sym typeface="+mn-lt"/>
              </a:rPr>
              <a:t>2019.11.04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177601" y="1417320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创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178380" y="141292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188131" y="1412928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队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bldLvl="0" animBg="1"/>
      <p:bldP spid="14" grpId="0" animBg="1"/>
      <p:bldP spid="16" grpId="0"/>
      <p:bldP spid="30" grpId="0"/>
      <p:bldP spid="31" grpId="0"/>
      <p:bldP spid="35" grpId="0" animBg="1"/>
      <p:bldP spid="36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80" y="-450376"/>
            <a:ext cx="6138789" cy="73083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78679" y="1147205"/>
            <a:ext cx="6397408" cy="55145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标题 1"/>
          <p:cNvSpPr>
            <a:spLocks noGrp="1"/>
          </p:cNvSpPr>
          <p:nvPr>
            <p:ph type="title"/>
          </p:nvPr>
        </p:nvSpPr>
        <p:spPr>
          <a:xfrm>
            <a:off x="4503819" y="4539536"/>
            <a:ext cx="1573674" cy="881350"/>
          </a:xfrm>
        </p:spPr>
        <p:txBody>
          <a:bodyPr vert="horz">
            <a:noAutofit/>
          </a:bodyPr>
          <a:lstStyle/>
          <a:p>
            <a:pPr algn="ctr"/>
            <a:r>
              <a:rPr lang="en-US" altLang="zh-CN" sz="4800" spc="600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800" spc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1002665" y="2720340"/>
            <a:ext cx="4485640" cy="3067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r>
              <a:rPr lang="en-US" altLang="zh-CN" sz="1400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ea"/>
              </a:rPr>
              <a:t>Discussion Of Design Drawings</a:t>
            </a:r>
            <a:endParaRPr lang="en-US" altLang="zh-CN" sz="1400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 flipH="1">
            <a:off x="1673995" y="3109480"/>
            <a:ext cx="3246159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>
              <a:lnSpc>
                <a:spcPts val="65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讨论设计图</a:t>
            </a:r>
            <a:endParaRPr lang="en-US" altLang="zh-CN" sz="4400" spc="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04135" y="-2266950"/>
            <a:ext cx="6676390" cy="118687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1119458" y="226198"/>
            <a:ext cx="2734233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>
              <a:lnSpc>
                <a:spcPts val="65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讨论设计图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2" name="图片 1" descr="D34B02A685E726676982FFF77484476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825" y="1452245"/>
            <a:ext cx="4806315" cy="3605530"/>
          </a:xfrm>
          <a:prstGeom prst="rect">
            <a:avLst/>
          </a:prstGeom>
        </p:spPr>
      </p:pic>
      <p:pic>
        <p:nvPicPr>
          <p:cNvPr id="6" name="图片 5" descr="F7BF424114CFB6100DC26B655621803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795" y="1452245"/>
            <a:ext cx="4806315" cy="36055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10945" y="5280025"/>
            <a:ext cx="9867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在向客户展示完各个设计图之后，我们与客户就确定设计图问题展开讨论；最终客户确定以舒伟卓同学的设计图准，但是需要修改一小</a:t>
            </a:r>
            <a:r>
              <a:rPr lang="zh-CN" altLang="en-US"/>
              <a:t>地方。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318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1119458" y="226198"/>
            <a:ext cx="2734233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>
              <a:lnSpc>
                <a:spcPts val="65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讨论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设计图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17235" y="46545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需要修改的地方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 descr="主页舒伟卓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080" y="872490"/>
            <a:ext cx="2542540" cy="554926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7371715" y="951865"/>
            <a:ext cx="120142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4474845" y="941705"/>
            <a:ext cx="98488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356735" y="6269990"/>
            <a:ext cx="172339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714615" y="5834380"/>
            <a:ext cx="139827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432175" y="931545"/>
            <a:ext cx="14471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</a:rPr>
              <a:t>logo</a:t>
            </a:r>
            <a:r>
              <a:rPr lang="zh-CN" altLang="en-US" sz="1400" b="1">
                <a:solidFill>
                  <a:srgbClr val="FF0000"/>
                </a:solidFill>
              </a:rPr>
              <a:t>换成无白边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50225" y="937260"/>
            <a:ext cx="2865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sym typeface="+mn-ea"/>
              </a:rPr>
              <a:t>导航字体放大</a:t>
            </a:r>
            <a:endParaRPr lang="en-US" altLang="zh-CN" sz="1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76855" y="5951220"/>
            <a:ext cx="27673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sym typeface="+mn-ea"/>
              </a:rPr>
              <a:t>版权申明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处</a:t>
            </a:r>
            <a:r>
              <a:rPr lang="en-US" altLang="zh-CN" sz="1400" b="1">
                <a:solidFill>
                  <a:srgbClr val="FF0000"/>
                </a:solidFill>
                <a:sym typeface="+mn-ea"/>
              </a:rPr>
              <a:t>加上微信二维码</a:t>
            </a:r>
            <a:endParaRPr lang="en-US" altLang="zh-CN" sz="1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11185" y="5541010"/>
            <a:ext cx="3561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 b="1">
                <a:solidFill>
                  <a:srgbClr val="FF0000"/>
                </a:solidFill>
                <a:sym typeface="+mn-ea"/>
              </a:rPr>
              <a:t>“为什么选择我们”换成易平同学的设计样式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80" y="-450376"/>
            <a:ext cx="6138789" cy="73083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78679" y="1147205"/>
            <a:ext cx="6397408" cy="55145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标题 1"/>
          <p:cNvSpPr>
            <a:spLocks noGrp="1"/>
          </p:cNvSpPr>
          <p:nvPr>
            <p:ph type="title"/>
          </p:nvPr>
        </p:nvSpPr>
        <p:spPr>
          <a:xfrm>
            <a:off x="4503819" y="4539536"/>
            <a:ext cx="1573674" cy="881350"/>
          </a:xfrm>
        </p:spPr>
        <p:txBody>
          <a:bodyPr vert="horz">
            <a:noAutofit/>
          </a:bodyPr>
          <a:lstStyle/>
          <a:p>
            <a:pPr algn="ctr"/>
            <a:r>
              <a:rPr lang="en-US" altLang="zh-CN" sz="4800" spc="600" dirty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800" spc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1167765" y="2735580"/>
            <a:ext cx="4258310" cy="30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r>
              <a:rPr lang="en-US" altLang="zh-CN" sz="1400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ea"/>
              </a:rPr>
              <a:t>Determine Design Diagram</a:t>
            </a:r>
            <a:endParaRPr lang="en-US" altLang="zh-CN" sz="1400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 flipH="1">
            <a:off x="1673995" y="3109480"/>
            <a:ext cx="3246159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>
              <a:lnSpc>
                <a:spcPts val="6500"/>
              </a:lnSpc>
            </a:pPr>
            <a:r>
              <a:rPr lang="zh-CN" altLang="en-US" sz="4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确定设计图</a:t>
            </a:r>
            <a:endParaRPr lang="zh-CN" altLang="en-US" sz="4400" spc="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1119458" y="226198"/>
            <a:ext cx="2734233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>
              <a:lnSpc>
                <a:spcPts val="65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确定设计图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3" name="图片 2" descr="主页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740" y="930910"/>
            <a:ext cx="2388235" cy="5593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67020" y="53403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确定好设计图修改好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版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7375525" y="1010920"/>
            <a:ext cx="176276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138285" y="902335"/>
            <a:ext cx="22847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</a:rPr>
              <a:t>导航固定，位于banner之上，颜色半透明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869690" y="1454150"/>
            <a:ext cx="198882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18030" y="1266825"/>
            <a:ext cx="18122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sym typeface="+mn-ea"/>
              </a:rPr>
              <a:t>banner三张自动轮播效果</a:t>
            </a:r>
            <a:endParaRPr lang="en-US" altLang="zh-CN" b="1">
              <a:solidFill>
                <a:srgbClr val="FF0000"/>
              </a:solidFill>
            </a:endParaRPr>
          </a:p>
          <a:p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7375525" y="2526665"/>
            <a:ext cx="176276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9128125" y="2341880"/>
            <a:ext cx="233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sym typeface="+mn-ea"/>
              </a:rPr>
              <a:t>鼠标经过出栏目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字</a:t>
            </a:r>
            <a:endParaRPr lang="zh-CN" altLang="en-US" sz="14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3869690" y="3875405"/>
            <a:ext cx="198882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1624330" y="3640455"/>
            <a:ext cx="2599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</a:rPr>
              <a:t>图文左右排序，标题文字与logo主颜色相应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>
            <a:off x="7365365" y="5086350"/>
            <a:ext cx="176276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9088755" y="4932680"/>
            <a:ext cx="233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sym typeface="+mn-ea"/>
              </a:rPr>
              <a:t>鼠标经过出栏目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字</a:t>
            </a:r>
            <a:endParaRPr lang="zh-CN" altLang="en-US" sz="14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>
            <a:off x="3710940" y="5854065"/>
            <a:ext cx="198882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2018665" y="5693410"/>
            <a:ext cx="18510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  <a:sym typeface="+mn-ea"/>
              </a:rPr>
              <a:t>图文上下左右排序</a:t>
            </a:r>
            <a:endParaRPr lang="en-US" altLang="zh-CN" b="1">
              <a:solidFill>
                <a:srgbClr val="FF0000"/>
              </a:solidFill>
            </a:endParaRPr>
          </a:p>
          <a:p>
            <a:endParaRPr lang="zh-CN" altLang="en-US"/>
          </a:p>
        </p:txBody>
      </p:sp>
      <p:cxnSp>
        <p:nvCxnSpPr>
          <p:cNvPr id="58" name="直接箭头连接符 57"/>
          <p:cNvCxnSpPr/>
          <p:nvPr/>
        </p:nvCxnSpPr>
        <p:spPr>
          <a:xfrm>
            <a:off x="7375525" y="6355715"/>
            <a:ext cx="176276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9138285" y="6202045"/>
            <a:ext cx="233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sym typeface="+mn-ea"/>
              </a:rPr>
              <a:t>版权申明处有导航</a:t>
            </a:r>
            <a:endParaRPr lang="zh-CN" altLang="en-US" sz="1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80" y="-450376"/>
            <a:ext cx="6138789" cy="73083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78679" y="1147205"/>
            <a:ext cx="6397408" cy="55145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标题 1"/>
          <p:cNvSpPr>
            <a:spLocks noGrp="1"/>
          </p:cNvSpPr>
          <p:nvPr>
            <p:ph type="title"/>
          </p:nvPr>
        </p:nvSpPr>
        <p:spPr>
          <a:xfrm>
            <a:off x="4503819" y="4539536"/>
            <a:ext cx="1573674" cy="881350"/>
          </a:xfrm>
        </p:spPr>
        <p:txBody>
          <a:bodyPr vert="horz">
            <a:noAutofit/>
          </a:bodyPr>
          <a:lstStyle/>
          <a:p>
            <a:pPr algn="ctr"/>
            <a:r>
              <a:rPr lang="en-US" altLang="zh-CN" sz="4800" spc="600" dirty="0"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4800" spc="600" dirty="0">
                <a:latin typeface="+mn-lt"/>
                <a:ea typeface="+mn-ea"/>
                <a:cs typeface="+mn-ea"/>
                <a:sym typeface="+mn-lt"/>
              </a:rPr>
              <a:t>5</a:t>
            </a:r>
            <a:endParaRPr lang="en-US" sz="4800" spc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1167765" y="2735580"/>
            <a:ext cx="4258310" cy="414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lvl="0" algn="ctr" defTabSz="609600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en-US" altLang="zh-CN" sz="1400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ea"/>
              </a:rPr>
              <a:t>Summary</a:t>
            </a:r>
            <a:endParaRPr lang="en-US" altLang="zh-CN" sz="1400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 flipH="1">
            <a:off x="1673995" y="3109480"/>
            <a:ext cx="3246159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>
              <a:lnSpc>
                <a:spcPts val="6500"/>
              </a:lnSpc>
            </a:pPr>
            <a:r>
              <a:rPr lang="zh-CN" altLang="en-US" sz="4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总结</a:t>
            </a:r>
            <a:endParaRPr lang="zh-CN" altLang="en-US" sz="4400" spc="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80" y="-450376"/>
            <a:ext cx="6138789" cy="73083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标题 2"/>
          <p:cNvSpPr/>
          <p:nvPr>
            <p:ph type="title"/>
          </p:nvPr>
        </p:nvSpPr>
        <p:spPr/>
        <p:txBody>
          <a:bodyPr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</a:rPr>
              <a:t>总结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98422" y="1619304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198056" y="2697480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98422" y="381576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48585" y="1815465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认真仔细修改自己的设计图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679700" y="2853690"/>
            <a:ext cx="3672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与客户沟通要始终保存耐心和</a:t>
            </a:r>
            <a:r>
              <a:rPr lang="zh-CN" altLang="en-US"/>
              <a:t>细心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689225" y="3990975"/>
            <a:ext cx="5192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拓展自己的视野，提升自己的设计水平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4158" y="-3"/>
            <a:ext cx="8566484" cy="6858001"/>
          </a:xfrm>
          <a:prstGeom prst="rect">
            <a:avLst/>
          </a:prstGeom>
          <a:blipFill dpi="0" rotWithShape="1">
            <a:blip r:embed="rId4" cstate="screen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02607" y="141292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优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2647031" y="2413135"/>
            <a:ext cx="6897806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8000" spc="600" dirty="0">
                <a:latin typeface="+mn-lt"/>
                <a:ea typeface="+mn-ea"/>
                <a:cs typeface="+mn-ea"/>
                <a:sym typeface="+mn-lt"/>
              </a:rPr>
              <a:t>感谢您的欣赏</a:t>
            </a:r>
            <a:endParaRPr lang="zh-CN" altLang="en-US" sz="8000" spc="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53211" y="2807307"/>
            <a:ext cx="1266151" cy="537218"/>
            <a:chOff x="2119312" y="1260814"/>
            <a:chExt cx="8017062" cy="340157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119312" y="3109811"/>
              <a:ext cx="7953376" cy="155257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135374" y="1260814"/>
              <a:ext cx="8001000" cy="1647825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 flipH="1">
            <a:off x="9470101" y="2798943"/>
            <a:ext cx="1266151" cy="537218"/>
            <a:chOff x="2119312" y="1260814"/>
            <a:chExt cx="8017062" cy="340157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119312" y="3109811"/>
              <a:ext cx="7953376" cy="155257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135374" y="1260814"/>
              <a:ext cx="8001000" cy="1647825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3009274" y="3691582"/>
            <a:ext cx="6096251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pc="300" dirty="0">
                <a:cs typeface="+mn-ea"/>
                <a:sym typeface="+mn-lt"/>
              </a:rPr>
              <a:t>童心童忆高端儿童摄影会所</a:t>
            </a:r>
            <a:endParaRPr lang="zh-CN" altLang="en-US" sz="2000" b="1" spc="300" dirty="0">
              <a:cs typeface="+mn-ea"/>
              <a:sym typeface="+mn-lt"/>
            </a:endParaRPr>
          </a:p>
        </p:txBody>
      </p:sp>
      <p:sp>
        <p:nvSpPr>
          <p:cNvPr id="31" name="标题 1"/>
          <p:cNvSpPr txBox="1"/>
          <p:nvPr/>
        </p:nvSpPr>
        <p:spPr>
          <a:xfrm>
            <a:off x="3922674" y="4257058"/>
            <a:ext cx="4342636" cy="44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177601" y="1417320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创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178380" y="141292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团</a:t>
            </a:r>
            <a:endParaRPr lang="zh-CN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7188131" y="1412928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队</a:t>
            </a:r>
            <a:endParaRPr lang="zh-CN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907741" y="1472887"/>
            <a:ext cx="4538591" cy="3912224"/>
            <a:chOff x="907741" y="1472887"/>
            <a:chExt cx="4538591" cy="3912224"/>
          </a:xfrm>
        </p:grpSpPr>
        <p:sp>
          <p:nvSpPr>
            <p:cNvPr id="27" name="椭圆 26"/>
            <p:cNvSpPr/>
            <p:nvPr/>
          </p:nvSpPr>
          <p:spPr>
            <a:xfrm>
              <a:off x="1171830" y="1904562"/>
              <a:ext cx="3048875" cy="3048875"/>
            </a:xfrm>
            <a:prstGeom prst="ellipse">
              <a:avLst/>
            </a:prstGeom>
            <a:solidFill>
              <a:srgbClr val="F7B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07741" y="1472887"/>
              <a:ext cx="4538591" cy="3912224"/>
            </a:xfrm>
            <a:prstGeom prst="rect">
              <a:avLst/>
            </a:prstGeom>
          </p:spPr>
        </p:pic>
      </p:grp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1680830" y="2211404"/>
            <a:ext cx="1573674" cy="2533826"/>
          </a:xfrm>
        </p:spPr>
        <p:txBody>
          <a:bodyPr vert="eaVert">
            <a:noAutofit/>
          </a:bodyPr>
          <a:lstStyle/>
          <a:p>
            <a:pPr algn="ctr"/>
            <a:r>
              <a:rPr lang="zh-CN" altLang="en-US" sz="8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8000" spc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58582" y="216769"/>
            <a:ext cx="6874345" cy="6344654"/>
          </a:xfrm>
          <a:prstGeom prst="rect">
            <a:avLst/>
          </a:prstGeom>
        </p:spPr>
      </p:pic>
      <p:grpSp>
        <p:nvGrpSpPr>
          <p:cNvPr id="29" name="组 1"/>
          <p:cNvGrpSpPr/>
          <p:nvPr/>
        </p:nvGrpSpPr>
        <p:grpSpPr>
          <a:xfrm>
            <a:off x="5547460" y="916490"/>
            <a:ext cx="4422191" cy="1165771"/>
            <a:chOff x="6921011" y="1620406"/>
            <a:chExt cx="4422191" cy="1165771"/>
          </a:xfrm>
        </p:grpSpPr>
        <p:grpSp>
          <p:nvGrpSpPr>
            <p:cNvPr id="30" name="组 26"/>
            <p:cNvGrpSpPr/>
            <p:nvPr/>
          </p:nvGrpSpPr>
          <p:grpSpPr>
            <a:xfrm>
              <a:off x="6921011" y="1620406"/>
              <a:ext cx="690740" cy="690740"/>
              <a:chOff x="6161315" y="1175658"/>
              <a:chExt cx="892628" cy="89262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318289" y="1332174"/>
                <a:ext cx="607371" cy="517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 flipH="1">
              <a:off x="7727460" y="1679372"/>
              <a:ext cx="3615742" cy="110680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 flip="none" rotWithShape="1">
                    <a:gsLst>
                      <a:gs pos="0">
                        <a:srgbClr val="62FFFF"/>
                      </a:gs>
                      <a:gs pos="100000">
                        <a:srgbClr val="0D69FF"/>
                      </a:gs>
                    </a:gsLst>
                    <a:lin ang="2700000" scaled="1"/>
                    <a:tileRect/>
                  </a:gradFill>
                  <a:latin typeface="Agency FB" panose="020B0503020202020204" pitchFamily="34" charset="0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出行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  <a:p>
              <a:pPr lvl="0" algn="l" defTabSz="609600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/>
              </a:pPr>
              <a:r>
                <a:rPr lang="en-US" altLang="zh-CN" sz="1400" spc="3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+mn-ea"/>
                </a:rPr>
                <a:t>Go Out For A Walk</a:t>
              </a:r>
              <a:endParaRPr lang="en-US" altLang="zh-CN" sz="1400" spc="300" dirty="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ea"/>
              </a:endParaRPr>
            </a:p>
            <a:p>
              <a:pPr lvl="0" algn="l" defTabSz="609600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/>
              </a:pPr>
              <a:endParaRPr lang="en-US" altLang="zh-CN" sz="1400" spc="300" dirty="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ea"/>
              </a:endParaRPr>
            </a:p>
          </p:txBody>
        </p:sp>
      </p:grpSp>
      <p:grpSp>
        <p:nvGrpSpPr>
          <p:cNvPr id="35" name="组 2"/>
          <p:cNvGrpSpPr/>
          <p:nvPr/>
        </p:nvGrpSpPr>
        <p:grpSpPr>
          <a:xfrm>
            <a:off x="5558614" y="1958889"/>
            <a:ext cx="4481155" cy="891540"/>
            <a:chOff x="6932165" y="2662805"/>
            <a:chExt cx="4481155" cy="891540"/>
          </a:xfrm>
        </p:grpSpPr>
        <p:grpSp>
          <p:nvGrpSpPr>
            <p:cNvPr id="36" name="组 28"/>
            <p:cNvGrpSpPr/>
            <p:nvPr/>
          </p:nvGrpSpPr>
          <p:grpSpPr>
            <a:xfrm>
              <a:off x="6932165" y="2662805"/>
              <a:ext cx="690740" cy="690740"/>
              <a:chOff x="6161315" y="1175658"/>
              <a:chExt cx="892628" cy="892628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08229" y="1348667"/>
                <a:ext cx="607371" cy="517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 flipH="1">
              <a:off x="7738613" y="2662805"/>
              <a:ext cx="3674707" cy="8915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 flip="none" rotWithShape="1">
                    <a:gsLst>
                      <a:gs pos="0">
                        <a:srgbClr val="62FFFF"/>
                      </a:gs>
                      <a:gs pos="100000">
                        <a:srgbClr val="0D69FF"/>
                      </a:gs>
                    </a:gsLst>
                    <a:lin ang="2700000" scaled="1"/>
                    <a:tileRect/>
                  </a:gradFill>
                  <a:latin typeface="Agency FB" panose="020B0503020202020204" pitchFamily="34" charset="0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展示设计图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  <a:p>
              <a:pPr algn="l"/>
              <a:r>
                <a:rPr lang="en-US" altLang="zh-CN" sz="1400" spc="3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+mn-ea"/>
                </a:rPr>
                <a:t>Show Design Diagram</a:t>
              </a:r>
              <a:endParaRPr lang="en-US" altLang="zh-CN" sz="1400" spc="300" dirty="0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  <a:p>
              <a:pPr algn="l"/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1" name="组 3"/>
          <p:cNvGrpSpPr/>
          <p:nvPr/>
        </p:nvGrpSpPr>
        <p:grpSpPr>
          <a:xfrm>
            <a:off x="5547460" y="3004966"/>
            <a:ext cx="4822190" cy="747395"/>
            <a:chOff x="6921011" y="3708882"/>
            <a:chExt cx="4822190" cy="747395"/>
          </a:xfrm>
        </p:grpSpPr>
        <p:grpSp>
          <p:nvGrpSpPr>
            <p:cNvPr id="42" name="组 32"/>
            <p:cNvGrpSpPr/>
            <p:nvPr/>
          </p:nvGrpSpPr>
          <p:grpSpPr>
            <a:xfrm>
              <a:off x="6921011" y="3708882"/>
              <a:ext cx="690740" cy="690740"/>
              <a:chOff x="6161315" y="1175658"/>
              <a:chExt cx="892628" cy="892628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6316907" y="1348667"/>
                <a:ext cx="607371" cy="517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 flipH="1">
              <a:off x="7727461" y="3780637"/>
              <a:ext cx="4015740" cy="6756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 flip="none" rotWithShape="1">
                    <a:gsLst>
                      <a:gs pos="0">
                        <a:srgbClr val="62FFFF"/>
                      </a:gs>
                      <a:gs pos="100000">
                        <a:srgbClr val="0D69FF"/>
                      </a:gs>
                    </a:gsLst>
                    <a:lin ang="2700000" scaled="1"/>
                    <a:tileRect/>
                  </a:gradFill>
                  <a:latin typeface="Agency FB" panose="020B0503020202020204" pitchFamily="34" charset="0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讨论设计图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  <a:p>
              <a:pPr algn="l"/>
              <a:r>
                <a:rPr lang="en-US" altLang="zh-CN" sz="1400" spc="3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+mn-ea"/>
                </a:rPr>
                <a:t>Discussion Of Design Drawings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7" name="组 4"/>
          <p:cNvGrpSpPr/>
          <p:nvPr/>
        </p:nvGrpSpPr>
        <p:grpSpPr>
          <a:xfrm>
            <a:off x="5551929" y="4047365"/>
            <a:ext cx="4371812" cy="842556"/>
            <a:chOff x="6925480" y="4751281"/>
            <a:chExt cx="4371812" cy="842556"/>
          </a:xfrm>
        </p:grpSpPr>
        <p:grpSp>
          <p:nvGrpSpPr>
            <p:cNvPr id="48" name="组 36"/>
            <p:cNvGrpSpPr/>
            <p:nvPr/>
          </p:nvGrpSpPr>
          <p:grpSpPr>
            <a:xfrm>
              <a:off x="6925480" y="4751281"/>
              <a:ext cx="690740" cy="690740"/>
              <a:chOff x="6161315" y="1175658"/>
              <a:chExt cx="892628" cy="892628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>
                <a:solidFill>
                  <a:srgbClr val="CDE4F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6309414" y="1348667"/>
                <a:ext cx="607371" cy="517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 flipH="1">
              <a:off x="7727459" y="4810247"/>
              <a:ext cx="3569833" cy="7835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4000">
                  <a:gradFill flip="none" rotWithShape="1">
                    <a:gsLst>
                      <a:gs pos="0">
                        <a:srgbClr val="62FFFF"/>
                      </a:gs>
                      <a:gs pos="100000">
                        <a:srgbClr val="0D69FF"/>
                      </a:gs>
                    </a:gsLst>
                    <a:lin ang="2700000" scaled="1"/>
                    <a:tileRect/>
                  </a:gradFill>
                  <a:latin typeface="Agency FB" panose="020B0503020202020204" pitchFamily="34" charset="0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确定设计图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  <a:p>
              <a:pPr lvl="0" algn="l" defTabSz="609600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/>
              </a:pPr>
              <a:r>
                <a:rPr lang="en-US" altLang="zh-CN" sz="1400" spc="300" dirty="0"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+mn-ea"/>
                </a:rPr>
                <a:t>Determine Design Diagram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5545579" y="5098290"/>
            <a:ext cx="690740" cy="690740"/>
          </a:xfrm>
          <a:prstGeom prst="ellipse">
            <a:avLst/>
          </a:prstGeom>
          <a:noFill/>
          <a:ln>
            <a:solidFill>
              <a:srgbClr val="CDE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604545" y="5147731"/>
            <a:ext cx="572809" cy="572809"/>
          </a:xfrm>
          <a:prstGeom prst="ellipse">
            <a:avLst/>
          </a:prstGeom>
          <a:noFill/>
          <a:ln>
            <a:solidFill>
              <a:srgbClr val="CDE4F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60182" y="5222644"/>
            <a:ext cx="46482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05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6347558" y="5109631"/>
            <a:ext cx="3569833" cy="7835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总结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lvl="0" algn="l" defTabSz="609600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en-US" altLang="zh-CN" sz="1400" spc="300" dirty="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ea"/>
              </a:rPr>
              <a:t>Summary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80" y="-450376"/>
            <a:ext cx="6138789" cy="73083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78679" y="1147205"/>
            <a:ext cx="6397408" cy="55145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标题 1"/>
          <p:cNvSpPr>
            <a:spLocks noGrp="1"/>
          </p:cNvSpPr>
          <p:nvPr>
            <p:ph type="title"/>
          </p:nvPr>
        </p:nvSpPr>
        <p:spPr>
          <a:xfrm>
            <a:off x="4503819" y="4539536"/>
            <a:ext cx="1573674" cy="881350"/>
          </a:xfrm>
        </p:spPr>
        <p:txBody>
          <a:bodyPr vert="horz">
            <a:noAutofit/>
          </a:bodyPr>
          <a:lstStyle/>
          <a:p>
            <a:pPr algn="ctr"/>
            <a:r>
              <a:rPr lang="en-US" altLang="zh-CN" sz="4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800" spc="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1061720" y="2757805"/>
            <a:ext cx="4367530" cy="675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r>
              <a:rPr lang="en-US" altLang="zh-CN" sz="1400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ea"/>
              </a:rPr>
              <a:t>Go Out For A Walk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 flipH="1">
            <a:off x="1673995" y="3109480"/>
            <a:ext cx="3246159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>
              <a:lnSpc>
                <a:spcPts val="6500"/>
              </a:lnSpc>
            </a:pPr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出行</a:t>
            </a:r>
            <a:endParaRPr lang="zh-CN" altLang="en-US" sz="4400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1119458" y="226198"/>
            <a:ext cx="2734233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>
              <a:lnSpc>
                <a:spcPts val="65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出发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Freeform 5"/>
          <p:cNvSpPr/>
          <p:nvPr/>
        </p:nvSpPr>
        <p:spPr bwMode="auto">
          <a:xfrm rot="5400000">
            <a:off x="5986145" y="3557905"/>
            <a:ext cx="758825" cy="67246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DE4F6"/>
          </a:solidFill>
          <a:ln w="28575">
            <a:solidFill>
              <a:srgbClr val="CDE4F6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defTabSz="1219200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Freeform 5"/>
          <p:cNvSpPr/>
          <p:nvPr/>
        </p:nvSpPr>
        <p:spPr bwMode="auto">
          <a:xfrm rot="5400000">
            <a:off x="5998210" y="5102225"/>
            <a:ext cx="758825" cy="67246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7BFA4"/>
          </a:solidFill>
          <a:ln w="28575">
            <a:solidFill>
              <a:srgbClr val="F7BFA4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defTabSz="1219200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219266" y="3474141"/>
            <a:ext cx="3462020" cy="969197"/>
            <a:chOff x="5805075" y="2545178"/>
            <a:chExt cx="2596515" cy="726899"/>
          </a:xfrm>
        </p:grpSpPr>
        <p:sp>
          <p:nvSpPr>
            <p:cNvPr id="33" name="TextBox 41"/>
            <p:cNvSpPr txBox="1"/>
            <p:nvPr/>
          </p:nvSpPr>
          <p:spPr>
            <a:xfrm>
              <a:off x="5819046" y="2545178"/>
              <a:ext cx="1042188" cy="310992"/>
            </a:xfrm>
            <a:prstGeom prst="rect">
              <a:avLst/>
            </a:prstGeom>
            <a:noFill/>
          </p:spPr>
          <p:txBody>
            <a:bodyPr wrap="square" lIns="46072" tIns="23036" rIns="46072" bIns="23036" rtlCol="0">
              <a:spAutoFit/>
            </a:bodyPr>
            <a:lstStyle>
              <a:defPPr>
                <a:defRPr lang="zh-CN"/>
              </a:defPPr>
              <a:lvl1pPr defTabSz="1219200"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出发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805075" y="2819162"/>
              <a:ext cx="2596515" cy="452915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defTabSz="609600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2019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30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defTabSz="609600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地点：学校后门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19266" y="4975171"/>
            <a:ext cx="3462020" cy="958881"/>
            <a:chOff x="5805075" y="3658808"/>
            <a:chExt cx="2596515" cy="719160"/>
          </a:xfrm>
        </p:grpSpPr>
        <p:sp>
          <p:nvSpPr>
            <p:cNvPr id="36" name="TextBox 49"/>
            <p:cNvSpPr txBox="1"/>
            <p:nvPr/>
          </p:nvSpPr>
          <p:spPr>
            <a:xfrm>
              <a:off x="5805075" y="3658808"/>
              <a:ext cx="1184162" cy="310991"/>
            </a:xfrm>
            <a:prstGeom prst="rect">
              <a:avLst/>
            </a:prstGeom>
            <a:noFill/>
          </p:spPr>
          <p:txBody>
            <a:bodyPr wrap="square" lIns="46072" tIns="23036" rIns="46072" bIns="23036" rtlCol="0">
              <a:spAutoFit/>
            </a:bodyPr>
            <a:lstStyle>
              <a:defPPr>
                <a:defRPr lang="zh-CN"/>
              </a:defPPr>
              <a:lvl1pPr defTabSz="1219200"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到达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805075" y="3925055"/>
              <a:ext cx="2596515" cy="452913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defTabSz="609600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2019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15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00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defTabSz="609600">
                <a:lnSpc>
                  <a:spcPts val="2000"/>
                </a:lnSpc>
                <a:buClr>
                  <a:srgbClr val="E7E6E6">
                    <a:lumMod val="10000"/>
                  </a:srgbClr>
                </a:buClr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地点：童心童忆高端儿童摄影会所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75655" y="1775503"/>
            <a:ext cx="3182264" cy="4237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图片 1" descr="A5F8373218E1C616C53EAE5F5DCD3E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140" y="1775460"/>
            <a:ext cx="3310255" cy="423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80" y="-450376"/>
            <a:ext cx="6138789" cy="73083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68519" y="1138950"/>
            <a:ext cx="6397408" cy="55145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标题 1"/>
          <p:cNvSpPr>
            <a:spLocks noGrp="1"/>
          </p:cNvSpPr>
          <p:nvPr>
            <p:ph type="title"/>
          </p:nvPr>
        </p:nvSpPr>
        <p:spPr>
          <a:xfrm>
            <a:off x="4503819" y="4539536"/>
            <a:ext cx="1573674" cy="881350"/>
          </a:xfrm>
        </p:spPr>
        <p:txBody>
          <a:bodyPr vert="horz">
            <a:noAutofit/>
          </a:bodyPr>
          <a:lstStyle/>
          <a:p>
            <a:pPr algn="ctr"/>
            <a:r>
              <a:rPr lang="en-US" altLang="zh-CN" sz="4800" spc="600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800" spc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 flipH="1">
            <a:off x="1522095" y="2668270"/>
            <a:ext cx="3550285" cy="30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r>
              <a:rPr lang="en-US" altLang="zh-CN" sz="1400" spc="3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ea"/>
              </a:rPr>
              <a:t>Show Design Diagram</a:t>
            </a:r>
            <a:endParaRPr lang="en-US" altLang="zh-CN" sz="1400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 flipH="1">
            <a:off x="1673995" y="3109480"/>
            <a:ext cx="3246159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>
              <a:lnSpc>
                <a:spcPts val="65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展示设计图</a:t>
            </a:r>
            <a:endParaRPr lang="en-US" altLang="zh-CN" sz="4400" spc="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4794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1119458" y="226198"/>
            <a:ext cx="2734233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>
              <a:lnSpc>
                <a:spcPts val="65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展示设计图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3" name="图片 2" descr="C80BFC4FD7B6DDF76894556A8B1B34A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40" y="1507490"/>
            <a:ext cx="4595495" cy="3446780"/>
          </a:xfrm>
          <a:prstGeom prst="rect">
            <a:avLst/>
          </a:prstGeom>
        </p:spPr>
      </p:pic>
      <p:pic>
        <p:nvPicPr>
          <p:cNvPr id="6" name="图片 5" descr="AE08044BDDADFC2ED59658B8032B29C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560" y="1507490"/>
            <a:ext cx="4595495" cy="34467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57630" y="5215890"/>
            <a:ext cx="9641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团队成员向客户展示团队成员设计的各个主页设计图，并一一向客户讲解了自己的设计灵感和颜色搭配、网页功能等细节。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318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1119458" y="226198"/>
            <a:ext cx="2734233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>
              <a:lnSpc>
                <a:spcPts val="65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展示设计图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10" name="图片 9" descr="第二稿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60" y="930910"/>
            <a:ext cx="1701800" cy="5442585"/>
          </a:xfrm>
          <a:prstGeom prst="rect">
            <a:avLst/>
          </a:prstGeom>
        </p:spPr>
      </p:pic>
      <p:pic>
        <p:nvPicPr>
          <p:cNvPr id="13" name="图片 12" descr="童心童忆主页设计第三稿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455" y="930910"/>
            <a:ext cx="2392680" cy="54444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6900" y="46545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唐冬煦作品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86675" y="504190"/>
            <a:ext cx="1321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蒋俊作品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318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1119458" y="226198"/>
            <a:ext cx="2734233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>
              <a:lnSpc>
                <a:spcPts val="65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展示设计图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06900" y="46545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胡亦农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作品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86675" y="504190"/>
            <a:ext cx="1321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易平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作品</a:t>
            </a:r>
            <a:endParaRPr lang="zh-CN" altLang="en-US"/>
          </a:p>
        </p:txBody>
      </p:sp>
      <p:pic>
        <p:nvPicPr>
          <p:cNvPr id="2" name="图片 1" descr="童心童忆主页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690" y="926465"/>
            <a:ext cx="2088515" cy="5441315"/>
          </a:xfrm>
          <a:prstGeom prst="rect">
            <a:avLst/>
          </a:prstGeom>
        </p:spPr>
      </p:pic>
      <p:pic>
        <p:nvPicPr>
          <p:cNvPr id="3" name="图片 2" descr="童心童忆 第三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235" y="926465"/>
            <a:ext cx="2611120" cy="544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3189" y="-2666998"/>
            <a:ext cx="6858002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"/>
            <a:ext cx="4270748" cy="930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81465" y="5522583"/>
            <a:ext cx="4306520" cy="13354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1119458" y="226198"/>
            <a:ext cx="2734233" cy="92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gradFill flip="none" rotWithShape="1">
                  <a:gsLst>
                    <a:gs pos="0">
                      <a:srgbClr val="62FFFF"/>
                    </a:gs>
                    <a:gs pos="100000">
                      <a:srgbClr val="0D69FF"/>
                    </a:gs>
                  </a:gsLst>
                  <a:lin ang="2700000" scaled="1"/>
                  <a:tileRect/>
                </a:gradFill>
                <a:latin typeface="Agency FB" panose="020B0503020202020204" pitchFamily="34" charset="0"/>
              </a:defRPr>
            </a:lvl1pPr>
          </a:lstStyle>
          <a:p>
            <a:pPr algn="l">
              <a:lnSpc>
                <a:spcPts val="65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展示设计图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41060" y="46545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舒伟卓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作品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 descr="主页舒伟卓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080" y="872490"/>
            <a:ext cx="2542540" cy="5549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:cut/>
      </p:transition>
    </mc:Choice>
    <mc:Fallback>
      <p:transition spd="slow" advClick="0" advTm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创意几何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3ygodgl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WPS 演示</Application>
  <PresentationFormat>自定义</PresentationFormat>
  <Paragraphs>184</Paragraphs>
  <Slides>17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超世纪细隶书</vt:lpstr>
      <vt:lpstr>Agency FB</vt:lpstr>
      <vt:lpstr>思源黑体 CN Regular</vt:lpstr>
      <vt:lpstr>黑体</vt:lpstr>
      <vt:lpstr>包图简圆体</vt:lpstr>
      <vt:lpstr>微软雅黑</vt:lpstr>
      <vt:lpstr>Arial Unicode MS</vt:lpstr>
      <vt:lpstr>等线</vt:lpstr>
      <vt:lpstr>NumberOnly</vt:lpstr>
      <vt:lpstr>第一PPT，www.1ppt.com</vt:lpstr>
      <vt:lpstr>确定首页设计图PPT</vt:lpstr>
      <vt:lpstr>目录</vt:lpstr>
      <vt:lpstr>01</vt:lpstr>
      <vt:lpstr>PowerPoint 演示文稿</vt:lpstr>
      <vt:lpstr>02</vt:lpstr>
      <vt:lpstr>PowerPoint 演示文稿</vt:lpstr>
      <vt:lpstr>PowerPoint 演示文稿</vt:lpstr>
      <vt:lpstr>PowerPoint 演示文稿</vt:lpstr>
      <vt:lpstr>PowerPoint 演示文稿</vt:lpstr>
      <vt:lpstr>03</vt:lpstr>
      <vt:lpstr>PowerPoint 演示文稿</vt:lpstr>
      <vt:lpstr>PowerPoint 演示文稿</vt:lpstr>
      <vt:lpstr>04</vt:lpstr>
      <vt:lpstr>PowerPoint 演示文稿</vt:lpstr>
      <vt:lpstr>05</vt:lpstr>
      <vt:lpstr>总结</vt:lpstr>
      <vt:lpstr>感谢您的欣赏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简约清新工作总结</dc:title>
  <dc:creator>第一PPT</dc:creator>
  <cp:keywords>www.1ppt.com</cp:keywords>
  <dc:description>www.1ppt.com</dc:description>
  <cp:lastModifiedBy>米兰小铁匠</cp:lastModifiedBy>
  <cp:revision>64</cp:revision>
  <dcterms:created xsi:type="dcterms:W3CDTF">2019-09-24T01:59:00Z</dcterms:created>
  <dcterms:modified xsi:type="dcterms:W3CDTF">2019-11-06T05:35:05Z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