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9" r:id="rId6"/>
    <p:sldId id="281" r:id="rId7"/>
    <p:sldId id="282" r:id="rId8"/>
    <p:sldId id="4797" r:id="rId9"/>
    <p:sldId id="4798" r:id="rId10"/>
    <p:sldId id="4799" r:id="rId11"/>
    <p:sldId id="4800" r:id="rId12"/>
    <p:sldId id="4801" r:id="rId13"/>
    <p:sldId id="4790" r:id="rId14"/>
    <p:sldId id="4772" r:id="rId15"/>
    <p:sldId id="4785" r:id="rId16"/>
    <p:sldId id="4775" r:id="rId17"/>
    <p:sldId id="4803" r:id="rId18"/>
    <p:sldId id="4786" r:id="rId19"/>
    <p:sldId id="4781" r:id="rId20"/>
    <p:sldId id="4788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978"/>
    <a:srgbClr val="39337A"/>
    <a:srgbClr val="7E397A"/>
    <a:srgbClr val="00A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1" y="67"/>
      </p:cViewPr>
      <p:guideLst>
        <p:guide orient="horz" pos="2212"/>
        <p:guide pos="3837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4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A365C-CE94-4BF7-BA16-E8D854C976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DEB1-0974-4920-9C6B-89CE2B9DD7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362575" y="575936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362575" y="575936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8DE3C-FEB7-4A7B-A93D-F8500B60F4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594E-CD90-40C2-BD5F-460F5C0F03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19.jpe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661083">
            <a:off x="2858484" y="-595985"/>
            <a:ext cx="6354104" cy="7981515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738179" y="1399057"/>
            <a:ext cx="8487039" cy="3991429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PA_文本框 4"/>
          <p:cNvSpPr txBox="1"/>
          <p:nvPr>
            <p:custDataLst>
              <p:tags r:id="rId2"/>
            </p:custDataLst>
          </p:nvPr>
        </p:nvSpPr>
        <p:spPr>
          <a:xfrm>
            <a:off x="1959148" y="2164178"/>
            <a:ext cx="804510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乐师乐学教育</a:t>
            </a:r>
            <a:r>
              <a:rPr lang="zh-CN" altLang="en-US" sz="5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咨询</a:t>
            </a:r>
            <a:endParaRPr lang="zh-CN" altLang="en-US" sz="5400" spc="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  <a:p>
            <a:pPr algn="ctr"/>
            <a:r>
              <a:rPr lang="zh-CN" altLang="en-US" sz="5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有限公司</a:t>
            </a:r>
            <a:r>
              <a:rPr lang="zh-CN" altLang="en-US" sz="5400" spc="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主页定稿汇报</a:t>
            </a:r>
            <a:endParaRPr lang="zh-CN" altLang="en-US" sz="5400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12880" y="4372892"/>
            <a:ext cx="521676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制作人：李庆旺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6723" y="583995"/>
            <a:ext cx="4069531" cy="829330"/>
            <a:chOff x="9322481" y="1977453"/>
            <a:chExt cx="4069531" cy="829330"/>
          </a:xfrm>
        </p:grpSpPr>
        <p:sp>
          <p:nvSpPr>
            <p:cNvPr id="6" name="矩形 5"/>
            <p:cNvSpPr/>
            <p:nvPr/>
          </p:nvSpPr>
          <p:spPr>
            <a:xfrm>
              <a:off x="9322481" y="1977453"/>
              <a:ext cx="2920831" cy="6819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主页展示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22481" y="2507086"/>
              <a:ext cx="4069531" cy="2996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1" y="740182"/>
            <a:ext cx="5698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grpSp>
        <p:nvGrpSpPr>
          <p:cNvPr id="13" name="组合 84"/>
          <p:cNvGrpSpPr/>
          <p:nvPr/>
        </p:nvGrpSpPr>
        <p:grpSpPr bwMode="auto">
          <a:xfrm>
            <a:off x="2498141" y="2074369"/>
            <a:ext cx="7924747" cy="4210022"/>
            <a:chOff x="1238250" y="1557338"/>
            <a:chExt cx="8769350" cy="4164012"/>
          </a:xfrm>
        </p:grpSpPr>
        <p:sp>
          <p:nvSpPr>
            <p:cNvPr id="14" name="六边形 13"/>
            <p:cNvSpPr/>
            <p:nvPr/>
          </p:nvSpPr>
          <p:spPr bwMode="auto">
            <a:xfrm>
              <a:off x="3257027" y="3326363"/>
              <a:ext cx="2403959" cy="1639750"/>
            </a:xfrm>
            <a:prstGeom prst="hexagon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922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六边形 14"/>
            <p:cNvSpPr/>
            <p:nvPr/>
          </p:nvSpPr>
          <p:spPr bwMode="auto">
            <a:xfrm>
              <a:off x="3355988" y="1557338"/>
              <a:ext cx="2402437" cy="1635667"/>
            </a:xfrm>
            <a:prstGeom prst="hexagon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922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kern="0" dirty="0">
                  <a:latin typeface="Calibri" panose="020F0502020204030204"/>
                  <a:ea typeface="宋体" panose="02010600030101010101" pitchFamily="2" charset="-122"/>
                </a:rPr>
                <a:t>意见</a:t>
              </a:r>
              <a:endParaRPr lang="zh-CN" altLang="en-US" sz="3200" kern="0" dirty="0"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6" name="组合 38"/>
            <p:cNvGrpSpPr/>
            <p:nvPr/>
          </p:nvGrpSpPr>
          <p:grpSpPr bwMode="auto">
            <a:xfrm>
              <a:off x="1238250" y="2384697"/>
              <a:ext cx="2403960" cy="1638389"/>
              <a:chOff x="985377" y="1960339"/>
              <a:chExt cx="1800563" cy="1553486"/>
            </a:xfrm>
          </p:grpSpPr>
          <p:sp>
            <p:nvSpPr>
              <p:cNvPr id="26" name="六边形 25"/>
              <p:cNvSpPr/>
              <p:nvPr/>
            </p:nvSpPr>
            <p:spPr>
              <a:xfrm>
                <a:off x="985377" y="1960339"/>
                <a:ext cx="1800563" cy="1553486"/>
              </a:xfrm>
              <a:prstGeom prst="hexagon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12922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六边形 26"/>
              <p:cNvSpPr/>
              <p:nvPr/>
            </p:nvSpPr>
            <p:spPr>
              <a:xfrm>
                <a:off x="1081691" y="2043115"/>
                <a:ext cx="1625228" cy="1385760"/>
              </a:xfrm>
              <a:prstGeom prst="hexagon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76200" dir="135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12922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李庆旺：</a:t>
                </a:r>
                <a:endParaRPr lang="zh-CN" altLang="en-US" dirty="0">
                  <a:solidFill>
                    <a:schemeClr val="bg1"/>
                  </a:solidFill>
                </a:endParaRPr>
              </a:p>
              <a:p>
                <a:pPr algn="ctr" defTabSz="12922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导航字体有点大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组合 73"/>
            <p:cNvGrpSpPr/>
            <p:nvPr/>
          </p:nvGrpSpPr>
          <p:grpSpPr bwMode="auto">
            <a:xfrm>
              <a:off x="5329237" y="2414588"/>
              <a:ext cx="2403475" cy="1635125"/>
              <a:chOff x="985377" y="1960081"/>
              <a:chExt cx="1800200" cy="1551897"/>
            </a:xfrm>
          </p:grpSpPr>
          <p:sp>
            <p:nvSpPr>
              <p:cNvPr id="24" name="六边形 23"/>
              <p:cNvSpPr/>
              <p:nvPr/>
            </p:nvSpPr>
            <p:spPr>
              <a:xfrm>
                <a:off x="985268" y="1960125"/>
                <a:ext cx="1800562" cy="1552412"/>
              </a:xfrm>
              <a:prstGeom prst="hexagon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12922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六边形 24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/>
              </a:prstGeom>
              <a:solidFill>
                <a:srgbClr val="3366CC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76200" dir="135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12922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汤玲玲：</a:t>
                </a:r>
                <a:r>
                  <a:rPr lang="en-US" altLang="zh-CN" dirty="0">
                    <a:solidFill>
                      <a:schemeClr val="bg1"/>
                    </a:solidFill>
                  </a:rPr>
                  <a:t>0~15</a:t>
                </a:r>
                <a:r>
                  <a:rPr lang="zh-CN" altLang="en-US" dirty="0">
                    <a:solidFill>
                      <a:schemeClr val="bg1"/>
                    </a:solidFill>
                  </a:rPr>
                  <a:t>岁栏目颜色不搭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组合 78"/>
            <p:cNvGrpSpPr/>
            <p:nvPr/>
          </p:nvGrpSpPr>
          <p:grpSpPr bwMode="auto">
            <a:xfrm>
              <a:off x="7604125" y="3417888"/>
              <a:ext cx="2403475" cy="1635125"/>
              <a:chOff x="985377" y="1960081"/>
              <a:chExt cx="1800200" cy="1551897"/>
            </a:xfrm>
          </p:grpSpPr>
          <p:sp>
            <p:nvSpPr>
              <p:cNvPr id="22" name="六边形 21"/>
              <p:cNvSpPr/>
              <p:nvPr/>
            </p:nvSpPr>
            <p:spPr>
              <a:xfrm>
                <a:off x="985015" y="1959747"/>
                <a:ext cx="1800562" cy="1553703"/>
              </a:xfrm>
              <a:prstGeom prst="hexagon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12922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六边形 22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/>
              </a:prstGeom>
              <a:solidFill>
                <a:srgbClr val="3366CC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76200" dir="135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12922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kern="0" dirty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rPr>
                  <a:t>唐之洋</a:t>
                </a:r>
                <a:r>
                  <a:rPr lang="en-US" altLang="zh-CN" kern="0" dirty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rPr>
                  <a:t>:</a:t>
                </a:r>
                <a:r>
                  <a:rPr lang="zh-CN" altLang="en-US" kern="0" dirty="0">
                    <a:solidFill>
                      <a:srgbClr val="FFFFFF"/>
                    </a:solidFill>
                    <a:latin typeface="Calibri" panose="020F0502020204030204"/>
                    <a:ea typeface="宋体" panose="02010600030101010101" pitchFamily="2" charset="-122"/>
                  </a:rPr>
                  <a:t>栏目背景不太适合网站风格</a:t>
                </a:r>
                <a:endParaRPr lang="zh-CN" altLang="en-US" kern="0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" name="组合 83"/>
            <p:cNvGrpSpPr/>
            <p:nvPr/>
          </p:nvGrpSpPr>
          <p:grpSpPr bwMode="auto">
            <a:xfrm>
              <a:off x="5332413" y="4086225"/>
              <a:ext cx="2403475" cy="1635125"/>
              <a:chOff x="985377" y="1960081"/>
              <a:chExt cx="1800200" cy="1551897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985169" y="1959566"/>
                <a:ext cx="1800562" cy="1552412"/>
              </a:xfrm>
              <a:prstGeom prst="hexagon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defTabSz="12922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六边形 20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/>
              </a:prstGeom>
              <a:solidFill>
                <a:srgbClr val="3366CC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76200" dir="13500000">
                  <a:prstClr val="black">
                    <a:alpha val="50000"/>
                  </a:prstClr>
                </a:innerShdw>
              </a:effectLst>
            </p:spPr>
            <p:txBody>
              <a:bodyPr anchor="ctr"/>
              <a:lstStyle/>
              <a:p>
                <a:pPr algn="ctr" defTabSz="12922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chemeClr val="bg1"/>
                    </a:solidFill>
                  </a:rPr>
                  <a:t>丁芳景：特色与优势栏目不能一幕了然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5633085" y="897255"/>
            <a:ext cx="523303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分别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展示说明五张设计图以后，甲方提出意见：</a:t>
            </a:r>
            <a:endParaRPr lang="zh-CN" altLang="en-US" dirty="0"/>
          </a:p>
        </p:txBody>
      </p:sp>
      <p:sp>
        <p:nvSpPr>
          <p:cNvPr id="10" name="六边形 9"/>
          <p:cNvSpPr/>
          <p:nvPr/>
        </p:nvSpPr>
        <p:spPr>
          <a:xfrm>
            <a:off x="2608560" y="3047264"/>
            <a:ext cx="1939723" cy="1476405"/>
          </a:xfrm>
          <a:prstGeom prst="hexagon">
            <a:avLst/>
          </a:prstGeom>
          <a:solidFill>
            <a:srgbClr val="3366CC"/>
          </a:solidFill>
          <a:ln w="12700" cap="flat" cmpd="sng" algn="ctr">
            <a:noFill/>
            <a:prstDash val="solid"/>
            <a:miter lim="800000"/>
          </a:ln>
          <a:effectLst>
            <a:innerShdw blurRad="76200" dir="13500000">
              <a:prstClr val="black">
                <a:alpha val="50000"/>
              </a:prstClr>
            </a:innerShdw>
          </a:effectLst>
        </p:spPr>
        <p:txBody>
          <a:bodyPr anchor="ctr"/>
          <a:p>
            <a:pPr algn="ctr" defTabSz="1292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</a:rPr>
              <a:t>李庆旺：导航字体太大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4418965" y="3908425"/>
            <a:ext cx="1979930" cy="1566545"/>
          </a:xfrm>
          <a:prstGeom prst="hexagon">
            <a:avLst/>
          </a:prstGeom>
          <a:solidFill>
            <a:srgbClr val="3366CC"/>
          </a:solidFill>
          <a:ln w="12700" cap="flat" cmpd="sng" algn="ctr">
            <a:noFill/>
            <a:prstDash val="solid"/>
            <a:miter lim="800000"/>
          </a:ln>
          <a:effectLst>
            <a:innerShdw blurRad="762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 defTabSz="1292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</a:rPr>
              <a:t>施蕾：特色与优势背景太模糊视觉感觉不好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723" y="583995"/>
            <a:ext cx="2920831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rPr>
              <a:t>主页展示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393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2" y="740182"/>
            <a:ext cx="56389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01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27" name="矩形 6"/>
          <p:cNvSpPr>
            <a:spLocks noChangeArrowheads="1"/>
          </p:cNvSpPr>
          <p:nvPr/>
        </p:nvSpPr>
        <p:spPr bwMode="auto">
          <a:xfrm>
            <a:off x="4328795" y="1336675"/>
            <a:ext cx="41478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甲方与我们正在进行讨论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(A8EKVMD$T3INRK2(P527V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" y="3248025"/>
            <a:ext cx="3209290" cy="2407285"/>
          </a:xfrm>
          <a:prstGeom prst="rect">
            <a:avLst/>
          </a:prstGeom>
        </p:spPr>
      </p:pic>
      <p:pic>
        <p:nvPicPr>
          <p:cNvPr id="7" name="图片 6" descr="%%38T%QW8PRG8@V)9GC%6S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3246755"/>
            <a:ext cx="3210854" cy="2408400"/>
          </a:xfrm>
          <a:prstGeom prst="rect">
            <a:avLst/>
          </a:prstGeom>
        </p:spPr>
      </p:pic>
      <p:pic>
        <p:nvPicPr>
          <p:cNvPr id="10" name="图片 9" descr="]_S00}VI__C%JL9E3B$X3U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010" y="3246755"/>
            <a:ext cx="3211200" cy="240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4880" y="1174748"/>
            <a:ext cx="6165501" cy="4508500"/>
            <a:chOff x="734880" y="1174748"/>
            <a:chExt cx="6165501" cy="45085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34880" y="1174748"/>
              <a:ext cx="6165501" cy="4508500"/>
            </a:xfrm>
            <a:prstGeom prst="rect">
              <a:avLst/>
            </a:prstGeom>
          </p:spPr>
        </p:pic>
        <p:sp>
          <p:nvSpPr>
            <p:cNvPr id="4" name="图文框 3"/>
            <p:cNvSpPr/>
            <p:nvPr/>
          </p:nvSpPr>
          <p:spPr>
            <a:xfrm>
              <a:off x="1473200" y="1727200"/>
              <a:ext cx="4622800" cy="3390900"/>
            </a:xfrm>
            <a:prstGeom prst="frame">
              <a:avLst>
                <a:gd name="adj1" fmla="val 2823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93987" y="1727200"/>
              <a:ext cx="3933293" cy="316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0" b="1" dirty="0">
                  <a:solidFill>
                    <a:schemeClr val="bg1"/>
                  </a:solidFill>
                  <a:latin typeface="+mn-ea"/>
                  <a:sym typeface="FZHei-B01S" panose="02010601030101010101" pitchFamily="2" charset="-122"/>
                </a:rPr>
                <a:t>02</a:t>
              </a:r>
              <a:endParaRPr lang="zh-CN" altLang="en-US" sz="200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977182" y="2501116"/>
            <a:ext cx="2920831" cy="9772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rPr>
              <a:t>主页定稿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6723" y="583995"/>
            <a:ext cx="4069531" cy="829330"/>
            <a:chOff x="9322481" y="1977453"/>
            <a:chExt cx="4069531" cy="829330"/>
          </a:xfrm>
        </p:grpSpPr>
        <p:sp>
          <p:nvSpPr>
            <p:cNvPr id="6" name="矩形 5"/>
            <p:cNvSpPr/>
            <p:nvPr/>
          </p:nvSpPr>
          <p:spPr>
            <a:xfrm>
              <a:off x="9322481" y="1977453"/>
              <a:ext cx="2920831" cy="6819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主页定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稿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22481" y="2507086"/>
              <a:ext cx="4069531" cy="2996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EE3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1" y="740182"/>
            <a:ext cx="5698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pic>
        <p:nvPicPr>
          <p:cNvPr id="10" name="图片占位符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739" y="2683470"/>
            <a:ext cx="2979495" cy="29463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135606" y="2384932"/>
            <a:ext cx="3903670" cy="3463926"/>
            <a:chOff x="4379268" y="2127867"/>
            <a:chExt cx="3432288" cy="3045645"/>
          </a:xfrm>
        </p:grpSpPr>
        <p:cxnSp>
          <p:nvCxnSpPr>
            <p:cNvPr id="12" name="MH_Other_1"/>
            <p:cNvCxnSpPr/>
            <p:nvPr>
              <p:custDataLst>
                <p:tags r:id="rId3"/>
              </p:custDataLst>
            </p:nvPr>
          </p:nvCxnSpPr>
          <p:spPr>
            <a:xfrm flipH="1">
              <a:off x="7806708" y="4626414"/>
              <a:ext cx="4848" cy="547098"/>
            </a:xfrm>
            <a:prstGeom prst="line">
              <a:avLst/>
            </a:prstGeom>
            <a:ln>
              <a:solidFill>
                <a:srgbClr val="7E397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MH_Other_2"/>
            <p:cNvCxnSpPr/>
            <p:nvPr>
              <p:custDataLst>
                <p:tags r:id="rId4"/>
              </p:custDataLst>
            </p:nvPr>
          </p:nvCxnSpPr>
          <p:spPr>
            <a:xfrm flipH="1">
              <a:off x="4379268" y="2127867"/>
              <a:ext cx="1090" cy="680987"/>
            </a:xfrm>
            <a:prstGeom prst="line">
              <a:avLst/>
            </a:prstGeom>
            <a:ln>
              <a:solidFill>
                <a:srgbClr val="7E397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H_Other_3"/>
            <p:cNvSpPr/>
            <p:nvPr>
              <p:custDataLst>
                <p:tags r:id="rId5"/>
              </p:custDataLst>
            </p:nvPr>
          </p:nvSpPr>
          <p:spPr bwMode="gray">
            <a:xfrm>
              <a:off x="4760810" y="2374647"/>
              <a:ext cx="1297781" cy="1345406"/>
            </a:xfrm>
            <a:custGeom>
              <a:avLst/>
              <a:gdLst>
                <a:gd name="T0" fmla="*/ 0 w 846"/>
                <a:gd name="T1" fmla="*/ 2354 h 875"/>
                <a:gd name="T2" fmla="*/ 1 w 846"/>
                <a:gd name="T3" fmla="*/ 2433 h 875"/>
                <a:gd name="T4" fmla="*/ 828 w 846"/>
                <a:gd name="T5" fmla="*/ 2433 h 875"/>
                <a:gd name="T6" fmla="*/ 2331 w 846"/>
                <a:gd name="T7" fmla="*/ 783 h 875"/>
                <a:gd name="T8" fmla="*/ 2331 w 846"/>
                <a:gd name="T9" fmla="*/ 0 h 875"/>
                <a:gd name="T10" fmla="*/ 0 w 846"/>
                <a:gd name="T11" fmla="*/ 2354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6"/>
                <a:gd name="T19" fmla="*/ 0 h 875"/>
                <a:gd name="T20" fmla="*/ 846 w 846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6" h="875">
                  <a:moveTo>
                    <a:pt x="0" y="846"/>
                  </a:moveTo>
                  <a:cubicBezTo>
                    <a:pt x="0" y="855"/>
                    <a:pt x="0" y="865"/>
                    <a:pt x="1" y="875"/>
                  </a:cubicBezTo>
                  <a:cubicBezTo>
                    <a:pt x="300" y="875"/>
                    <a:pt x="300" y="875"/>
                    <a:pt x="300" y="875"/>
                  </a:cubicBezTo>
                  <a:cubicBezTo>
                    <a:pt x="317" y="269"/>
                    <a:pt x="846" y="281"/>
                    <a:pt x="846" y="281"/>
                  </a:cubicBezTo>
                  <a:cubicBezTo>
                    <a:pt x="846" y="0"/>
                    <a:pt x="846" y="0"/>
                    <a:pt x="846" y="0"/>
                  </a:cubicBezTo>
                  <a:cubicBezTo>
                    <a:pt x="379" y="0"/>
                    <a:pt x="0" y="378"/>
                    <a:pt x="0" y="846"/>
                  </a:cubicBezTo>
                  <a:close/>
                </a:path>
              </a:pathLst>
            </a:custGeom>
            <a:solidFill>
              <a:srgbClr val="EE3978">
                <a:alpha val="70000"/>
              </a:srgbClr>
            </a:solidFill>
            <a:ln w="1270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15" name="MH_Other_4"/>
            <p:cNvSpPr/>
            <p:nvPr>
              <p:custDataLst>
                <p:tags r:id="rId6"/>
              </p:custDataLst>
            </p:nvPr>
          </p:nvSpPr>
          <p:spPr bwMode="gray">
            <a:xfrm rot="5235986" flipH="1">
              <a:off x="4475654" y="2329999"/>
              <a:ext cx="389334" cy="542925"/>
            </a:xfrm>
            <a:custGeom>
              <a:avLst/>
              <a:gdLst>
                <a:gd name="T0" fmla="*/ 0 w 618"/>
                <a:gd name="T1" fmla="*/ 0 h 654"/>
                <a:gd name="T2" fmla="*/ 2147483647 w 618"/>
                <a:gd name="T3" fmla="*/ 2147483647 h 654"/>
                <a:gd name="T4" fmla="*/ 0 60000 65536"/>
                <a:gd name="T5" fmla="*/ 0 60000 65536"/>
                <a:gd name="T6" fmla="*/ 0 w 618"/>
                <a:gd name="T7" fmla="*/ 0 h 654"/>
                <a:gd name="T8" fmla="*/ 618 w 618"/>
                <a:gd name="T9" fmla="*/ 654 h 6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8" h="654">
                  <a:moveTo>
                    <a:pt x="0" y="0"/>
                  </a:moveTo>
                  <a:cubicBezTo>
                    <a:pt x="0" y="0"/>
                    <a:pt x="486" y="192"/>
                    <a:pt x="618" y="654"/>
                  </a:cubicBezTo>
                </a:path>
              </a:pathLst>
            </a:custGeom>
            <a:noFill/>
            <a:ln w="25400" cap="flat">
              <a:solidFill>
                <a:srgbClr val="7E397A"/>
              </a:solidFill>
              <a:prstDash val="solid"/>
              <a:miter lim="800000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16" name="MH_Other_5"/>
            <p:cNvSpPr/>
            <p:nvPr>
              <p:custDataLst>
                <p:tags r:id="rId7"/>
              </p:custDataLst>
            </p:nvPr>
          </p:nvSpPr>
          <p:spPr bwMode="gray">
            <a:xfrm>
              <a:off x="6065733" y="2374647"/>
              <a:ext cx="1302544" cy="1345406"/>
            </a:xfrm>
            <a:custGeom>
              <a:avLst/>
              <a:gdLst>
                <a:gd name="T0" fmla="*/ 0 w 845"/>
                <a:gd name="T1" fmla="*/ 0 h 875"/>
                <a:gd name="T2" fmla="*/ 0 w 845"/>
                <a:gd name="T3" fmla="*/ 783 h 875"/>
                <a:gd name="T4" fmla="*/ 1611 w 845"/>
                <a:gd name="T5" fmla="*/ 2433 h 875"/>
                <a:gd name="T6" fmla="*/ 2373 w 845"/>
                <a:gd name="T7" fmla="*/ 2433 h 875"/>
                <a:gd name="T8" fmla="*/ 2373 w 845"/>
                <a:gd name="T9" fmla="*/ 2354 h 875"/>
                <a:gd name="T10" fmla="*/ 0 w 845"/>
                <a:gd name="T11" fmla="*/ 0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5"/>
                <a:gd name="T19" fmla="*/ 0 h 875"/>
                <a:gd name="T20" fmla="*/ 845 w 845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5" h="875">
                  <a:moveTo>
                    <a:pt x="0" y="0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605" y="336"/>
                    <a:pt x="573" y="875"/>
                    <a:pt x="573" y="875"/>
                  </a:cubicBezTo>
                  <a:cubicBezTo>
                    <a:pt x="845" y="875"/>
                    <a:pt x="845" y="875"/>
                    <a:pt x="845" y="875"/>
                  </a:cubicBezTo>
                  <a:cubicBezTo>
                    <a:pt x="845" y="865"/>
                    <a:pt x="845" y="856"/>
                    <a:pt x="845" y="846"/>
                  </a:cubicBezTo>
                  <a:cubicBezTo>
                    <a:pt x="845" y="379"/>
                    <a:pt x="467" y="0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270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17" name="MH_Other_6"/>
            <p:cNvSpPr/>
            <p:nvPr>
              <p:custDataLst>
                <p:tags r:id="rId8"/>
              </p:custDataLst>
            </p:nvPr>
          </p:nvSpPr>
          <p:spPr bwMode="gray">
            <a:xfrm>
              <a:off x="4760809" y="3723624"/>
              <a:ext cx="1301353" cy="1257300"/>
            </a:xfrm>
            <a:custGeom>
              <a:avLst/>
              <a:gdLst>
                <a:gd name="T0" fmla="*/ 833 w 846"/>
                <a:gd name="T1" fmla="*/ 0 h 817"/>
                <a:gd name="T2" fmla="*/ 0 w 846"/>
                <a:gd name="T3" fmla="*/ 0 h 817"/>
                <a:gd name="T4" fmla="*/ 2357 w 846"/>
                <a:gd name="T5" fmla="*/ 2280 h 817"/>
                <a:gd name="T6" fmla="*/ 2357 w 846"/>
                <a:gd name="T7" fmla="*/ 1479 h 817"/>
                <a:gd name="T8" fmla="*/ 833 w 846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6"/>
                <a:gd name="T16" fmla="*/ 0 h 817"/>
                <a:gd name="T17" fmla="*/ 846 w 846"/>
                <a:gd name="T18" fmla="*/ 817 h 8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6" h="817">
                  <a:moveTo>
                    <a:pt x="2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454"/>
                    <a:pt x="388" y="817"/>
                    <a:pt x="846" y="817"/>
                  </a:cubicBezTo>
                  <a:cubicBezTo>
                    <a:pt x="846" y="530"/>
                    <a:pt x="846" y="530"/>
                    <a:pt x="846" y="530"/>
                  </a:cubicBezTo>
                  <a:cubicBezTo>
                    <a:pt x="310" y="476"/>
                    <a:pt x="299" y="0"/>
                    <a:pt x="299" y="0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1270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18" name="MH_Other_7"/>
            <p:cNvSpPr/>
            <p:nvPr>
              <p:custDataLst>
                <p:tags r:id="rId9"/>
              </p:custDataLst>
            </p:nvPr>
          </p:nvSpPr>
          <p:spPr bwMode="gray">
            <a:xfrm>
              <a:off x="6068115" y="3723624"/>
              <a:ext cx="1300162" cy="1257300"/>
            </a:xfrm>
            <a:custGeom>
              <a:avLst/>
              <a:gdLst>
                <a:gd name="T0" fmla="*/ 1595 w 845"/>
                <a:gd name="T1" fmla="*/ 0 h 817"/>
                <a:gd name="T2" fmla="*/ 0 w 845"/>
                <a:gd name="T3" fmla="*/ 1479 h 817"/>
                <a:gd name="T4" fmla="*/ 0 w 845"/>
                <a:gd name="T5" fmla="*/ 2280 h 817"/>
                <a:gd name="T6" fmla="*/ 2356 w 845"/>
                <a:gd name="T7" fmla="*/ 0 h 817"/>
                <a:gd name="T8" fmla="*/ 1595 w 845"/>
                <a:gd name="T9" fmla="*/ 0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5"/>
                <a:gd name="T16" fmla="*/ 0 h 817"/>
                <a:gd name="T17" fmla="*/ 845 w 845"/>
                <a:gd name="T18" fmla="*/ 817 h 8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5" h="817">
                  <a:moveTo>
                    <a:pt x="572" y="0"/>
                  </a:moveTo>
                  <a:cubicBezTo>
                    <a:pt x="517" y="536"/>
                    <a:pt x="0" y="530"/>
                    <a:pt x="0" y="530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457" y="817"/>
                    <a:pt x="830" y="454"/>
                    <a:pt x="845" y="0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EE3978">
                <a:alpha val="70000"/>
              </a:srgbClr>
            </a:solidFill>
            <a:ln w="127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19" name="MH_Other_8"/>
            <p:cNvSpPr/>
            <p:nvPr>
              <p:custDataLst>
                <p:tags r:id="rId10"/>
              </p:custDataLst>
            </p:nvPr>
          </p:nvSpPr>
          <p:spPr bwMode="gray">
            <a:xfrm rot="5235986" flipV="1">
              <a:off x="7284338" y="4413592"/>
              <a:ext cx="389334" cy="542925"/>
            </a:xfrm>
            <a:custGeom>
              <a:avLst/>
              <a:gdLst>
                <a:gd name="T0" fmla="*/ 0 w 618"/>
                <a:gd name="T1" fmla="*/ 0 h 654"/>
                <a:gd name="T2" fmla="*/ 2147483647 w 618"/>
                <a:gd name="T3" fmla="*/ 2147483647 h 654"/>
                <a:gd name="T4" fmla="*/ 0 60000 65536"/>
                <a:gd name="T5" fmla="*/ 0 60000 65536"/>
                <a:gd name="T6" fmla="*/ 0 w 618"/>
                <a:gd name="T7" fmla="*/ 0 h 654"/>
                <a:gd name="T8" fmla="*/ 618 w 618"/>
                <a:gd name="T9" fmla="*/ 654 h 6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8" h="654">
                  <a:moveTo>
                    <a:pt x="0" y="0"/>
                  </a:moveTo>
                  <a:cubicBezTo>
                    <a:pt x="0" y="0"/>
                    <a:pt x="486" y="192"/>
                    <a:pt x="618" y="654"/>
                  </a:cubicBezTo>
                </a:path>
              </a:pathLst>
            </a:custGeom>
            <a:noFill/>
            <a:ln w="25400" cap="flat">
              <a:solidFill>
                <a:srgbClr val="7E397A"/>
              </a:solidFill>
              <a:prstDash val="solid"/>
              <a:miter lim="800000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20" name="MH_SubTitle_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 rot="8317307">
              <a:off x="5571124" y="3146831"/>
              <a:ext cx="144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EAEAE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spcFirstLastPara="1" wrap="square" lIns="0" tIns="0" rIns="0" bIns="0" numCol="1">
              <a:prstTxWarp prst="textArchUp">
                <a:avLst/>
              </a:prstTxWarp>
              <a:normAutofit/>
            </a:bodyPr>
            <a:lstStyle>
              <a:defPPr>
                <a:defRPr lang="zh-CN"/>
              </a:defPPr>
              <a:lvl1pPr algn="ctr" defTabSz="802005">
                <a:spcAft>
                  <a:spcPct val="40000"/>
                </a:spcAft>
                <a:defRPr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 defTabSz="802005">
                <a:defRPr>
                  <a:latin typeface="Arial" panose="020B0604020202020204" pitchFamily="34" charset="0"/>
                </a:defRPr>
              </a:lvl2pPr>
              <a:lvl3pPr marL="1143000" indent="-228600" defTabSz="802005">
                <a:defRPr>
                  <a:latin typeface="Arial" panose="020B0604020202020204" pitchFamily="34" charset="0"/>
                </a:defRPr>
              </a:lvl3pPr>
              <a:lvl4pPr marL="1600200" indent="-228600" defTabSz="802005">
                <a:defRPr>
                  <a:latin typeface="Arial" panose="020B0604020202020204" pitchFamily="34" charset="0"/>
                </a:defRPr>
              </a:lvl4pPr>
              <a:lvl5pPr marL="2057400" indent="-228600" defTabSz="802005">
                <a:defRPr>
                  <a:latin typeface="Arial" panose="020B0604020202020204" pitchFamily="34" charset="0"/>
                </a:defRPr>
              </a:lvl5pPr>
              <a:lvl6pPr marL="2514600" indent="-228600" defTabSz="802005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6pPr>
              <a:lvl7pPr marL="2971800" indent="-228600" defTabSz="802005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7pPr>
              <a:lvl8pPr marL="3429000" indent="-228600" defTabSz="802005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8pPr>
              <a:lvl9pPr marL="3886200" indent="-228600" defTabSz="802005" fontAlgn="base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8020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4000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1869539" y="2345869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rPr>
              <a:t>与客户讨论后</a:t>
            </a: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425194" y="2642156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00"/>
              </a:lnSpc>
              <a:buNone/>
              <a:defRPr/>
            </a:pPr>
            <a:r>
              <a:rPr lang="zh-CN" altLang="en-US" sz="1400" dirty="0" smtClean="0">
                <a:latin typeface="新宋体" panose="02010609030101010101" charset="-122"/>
                <a:ea typeface="新宋体" panose="02010609030101010101" charset="-122"/>
                <a:sym typeface="Arial" panose="020B0604020202020204" pitchFamily="34" charset="0"/>
              </a:rPr>
              <a:t>甲方觉得整体来说，丁芳景的主页设计更符合甲方要求，于是确定以丁芳景的主页设计为主。</a:t>
            </a:r>
            <a:endParaRPr lang="zh-CN" altLang="en-US" sz="1400" dirty="0" smtClean="0">
              <a:latin typeface="新宋体" panose="02010609030101010101" charset="-122"/>
              <a:ea typeface="新宋体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27" name="Text Placeholder 8"/>
          <p:cNvSpPr txBox="1"/>
          <p:nvPr/>
        </p:nvSpPr>
        <p:spPr>
          <a:xfrm>
            <a:off x="8304339" y="4929345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rPr>
              <a:t>另外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28" name="Text Placeholder 9"/>
          <p:cNvSpPr txBox="1"/>
          <p:nvPr/>
        </p:nvSpPr>
        <p:spPr>
          <a:xfrm>
            <a:off x="8275311" y="5265688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  <a:cs typeface="萝莉体 第二版" panose="02000500000000000000" pitchFamily="2" charset="-122"/>
                <a:sym typeface="FZHei-B01S" panose="02010601030101010101" pitchFamily="2" charset="-122"/>
              </a:rPr>
              <a:t>甲方想集合另外几张主页设计图好的地方于丁芳景的一版中</a:t>
            </a:r>
            <a:endParaRPr lang="zh-CN" altLang="en-US" sz="1400" dirty="0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  <a:cs typeface="萝莉体 第二版" panose="02000500000000000000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6723" y="583995"/>
            <a:ext cx="4069531" cy="829330"/>
            <a:chOff x="9322481" y="1977453"/>
            <a:chExt cx="4069531" cy="829330"/>
          </a:xfrm>
        </p:grpSpPr>
        <p:sp>
          <p:nvSpPr>
            <p:cNvPr id="6" name="矩形 5"/>
            <p:cNvSpPr/>
            <p:nvPr/>
          </p:nvSpPr>
          <p:spPr>
            <a:xfrm>
              <a:off x="9322481" y="1977453"/>
              <a:ext cx="2920831" cy="6819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主页定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稿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22481" y="2507086"/>
              <a:ext cx="4069531" cy="2996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EE3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1" y="740182"/>
            <a:ext cx="5698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21" name="Text Placeholder 8"/>
          <p:cNvSpPr txBox="1"/>
          <p:nvPr/>
        </p:nvSpPr>
        <p:spPr>
          <a:xfrm>
            <a:off x="1927225" y="1598295"/>
            <a:ext cx="2009775" cy="124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  <a:sym typeface="FZHei-B01S" panose="02010601030101010101" pitchFamily="2" charset="-122"/>
              </a:rPr>
              <a:t>最终定稿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  <a:sym typeface="FZHei-B01S" panose="02010601030101010101" pitchFamily="2" charset="-122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927225" y="2266315"/>
            <a:ext cx="2931795" cy="3424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1800"/>
              </a:lnSpc>
              <a:buNone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施蕾的导航加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banner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l">
              <a:lnSpc>
                <a:spcPts val="1800"/>
              </a:lnSpc>
              <a:buNone/>
              <a:defRPr/>
            </a:pP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l">
              <a:lnSpc>
                <a:spcPts val="1800"/>
              </a:lnSpc>
              <a:buNone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丁芳景的品牌简介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l">
              <a:lnSpc>
                <a:spcPts val="1800"/>
              </a:lnSpc>
              <a:buNone/>
              <a:defRPr/>
            </a:pP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l">
              <a:lnSpc>
                <a:spcPts val="1800"/>
              </a:lnSpc>
              <a:buNone/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特色优势由丁芳景的原版进行改动</a:t>
            </a:r>
            <a:endParaRPr lang="zh-CN" altLang="en-US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l">
              <a:lnSpc>
                <a:spcPts val="1800"/>
              </a:lnSpc>
              <a:buNone/>
              <a:defRPr/>
            </a:pPr>
            <a:endParaRPr lang="en-US" altLang="zh-CN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 algn="l">
              <a:lnSpc>
                <a:spcPts val="1800"/>
              </a:lnSpc>
              <a:buNone/>
              <a:defRPr/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0~15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岁栏目重新改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ts val="1800"/>
              </a:lnSpc>
              <a:buNone/>
              <a:defRPr/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ts val="1800"/>
              </a:lnSpc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然后加入合作品牌一栏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 descr="主页 最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360" y="563245"/>
            <a:ext cx="2504440" cy="589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4880" y="1174748"/>
            <a:ext cx="6165501" cy="4508500"/>
            <a:chOff x="734880" y="1174748"/>
            <a:chExt cx="6165501" cy="45085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34880" y="1174748"/>
              <a:ext cx="6165501" cy="4508500"/>
            </a:xfrm>
            <a:prstGeom prst="rect">
              <a:avLst/>
            </a:prstGeom>
          </p:spPr>
        </p:pic>
        <p:sp>
          <p:nvSpPr>
            <p:cNvPr id="4" name="图文框 3"/>
            <p:cNvSpPr/>
            <p:nvPr/>
          </p:nvSpPr>
          <p:spPr>
            <a:xfrm>
              <a:off x="1473200" y="1727200"/>
              <a:ext cx="4622800" cy="3390900"/>
            </a:xfrm>
            <a:prstGeom prst="frame">
              <a:avLst>
                <a:gd name="adj1" fmla="val 2823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93987" y="1727200"/>
              <a:ext cx="3933293" cy="316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0" b="1" dirty="0">
                  <a:solidFill>
                    <a:schemeClr val="bg1"/>
                  </a:solidFill>
                  <a:latin typeface="+mn-ea"/>
                  <a:sym typeface="FZHei-B01S" panose="02010601030101010101" pitchFamily="2" charset="-122"/>
                </a:rPr>
                <a:t>03</a:t>
              </a:r>
              <a:endParaRPr lang="zh-CN" altLang="en-US" sz="200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977182" y="2501116"/>
            <a:ext cx="2920831" cy="9215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rPr>
              <a:t>总结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723" y="583995"/>
            <a:ext cx="2920831" cy="6408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rPr>
              <a:t>总结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7E3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1" y="740182"/>
            <a:ext cx="5698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02873" y="2424636"/>
            <a:ext cx="692877" cy="3291840"/>
            <a:chOff x="3280410" y="1623060"/>
            <a:chExt cx="519658" cy="246888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611880" y="1623060"/>
              <a:ext cx="0" cy="24688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280410" y="211455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3280410" y="283464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3280410" y="355473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7185401" y="2424636"/>
            <a:ext cx="692877" cy="3291840"/>
            <a:chOff x="5442306" y="1623060"/>
            <a:chExt cx="519658" cy="246888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5612130" y="1623060"/>
              <a:ext cx="0" cy="24688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442306" y="212598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5442306" y="284607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5442306" y="3566160"/>
              <a:ext cx="5196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1453720" y="2882908"/>
            <a:ext cx="2901631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lang="zh-CN" altLang="en-US" sz="1000" noProof="0" dirty="0" smtClean="0">
                <a:latin typeface="+mn-ea"/>
                <a:sym typeface="Arial" panose="020B0604020202020204" pitchFamily="34" charset="0"/>
              </a:rPr>
              <a:t>对于色彩搭配</a:t>
            </a:r>
            <a:r>
              <a:rPr lang="zh-CN" altLang="en-US" sz="1000" noProof="0" dirty="0" smtClean="0">
                <a:latin typeface="+mn-ea"/>
                <a:sym typeface="Arial" panose="020B0604020202020204" pitchFamily="34" charset="0"/>
              </a:rPr>
              <a:t>，文字大小方面还需有待加强</a:t>
            </a:r>
            <a:endParaRPr lang="zh-CN" altLang="en-US" sz="1000" noProof="0" dirty="0" smtClean="0">
              <a:latin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76691" y="3890644"/>
            <a:ext cx="2901631" cy="29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lang="zh-CN" altLang="en-US" sz="1000" dirty="0" smtClean="0">
                <a:latin typeface="+mn-ea"/>
                <a:sym typeface="Arial" panose="020B0604020202020204" pitchFamily="34" charset="0"/>
              </a:rPr>
              <a:t>需要多去听取老师和同学的意见</a:t>
            </a:r>
            <a:endParaRPr lang="zh-CN" altLang="en-US" sz="10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萝莉体 第二版" panose="02000500000000000000" pitchFamily="2" charset="-122"/>
              <a:sym typeface="FZHei-B01S" panose="02010601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53720" y="4757207"/>
            <a:ext cx="2901631" cy="29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  <a:defRPr/>
            </a:pPr>
            <a:r>
              <a:rPr lang="zh-CN" altLang="en-US" sz="1000" dirty="0" smtClean="0">
                <a:latin typeface="+mn-ea"/>
                <a:sym typeface="Arial" panose="020B0604020202020204" pitchFamily="34" charset="0"/>
              </a:rPr>
              <a:t>结合客户的需求完成主页的设计稿</a:t>
            </a:r>
            <a:endParaRPr lang="en-US" altLang="zh-CN" sz="1000" dirty="0" smtClean="0">
              <a:latin typeface="+mn-ea"/>
              <a:sym typeface="Arial" panose="020B0604020202020204" pitchFamily="34" charset="0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22058" y="2058701"/>
            <a:ext cx="2244169" cy="3834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661083">
            <a:off x="2858484" y="-595985"/>
            <a:ext cx="6354104" cy="7981515"/>
          </a:xfrm>
          <a:prstGeom prst="rect">
            <a:avLst/>
          </a:prstGeom>
        </p:spPr>
      </p:pic>
      <p:sp>
        <p:nvSpPr>
          <p:cNvPr id="5" name="图文框 4"/>
          <p:cNvSpPr/>
          <p:nvPr/>
        </p:nvSpPr>
        <p:spPr>
          <a:xfrm>
            <a:off x="1738179" y="1399057"/>
            <a:ext cx="8487039" cy="3991429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PA_文本框 4"/>
          <p:cNvSpPr txBox="1"/>
          <p:nvPr>
            <p:custDataLst>
              <p:tags r:id="rId2"/>
            </p:custDataLst>
          </p:nvPr>
        </p:nvSpPr>
        <p:spPr>
          <a:xfrm>
            <a:off x="1959148" y="2164178"/>
            <a:ext cx="8045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感谢您的欣赏！</a:t>
            </a:r>
            <a:endParaRPr lang="zh-CN" altLang="en-US" sz="5400" b="1" spc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63498" y="4368097"/>
            <a:ext cx="521676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汇报人：新锐团队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20894987">
            <a:off x="1638923" y="1359182"/>
            <a:ext cx="3295573" cy="4139634"/>
          </a:xfrm>
          <a:prstGeom prst="rect">
            <a:avLst/>
          </a:prstGeom>
        </p:spPr>
      </p:pic>
      <p:sp>
        <p:nvSpPr>
          <p:cNvPr id="19" name="图文框 18"/>
          <p:cNvSpPr/>
          <p:nvPr/>
        </p:nvSpPr>
        <p:spPr>
          <a:xfrm rot="16233904">
            <a:off x="1264799" y="2457186"/>
            <a:ext cx="3991655" cy="1877263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PA_MH_Others_1"/>
          <p:cNvSpPr txBox="1"/>
          <p:nvPr>
            <p:custDataLst>
              <p:tags r:id="rId2"/>
            </p:custDataLst>
          </p:nvPr>
        </p:nvSpPr>
        <p:spPr>
          <a:xfrm>
            <a:off x="2761758" y="2109885"/>
            <a:ext cx="1435100" cy="2755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目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录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2" name="PA_MH_Others_2"/>
          <p:cNvSpPr txBox="1"/>
          <p:nvPr>
            <p:custDataLst>
              <p:tags r:id="rId3"/>
            </p:custDataLst>
          </p:nvPr>
        </p:nvSpPr>
        <p:spPr>
          <a:xfrm rot="5400000">
            <a:off x="980353" y="3311968"/>
            <a:ext cx="369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1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FZHei-B01S" panose="02010601030101010101" pitchFamily="2" charset="-122"/>
              </a:rPr>
              <a:t>CONTENTS</a:t>
            </a:r>
            <a:endParaRPr lang="zh-CN" altLang="en-US" sz="2800" b="1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16610" y="1677006"/>
            <a:ext cx="2920831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rPr>
              <a:t>主页展示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516611" y="3189005"/>
            <a:ext cx="2217526" cy="6819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主页定稿</a:t>
            </a:r>
            <a:endParaRPr lang="zh-CN" altLang="en-US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516611" y="4537804"/>
            <a:ext cx="2217526" cy="6408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3200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FZHei-B01S" panose="02010601030101010101" pitchFamily="2" charset="-122"/>
              </a:rPr>
              <a:t>总结</a:t>
            </a:r>
            <a:endParaRPr lang="zh-CN" altLang="en-US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FZHei-B01S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787258" y="1763329"/>
            <a:ext cx="601432" cy="595509"/>
            <a:chOff x="5792973" y="1167064"/>
            <a:chExt cx="601432" cy="595509"/>
          </a:xfrm>
        </p:grpSpPr>
        <p:sp>
          <p:nvSpPr>
            <p:cNvPr id="56" name="椭圆 55"/>
            <p:cNvSpPr/>
            <p:nvPr/>
          </p:nvSpPr>
          <p:spPr>
            <a:xfrm>
              <a:off x="5792973" y="1167064"/>
              <a:ext cx="595509" cy="595509"/>
            </a:xfrm>
            <a:prstGeom prst="ellipse">
              <a:avLst/>
            </a:prstGeom>
            <a:solidFill>
              <a:srgbClr val="00A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824588" y="1237563"/>
              <a:ext cx="569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+mn-ea"/>
                  <a:sym typeface="FZHei-B01S" panose="02010601030101010101" pitchFamily="2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24887" y="3275304"/>
            <a:ext cx="601432" cy="595509"/>
            <a:chOff x="5823617" y="3592169"/>
            <a:chExt cx="601432" cy="595509"/>
          </a:xfrm>
        </p:grpSpPr>
        <p:sp>
          <p:nvSpPr>
            <p:cNvPr id="60" name="椭圆 59"/>
            <p:cNvSpPr/>
            <p:nvPr/>
          </p:nvSpPr>
          <p:spPr>
            <a:xfrm>
              <a:off x="5823617" y="3592169"/>
              <a:ext cx="595509" cy="595509"/>
            </a:xfrm>
            <a:prstGeom prst="ellipse">
              <a:avLst/>
            </a:prstGeom>
            <a:solidFill>
              <a:srgbClr val="7E39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855232" y="3662668"/>
              <a:ext cx="56981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+mn-ea"/>
                  <a:sym typeface="FZHei-B01S" panose="02010601030101010101" pitchFamily="2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03133" y="4557589"/>
            <a:ext cx="601432" cy="595509"/>
            <a:chOff x="5792973" y="4829369"/>
            <a:chExt cx="601432" cy="595509"/>
          </a:xfrm>
        </p:grpSpPr>
        <p:sp>
          <p:nvSpPr>
            <p:cNvPr id="62" name="椭圆 61"/>
            <p:cNvSpPr/>
            <p:nvPr/>
          </p:nvSpPr>
          <p:spPr>
            <a:xfrm>
              <a:off x="5792973" y="4829369"/>
              <a:ext cx="595509" cy="595509"/>
            </a:xfrm>
            <a:prstGeom prst="ellipse">
              <a:avLst/>
            </a:prstGeom>
            <a:solidFill>
              <a:srgbClr val="EE3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824588" y="4899868"/>
              <a:ext cx="569817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+mn-ea"/>
                  <a:sym typeface="FZHei-B01S" panose="02010601030101010101" pitchFamily="2" charset="-122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4880" y="1174748"/>
            <a:ext cx="6165501" cy="4508500"/>
            <a:chOff x="734880" y="1174748"/>
            <a:chExt cx="6165501" cy="45085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34880" y="1174748"/>
              <a:ext cx="6165501" cy="4508500"/>
            </a:xfrm>
            <a:prstGeom prst="rect">
              <a:avLst/>
            </a:prstGeom>
          </p:spPr>
        </p:pic>
        <p:sp>
          <p:nvSpPr>
            <p:cNvPr id="4" name="图文框 3"/>
            <p:cNvSpPr/>
            <p:nvPr/>
          </p:nvSpPr>
          <p:spPr>
            <a:xfrm>
              <a:off x="1473200" y="1727200"/>
              <a:ext cx="4622800" cy="3390900"/>
            </a:xfrm>
            <a:prstGeom prst="frame">
              <a:avLst>
                <a:gd name="adj1" fmla="val 2823"/>
              </a:avLst>
            </a:prstGeom>
            <a:solidFill>
              <a:schemeClr val="bg1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93987" y="1727200"/>
              <a:ext cx="3933293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0" b="1" dirty="0">
                  <a:solidFill>
                    <a:schemeClr val="bg1"/>
                  </a:solidFill>
                  <a:latin typeface="+mn-ea"/>
                  <a:sym typeface="FZHei-B01S" panose="02010601030101010101" pitchFamily="2" charset="-122"/>
                </a:rPr>
                <a:t>01</a:t>
              </a:r>
              <a:endParaRPr lang="zh-CN" altLang="en-US" sz="200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977182" y="2501116"/>
            <a:ext cx="2920831" cy="9772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rPr>
              <a:t>主页展示</a:t>
            </a:r>
            <a:endParaRPr kumimoji="0" lang="zh-CN" alt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ea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6723" y="583995"/>
            <a:ext cx="4069531" cy="829330"/>
            <a:chOff x="9322481" y="1977453"/>
            <a:chExt cx="4069531" cy="829330"/>
          </a:xfrm>
        </p:grpSpPr>
        <p:sp>
          <p:nvSpPr>
            <p:cNvPr id="6" name="矩形 5"/>
            <p:cNvSpPr/>
            <p:nvPr/>
          </p:nvSpPr>
          <p:spPr>
            <a:xfrm>
              <a:off x="9322481" y="1977453"/>
              <a:ext cx="2920831" cy="6819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主页展示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22481" y="2507086"/>
              <a:ext cx="4069531" cy="2996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1" y="740182"/>
            <a:ext cx="56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44" name="矩形 6"/>
          <p:cNvSpPr>
            <a:spLocks noChangeArrowheads="1"/>
          </p:cNvSpPr>
          <p:nvPr/>
        </p:nvSpPr>
        <p:spPr bwMode="auto">
          <a:xfrm>
            <a:off x="1771662" y="2414859"/>
            <a:ext cx="27318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主页设计展示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103007" y="3339605"/>
            <a:ext cx="4069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团队每个人分别展示自己的主页设计，</a:t>
            </a:r>
            <a:endParaRPr lang="zh-CN" altLang="en-US" dirty="0" smtClean="0"/>
          </a:p>
          <a:p>
            <a:r>
              <a:rPr lang="zh-CN" altLang="en-US" dirty="0" smtClean="0"/>
              <a:t>阐述了自己的设计理念以及主页效果</a:t>
            </a:r>
            <a:endParaRPr lang="zh-CN" altLang="en-US" dirty="0" smtClean="0"/>
          </a:p>
        </p:txBody>
      </p:sp>
      <p:pic>
        <p:nvPicPr>
          <p:cNvPr id="10" name="图片 9" descr="CUUL_11[H%17Y}ZQ%I400{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115" y="823595"/>
            <a:ext cx="3488690" cy="2616835"/>
          </a:xfrm>
          <a:prstGeom prst="rect">
            <a:avLst/>
          </a:prstGeom>
        </p:spPr>
      </p:pic>
      <p:pic>
        <p:nvPicPr>
          <p:cNvPr id="11" name="图片 10" descr="%%38T%QW8PRG8@V)9GC%6S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880" y="3134360"/>
            <a:ext cx="3636010" cy="2727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6723" y="583995"/>
            <a:ext cx="4069531" cy="829330"/>
            <a:chOff x="9322481" y="1977453"/>
            <a:chExt cx="4069531" cy="829330"/>
          </a:xfrm>
        </p:grpSpPr>
        <p:sp>
          <p:nvSpPr>
            <p:cNvPr id="6" name="矩形 5"/>
            <p:cNvSpPr/>
            <p:nvPr/>
          </p:nvSpPr>
          <p:spPr>
            <a:xfrm>
              <a:off x="9322481" y="1977453"/>
              <a:ext cx="2920831" cy="6819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主页展示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22481" y="2507086"/>
              <a:ext cx="4069531" cy="2996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1" y="740182"/>
            <a:ext cx="56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pic>
        <p:nvPicPr>
          <p:cNvPr id="12" name="图片 1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795" y="390525"/>
            <a:ext cx="2986405" cy="6099810"/>
          </a:xfrm>
          <a:prstGeom prst="rect">
            <a:avLst/>
          </a:prstGeom>
        </p:spPr>
      </p:pic>
      <p:pic>
        <p:nvPicPr>
          <p:cNvPr id="13" name="图片 12" descr="KO39Q7(PQ62}`TE7H8T_K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40" y="3045460"/>
            <a:ext cx="4118610" cy="30892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974340" y="197167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汤玲玲主页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6723" y="583995"/>
            <a:ext cx="4069531" cy="829330"/>
            <a:chOff x="9322481" y="1977453"/>
            <a:chExt cx="4069531" cy="829330"/>
          </a:xfrm>
        </p:grpSpPr>
        <p:sp>
          <p:nvSpPr>
            <p:cNvPr id="6" name="矩形 5"/>
            <p:cNvSpPr/>
            <p:nvPr/>
          </p:nvSpPr>
          <p:spPr>
            <a:xfrm>
              <a:off x="9322481" y="1977453"/>
              <a:ext cx="2920831" cy="6819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主页展示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22481" y="2507086"/>
              <a:ext cx="4069531" cy="2996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1" y="740182"/>
            <a:ext cx="56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pic>
        <p:nvPicPr>
          <p:cNvPr id="12" name="图片 1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605" y="669925"/>
            <a:ext cx="2268855" cy="55772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256280" y="182943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丁芳景主页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8C5}{IUOAXT(3K(}50M7SJ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25" y="2927350"/>
            <a:ext cx="3957955" cy="296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95303" y="583995"/>
            <a:ext cx="4069531" cy="829330"/>
            <a:chOff x="9322481" y="1977453"/>
            <a:chExt cx="4069531" cy="829330"/>
          </a:xfrm>
        </p:grpSpPr>
        <p:sp>
          <p:nvSpPr>
            <p:cNvPr id="6" name="矩形 5"/>
            <p:cNvSpPr/>
            <p:nvPr/>
          </p:nvSpPr>
          <p:spPr>
            <a:xfrm>
              <a:off x="9322481" y="1977453"/>
              <a:ext cx="2920831" cy="6819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主页展示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22481" y="2507086"/>
              <a:ext cx="4069531" cy="2996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1" y="740182"/>
            <a:ext cx="56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56280" y="182943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李庆旺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主页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PB5%EEZD70B4SBA94]U5SE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2734945"/>
            <a:ext cx="4463415" cy="3348355"/>
          </a:xfrm>
          <a:prstGeom prst="rect">
            <a:avLst/>
          </a:prstGeom>
        </p:spPr>
      </p:pic>
      <p:pic>
        <p:nvPicPr>
          <p:cNvPr id="11" name="图片 10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815" y="484505"/>
            <a:ext cx="3207385" cy="5911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6723" y="583995"/>
            <a:ext cx="4069531" cy="829330"/>
            <a:chOff x="9322481" y="1977453"/>
            <a:chExt cx="4069531" cy="829330"/>
          </a:xfrm>
        </p:grpSpPr>
        <p:sp>
          <p:nvSpPr>
            <p:cNvPr id="6" name="矩形 5"/>
            <p:cNvSpPr/>
            <p:nvPr/>
          </p:nvSpPr>
          <p:spPr>
            <a:xfrm>
              <a:off x="9322481" y="1977453"/>
              <a:ext cx="2920831" cy="6819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主页展示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22481" y="2507086"/>
              <a:ext cx="4069531" cy="2996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1" y="740182"/>
            <a:ext cx="56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56280" y="1829435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唐之洋主页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045" y="669925"/>
            <a:ext cx="2334895" cy="5755640"/>
          </a:xfrm>
          <a:prstGeom prst="rect">
            <a:avLst/>
          </a:prstGeom>
        </p:spPr>
      </p:pic>
      <p:pic>
        <p:nvPicPr>
          <p:cNvPr id="11" name="图片 10" descr="]_S00}VI__C%JL9E3B$X3U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45" y="2750820"/>
            <a:ext cx="4235450" cy="3176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-2004691" y="-197918"/>
            <a:ext cx="3107777" cy="2272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9595" y="4585449"/>
            <a:ext cx="3107777" cy="2272551"/>
          </a:xfrm>
          <a:prstGeom prst="rect">
            <a:avLst/>
          </a:prstGeom>
        </p:spPr>
      </p:pic>
      <p:sp>
        <p:nvSpPr>
          <p:cNvPr id="4" name="图文框 3"/>
          <p:cNvSpPr/>
          <p:nvPr/>
        </p:nvSpPr>
        <p:spPr>
          <a:xfrm>
            <a:off x="239486" y="217715"/>
            <a:ext cx="11705772" cy="6444342"/>
          </a:xfrm>
          <a:prstGeom prst="frame">
            <a:avLst>
              <a:gd name="adj1" fmla="val 2823"/>
            </a:avLst>
          </a:prstGeom>
          <a:solidFill>
            <a:schemeClr val="bg1"/>
          </a:solidFill>
          <a:ln>
            <a:noFill/>
          </a:ln>
          <a:effectLst>
            <a:outerShdw blurRad="1143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6723" y="583995"/>
            <a:ext cx="4069531" cy="829330"/>
            <a:chOff x="9322481" y="1977453"/>
            <a:chExt cx="4069531" cy="829330"/>
          </a:xfrm>
        </p:grpSpPr>
        <p:sp>
          <p:nvSpPr>
            <p:cNvPr id="6" name="矩形 5"/>
            <p:cNvSpPr/>
            <p:nvPr/>
          </p:nvSpPr>
          <p:spPr>
            <a:xfrm>
              <a:off x="9322481" y="1977453"/>
              <a:ext cx="2920831" cy="68199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sym typeface="FZHei-B01S" panose="02010601030101010101" pitchFamily="2" charset="-122"/>
                </a:rPr>
                <a:t>主页展示</a:t>
              </a:r>
              <a:endPara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sym typeface="FZHei-B01S" panose="02010601030101010101" pitchFamily="2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22481" y="2507086"/>
              <a:ext cx="4069531" cy="2996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1103086" y="669683"/>
            <a:ext cx="595509" cy="595509"/>
          </a:xfrm>
          <a:prstGeom prst="ellipse">
            <a:avLst/>
          </a:prstGeom>
          <a:solidFill>
            <a:srgbClr val="00A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4701" y="740182"/>
            <a:ext cx="569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+mn-ea"/>
                <a:sym typeface="FZHei-B01S" panose="02010601030101010101" pitchFamily="2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FZHei-B01S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56280" y="182943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施蕾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主页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9(YZF)](Q58V)UV605TY89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85" y="2787015"/>
            <a:ext cx="4025900" cy="30194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370" y="450215"/>
            <a:ext cx="2617470" cy="5979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70712092807"/>
  <p:tag name="MH_LIBRARY" val="GRAPHIC"/>
  <p:tag name="MH_TYPE" val="Other"/>
  <p:tag name="MH_ORDER" val="7"/>
</p:tagLst>
</file>

<file path=ppt/tags/tag11.xml><?xml version="1.0" encoding="utf-8"?>
<p:tagLst xmlns:p="http://schemas.openxmlformats.org/presentationml/2006/main">
  <p:tag name="MH" val="20170712092807"/>
  <p:tag name="MH_LIBRARY" val="GRAPHIC"/>
  <p:tag name="MH_TYPE" val="Other"/>
  <p:tag name="MH_ORDER" val="8"/>
</p:tagLst>
</file>

<file path=ppt/tags/tag12.xml><?xml version="1.0" encoding="utf-8"?>
<p:tagLst xmlns:p="http://schemas.openxmlformats.org/presentationml/2006/main">
  <p:tag name="MH" val="20170712092807"/>
  <p:tag name="MH_LIBRARY" val="GRAPHIC"/>
  <p:tag name="MH_TYPE" val="SubTitle"/>
  <p:tag name="MH_ORDER" val="2"/>
</p:tagLst>
</file>

<file path=ppt/tags/tag13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ISPRING_PRESENTATION_TITLE" val="水彩"/>
</p:tagLst>
</file>

<file path=ppt/tags/tag2.xml><?xml version="1.0" encoding="utf-8"?>
<p:tagLst xmlns:p="http://schemas.openxmlformats.org/presentationml/2006/main">
  <p:tag name="MH" val="20170730164240"/>
  <p:tag name="MH_LIBRARY" val="CONTENTS"/>
  <p:tag name="MH_TYPE" val="OTHERS"/>
  <p:tag name="ID" val="553518"/>
  <p:tag name="PA" val="v3.2.0"/>
</p:tagLst>
</file>

<file path=ppt/tags/tag3.xml><?xml version="1.0" encoding="utf-8"?>
<p:tagLst xmlns:p="http://schemas.openxmlformats.org/presentationml/2006/main">
  <p:tag name="MH" val="20170730164240"/>
  <p:tag name="MH_LIBRARY" val="CONTENTS"/>
  <p:tag name="MH_TYPE" val="OTHERS"/>
  <p:tag name="ID" val="553518"/>
  <p:tag name="PA" val="v3.2.0"/>
</p:tagLst>
</file>

<file path=ppt/tags/tag4.xml><?xml version="1.0" encoding="utf-8"?>
<p:tagLst xmlns:p="http://schemas.openxmlformats.org/presentationml/2006/main">
  <p:tag name="MH" val="20170712092807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MH" val="20170712092807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70712092807"/>
  <p:tag name="MH_LIBRARY" val="GRAPHIC"/>
  <p:tag name="MH_TYPE" val="Other"/>
  <p:tag name="MH_ORDER" val="3"/>
</p:tagLst>
</file>

<file path=ppt/tags/tag7.xml><?xml version="1.0" encoding="utf-8"?>
<p:tagLst xmlns:p="http://schemas.openxmlformats.org/presentationml/2006/main">
  <p:tag name="MH" val="20170712092807"/>
  <p:tag name="MH_LIBRARY" val="GRAPHIC"/>
  <p:tag name="MH_TYPE" val="Other"/>
  <p:tag name="MH_ORDER" val="4"/>
</p:tagLst>
</file>

<file path=ppt/tags/tag8.xml><?xml version="1.0" encoding="utf-8"?>
<p:tagLst xmlns:p="http://schemas.openxmlformats.org/presentationml/2006/main">
  <p:tag name="MH" val="20170712092807"/>
  <p:tag name="MH_LIBRARY" val="GRAPHIC"/>
  <p:tag name="MH_TYPE" val="Other"/>
  <p:tag name="MH_ORDER" val="5"/>
</p:tagLst>
</file>

<file path=ppt/tags/tag9.xml><?xml version="1.0" encoding="utf-8"?>
<p:tagLst xmlns:p="http://schemas.openxmlformats.org/presentationml/2006/main">
  <p:tag name="MH" val="20170712092807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WPS 演示</Application>
  <PresentationFormat>宽屏</PresentationFormat>
  <Paragraphs>142</Paragraphs>
  <Slides>17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FZHei-B01S</vt:lpstr>
      <vt:lpstr>新宋体</vt:lpstr>
      <vt:lpstr>萝莉体 第二版</vt:lpstr>
      <vt:lpstr>等线</vt:lpstr>
      <vt:lpstr>Arial Unicode MS</vt:lpstr>
      <vt:lpstr>等线 Light</vt:lpstr>
      <vt:lpstr>第一PPT，www.1ppt.com​</vt:lpstr>
      <vt:lpstr>1_第一PPT，www.1ppt.com​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</dc:title>
  <dc:creator>第一PPT</dc:creator>
  <cp:keywords>www.1ppt.com</cp:keywords>
  <dc:description>www.1ppt.com</dc:description>
  <cp:lastModifiedBy>玲</cp:lastModifiedBy>
  <cp:revision>50</cp:revision>
  <dcterms:created xsi:type="dcterms:W3CDTF">2018-09-05T05:55:00Z</dcterms:created>
  <dcterms:modified xsi:type="dcterms:W3CDTF">2019-11-12T13:22:12Z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2052-11.1.0.8648</vt:lpwstr>
  </property>
</Properties>
</file>