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74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29B2A7-193D-45A2-AF49-4A12C1D9B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0301" y="1643605"/>
            <a:ext cx="8991600" cy="1645920"/>
          </a:xfrm>
        </p:spPr>
        <p:txBody>
          <a:bodyPr>
            <a:noAutofit/>
          </a:bodyPr>
          <a:lstStyle/>
          <a:p>
            <a:r>
              <a:rPr lang="zh-CN" altLang="en-US" sz="6000" dirty="0"/>
              <a:t>斯腾团队合同签订过程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1854734-FFD2-43F8-AEF3-E61D5040C6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0289" y="3974501"/>
            <a:ext cx="6801612" cy="1239894"/>
          </a:xfrm>
        </p:spPr>
        <p:txBody>
          <a:bodyPr>
            <a:noAutofit/>
          </a:bodyPr>
          <a:lstStyle/>
          <a:p>
            <a:r>
              <a:rPr lang="zh-CN" altLang="en-US" sz="3600" dirty="0"/>
              <a:t>制作人：王雅妮</a:t>
            </a:r>
            <a:endParaRPr lang="en-US" altLang="zh-CN" sz="3600" dirty="0"/>
          </a:p>
          <a:p>
            <a:r>
              <a:rPr lang="zh-CN" altLang="en-US" sz="3600" dirty="0"/>
              <a:t>汇报人：王雅妮</a:t>
            </a:r>
          </a:p>
        </p:txBody>
      </p:sp>
    </p:spTree>
    <p:extLst>
      <p:ext uri="{BB962C8B-B14F-4D97-AF65-F5344CB8AC3E}">
        <p14:creationId xmlns:p14="http://schemas.microsoft.com/office/powerpoint/2010/main" val="1070837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496A6B-BA58-4821-9D77-09E47746DF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4520" y="2514600"/>
            <a:ext cx="8991600" cy="1645920"/>
          </a:xfrm>
        </p:spPr>
        <p:txBody>
          <a:bodyPr>
            <a:normAutofit/>
          </a:bodyPr>
          <a:lstStyle/>
          <a:p>
            <a:r>
              <a:rPr lang="zh-CN" altLang="en-US" sz="8800" dirty="0"/>
              <a:t>感谢聆听！</a:t>
            </a:r>
          </a:p>
        </p:txBody>
      </p:sp>
    </p:spTree>
    <p:extLst>
      <p:ext uri="{BB962C8B-B14F-4D97-AF65-F5344CB8AC3E}">
        <p14:creationId xmlns:p14="http://schemas.microsoft.com/office/powerpoint/2010/main" val="1419091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083513-C812-41F2-A84E-1A9CA146F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6000" dirty="0"/>
              <a:t>目录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79E85E-A098-4D2F-A7D3-49918851D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4223" y="2829055"/>
            <a:ext cx="7729728" cy="3101983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Part 1 / </a:t>
            </a:r>
            <a:r>
              <a:rPr lang="zh-CN" altLang="en-US" sz="2800" dirty="0"/>
              <a:t>团队出发</a:t>
            </a:r>
            <a:endParaRPr lang="en-US" altLang="zh-CN" sz="2800" dirty="0"/>
          </a:p>
          <a:p>
            <a:r>
              <a:rPr lang="en-US" altLang="zh-CN" sz="2800" dirty="0"/>
              <a:t>Part 2 / </a:t>
            </a:r>
            <a:r>
              <a:rPr lang="zh-CN" altLang="en-US" sz="2800" dirty="0"/>
              <a:t>合同商定过程</a:t>
            </a:r>
            <a:endParaRPr lang="en-US" altLang="zh-CN" sz="2800" dirty="0"/>
          </a:p>
          <a:p>
            <a:r>
              <a:rPr lang="en-US" altLang="zh-CN" sz="2800" dirty="0"/>
              <a:t>Part 3 / </a:t>
            </a:r>
            <a:r>
              <a:rPr lang="zh-CN" altLang="en-US" sz="2800" dirty="0"/>
              <a:t>合同签订</a:t>
            </a:r>
            <a:endParaRPr lang="en-US" altLang="zh-CN" sz="2800" dirty="0"/>
          </a:p>
          <a:p>
            <a:r>
              <a:rPr lang="en-US" altLang="zh-CN" sz="2800" dirty="0"/>
              <a:t>Part 4 / </a:t>
            </a:r>
            <a:r>
              <a:rPr lang="zh-CN" altLang="en-US" sz="2800" dirty="0"/>
              <a:t>合同签订总结</a:t>
            </a:r>
          </a:p>
        </p:txBody>
      </p:sp>
    </p:spTree>
    <p:extLst>
      <p:ext uri="{BB962C8B-B14F-4D97-AF65-F5344CB8AC3E}">
        <p14:creationId xmlns:p14="http://schemas.microsoft.com/office/powerpoint/2010/main" val="1063461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C8F0E2-C3E3-4F38-B79D-B9EB89D14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3684" y="698362"/>
            <a:ext cx="7729728" cy="1188720"/>
          </a:xfrm>
        </p:spPr>
        <p:txBody>
          <a:bodyPr>
            <a:noAutofit/>
          </a:bodyPr>
          <a:lstStyle/>
          <a:p>
            <a:r>
              <a:rPr lang="zh-CN" altLang="en-US" sz="7200" dirty="0"/>
              <a:t>团队出发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DA81E7E1-BB1D-4A2A-BD40-B1ED6ACFB88F}"/>
              </a:ext>
            </a:extLst>
          </p:cNvPr>
          <p:cNvSpPr txBox="1"/>
          <p:nvPr/>
        </p:nvSpPr>
        <p:spPr>
          <a:xfrm>
            <a:off x="1973684" y="2734725"/>
            <a:ext cx="803296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/>
              <a:t>出发时间：</a:t>
            </a:r>
            <a:r>
              <a:rPr lang="en-US" altLang="zh-CN" sz="3600" dirty="0"/>
              <a:t>2019</a:t>
            </a:r>
            <a:r>
              <a:rPr lang="zh-CN" altLang="en-US" sz="3600" dirty="0"/>
              <a:t>年</a:t>
            </a:r>
            <a:r>
              <a:rPr lang="en-US" altLang="zh-CN" sz="3600" dirty="0"/>
              <a:t>10</a:t>
            </a:r>
            <a:r>
              <a:rPr lang="zh-CN" altLang="en-US" sz="3600" dirty="0"/>
              <a:t>月</a:t>
            </a:r>
            <a:r>
              <a:rPr lang="en-US" altLang="zh-CN" sz="3600" dirty="0"/>
              <a:t>18</a:t>
            </a:r>
            <a:r>
              <a:rPr lang="zh-CN" altLang="en-US" sz="3600" dirty="0"/>
              <a:t>日 </a:t>
            </a:r>
            <a:r>
              <a:rPr lang="en-US" altLang="zh-CN" sz="3600" dirty="0"/>
              <a:t>13</a:t>
            </a:r>
            <a:r>
              <a:rPr lang="zh-CN" altLang="en-US" sz="3600" dirty="0"/>
              <a:t>：</a:t>
            </a:r>
            <a:r>
              <a:rPr lang="en-US" altLang="zh-CN" sz="3600" dirty="0"/>
              <a:t>30</a:t>
            </a:r>
          </a:p>
          <a:p>
            <a:endParaRPr lang="en-US" altLang="zh-CN" sz="3600" dirty="0"/>
          </a:p>
          <a:p>
            <a:r>
              <a:rPr lang="zh-CN" altLang="en-US" sz="3600" dirty="0"/>
              <a:t>地点：长沙梦马美术教育咨询有限公司</a:t>
            </a:r>
            <a:endParaRPr lang="en-US" altLang="zh-CN" sz="3600" dirty="0"/>
          </a:p>
          <a:p>
            <a:endParaRPr lang="en-US" altLang="zh-CN" sz="3600" dirty="0"/>
          </a:p>
          <a:p>
            <a:r>
              <a:rPr lang="zh-CN" altLang="en-US" sz="3600" dirty="0"/>
              <a:t>成员：全组成员</a:t>
            </a:r>
          </a:p>
        </p:txBody>
      </p:sp>
    </p:spTree>
    <p:extLst>
      <p:ext uri="{BB962C8B-B14F-4D97-AF65-F5344CB8AC3E}">
        <p14:creationId xmlns:p14="http://schemas.microsoft.com/office/powerpoint/2010/main" val="331999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177973-7E57-44BE-887B-6A2A4098B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841" y="1704038"/>
            <a:ext cx="7729728" cy="1188720"/>
          </a:xfrm>
        </p:spPr>
        <p:txBody>
          <a:bodyPr>
            <a:noAutofit/>
          </a:bodyPr>
          <a:lstStyle/>
          <a:p>
            <a:r>
              <a:rPr lang="zh-CN" altLang="en-US" sz="7200" dirty="0"/>
              <a:t>合同签订过程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5B7E78-60F5-4185-8E1A-4524F98C5718}"/>
              </a:ext>
            </a:extLst>
          </p:cNvPr>
          <p:cNvSpPr txBox="1"/>
          <p:nvPr/>
        </p:nvSpPr>
        <p:spPr>
          <a:xfrm>
            <a:off x="3080085" y="3321370"/>
            <a:ext cx="58372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600" baseline="-25000" dirty="0"/>
              <a:t>Contract signing process</a:t>
            </a:r>
            <a:endParaRPr lang="zh-CN" altLang="en-US" sz="6600" baseline="-25000" dirty="0"/>
          </a:p>
        </p:txBody>
      </p:sp>
    </p:spTree>
    <p:extLst>
      <p:ext uri="{BB962C8B-B14F-4D97-AF65-F5344CB8AC3E}">
        <p14:creationId xmlns:p14="http://schemas.microsoft.com/office/powerpoint/2010/main" val="3651772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E06EA1-23B9-4F7B-80D2-64018E045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96837"/>
            <a:ext cx="7729728" cy="1188720"/>
          </a:xfrm>
        </p:spPr>
        <p:txBody>
          <a:bodyPr>
            <a:normAutofit/>
          </a:bodyPr>
          <a:lstStyle/>
          <a:p>
            <a:r>
              <a:rPr lang="zh-CN" altLang="en-US" sz="6000" dirty="0"/>
              <a:t>合同商定过程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62ED495-5ED0-4528-AB52-5EF0D04FA5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937" y="2546685"/>
            <a:ext cx="4959927" cy="2789414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9DB98D0D-4956-44A5-B782-BEC589DA7004}"/>
              </a:ext>
            </a:extLst>
          </p:cNvPr>
          <p:cNvSpPr txBox="1"/>
          <p:nvPr/>
        </p:nvSpPr>
        <p:spPr>
          <a:xfrm>
            <a:off x="2138772" y="2649207"/>
            <a:ext cx="26826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到店后与负责人商讨合同细节，进行修改。与负责人商量上线费用的具体事项，最终敲定。</a:t>
            </a:r>
          </a:p>
        </p:txBody>
      </p:sp>
    </p:spTree>
    <p:extLst>
      <p:ext uri="{BB962C8B-B14F-4D97-AF65-F5344CB8AC3E}">
        <p14:creationId xmlns:p14="http://schemas.microsoft.com/office/powerpoint/2010/main" val="2513922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90460F-7629-4413-B6FD-4C2C1F9FF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291" y="591067"/>
            <a:ext cx="7729728" cy="1188720"/>
          </a:xfrm>
        </p:spPr>
        <p:txBody>
          <a:bodyPr>
            <a:noAutofit/>
          </a:bodyPr>
          <a:lstStyle/>
          <a:p>
            <a:r>
              <a:rPr lang="zh-CN" altLang="en-US" sz="6600" dirty="0"/>
              <a:t>合同商定过程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9401428-BFAB-4182-A304-1281C38E9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7238" y="2153263"/>
            <a:ext cx="4291781" cy="4291781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7783ACF0-6035-43AA-BE8F-A7C165E08474}"/>
              </a:ext>
            </a:extLst>
          </p:cNvPr>
          <p:cNvSpPr txBox="1"/>
          <p:nvPr/>
        </p:nvSpPr>
        <p:spPr>
          <a:xfrm>
            <a:off x="2339291" y="3227333"/>
            <a:ext cx="3201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团队成员帮忙修改机构</a:t>
            </a:r>
            <a:r>
              <a:rPr lang="en-US" altLang="zh-CN" sz="3200" dirty="0"/>
              <a:t>logo</a:t>
            </a:r>
            <a:r>
              <a:rPr lang="zh-CN" altLang="en-US" sz="3200" dirty="0"/>
              <a:t>，商议，选色</a:t>
            </a:r>
          </a:p>
        </p:txBody>
      </p:sp>
    </p:spTree>
    <p:extLst>
      <p:ext uri="{BB962C8B-B14F-4D97-AF65-F5344CB8AC3E}">
        <p14:creationId xmlns:p14="http://schemas.microsoft.com/office/powerpoint/2010/main" val="448257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024463-E34B-4996-96CC-DDD87C470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68452"/>
            <a:ext cx="7729728" cy="1188720"/>
          </a:xfrm>
        </p:spPr>
        <p:txBody>
          <a:bodyPr>
            <a:noAutofit/>
          </a:bodyPr>
          <a:lstStyle/>
          <a:p>
            <a:r>
              <a:rPr lang="zh-CN" altLang="en-US" sz="7200" dirty="0"/>
              <a:t>合同签订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04B5415-2E11-457D-88B8-775BDB2C5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081562"/>
            <a:ext cx="3446515" cy="4593558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60C78314-A841-4127-A1AB-C7DFE0386198}"/>
              </a:ext>
            </a:extLst>
          </p:cNvPr>
          <p:cNvSpPr txBox="1"/>
          <p:nvPr/>
        </p:nvSpPr>
        <p:spPr>
          <a:xfrm>
            <a:off x="2485136" y="2952684"/>
            <a:ext cx="32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/>
              <a:t>斯腾团队与梦马美术教育机构正式签订合同！</a:t>
            </a:r>
          </a:p>
        </p:txBody>
      </p:sp>
    </p:spTree>
    <p:extLst>
      <p:ext uri="{BB962C8B-B14F-4D97-AF65-F5344CB8AC3E}">
        <p14:creationId xmlns:p14="http://schemas.microsoft.com/office/powerpoint/2010/main" val="3086363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E9E3FD-D8EC-45BD-B8EB-87DC6C6BB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8896" y="710692"/>
            <a:ext cx="7729728" cy="1188720"/>
          </a:xfrm>
        </p:spPr>
        <p:txBody>
          <a:bodyPr>
            <a:noAutofit/>
          </a:bodyPr>
          <a:lstStyle/>
          <a:p>
            <a:r>
              <a:rPr lang="zh-CN" altLang="en-US" sz="7200" dirty="0"/>
              <a:t>合同签订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92497A3-D104-402A-8472-9112ADDBD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2882" y="2529840"/>
            <a:ext cx="5305742" cy="2983897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4A0663C2-84C0-4A4B-AE50-E3D71F267A8A}"/>
              </a:ext>
            </a:extLst>
          </p:cNvPr>
          <p:cNvSpPr txBox="1"/>
          <p:nvPr/>
        </p:nvSpPr>
        <p:spPr>
          <a:xfrm>
            <a:off x="1981200" y="3052292"/>
            <a:ext cx="2621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/>
              <a:t>团队成员与负责人合影！</a:t>
            </a:r>
          </a:p>
        </p:txBody>
      </p:sp>
    </p:spTree>
    <p:extLst>
      <p:ext uri="{BB962C8B-B14F-4D97-AF65-F5344CB8AC3E}">
        <p14:creationId xmlns:p14="http://schemas.microsoft.com/office/powerpoint/2010/main" val="3924996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A690C2-19E7-4CA5-ADE1-32EA39BD9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731012"/>
            <a:ext cx="7729728" cy="1188720"/>
          </a:xfrm>
        </p:spPr>
        <p:txBody>
          <a:bodyPr>
            <a:noAutofit/>
          </a:bodyPr>
          <a:lstStyle/>
          <a:p>
            <a:r>
              <a:rPr lang="zh-CN" altLang="en-US" sz="6600" dirty="0"/>
              <a:t>合同签订总结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5EFD9BB-C75F-4613-9213-EE2D6C21DE3B}"/>
              </a:ext>
            </a:extLst>
          </p:cNvPr>
          <p:cNvSpPr txBox="1"/>
          <p:nvPr/>
        </p:nvSpPr>
        <p:spPr>
          <a:xfrm>
            <a:off x="3078480" y="2587558"/>
            <a:ext cx="663515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/>
              <a:t>1.</a:t>
            </a:r>
            <a:r>
              <a:rPr lang="zh-CN" altLang="en-US" sz="3200" dirty="0"/>
              <a:t>提前做好准备，不慌乱，条理清晰</a:t>
            </a:r>
            <a:endParaRPr lang="en-US" altLang="zh-CN" sz="3200" dirty="0"/>
          </a:p>
          <a:p>
            <a:endParaRPr lang="en-US" altLang="zh-CN" sz="3200" dirty="0"/>
          </a:p>
          <a:p>
            <a:r>
              <a:rPr lang="en-US" altLang="zh-CN" sz="3200" dirty="0"/>
              <a:t>2.</a:t>
            </a:r>
            <a:r>
              <a:rPr lang="zh-CN" altLang="en-US" sz="3200" dirty="0"/>
              <a:t>注意基本礼仪</a:t>
            </a:r>
            <a:endParaRPr lang="en-US" altLang="zh-CN" sz="3200" dirty="0"/>
          </a:p>
          <a:p>
            <a:endParaRPr lang="en-US" altLang="zh-CN" sz="3200" dirty="0"/>
          </a:p>
          <a:p>
            <a:r>
              <a:rPr lang="en-US" altLang="zh-CN" sz="3200" dirty="0"/>
              <a:t>3.</a:t>
            </a:r>
            <a:r>
              <a:rPr lang="zh-CN" altLang="en-US" sz="3200" dirty="0"/>
              <a:t>学会考虑双方利益，换位思考</a:t>
            </a:r>
            <a:endParaRPr lang="en-US" altLang="zh-CN" sz="3200" dirty="0"/>
          </a:p>
          <a:p>
            <a:endParaRPr lang="en-US" altLang="zh-CN" sz="3200" dirty="0"/>
          </a:p>
          <a:p>
            <a:r>
              <a:rPr lang="en-US" altLang="zh-CN" sz="3200" dirty="0"/>
              <a:t>4.</a:t>
            </a:r>
            <a:r>
              <a:rPr lang="zh-CN" altLang="en-US" sz="3200" dirty="0"/>
              <a:t>耐心，解释自己的想法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517325789"/>
      </p:ext>
    </p:extLst>
  </p:cSld>
  <p:clrMapOvr>
    <a:masterClrMapping/>
  </p:clrMapOvr>
</p:sld>
</file>

<file path=ppt/theme/theme1.xml><?xml version="1.0" encoding="utf-8"?>
<a:theme xmlns:a="http://schemas.openxmlformats.org/drawingml/2006/main" name="包裹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TM10001115[[fn=包裹]]</Template>
  <TotalTime>117</TotalTime>
  <Words>171</Words>
  <Application>Microsoft Office PowerPoint</Application>
  <PresentationFormat>宽屏</PresentationFormat>
  <Paragraphs>33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包裹</vt:lpstr>
      <vt:lpstr>斯腾团队合同签订过程</vt:lpstr>
      <vt:lpstr>目录</vt:lpstr>
      <vt:lpstr>团队出发</vt:lpstr>
      <vt:lpstr>合同签订过程</vt:lpstr>
      <vt:lpstr>合同商定过程</vt:lpstr>
      <vt:lpstr>合同商定过程</vt:lpstr>
      <vt:lpstr>合同签订</vt:lpstr>
      <vt:lpstr>合同签订</vt:lpstr>
      <vt:lpstr>合同签订总结</vt:lpstr>
      <vt:lpstr>感谢聆听！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斯腾团队合同签订过程</dc:title>
  <dc:creator>王 雅妮</dc:creator>
  <cp:lastModifiedBy>王 雅妮</cp:lastModifiedBy>
  <cp:revision>8</cp:revision>
  <dcterms:created xsi:type="dcterms:W3CDTF">2019-10-20T08:50:03Z</dcterms:created>
  <dcterms:modified xsi:type="dcterms:W3CDTF">2019-10-20T10:47:39Z</dcterms:modified>
</cp:coreProperties>
</file>