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59" r:id="rId6"/>
    <p:sldId id="260" r:id="rId7"/>
    <p:sldId id="262" r:id="rId8"/>
    <p:sldId id="290" r:id="rId9"/>
    <p:sldId id="263" r:id="rId10"/>
    <p:sldId id="292" r:id="rId11"/>
    <p:sldId id="291" r:id="rId12"/>
    <p:sldId id="293" r:id="rId13"/>
    <p:sldId id="264" r:id="rId14"/>
    <p:sldId id="278" r:id="rId15"/>
    <p:sldId id="270" r:id="rId16"/>
  </p:sldIdLst>
  <p:sldSz cx="24384000" cy="13716000"/>
  <p:notesSz cx="5143500" cy="9144000"/>
  <p:embeddedFontLst>
    <p:embeddedFont>
      <p:font typeface="幼圆" panose="02010509060101010101" pitchFamily="49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等线" panose="02010600030101010101" charset="-122"/>
      <p:regular r:id="rId28"/>
    </p:embeddedFont>
  </p:embeddedFontLst>
  <p:custDataLst>
    <p:tags r:id="rId2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56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33" d="100"/>
          <a:sy n="33" d="100"/>
        </p:scale>
        <p:origin x="-840" y="-78"/>
      </p:cViewPr>
      <p:guideLst>
        <p:guide orient="horz" pos="4320"/>
        <p:guide pos="7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7.xml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8AFE-AF0A-4A49-A143-BD358BC78C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5.png"/><Relationship Id="rId7" Type="http://schemas.openxmlformats.org/officeDocument/2006/relationships/image" Target="../media/image14.jpeg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34.png"/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4.jpeg"/><Relationship Id="rId3" Type="http://schemas.openxmlformats.org/officeDocument/2006/relationships/image" Target="../media/image7.jpe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0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2" name="image 1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" y="6350"/>
            <a:ext cx="24384000" cy="13703300"/>
          </a:xfrm>
          <a:prstGeom prst="rect">
            <a:avLst/>
          </a:prstGeom>
        </p:spPr>
      </p:pic>
      <p:sp>
        <p:nvSpPr>
          <p:cNvPr id="10004" name="Object 10004"/>
          <p:cNvSpPr txBox="1"/>
          <p:nvPr/>
        </p:nvSpPr>
        <p:spPr>
          <a:xfrm>
            <a:off x="15270480" y="5412740"/>
            <a:ext cx="5448300" cy="431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endParaRPr lang="en-US" dirty="0"/>
          </a:p>
        </p:txBody>
      </p:sp>
      <p:pic>
        <p:nvPicPr>
          <p:cNvPr id="10008" name="image 1000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2700" y="8051800"/>
            <a:ext cx="5969000" cy="4648200"/>
          </a:xfrm>
          <a:prstGeom prst="rect">
            <a:avLst/>
          </a:prstGeom>
        </p:spPr>
      </p:pic>
      <p:pic>
        <p:nvPicPr>
          <p:cNvPr id="100010" name="image 100010"/>
          <p:cNvPicPr>
            <a:picLocks noChangeAspect="1"/>
          </p:cNvPicPr>
          <p:nvPr/>
        </p:nvPicPr>
        <p:blipFill>
          <a:blip r:embed="rId3">
            <a:alphaModFix amt="50196"/>
          </a:blip>
          <a:srcRect/>
          <a:stretch>
            <a:fillRect/>
          </a:stretch>
        </p:blipFill>
        <p:spPr>
          <a:xfrm>
            <a:off x="1790700" y="9017000"/>
            <a:ext cx="292100" cy="292100"/>
          </a:xfrm>
          <a:prstGeom prst="rect">
            <a:avLst/>
          </a:prstGeom>
        </p:spPr>
      </p:pic>
      <p:pic>
        <p:nvPicPr>
          <p:cNvPr id="100011" name="image 100011"/>
          <p:cNvPicPr>
            <a:picLocks noChangeAspect="1"/>
          </p:cNvPicPr>
          <p:nvPr/>
        </p:nvPicPr>
        <p:blipFill>
          <a:blip r:embed="rId3">
            <a:alphaModFix amt="50196"/>
          </a:blip>
          <a:srcRect/>
          <a:stretch>
            <a:fillRect/>
          </a:stretch>
        </p:blipFill>
        <p:spPr>
          <a:xfrm>
            <a:off x="6502400" y="9017000"/>
            <a:ext cx="292100" cy="292100"/>
          </a:xfrm>
          <a:prstGeom prst="rect">
            <a:avLst/>
          </a:prstGeom>
        </p:spPr>
      </p:pic>
      <p:pic>
        <p:nvPicPr>
          <p:cNvPr id="100012" name="image 100012"/>
          <p:cNvPicPr>
            <a:picLocks noChangeAspect="1"/>
          </p:cNvPicPr>
          <p:nvPr/>
        </p:nvPicPr>
        <p:blipFill>
          <a:blip r:embed="rId3">
            <a:alphaModFix amt="50196"/>
          </a:blip>
          <a:srcRect/>
          <a:stretch>
            <a:fillRect/>
          </a:stretch>
        </p:blipFill>
        <p:spPr>
          <a:xfrm>
            <a:off x="1790700" y="11976100"/>
            <a:ext cx="292100" cy="292100"/>
          </a:xfrm>
          <a:prstGeom prst="rect">
            <a:avLst/>
          </a:prstGeom>
        </p:spPr>
      </p:pic>
      <p:pic>
        <p:nvPicPr>
          <p:cNvPr id="100013" name="image 100013"/>
          <p:cNvPicPr>
            <a:picLocks noChangeAspect="1"/>
          </p:cNvPicPr>
          <p:nvPr/>
        </p:nvPicPr>
        <p:blipFill>
          <a:blip r:embed="rId3">
            <a:alphaModFix amt="50196"/>
          </a:blip>
          <a:srcRect/>
          <a:stretch>
            <a:fillRect/>
          </a:stretch>
        </p:blipFill>
        <p:spPr>
          <a:xfrm>
            <a:off x="6502400" y="11976100"/>
            <a:ext cx="292100" cy="292100"/>
          </a:xfrm>
          <a:prstGeom prst="rect">
            <a:avLst/>
          </a:prstGeom>
        </p:spPr>
      </p:pic>
      <p:sp>
        <p:nvSpPr>
          <p:cNvPr id="100014" name="Object 100014"/>
          <p:cNvSpPr txBox="1"/>
          <p:nvPr/>
        </p:nvSpPr>
        <p:spPr>
          <a:xfrm>
            <a:off x="3878441" y="2853780"/>
            <a:ext cx="7531100" cy="3124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95000"/>
              </a:lnSpc>
            </a:pPr>
            <a:r>
              <a:rPr lang="zh-CN" altLang="en-US" sz="10820" b="0" i="0" dirty="0" smtClean="0">
                <a:solidFill>
                  <a:srgbClr val="FFFFFF">
                    <a:alpha val="100000"/>
                  </a:srgbClr>
                </a:solidFill>
                <a:latin typeface="+mn-ea"/>
              </a:rPr>
              <a:t>云溪团队</a:t>
            </a:r>
            <a:endParaRPr lang="en-US" dirty="0"/>
          </a:p>
          <a:p>
            <a:pPr algn="r">
              <a:lnSpc>
                <a:spcPct val="95000"/>
              </a:lnSpc>
            </a:pP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90700" y="5378450"/>
            <a:ext cx="896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需求文档汇报</a:t>
            </a:r>
            <a:r>
              <a:rPr lang="en-US" altLang="zh-CN" sz="8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PPT</a:t>
            </a:r>
            <a:endParaRPr lang="en-US" altLang="zh-CN" sz="80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2800" y="9596120"/>
            <a:ext cx="4827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bg1"/>
                </a:solidFill>
                <a:uFillTx/>
              </a:rPr>
              <a:t>制作人：吴磊</a:t>
            </a:r>
            <a:endParaRPr lang="zh-CN" altLang="en-US" sz="4800">
              <a:solidFill>
                <a:schemeClr val="bg1"/>
              </a:solidFill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2800" y="10864850"/>
            <a:ext cx="4827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  <a:uFillTx/>
              </a:rPr>
              <a:t>汇报人：肖振华</a:t>
            </a:r>
            <a:endParaRPr lang="zh-CN" altLang="en-US" sz="4800">
              <a:solidFill>
                <a:schemeClr val="bg1"/>
              </a:solidFill>
              <a:uFillTx/>
            </a:endParaRPr>
          </a:p>
        </p:txBody>
      </p:sp>
      <p:pic>
        <p:nvPicPr>
          <p:cNvPr id="4" name="图片 3" descr="云溪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75" y="442595"/>
            <a:ext cx="6257925" cy="6257925"/>
          </a:xfrm>
          <a:prstGeom prst="rect">
            <a:avLst/>
          </a:prstGeom>
        </p:spPr>
      </p:pic>
      <p:pic>
        <p:nvPicPr>
          <p:cNvPr id="6" name="图片 5" descr="QQ图片20191010195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895" y="1143000"/>
            <a:ext cx="9364345" cy="1180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" grpId="0"/>
      <p:bldP spid="1000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02" name="image 7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5715" y="0"/>
            <a:ext cx="24384000" cy="13716000"/>
          </a:xfrm>
          <a:prstGeom prst="rect">
            <a:avLst/>
          </a:prstGeom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19778738" y="2589858"/>
            <a:ext cx="523220" cy="10102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endParaRPr lang="zh-CN" altLang="en-US" sz="2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 rot="5844680">
            <a:off x="9564977" y="9311221"/>
            <a:ext cx="1350740" cy="137477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defTabSz="1828800">
              <a:defRPr/>
            </a:pPr>
            <a:endParaRPr lang="zh-CN" altLang="en-US" sz="36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844680">
            <a:off x="13667933" y="5719507"/>
            <a:ext cx="1350740" cy="137477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defTabSz="1828800">
              <a:defRPr/>
            </a:pPr>
            <a:endParaRPr lang="zh-CN" altLang="en-US" sz="36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67278" y="9240380"/>
            <a:ext cx="5625032" cy="1201184"/>
            <a:chOff x="1181795" y="3344238"/>
            <a:chExt cx="2241974" cy="600592"/>
          </a:xfrm>
        </p:grpSpPr>
        <p:sp>
          <p:nvSpPr>
            <p:cNvPr id="15" name="矩形 14"/>
            <p:cNvSpPr/>
            <p:nvPr/>
          </p:nvSpPr>
          <p:spPr>
            <a:xfrm>
              <a:off x="1278878" y="3677812"/>
              <a:ext cx="2047810" cy="267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81795" y="3344238"/>
              <a:ext cx="2241974" cy="340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讨论过程中</a:t>
              </a:r>
              <a:endParaRPr lang="zh-CN" alt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876562" y="9398495"/>
            <a:ext cx="6684527" cy="1201184"/>
            <a:chOff x="662430" y="3344238"/>
            <a:chExt cx="2664258" cy="600592"/>
          </a:xfrm>
        </p:grpSpPr>
        <p:sp>
          <p:nvSpPr>
            <p:cNvPr id="21" name="矩形 20"/>
            <p:cNvSpPr/>
            <p:nvPr/>
          </p:nvSpPr>
          <p:spPr>
            <a:xfrm>
              <a:off x="1278878" y="3677812"/>
              <a:ext cx="2047810" cy="267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2430" y="3344238"/>
              <a:ext cx="2241974" cy="3110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合照</a:t>
              </a:r>
              <a:endParaRPr lang="zh-CN" alt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2242"/>
          <a:stretch>
            <a:fillRect/>
          </a:stretch>
        </p:blipFill>
        <p:spPr>
          <a:xfrm>
            <a:off x="3373658" y="1292461"/>
            <a:ext cx="2120430" cy="18669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494087" y="1641136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3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工作详情</a:t>
            </a:r>
            <a:endParaRPr lang="zh-CN" altLang="en-US" sz="6400" b="1" dirty="0">
              <a:blipFill>
                <a:blip r:embed="rId3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460" y="3766463"/>
            <a:ext cx="6431850" cy="4825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4978" y="3566438"/>
            <a:ext cx="6926957" cy="5197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2" name="image 9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90003" name="image 9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90900" y="3898900"/>
            <a:ext cx="5943600" cy="5943600"/>
          </a:xfrm>
          <a:prstGeom prst="rect">
            <a:avLst/>
          </a:prstGeom>
        </p:spPr>
      </p:pic>
      <p:pic>
        <p:nvPicPr>
          <p:cNvPr id="90004" name="image 90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40400" y="7609591"/>
            <a:ext cx="3111500" cy="2032000"/>
          </a:xfrm>
          <a:prstGeom prst="rect">
            <a:avLst/>
          </a:prstGeom>
        </p:spPr>
      </p:pic>
      <p:pic>
        <p:nvPicPr>
          <p:cNvPr id="90005" name="image 9000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121900"/>
            <a:ext cx="2413000" cy="3073400"/>
          </a:xfrm>
          <a:prstGeom prst="rect">
            <a:avLst/>
          </a:prstGeom>
        </p:spPr>
      </p:pic>
      <p:pic>
        <p:nvPicPr>
          <p:cNvPr id="90006" name="image 900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33500" y="9791700"/>
            <a:ext cx="7988300" cy="50800"/>
          </a:xfrm>
          <a:prstGeom prst="rect">
            <a:avLst/>
          </a:prstGeom>
        </p:spPr>
      </p:pic>
      <p:pic>
        <p:nvPicPr>
          <p:cNvPr id="90007" name="image 9000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00200" y="7404100"/>
            <a:ext cx="7442200" cy="1320800"/>
          </a:xfrm>
          <a:prstGeom prst="rect">
            <a:avLst/>
          </a:prstGeom>
        </p:spPr>
      </p:pic>
      <p:pic>
        <p:nvPicPr>
          <p:cNvPr id="90008" name="image 900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33500" y="3898900"/>
            <a:ext cx="7988300" cy="50800"/>
          </a:xfrm>
          <a:prstGeom prst="rect">
            <a:avLst/>
          </a:prstGeom>
        </p:spPr>
      </p:pic>
      <p:sp>
        <p:nvSpPr>
          <p:cNvPr id="90009" name="Object 90009"/>
          <p:cNvSpPr txBox="1"/>
          <p:nvPr/>
        </p:nvSpPr>
        <p:spPr>
          <a:xfrm>
            <a:off x="14585950" y="5016500"/>
            <a:ext cx="6772425" cy="1919551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0" b="0" i="0" spc="120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第三</a:t>
            </a:r>
            <a:r>
              <a:rPr lang="zh-CN" altLang="en-US" sz="12000" b="0" i="0" spc="120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</a:t>
            </a:r>
            <a:endParaRPr lang="zh-CN" altLang="en-US" sz="12000" b="0" i="0" spc="1200" dirty="0">
              <a:solidFill>
                <a:srgbClr val="426974">
                  <a:alpha val="10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00010" name="Object 900010"/>
          <p:cNvSpPr txBox="1"/>
          <p:nvPr/>
        </p:nvSpPr>
        <p:spPr>
          <a:xfrm>
            <a:off x="15840671" y="7609591"/>
            <a:ext cx="4263705" cy="969278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0" i="0" spc="600" dirty="0">
                <a:solidFill>
                  <a:srgbClr val="FFFFFF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工作总结</a:t>
            </a:r>
            <a:endParaRPr lang="zh-CN" altLang="en-US" sz="6000" b="0" i="0" spc="600" dirty="0">
              <a:solidFill>
                <a:srgbClr val="FFFFFF">
                  <a:alpha val="10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500" y="4089399"/>
            <a:ext cx="5524500" cy="5601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985" y="12065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013420" y="10074910"/>
            <a:ext cx="1752600" cy="2209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1" y="2375247"/>
            <a:ext cx="11065840" cy="11065840"/>
          </a:xfrm>
          <a:prstGeom prst="rect">
            <a:avLst/>
          </a:prstGeom>
        </p:spPr>
      </p:pic>
      <p:grpSp>
        <p:nvGrpSpPr>
          <p:cNvPr id="5" name="PA_chenying0907 5"/>
          <p:cNvGrpSpPr/>
          <p:nvPr>
            <p:custDataLst>
              <p:tags r:id="rId4"/>
            </p:custDataLst>
          </p:nvPr>
        </p:nvGrpSpPr>
        <p:grpSpPr>
          <a:xfrm flipH="1">
            <a:off x="13151245" y="2969810"/>
            <a:ext cx="2827081" cy="2524859"/>
            <a:chOff x="6208713" y="1243013"/>
            <a:chExt cx="706438" cy="620713"/>
          </a:xfrm>
          <a:solidFill>
            <a:srgbClr val="456975"/>
          </a:solidFill>
        </p:grpSpPr>
        <p:sp>
          <p:nvSpPr>
            <p:cNvPr id="6" name="chenying0907 804"/>
            <p:cNvSpPr/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" name="chenying0907 805"/>
            <p:cNvSpPr/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8" name="chenying0907 806"/>
            <p:cNvSpPr/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9" name="chenying0907 807"/>
            <p:cNvSpPr/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0" name="chenying0907 809"/>
            <p:cNvSpPr/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1" name="chenying0907 810"/>
            <p:cNvSpPr/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2" name="chenying0907 811"/>
            <p:cNvSpPr/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3" name="chenying0907 812"/>
            <p:cNvSpPr/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4" name="chenying0907 813"/>
            <p:cNvSpPr/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5" name="chenying0907 814"/>
            <p:cNvSpPr/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6" name="chenying0907 815"/>
            <p:cNvSpPr/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7" name="chenying0907 816"/>
            <p:cNvSpPr/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8" name="chenying0907 817"/>
            <p:cNvSpPr/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19" name="chenying0907 818"/>
            <p:cNvSpPr/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0" name="chenying0907 821"/>
            <p:cNvSpPr/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1" name="chenying0907 822"/>
            <p:cNvSpPr/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2" name="chenying0907 823"/>
            <p:cNvSpPr/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3" name="chenying0907 824"/>
            <p:cNvSpPr/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4" name="chenying0907 825"/>
            <p:cNvSpPr/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5" name="chenying0907 826"/>
            <p:cNvSpPr/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6" name="chenying0907 827"/>
            <p:cNvSpPr/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7" name="chenying0907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8" name="chenying0907 829"/>
            <p:cNvSpPr/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29" name="chenying0907 830"/>
            <p:cNvSpPr/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0" name="chenying0907 831"/>
            <p:cNvSpPr/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</p:grpSp>
      <p:grpSp>
        <p:nvGrpSpPr>
          <p:cNvPr id="31" name="PA_chenying0907 35"/>
          <p:cNvGrpSpPr/>
          <p:nvPr>
            <p:custDataLst>
              <p:tags r:id="rId5"/>
            </p:custDataLst>
          </p:nvPr>
        </p:nvGrpSpPr>
        <p:grpSpPr>
          <a:xfrm flipH="1">
            <a:off x="16593210" y="2969810"/>
            <a:ext cx="2827081" cy="2524859"/>
            <a:chOff x="6208713" y="1243013"/>
            <a:chExt cx="706438" cy="620713"/>
          </a:xfrm>
          <a:solidFill>
            <a:srgbClr val="456975"/>
          </a:solidFill>
        </p:grpSpPr>
        <p:sp>
          <p:nvSpPr>
            <p:cNvPr id="32" name="chenying0907 804"/>
            <p:cNvSpPr/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3" name="chenying0907 805"/>
            <p:cNvSpPr/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4" name="chenying0907 806"/>
            <p:cNvSpPr/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5" name="chenying0907 807"/>
            <p:cNvSpPr/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6" name="chenying0907 809"/>
            <p:cNvSpPr/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7" name="chenying0907 810"/>
            <p:cNvSpPr/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8" name="chenying0907 811"/>
            <p:cNvSpPr/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39" name="chenying0907 812"/>
            <p:cNvSpPr/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0" name="chenying0907 813"/>
            <p:cNvSpPr/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1" name="chenying0907 814"/>
            <p:cNvSpPr/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2" name="chenying0907 815"/>
            <p:cNvSpPr/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3" name="chenying0907 816"/>
            <p:cNvSpPr/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4" name="chenying0907 817"/>
            <p:cNvSpPr/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5" name="chenying0907 818"/>
            <p:cNvSpPr/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6" name="chenying0907 821"/>
            <p:cNvSpPr/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7" name="chenying0907 822"/>
            <p:cNvSpPr/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8" name="chenying0907 823"/>
            <p:cNvSpPr/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49" name="chenying0907 824"/>
            <p:cNvSpPr/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0" name="chenying0907 825"/>
            <p:cNvSpPr/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1" name="chenying0907 826"/>
            <p:cNvSpPr/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2" name="chenying0907 827"/>
            <p:cNvSpPr/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3" name="chenying0907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4" name="chenying0907 829"/>
            <p:cNvSpPr/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5" name="chenying0907 830"/>
            <p:cNvSpPr/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6" name="chenying0907 831"/>
            <p:cNvSpPr/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</p:grpSp>
      <p:grpSp>
        <p:nvGrpSpPr>
          <p:cNvPr id="57" name="PA_chenying0907 61"/>
          <p:cNvGrpSpPr/>
          <p:nvPr>
            <p:custDataLst>
              <p:tags r:id="rId6"/>
            </p:custDataLst>
          </p:nvPr>
        </p:nvGrpSpPr>
        <p:grpSpPr>
          <a:xfrm flipH="1">
            <a:off x="20148850" y="3123349"/>
            <a:ext cx="2827081" cy="2524859"/>
            <a:chOff x="6208713" y="1243013"/>
            <a:chExt cx="706438" cy="620713"/>
          </a:xfrm>
          <a:solidFill>
            <a:srgbClr val="456975"/>
          </a:solidFill>
        </p:grpSpPr>
        <p:sp>
          <p:nvSpPr>
            <p:cNvPr id="58" name="chenying0907 804"/>
            <p:cNvSpPr/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59" name="chenying0907 805"/>
            <p:cNvSpPr/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0" name="chenying0907 806"/>
            <p:cNvSpPr/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1" name="chenying0907 807"/>
            <p:cNvSpPr/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2" name="chenying0907 809"/>
            <p:cNvSpPr/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3" name="chenying0907 810"/>
            <p:cNvSpPr/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4" name="chenying0907 811"/>
            <p:cNvSpPr/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5" name="chenying0907 812"/>
            <p:cNvSpPr/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6" name="chenying0907 813"/>
            <p:cNvSpPr/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7" name="chenying0907 814"/>
            <p:cNvSpPr/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8" name="chenying0907 815"/>
            <p:cNvSpPr/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69" name="chenying0907 816"/>
            <p:cNvSpPr/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0" name="chenying0907 817"/>
            <p:cNvSpPr/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1" name="chenying0907 818"/>
            <p:cNvSpPr/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2" name="chenying0907 821"/>
            <p:cNvSpPr/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3" name="chenying0907 822"/>
            <p:cNvSpPr/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4" name="chenying0907 823"/>
            <p:cNvSpPr/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5" name="chenying0907 824"/>
            <p:cNvSpPr/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6" name="chenying0907 825"/>
            <p:cNvSpPr/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7" name="chenying0907 826"/>
            <p:cNvSpPr/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8" name="chenying0907 827"/>
            <p:cNvSpPr/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79" name="chenying0907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80" name="chenying0907 829"/>
            <p:cNvSpPr/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81" name="chenying0907 830"/>
            <p:cNvSpPr/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  <p:sp>
          <p:nvSpPr>
            <p:cNvPr id="82" name="chenying0907 831"/>
            <p:cNvSpPr/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325120" tIns="162560" rIns="325120" bIns="162560" numCol="1" anchor="t" anchorCtr="0" compatLnSpc="1"/>
            <a:lstStyle/>
            <a:p>
              <a:endParaRPr lang="zh-CN" altLang="en-US" sz="6400"/>
            </a:p>
          </p:txBody>
        </p:sp>
      </p:grpSp>
      <p:sp>
        <p:nvSpPr>
          <p:cNvPr id="83" name="PA_矩形 87"/>
          <p:cNvSpPr/>
          <p:nvPr>
            <p:custDataLst>
              <p:tags r:id="rId7"/>
            </p:custDataLst>
          </p:nvPr>
        </p:nvSpPr>
        <p:spPr>
          <a:xfrm flipH="1">
            <a:off x="13198595" y="6455969"/>
            <a:ext cx="923475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bg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团结就是力量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PA_矩形 87"/>
          <p:cNvSpPr/>
          <p:nvPr>
            <p:custDataLst>
              <p:tags r:id="rId8"/>
            </p:custDataLst>
          </p:nvPr>
        </p:nvSpPr>
        <p:spPr>
          <a:xfrm flipH="1">
            <a:off x="13315587" y="8934688"/>
            <a:ext cx="923475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bg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坚持、努力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PA_矩形 87"/>
          <p:cNvSpPr/>
          <p:nvPr>
            <p:custDataLst>
              <p:tags r:id="rId9"/>
            </p:custDataLst>
          </p:nvPr>
        </p:nvSpPr>
        <p:spPr>
          <a:xfrm flipH="1">
            <a:off x="13252081" y="7736863"/>
            <a:ext cx="923475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chemeClr val="bg2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思考、沟通、学习</a:t>
            </a: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0" cstate="screen"/>
          <a:srcRect l="-2242"/>
          <a:stretch>
            <a:fillRect/>
          </a:stretch>
        </p:blipFill>
        <p:spPr>
          <a:xfrm>
            <a:off x="1379624" y="1191126"/>
            <a:ext cx="2120430" cy="1866900"/>
          </a:xfrm>
          <a:prstGeom prst="rect">
            <a:avLst/>
          </a:prstGeom>
        </p:spPr>
      </p:pic>
      <p:sp>
        <p:nvSpPr>
          <p:cNvPr id="92" name="文本框 91"/>
          <p:cNvSpPr txBox="1"/>
          <p:nvPr/>
        </p:nvSpPr>
        <p:spPr>
          <a:xfrm>
            <a:off x="3500053" y="1539801"/>
            <a:ext cx="68199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11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工作总结</a:t>
            </a:r>
            <a:endParaRPr lang="zh-CN" altLang="en-US" sz="6400" b="1" dirty="0">
              <a:blipFill>
                <a:blip r:embed="rId11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002" name="image 15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50003" name="image 15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27400" y="4025900"/>
            <a:ext cx="4114800" cy="5194300"/>
          </a:xfrm>
          <a:prstGeom prst="rect">
            <a:avLst/>
          </a:prstGeom>
        </p:spPr>
      </p:pic>
      <p:pic>
        <p:nvPicPr>
          <p:cNvPr id="150004" name="image 150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74900" y="9537700"/>
            <a:ext cx="7988300" cy="50800"/>
          </a:xfrm>
          <a:prstGeom prst="rect">
            <a:avLst/>
          </a:prstGeom>
        </p:spPr>
      </p:pic>
      <p:pic>
        <p:nvPicPr>
          <p:cNvPr id="150005" name="image 15000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74900" y="4152900"/>
            <a:ext cx="7988300" cy="50800"/>
          </a:xfrm>
          <a:prstGeom prst="rect">
            <a:avLst/>
          </a:prstGeom>
        </p:spPr>
      </p:pic>
      <p:pic>
        <p:nvPicPr>
          <p:cNvPr id="150006" name="image 1500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92000" y="279400"/>
            <a:ext cx="1206500" cy="13169900"/>
          </a:xfrm>
          <a:prstGeom prst="rect">
            <a:avLst/>
          </a:prstGeom>
        </p:spPr>
      </p:pic>
      <p:pic>
        <p:nvPicPr>
          <p:cNvPr id="150007" name="image 15000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2743200"/>
            <a:ext cx="990600" cy="482600"/>
          </a:xfrm>
          <a:prstGeom prst="rect">
            <a:avLst/>
          </a:prstGeom>
        </p:spPr>
      </p:pic>
      <p:pic>
        <p:nvPicPr>
          <p:cNvPr id="150008" name="image 1500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5321300"/>
            <a:ext cx="990600" cy="482600"/>
          </a:xfrm>
          <a:prstGeom prst="rect">
            <a:avLst/>
          </a:prstGeom>
        </p:spPr>
      </p:pic>
      <p:pic>
        <p:nvPicPr>
          <p:cNvPr id="150009" name="image 15000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7912100"/>
            <a:ext cx="990600" cy="482600"/>
          </a:xfrm>
          <a:prstGeom prst="rect">
            <a:avLst/>
          </a:prstGeom>
        </p:spPr>
      </p:pic>
      <p:pic>
        <p:nvPicPr>
          <p:cNvPr id="1500010" name="image 15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10490200"/>
            <a:ext cx="990600" cy="482600"/>
          </a:xfrm>
          <a:prstGeom prst="rect">
            <a:avLst/>
          </a:prstGeom>
        </p:spPr>
      </p:pic>
      <p:sp>
        <p:nvSpPr>
          <p:cNvPr id="1500011" name="Object 1500011"/>
          <p:cNvSpPr txBox="1"/>
          <p:nvPr/>
        </p:nvSpPr>
        <p:spPr>
          <a:xfrm>
            <a:off x="15449804" y="9169400"/>
            <a:ext cx="5251989" cy="64618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i="0" spc="400" dirty="0">
                <a:solidFill>
                  <a:srgbClr val="FCFCFC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演讲结束 谢谢观看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475" y="4657724"/>
            <a:ext cx="7988300" cy="4578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2" name="image 2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7620" y="-1270"/>
            <a:ext cx="24384000" cy="13716000"/>
          </a:xfrm>
          <a:prstGeom prst="rect">
            <a:avLst/>
          </a:prstGeom>
        </p:spPr>
      </p:pic>
      <p:sp>
        <p:nvSpPr>
          <p:cNvPr id="20004" name="Object 20004"/>
          <p:cNvSpPr txBox="1"/>
          <p:nvPr/>
        </p:nvSpPr>
        <p:spPr>
          <a:xfrm>
            <a:off x="3326658" y="7569200"/>
            <a:ext cx="6083300" cy="1219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0" b="0" i="0" spc="320" dirty="0">
                <a:solidFill>
                  <a:srgbClr val="134451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en-US" dirty="0"/>
          </a:p>
        </p:txBody>
      </p:sp>
      <p:pic>
        <p:nvPicPr>
          <p:cNvPr id="20005" name="image 2000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4900" y="8915400"/>
            <a:ext cx="7988300" cy="50800"/>
          </a:xfrm>
          <a:prstGeom prst="rect">
            <a:avLst/>
          </a:prstGeom>
        </p:spPr>
      </p:pic>
      <p:pic>
        <p:nvPicPr>
          <p:cNvPr id="20006" name="image 200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4900" y="4762500"/>
            <a:ext cx="7988300" cy="50800"/>
          </a:xfrm>
          <a:prstGeom prst="rect">
            <a:avLst/>
          </a:prstGeom>
        </p:spPr>
      </p:pic>
      <p:sp>
        <p:nvSpPr>
          <p:cNvPr id="20007" name="Object 20007"/>
          <p:cNvSpPr txBox="1"/>
          <p:nvPr/>
        </p:nvSpPr>
        <p:spPr>
          <a:xfrm>
            <a:off x="15405100" y="2603500"/>
            <a:ext cx="3251200" cy="82880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248000"/>
              </a:lnSpc>
            </a:pPr>
            <a:endParaRPr lang="en-US" dirty="0"/>
          </a:p>
          <a:p>
            <a:pPr algn="l">
              <a:lnSpc>
                <a:spcPct val="248000"/>
              </a:lnSpc>
            </a:pPr>
            <a:r>
              <a:rPr lang="zh-CN" altLang="en-US" sz="4500" b="0" i="0" spc="54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讨论过程</a:t>
            </a:r>
            <a:endParaRPr lang="en-US" dirty="0"/>
          </a:p>
          <a:p>
            <a:pPr algn="l">
              <a:lnSpc>
                <a:spcPct val="248000"/>
              </a:lnSpc>
            </a:pPr>
            <a:r>
              <a:rPr lang="zh-CN" altLang="en-US" sz="4500" b="0" i="0" spc="54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签订文档</a:t>
            </a:r>
            <a:endParaRPr lang="en-US" dirty="0"/>
          </a:p>
          <a:p>
            <a:pPr algn="l">
              <a:lnSpc>
                <a:spcPct val="248000"/>
              </a:lnSpc>
            </a:pPr>
            <a:r>
              <a:rPr lang="zh-CN" altLang="en-US" sz="4500" b="0" i="0" spc="54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工作总结</a:t>
            </a:r>
            <a:endParaRPr lang="en-US" dirty="0"/>
          </a:p>
          <a:p>
            <a:pPr algn="l">
              <a:lnSpc>
                <a:spcPct val="248000"/>
              </a:lnSpc>
            </a:pPr>
            <a:endParaRPr lang="en-US" dirty="0"/>
          </a:p>
        </p:txBody>
      </p:sp>
      <p:sp>
        <p:nvSpPr>
          <p:cNvPr id="20009" name="Object 20009"/>
          <p:cNvSpPr txBox="1"/>
          <p:nvPr/>
        </p:nvSpPr>
        <p:spPr>
          <a:xfrm>
            <a:off x="13963029" y="9827030"/>
            <a:ext cx="8255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 i="0" spc="719" dirty="0">
                <a:solidFill>
                  <a:srgbClr val="FFFFFF">
                    <a:alpha val="100000"/>
                  </a:srgbClr>
                </a:solidFill>
                <a:latin typeface="魂心" panose="02000009000000000000" charset="-128"/>
                <a:ea typeface="魂心" panose="02000009000000000000" charset="-128"/>
              </a:rPr>
              <a:t>5</a:t>
            </a:r>
            <a:endParaRPr lang="en-US" dirty="0"/>
          </a:p>
        </p:txBody>
      </p:sp>
      <p:sp>
        <p:nvSpPr>
          <p:cNvPr id="200011" name="Object 200011"/>
          <p:cNvSpPr txBox="1"/>
          <p:nvPr/>
        </p:nvSpPr>
        <p:spPr>
          <a:xfrm>
            <a:off x="13963029" y="8112530"/>
            <a:ext cx="8255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 i="0" spc="719" dirty="0">
                <a:solidFill>
                  <a:srgbClr val="FFFFFF">
                    <a:alpha val="100000"/>
                  </a:srgbClr>
                </a:solidFill>
                <a:latin typeface="魂心" panose="02000009000000000000" charset="-128"/>
                <a:ea typeface="魂心" panose="02000009000000000000" charset="-128"/>
              </a:rPr>
              <a:t>4</a:t>
            </a:r>
            <a:endParaRPr lang="en-US" dirty="0"/>
          </a:p>
        </p:txBody>
      </p:sp>
      <p:sp>
        <p:nvSpPr>
          <p:cNvPr id="200013" name="Object 200013"/>
          <p:cNvSpPr txBox="1"/>
          <p:nvPr/>
        </p:nvSpPr>
        <p:spPr>
          <a:xfrm>
            <a:off x="13963029" y="6385330"/>
            <a:ext cx="8255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 i="0" spc="719" dirty="0">
                <a:solidFill>
                  <a:srgbClr val="FFFFFF">
                    <a:alpha val="100000"/>
                  </a:srgbClr>
                </a:solidFill>
                <a:latin typeface="魂心" panose="02000009000000000000" charset="-128"/>
                <a:ea typeface="魂心" panose="02000009000000000000" charset="-128"/>
              </a:rPr>
              <a:t>3</a:t>
            </a:r>
            <a:endParaRPr lang="en-US" dirty="0"/>
          </a:p>
        </p:txBody>
      </p:sp>
      <p:sp>
        <p:nvSpPr>
          <p:cNvPr id="200015" name="Object 200015"/>
          <p:cNvSpPr txBox="1"/>
          <p:nvPr/>
        </p:nvSpPr>
        <p:spPr>
          <a:xfrm>
            <a:off x="13963029" y="4683530"/>
            <a:ext cx="8255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 i="0" spc="719" dirty="0">
                <a:solidFill>
                  <a:srgbClr val="FFFFFF">
                    <a:alpha val="100000"/>
                  </a:srgbClr>
                </a:solidFill>
                <a:latin typeface="魂心" panose="02000009000000000000" charset="-128"/>
                <a:ea typeface="魂心" panose="02000009000000000000" charset="-128"/>
              </a:rPr>
              <a:t>2</a:t>
            </a:r>
            <a:endParaRPr lang="en-US" dirty="0"/>
          </a:p>
        </p:txBody>
      </p:sp>
      <p:sp>
        <p:nvSpPr>
          <p:cNvPr id="200017" name="Object 200017"/>
          <p:cNvSpPr txBox="1"/>
          <p:nvPr/>
        </p:nvSpPr>
        <p:spPr>
          <a:xfrm>
            <a:off x="13963029" y="2969030"/>
            <a:ext cx="8255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6000" b="1" i="0" spc="719" dirty="0">
                <a:solidFill>
                  <a:srgbClr val="FFFFFF">
                    <a:alpha val="100000"/>
                  </a:srgbClr>
                </a:solidFill>
                <a:latin typeface="魂心" panose="02000009000000000000" charset="-128"/>
                <a:ea typeface="魂心" panose="02000009000000000000" charset="-128"/>
              </a:rPr>
              <a:t>1</a:t>
            </a:r>
            <a:endParaRPr lang="en-US" dirty="0"/>
          </a:p>
        </p:txBody>
      </p:sp>
      <p:pic>
        <p:nvPicPr>
          <p:cNvPr id="200018" name="image 2000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878800" y="977900"/>
            <a:ext cx="1778000" cy="2247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228" y="4924830"/>
            <a:ext cx="4887077" cy="287202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3446125" y="7521575"/>
            <a:ext cx="1270000" cy="1346835"/>
          </a:xfrm>
          <a:prstGeom prst="roundRect">
            <a:avLst/>
          </a:prstGeom>
          <a:noFill/>
          <a:ln w="44450" cmpd="thickThin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561060" y="3910330"/>
            <a:ext cx="14255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altLang="zh-CN" sz="6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3294995" y="3798570"/>
            <a:ext cx="1270000" cy="1346835"/>
          </a:xfrm>
          <a:prstGeom prst="roundRect">
            <a:avLst/>
          </a:prstGeom>
          <a:noFill/>
          <a:ln w="44450" cmpd="thickThin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799820" y="7641590"/>
            <a:ext cx="14255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altLang="zh-CN" sz="6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450570" y="3907790"/>
            <a:ext cx="1270000" cy="1346835"/>
          </a:xfrm>
          <a:prstGeom prst="roundRect">
            <a:avLst/>
          </a:prstGeom>
          <a:noFill/>
          <a:ln w="44450" cmpd="thickThin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3575665" y="5619115"/>
            <a:ext cx="1270000" cy="1346835"/>
          </a:xfrm>
          <a:prstGeom prst="roundRect">
            <a:avLst/>
          </a:prstGeom>
          <a:noFill/>
          <a:ln w="44450" cmpd="thickThin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3378815" y="5746115"/>
            <a:ext cx="1270000" cy="1346835"/>
          </a:xfrm>
          <a:prstGeom prst="roundRect">
            <a:avLst/>
          </a:prstGeom>
          <a:noFill/>
          <a:ln w="44450" cmpd="thickThin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3637895" y="7389495"/>
            <a:ext cx="1270000" cy="1346835"/>
          </a:xfrm>
          <a:prstGeom prst="roundRect">
            <a:avLst/>
          </a:prstGeom>
          <a:noFill/>
          <a:ln w="44450" cmpd="thickThin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735050" y="5742305"/>
            <a:ext cx="82169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altLang="zh-CN" sz="60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04" grpId="0"/>
      <p:bldP spid="200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2" name="image 4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0003" name="image 4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500" y="3898900"/>
            <a:ext cx="5943600" cy="5943600"/>
          </a:xfrm>
          <a:prstGeom prst="rect">
            <a:avLst/>
          </a:prstGeom>
        </p:spPr>
      </p:pic>
      <p:pic>
        <p:nvPicPr>
          <p:cNvPr id="40004" name="image 40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0" y="7454900"/>
            <a:ext cx="3111500" cy="20320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18500" y="10121900"/>
            <a:ext cx="2413000" cy="3073400"/>
          </a:xfrm>
          <a:prstGeom prst="rect">
            <a:avLst/>
          </a:prstGeom>
        </p:spPr>
      </p:pic>
      <p:pic>
        <p:nvPicPr>
          <p:cNvPr id="40006" name="image 400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08100" y="9791700"/>
            <a:ext cx="7988300" cy="50800"/>
          </a:xfrm>
          <a:prstGeom prst="rect">
            <a:avLst/>
          </a:prstGeom>
        </p:spPr>
      </p:pic>
      <p:pic>
        <p:nvPicPr>
          <p:cNvPr id="40007" name="image 4000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74800" y="7404100"/>
            <a:ext cx="7442200" cy="1320800"/>
          </a:xfrm>
          <a:prstGeom prst="rect">
            <a:avLst/>
          </a:prstGeom>
        </p:spPr>
      </p:pic>
      <p:pic>
        <p:nvPicPr>
          <p:cNvPr id="40008" name="image 4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08100" y="3898900"/>
            <a:ext cx="7988300" cy="50800"/>
          </a:xfrm>
          <a:prstGeom prst="rect">
            <a:avLst/>
          </a:prstGeom>
        </p:spPr>
      </p:pic>
      <p:sp>
        <p:nvSpPr>
          <p:cNvPr id="400010" name="Object 400010"/>
          <p:cNvSpPr txBox="1"/>
          <p:nvPr/>
        </p:nvSpPr>
        <p:spPr>
          <a:xfrm>
            <a:off x="14560550" y="5016500"/>
            <a:ext cx="7435215" cy="182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0" b="0" i="0" spc="120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</a:t>
            </a:r>
            <a:r>
              <a:rPr lang="zh-CN" altLang="en-US" sz="12000" b="0" i="0" spc="120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一点</a:t>
            </a:r>
            <a:endParaRPr lang="zh-CN" altLang="en-US" sz="12000" b="0" i="0" spc="1200" dirty="0">
              <a:solidFill>
                <a:srgbClr val="426974">
                  <a:alpha val="10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0011" name="Object 400011"/>
          <p:cNvSpPr txBox="1"/>
          <p:nvPr/>
        </p:nvSpPr>
        <p:spPr>
          <a:xfrm>
            <a:off x="15905317" y="7583236"/>
            <a:ext cx="42672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0" i="0" spc="600" dirty="0">
                <a:solidFill>
                  <a:srgbClr val="FFFFFF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讨论过程</a:t>
            </a:r>
            <a:endParaRPr lang="zh-CN" altLang="en-US" sz="6000" b="0" i="0" spc="600" dirty="0">
              <a:solidFill>
                <a:srgbClr val="FFFFFF">
                  <a:alpha val="10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19700" y="5217160"/>
            <a:ext cx="298704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200" b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魂心" panose="02000009000000000000" charset="-128"/>
                <a:ea typeface="魂心" panose="02000009000000000000" charset="-128"/>
              </a:rPr>
              <a:t>1</a:t>
            </a:r>
            <a:endParaRPr lang="en-US" altLang="zh-CN" sz="22200" b="1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魂心" panose="02000009000000000000" charset="-128"/>
              <a:ea typeface="魂心" panose="0200000900000000000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10" grpId="0"/>
      <p:bldP spid="4000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02" name="image 5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0003" name="image 5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92900" y="1181100"/>
            <a:ext cx="3378200" cy="1460500"/>
          </a:xfrm>
          <a:prstGeom prst="rect">
            <a:avLst/>
          </a:prstGeom>
        </p:spPr>
      </p:pic>
      <p:sp>
        <p:nvSpPr>
          <p:cNvPr id="50007" name="Object 50007"/>
          <p:cNvSpPr txBox="1"/>
          <p:nvPr/>
        </p:nvSpPr>
        <p:spPr>
          <a:xfrm>
            <a:off x="3149600" y="1485900"/>
            <a:ext cx="3365500" cy="7620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5000" b="0" i="0" spc="200" dirty="0">
                <a:solidFill>
                  <a:srgbClr val="FFFFFF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工作详情</a:t>
            </a:r>
            <a:endParaRPr lang="en-US" dirty="0"/>
          </a:p>
        </p:txBody>
      </p:sp>
      <p:pic>
        <p:nvPicPr>
          <p:cNvPr id="850" name="图片 849"/>
          <p:cNvPicPr>
            <a:picLocks noChangeAspect="1"/>
          </p:cNvPicPr>
          <p:nvPr/>
        </p:nvPicPr>
        <p:blipFill rotWithShape="1">
          <a:blip r:embed="rId3" cstate="screen"/>
          <a:srcRect l="-2242"/>
          <a:stretch>
            <a:fillRect/>
          </a:stretch>
        </p:blipFill>
        <p:spPr>
          <a:xfrm>
            <a:off x="1138770" y="1165209"/>
            <a:ext cx="2120430" cy="1866900"/>
          </a:xfrm>
          <a:prstGeom prst="rect">
            <a:avLst/>
          </a:prstGeom>
        </p:spPr>
      </p:pic>
      <p:sp>
        <p:nvSpPr>
          <p:cNvPr id="851" name="文本框 850"/>
          <p:cNvSpPr txBox="1"/>
          <p:nvPr/>
        </p:nvSpPr>
        <p:spPr>
          <a:xfrm>
            <a:off x="3259199" y="1513884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4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工作详情</a:t>
            </a:r>
            <a:endParaRPr lang="zh-CN" altLang="en-US" sz="6400" b="1" dirty="0">
              <a:blipFill>
                <a:blip r:embed="rId4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376" name="Rectangle 1"/>
          <p:cNvSpPr/>
          <p:nvPr/>
        </p:nvSpPr>
        <p:spPr>
          <a:xfrm>
            <a:off x="1247801" y="3276140"/>
            <a:ext cx="9959725" cy="8164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7" name="Rectangle 31"/>
          <p:cNvSpPr/>
          <p:nvPr/>
        </p:nvSpPr>
        <p:spPr bwMode="auto">
          <a:xfrm>
            <a:off x="2559685" y="5838190"/>
            <a:ext cx="8219440" cy="30778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>
            <a:spAutoFit/>
          </a:bodyPr>
          <a:lstStyle/>
          <a:p>
            <a:r>
              <a:rPr lang="zh-CN" altLang="en-US" sz="4000" dirty="0">
                <a:solidFill>
                  <a:srgbClr val="45697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时间：</a:t>
            </a:r>
            <a:r>
              <a:rPr lang="en-US" altLang="zh-CN" sz="4000" dirty="0">
                <a:solidFill>
                  <a:srgbClr val="45697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2019/09/28</a:t>
            </a:r>
            <a:endParaRPr lang="en-US" altLang="zh-CN" sz="4000" dirty="0">
              <a:solidFill>
                <a:srgbClr val="45697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4000" dirty="0">
              <a:solidFill>
                <a:srgbClr val="45697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rgbClr val="45697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地点：中贸城玛其音乐教育机构</a:t>
            </a:r>
            <a:endParaRPr lang="zh-CN" altLang="en-US" sz="4000" dirty="0">
              <a:solidFill>
                <a:srgbClr val="45697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4000" dirty="0">
              <a:solidFill>
                <a:srgbClr val="45697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000" dirty="0">
                <a:solidFill>
                  <a:srgbClr val="45697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内容：讨论需求文档详细内容</a:t>
            </a:r>
            <a:endParaRPr lang="zh-CN" altLang="en-US" sz="4000" dirty="0">
              <a:solidFill>
                <a:srgbClr val="45697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" name="Rectangle 6"/>
          <p:cNvSpPr/>
          <p:nvPr/>
        </p:nvSpPr>
        <p:spPr>
          <a:xfrm>
            <a:off x="1823658" y="3734960"/>
            <a:ext cx="20998604" cy="7283432"/>
          </a:xfrm>
          <a:prstGeom prst="rect">
            <a:avLst/>
          </a:prstGeom>
          <a:noFill/>
          <a:ln w="35560">
            <a:solidFill>
              <a:srgbClr val="456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41" name="image 5000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28773" y="0"/>
            <a:ext cx="2209415" cy="13716000"/>
          </a:xfrm>
          <a:prstGeom prst="rect">
            <a:avLst/>
          </a:prstGeom>
        </p:spPr>
      </p:pic>
      <p:pic>
        <p:nvPicPr>
          <p:cNvPr id="2" name="图片 1" descr="C:\Users\Administrator\Desktop\QQ图片20191010194423.jpgQQ图片201910101944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49350" y="4082415"/>
            <a:ext cx="8552180" cy="641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75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6" grpId="0" animBg="1"/>
          <p:bldP spid="377" grpId="0"/>
          <p:bldP spid="37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6" grpId="0" animBg="1"/>
          <p:bldP spid="377" grpId="0"/>
          <p:bldP spid="37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02" name="image 7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17736578" y="2589858"/>
            <a:ext cx="523220" cy="10102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endParaRPr lang="zh-CN" altLang="en-US" sz="2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 rot="5844680">
            <a:off x="8702012" y="9584271"/>
            <a:ext cx="1350740" cy="137477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defTabSz="1828800">
              <a:defRPr/>
            </a:pPr>
            <a:endParaRPr lang="zh-CN" altLang="en-US" sz="36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844680">
            <a:off x="13551093" y="5863652"/>
            <a:ext cx="1350740" cy="137477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defTabSz="1828800">
              <a:defRPr/>
            </a:pPr>
            <a:endParaRPr lang="zh-CN" altLang="en-US" sz="36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25118" y="9240380"/>
            <a:ext cx="5625032" cy="1201184"/>
            <a:chOff x="1181795" y="3344238"/>
            <a:chExt cx="2241974" cy="600592"/>
          </a:xfrm>
        </p:grpSpPr>
        <p:sp>
          <p:nvSpPr>
            <p:cNvPr id="15" name="矩形 14"/>
            <p:cNvSpPr/>
            <p:nvPr/>
          </p:nvSpPr>
          <p:spPr>
            <a:xfrm>
              <a:off x="1278878" y="3677812"/>
              <a:ext cx="2047810" cy="267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81795" y="3344238"/>
              <a:ext cx="2241974" cy="340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讨论过程中</a:t>
              </a:r>
              <a:endParaRPr lang="zh-CN" alt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27130" y="9240380"/>
            <a:ext cx="5625032" cy="1201184"/>
            <a:chOff x="1181795" y="3344238"/>
            <a:chExt cx="2241974" cy="600592"/>
          </a:xfrm>
        </p:grpSpPr>
        <p:sp>
          <p:nvSpPr>
            <p:cNvPr id="21" name="矩形 20"/>
            <p:cNvSpPr/>
            <p:nvPr/>
          </p:nvSpPr>
          <p:spPr>
            <a:xfrm>
              <a:off x="1278878" y="3677812"/>
              <a:ext cx="2047810" cy="267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81795" y="3344238"/>
              <a:ext cx="2241974" cy="340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讨论过程中</a:t>
              </a:r>
              <a:endParaRPr lang="zh-CN" alt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2242"/>
          <a:stretch>
            <a:fillRect/>
          </a:stretch>
        </p:blipFill>
        <p:spPr>
          <a:xfrm>
            <a:off x="1331498" y="1292461"/>
            <a:ext cx="2120430" cy="18669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451927" y="1641136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3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工作详情</a:t>
            </a:r>
            <a:endParaRPr lang="zh-CN" altLang="en-US" sz="6400" b="1" dirty="0">
              <a:blipFill>
                <a:blip r:embed="rId3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2" name="图片 1" descr="QQ图片20191010101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860" y="3860165"/>
            <a:ext cx="6461760" cy="4848225"/>
          </a:xfrm>
          <a:prstGeom prst="rect">
            <a:avLst/>
          </a:prstGeom>
        </p:spPr>
      </p:pic>
      <p:pic>
        <p:nvPicPr>
          <p:cNvPr id="6" name="图片 5" descr="QQ图片20191010101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3185" y="3773805"/>
            <a:ext cx="7092315" cy="532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2" name="image 4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0003" name="image 4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65500" y="3898900"/>
            <a:ext cx="5943600" cy="5943600"/>
          </a:xfrm>
          <a:prstGeom prst="rect">
            <a:avLst/>
          </a:prstGeom>
        </p:spPr>
      </p:pic>
      <p:pic>
        <p:nvPicPr>
          <p:cNvPr id="40004" name="image 40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0" y="7454900"/>
            <a:ext cx="3111500" cy="20320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18500" y="10121900"/>
            <a:ext cx="2413000" cy="3073400"/>
          </a:xfrm>
          <a:prstGeom prst="rect">
            <a:avLst/>
          </a:prstGeom>
        </p:spPr>
      </p:pic>
      <p:pic>
        <p:nvPicPr>
          <p:cNvPr id="40006" name="image 400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08100" y="9791700"/>
            <a:ext cx="7988300" cy="50800"/>
          </a:xfrm>
          <a:prstGeom prst="rect">
            <a:avLst/>
          </a:prstGeom>
        </p:spPr>
      </p:pic>
      <p:pic>
        <p:nvPicPr>
          <p:cNvPr id="40007" name="image 4000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74800" y="7404100"/>
            <a:ext cx="7442200" cy="1320800"/>
          </a:xfrm>
          <a:prstGeom prst="rect">
            <a:avLst/>
          </a:prstGeom>
        </p:spPr>
      </p:pic>
      <p:pic>
        <p:nvPicPr>
          <p:cNvPr id="40008" name="image 4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08100" y="3898900"/>
            <a:ext cx="7988300" cy="50800"/>
          </a:xfrm>
          <a:prstGeom prst="rect">
            <a:avLst/>
          </a:prstGeom>
        </p:spPr>
      </p:pic>
      <p:sp>
        <p:nvSpPr>
          <p:cNvPr id="400010" name="Object 400010"/>
          <p:cNvSpPr txBox="1"/>
          <p:nvPr/>
        </p:nvSpPr>
        <p:spPr>
          <a:xfrm>
            <a:off x="14560550" y="5016500"/>
            <a:ext cx="6769100" cy="182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0" b="0" i="0" spc="120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第二</a:t>
            </a:r>
            <a:r>
              <a:rPr lang="zh-CN" altLang="en-US" sz="12000" b="0" i="0" spc="1200" dirty="0">
                <a:solidFill>
                  <a:srgbClr val="426974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</a:t>
            </a:r>
            <a:endParaRPr lang="zh-CN" altLang="en-US" sz="12000" b="0" i="0" spc="1200" dirty="0">
              <a:solidFill>
                <a:srgbClr val="426974">
                  <a:alpha val="10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0011" name="Object 400011"/>
          <p:cNvSpPr txBox="1"/>
          <p:nvPr/>
        </p:nvSpPr>
        <p:spPr>
          <a:xfrm>
            <a:off x="15905317" y="7583236"/>
            <a:ext cx="4267200" cy="914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0" i="0" spc="600" dirty="0">
                <a:solidFill>
                  <a:srgbClr val="FFFFFF">
                    <a:alpha val="100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签订文档</a:t>
            </a:r>
            <a:endParaRPr lang="zh-CN" altLang="en-US" sz="6000" b="0" i="0" spc="600" dirty="0">
              <a:solidFill>
                <a:srgbClr val="FFFFFF">
                  <a:alpha val="100000"/>
                </a:srgb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909" y="4474768"/>
            <a:ext cx="4974305" cy="5012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10" grpId="0"/>
      <p:bldP spid="4000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02" name="image 8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0"/>
            <a:ext cx="24384000" cy="13716000"/>
          </a:xfrm>
          <a:prstGeom prst="rect">
            <a:avLst/>
          </a:prstGeom>
        </p:spPr>
      </p:pic>
      <p:pic>
        <p:nvPicPr>
          <p:cNvPr id="80003" name="image 8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02040" y="10236200"/>
            <a:ext cx="1524000" cy="1676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l="-2242"/>
          <a:stretch>
            <a:fillRect/>
          </a:stretch>
        </p:blipFill>
        <p:spPr>
          <a:xfrm>
            <a:off x="2184938" y="1292461"/>
            <a:ext cx="2120430" cy="18669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305367" y="1641136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4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工作详情</a:t>
            </a:r>
            <a:endParaRPr lang="zh-CN" altLang="en-US" sz="6400" b="1" dirty="0">
              <a:blipFill>
                <a:blip r:embed="rId4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2" name="chenying0907 148"/>
          <p:cNvSpPr/>
          <p:nvPr/>
        </p:nvSpPr>
        <p:spPr>
          <a:xfrm>
            <a:off x="16677286" y="3989347"/>
            <a:ext cx="6877072" cy="964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76200" tIns="76200" rIns="76200" bIns="76200" numCol="1" anchor="ctr">
            <a:spAutoFit/>
          </a:bodyPr>
          <a:lstStyle/>
          <a:p>
            <a:pPr defTabSz="914400">
              <a:lnSpc>
                <a:spcPct val="120000"/>
              </a:lnSpc>
              <a:tabLst>
                <a:tab pos="21336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魂心" panose="02000009000000000000" charset="-128"/>
              </a:rPr>
              <a:t>团队双方汇合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魂心" panose="02000009000000000000" charset="-128"/>
              </a:rPr>
              <a:t>.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魂心" panose="02000009000000000000" charset="-128"/>
                <a:ea typeface="魂心" panose="02000009000000000000" charset="-128"/>
                <a:cs typeface="魂心" panose="02000009000000000000" charset="-128"/>
                <a:sym typeface="魂心" panose="02000009000000000000" charset="-128"/>
              </a:rPr>
              <a:t> 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魂心" panose="02000009000000000000" charset="-128"/>
              <a:ea typeface="魂心" panose="02000009000000000000" charset="-128"/>
              <a:cs typeface="魂心" panose="02000009000000000000" charset="-128"/>
              <a:sym typeface="魂心" panose="02000009000000000000" charset="-128"/>
            </a:endParaRPr>
          </a:p>
        </p:txBody>
      </p:sp>
      <p:sp>
        <p:nvSpPr>
          <p:cNvPr id="83" name="chenying0907 148"/>
          <p:cNvSpPr/>
          <p:nvPr/>
        </p:nvSpPr>
        <p:spPr>
          <a:xfrm>
            <a:off x="16677286" y="6692963"/>
            <a:ext cx="6877072" cy="964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76200" tIns="76200" rIns="76200" bIns="76200" numCol="1" anchor="ctr">
            <a:spAutoFit/>
          </a:bodyPr>
          <a:lstStyle/>
          <a:p>
            <a:pPr defTabSz="914400">
              <a:lnSpc>
                <a:spcPct val="120000"/>
              </a:lnSpc>
              <a:tabLst>
                <a:tab pos="21336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魂心" panose="02000009000000000000" charset="-128"/>
              </a:rPr>
              <a:t>讨论文档详细内容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魂心" panose="02000009000000000000" charset="-128"/>
              </a:rPr>
              <a:t>.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魂心" panose="02000009000000000000" charset="-128"/>
                <a:ea typeface="魂心" panose="02000009000000000000" charset="-128"/>
                <a:cs typeface="魂心" panose="02000009000000000000" charset="-128"/>
                <a:sym typeface="魂心" panose="02000009000000000000" charset="-128"/>
              </a:rPr>
              <a:t> </a:t>
            </a:r>
            <a:endParaRPr sz="3200" dirty="0">
              <a:solidFill>
                <a:schemeClr val="bg1">
                  <a:lumMod val="50000"/>
                </a:schemeClr>
              </a:solidFill>
              <a:latin typeface="魂心" panose="02000009000000000000" charset="-128"/>
              <a:ea typeface="魂心" panose="02000009000000000000" charset="-128"/>
              <a:cs typeface="魂心" panose="02000009000000000000" charset="-128"/>
              <a:sym typeface="魂心" panose="02000009000000000000" charset="-128"/>
            </a:endParaRPr>
          </a:p>
        </p:txBody>
      </p:sp>
      <p:sp>
        <p:nvSpPr>
          <p:cNvPr id="84" name="chenying0907 148"/>
          <p:cNvSpPr/>
          <p:nvPr/>
        </p:nvSpPr>
        <p:spPr>
          <a:xfrm>
            <a:off x="16677286" y="9396579"/>
            <a:ext cx="6877072" cy="964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76200" tIns="76200" rIns="76200" bIns="76200" numCol="1" anchor="ctr">
            <a:spAutoFit/>
          </a:bodyPr>
          <a:lstStyle/>
          <a:p>
            <a:pPr defTabSz="914400">
              <a:lnSpc>
                <a:spcPct val="120000"/>
              </a:lnSpc>
              <a:tabLst>
                <a:tab pos="21336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zh-CN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魂心" panose="02000009000000000000" charset="-128"/>
              </a:rPr>
              <a:t>打印并签订需求文档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魂心" panose="02000009000000000000" charset="-128"/>
              </a:rPr>
              <a:t>.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魂心" panose="02000009000000000000" charset="-128"/>
                <a:ea typeface="魂心" panose="02000009000000000000" charset="-128"/>
                <a:cs typeface="魂心" panose="02000009000000000000" charset="-128"/>
                <a:sym typeface="魂心" panose="02000009000000000000" charset="-128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魂心" panose="02000009000000000000" charset="-128"/>
              <a:ea typeface="魂心" panose="02000009000000000000" charset="-128"/>
              <a:cs typeface="魂心" panose="02000009000000000000" charset="-128"/>
              <a:sym typeface="魂心" panose="02000009000000000000" charset="-128"/>
            </a:endParaRPr>
          </a:p>
        </p:txBody>
      </p:sp>
      <p:grpSp>
        <p:nvGrpSpPr>
          <p:cNvPr id="85" name="Group 44"/>
          <p:cNvGrpSpPr/>
          <p:nvPr/>
        </p:nvGrpSpPr>
        <p:grpSpPr>
          <a:xfrm>
            <a:off x="14396871" y="3564816"/>
            <a:ext cx="1614733" cy="1813616"/>
            <a:chOff x="0" y="0"/>
            <a:chExt cx="807366" cy="906807"/>
          </a:xfrm>
          <a:solidFill>
            <a:schemeClr val="bg1"/>
          </a:solidFill>
        </p:grpSpPr>
        <p:sp>
          <p:nvSpPr>
            <p:cNvPr id="86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456975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9144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8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456975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9144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8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8" name="Group 44"/>
          <p:cNvGrpSpPr/>
          <p:nvPr/>
        </p:nvGrpSpPr>
        <p:grpSpPr>
          <a:xfrm>
            <a:off x="14367783" y="6268432"/>
            <a:ext cx="1614733" cy="1813616"/>
            <a:chOff x="0" y="0"/>
            <a:chExt cx="807366" cy="906807"/>
          </a:xfrm>
          <a:solidFill>
            <a:schemeClr val="bg1"/>
          </a:solidFill>
        </p:grpSpPr>
        <p:sp>
          <p:nvSpPr>
            <p:cNvPr id="8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456975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9144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8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456975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9144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8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1" name="Group 44"/>
          <p:cNvGrpSpPr/>
          <p:nvPr/>
        </p:nvGrpSpPr>
        <p:grpSpPr>
          <a:xfrm>
            <a:off x="14338695" y="8972048"/>
            <a:ext cx="1614733" cy="1813616"/>
            <a:chOff x="0" y="0"/>
            <a:chExt cx="807366" cy="906807"/>
          </a:xfrm>
          <a:solidFill>
            <a:schemeClr val="bg1"/>
          </a:solidFill>
        </p:grpSpPr>
        <p:sp>
          <p:nvSpPr>
            <p:cNvPr id="9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456975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9144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8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456975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ctr">
              <a:noAutofit/>
            </a:bodyPr>
            <a:lstStyle/>
            <a:p>
              <a:pPr defTabSz="9144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8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图片 1" descr="QQ图片20191010194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135" y="3768090"/>
            <a:ext cx="9615170" cy="721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02" name="image 7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17736578" y="2589858"/>
            <a:ext cx="523220" cy="10102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endParaRPr lang="zh-CN" altLang="en-US" sz="2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 rot="5844680">
            <a:off x="8702012" y="9584271"/>
            <a:ext cx="1350740" cy="137477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defTabSz="1828800">
              <a:defRPr/>
            </a:pPr>
            <a:endParaRPr lang="zh-CN" altLang="en-US" sz="36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844680">
            <a:off x="13551093" y="5863652"/>
            <a:ext cx="1350740" cy="1374776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defTabSz="1828800">
              <a:defRPr/>
            </a:pPr>
            <a:endParaRPr lang="zh-CN" altLang="en-US" sz="36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25118" y="9240380"/>
            <a:ext cx="5625032" cy="1201184"/>
            <a:chOff x="1181795" y="3344238"/>
            <a:chExt cx="2241974" cy="600592"/>
          </a:xfrm>
        </p:grpSpPr>
        <p:sp>
          <p:nvSpPr>
            <p:cNvPr id="15" name="矩形 14"/>
            <p:cNvSpPr/>
            <p:nvPr/>
          </p:nvSpPr>
          <p:spPr>
            <a:xfrm>
              <a:off x="1278878" y="3677812"/>
              <a:ext cx="2047810" cy="267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81795" y="3344238"/>
              <a:ext cx="2241974" cy="340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讨论过程中</a:t>
              </a:r>
              <a:endParaRPr lang="zh-CN" alt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27130" y="9240380"/>
            <a:ext cx="5625032" cy="1201184"/>
            <a:chOff x="1181795" y="3344238"/>
            <a:chExt cx="2241974" cy="600592"/>
          </a:xfrm>
        </p:grpSpPr>
        <p:sp>
          <p:nvSpPr>
            <p:cNvPr id="21" name="矩形 20"/>
            <p:cNvSpPr/>
            <p:nvPr/>
          </p:nvSpPr>
          <p:spPr>
            <a:xfrm>
              <a:off x="1278878" y="3677812"/>
              <a:ext cx="2047810" cy="267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81795" y="3344238"/>
              <a:ext cx="2241974" cy="340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讨论过程中</a:t>
              </a:r>
              <a:endParaRPr lang="zh-CN" alt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2242"/>
          <a:stretch>
            <a:fillRect/>
          </a:stretch>
        </p:blipFill>
        <p:spPr>
          <a:xfrm>
            <a:off x="1331498" y="1292461"/>
            <a:ext cx="2120430" cy="18669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451927" y="1641136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3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工作详情</a:t>
            </a:r>
            <a:endParaRPr lang="zh-CN" altLang="en-US" sz="6400" b="1" dirty="0">
              <a:blipFill>
                <a:blip r:embed="rId3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96" y="3773805"/>
            <a:ext cx="6440836" cy="48325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769" y="3633552"/>
            <a:ext cx="6814697" cy="511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02" name="image 800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50" y="0"/>
            <a:ext cx="24384000" cy="13716000"/>
          </a:xfrm>
          <a:prstGeom prst="rect">
            <a:avLst/>
          </a:prstGeom>
        </p:spPr>
      </p:pic>
      <p:pic>
        <p:nvPicPr>
          <p:cNvPr id="80003" name="image 8000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285960" y="10236200"/>
            <a:ext cx="1524000" cy="1676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l="-2242"/>
          <a:stretch>
            <a:fillRect/>
          </a:stretch>
        </p:blipFill>
        <p:spPr>
          <a:xfrm>
            <a:off x="3068858" y="1292461"/>
            <a:ext cx="2120430" cy="18669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189287" y="1641136"/>
            <a:ext cx="68199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400" b="1" dirty="0">
                <a:blipFill>
                  <a:blip r:embed="rId4"/>
                  <a:stretch>
                    <a:fillRect l="-4000" r="-6000" b="-68000"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文档签订</a:t>
            </a:r>
            <a:endParaRPr lang="zh-CN" altLang="en-US" sz="6400" b="1" dirty="0">
              <a:blipFill>
                <a:blip r:embed="rId4"/>
                <a:stretch>
                  <a:fillRect l="-4000" r="-6000" b="-68000"/>
                </a:stretch>
              </a:blip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3" name="chenying0907 148"/>
          <p:cNvSpPr/>
          <p:nvPr/>
        </p:nvSpPr>
        <p:spPr>
          <a:xfrm>
            <a:off x="17561206" y="6803771"/>
            <a:ext cx="6877072" cy="742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76200" tIns="76200" rIns="76200" bIns="76200" numCol="1" anchor="ctr">
            <a:spAutoFit/>
          </a:bodyPr>
          <a:lstStyle/>
          <a:p>
            <a:pPr defTabSz="914400">
              <a:lnSpc>
                <a:spcPct val="120000"/>
              </a:lnSpc>
              <a:tabLst>
                <a:tab pos="21336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魂心" panose="02000009000000000000" charset="-128"/>
                <a:ea typeface="魂心" panose="02000009000000000000" charset="-128"/>
                <a:cs typeface="魂心" panose="02000009000000000000" charset="-128"/>
                <a:sym typeface="魂心" panose="02000009000000000000" charset="-128"/>
              </a:rPr>
              <a:t> </a:t>
            </a:r>
            <a:endParaRPr sz="3200" dirty="0">
              <a:solidFill>
                <a:schemeClr val="bg1">
                  <a:lumMod val="50000"/>
                </a:schemeClr>
              </a:solidFill>
              <a:latin typeface="魂心" panose="02000009000000000000" charset="-128"/>
              <a:ea typeface="魂心" panose="02000009000000000000" charset="-128"/>
              <a:cs typeface="魂心" panose="02000009000000000000" charset="-128"/>
              <a:sym typeface="魂心" panose="02000009000000000000" charset="-128"/>
            </a:endParaRPr>
          </a:p>
        </p:txBody>
      </p:sp>
      <p:sp>
        <p:nvSpPr>
          <p:cNvPr id="84" name="chenying0907 148"/>
          <p:cNvSpPr/>
          <p:nvPr/>
        </p:nvSpPr>
        <p:spPr>
          <a:xfrm>
            <a:off x="17561206" y="9507387"/>
            <a:ext cx="6877072" cy="742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76200" tIns="76200" rIns="76200" bIns="76200" numCol="1" anchor="ctr">
            <a:spAutoFit/>
          </a:bodyPr>
          <a:lstStyle/>
          <a:p>
            <a:pPr defTabSz="914400">
              <a:lnSpc>
                <a:spcPct val="120000"/>
              </a:lnSpc>
              <a:tabLst>
                <a:tab pos="2133600" algn="l"/>
              </a:tabLst>
              <a:defRPr sz="3600">
                <a:solidFill>
                  <a:srgbClr val="475278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魂心" panose="02000009000000000000" charset="-128"/>
                <a:ea typeface="魂心" panose="02000009000000000000" charset="-128"/>
                <a:cs typeface="魂心" panose="02000009000000000000" charset="-128"/>
                <a:sym typeface="魂心" panose="02000009000000000000" charset="-128"/>
              </a:rPr>
              <a:t>.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魂心" panose="02000009000000000000" charset="-128"/>
                <a:ea typeface="魂心" panose="02000009000000000000" charset="-128"/>
                <a:cs typeface="魂心" panose="02000009000000000000" charset="-128"/>
                <a:sym typeface="魂心" panose="02000009000000000000" charset="-128"/>
              </a:rPr>
              <a:t> </a:t>
            </a:r>
            <a:endParaRPr sz="3200" dirty="0">
              <a:solidFill>
                <a:schemeClr val="bg1">
                  <a:lumMod val="50000"/>
                </a:schemeClr>
              </a:solidFill>
              <a:latin typeface="魂心" panose="02000009000000000000" charset="-128"/>
              <a:ea typeface="魂心" panose="02000009000000000000" charset="-128"/>
              <a:cs typeface="魂心" panose="02000009000000000000" charset="-128"/>
              <a:sym typeface="魂心" panose="02000009000000000000" charset="-128"/>
            </a:endParaRPr>
          </a:p>
        </p:txBody>
      </p:sp>
      <p:pic>
        <p:nvPicPr>
          <p:cNvPr id="2" name="图片 1" descr="3B0A122C25F9D22159E0F33200DD00F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6325" y="1854200"/>
            <a:ext cx="7412355" cy="10058400"/>
          </a:xfrm>
          <a:prstGeom prst="rect">
            <a:avLst/>
          </a:prstGeom>
        </p:spPr>
      </p:pic>
      <p:pic>
        <p:nvPicPr>
          <p:cNvPr id="3" name="图片 2" descr="QQ图片201910101939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950" y="4073525"/>
            <a:ext cx="8904605" cy="6680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ISPRING_PRESENTATION_TITLE" val="6-视频"/>
  <p:tag name="KSO_WM_DOC_GUID" val="{cb542cfa-199e-4782-980c-9303095863f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演示</Application>
  <PresentationFormat>自定义</PresentationFormat>
  <Paragraphs>98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幼圆</vt:lpstr>
      <vt:lpstr>魂心</vt:lpstr>
      <vt:lpstr>MS Gothic</vt:lpstr>
      <vt:lpstr>Calibri</vt:lpstr>
      <vt:lpstr>Calibri</vt:lpstr>
      <vt:lpstr>Noteworthy Bold</vt:lpstr>
      <vt:lpstr>Segoe Print</vt:lpstr>
      <vt:lpstr>黑体</vt:lpstr>
      <vt:lpstr>微软雅黑</vt:lpstr>
      <vt:lpstr>等线</vt:lpstr>
      <vt:lpstr>Arial Unicode MS</vt:lpstr>
      <vt:lpstr>魂心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真皮飞轮</cp:lastModifiedBy>
  <cp:revision>31</cp:revision>
  <dcterms:created xsi:type="dcterms:W3CDTF">2019-06-08T02:32:00Z</dcterms:created>
  <dcterms:modified xsi:type="dcterms:W3CDTF">2019-10-10T12:06:28Z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