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3" r:id="rId7"/>
    <p:sldId id="272" r:id="rId8"/>
    <p:sldId id="293" r:id="rId9"/>
    <p:sldId id="274" r:id="rId10"/>
    <p:sldId id="260" r:id="rId11"/>
    <p:sldId id="276" r:id="rId12"/>
    <p:sldId id="291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5317" autoAdjust="0"/>
  </p:normalViewPr>
  <p:slideViewPr>
    <p:cSldViewPr snapToGrid="0">
      <p:cViewPr varScale="1">
        <p:scale>
          <a:sx n="84" d="100"/>
          <a:sy n="84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3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EE409FDE-CAF1-4FE1-88FD-C9F8C67F82D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E582E544-093A-4AB3-8E37-E9BCDC7ED246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9号-创粗黑" panose="00000500000000000000" pitchFamily="2" charset="-122"/>
        <a:ea typeface="字魂59号-创粗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E544-093A-4AB3-8E37-E9BCDC7ED2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9D1B-5EBE-4669-AD85-AA50233696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C1E5-1F58-41A6-8FB2-98F84BEF99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B7579D1B-5EBE-4669-AD85-AA502336963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defRPr>
            </a:lvl1pPr>
          </a:lstStyle>
          <a:p>
            <a:fld id="{B5A4C1E5-1F58-41A6-8FB2-98F84BEF99B3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字魂59号-创粗黑" panose="00000500000000000000" pitchFamily="2" charset="-122"/>
          <a:ea typeface="字魂59号-创粗黑" panose="00000500000000000000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9685"/>
            <a:ext cx="12192000" cy="6858000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5442585" y="2037536"/>
            <a:ext cx="6458243" cy="2516150"/>
            <a:chOff x="5433060" y="2228671"/>
            <a:chExt cx="6458243" cy="2516150"/>
          </a:xfrm>
        </p:grpSpPr>
        <p:sp>
          <p:nvSpPr>
            <p:cNvPr id="16" name="文本框 15"/>
            <p:cNvSpPr txBox="1"/>
            <p:nvPr/>
          </p:nvSpPr>
          <p:spPr>
            <a:xfrm>
              <a:off x="5814060" y="2228671"/>
              <a:ext cx="6077243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优创团队</a:t>
              </a:r>
              <a:endParaRPr lang="zh-CN" altLang="en-US" sz="72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6052331" y="3600450"/>
              <a:ext cx="5295900" cy="0"/>
            </a:xfrm>
            <a:prstGeom prst="line">
              <a:avLst/>
            </a:prstGeom>
            <a:ln>
              <a:solidFill>
                <a:schemeClr val="tx1">
                  <a:alpha val="34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5433060" y="3870048"/>
              <a:ext cx="449199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spc="6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需求文档汇报</a:t>
              </a:r>
              <a:r>
                <a:rPr lang="en-US" altLang="zh-CN" sz="2400" spc="6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PPT</a:t>
              </a:r>
              <a:endParaRPr lang="en-US" altLang="zh-CN" sz="2400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000750" y="4330801"/>
              <a:ext cx="5833403" cy="4140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PPT for requirement document report</a:t>
              </a:r>
              <a:endParaRPr lang="zh-CN" altLang="en-US" sz="14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sp>
        <p:nvSpPr>
          <p:cNvPr id="25" name="book-hand-drawn-open-pages_35781"/>
          <p:cNvSpPr>
            <a:spLocks noChangeAspect="1"/>
          </p:cNvSpPr>
          <p:nvPr/>
        </p:nvSpPr>
        <p:spPr bwMode="auto">
          <a:xfrm>
            <a:off x="10548046" y="578873"/>
            <a:ext cx="609685" cy="496675"/>
          </a:xfrm>
          <a:custGeom>
            <a:avLst/>
            <a:gdLst>
              <a:gd name="connsiteX0" fmla="*/ 165033 w 609243"/>
              <a:gd name="connsiteY0" fmla="*/ 400904 h 496315"/>
              <a:gd name="connsiteX1" fmla="*/ 303783 w 609243"/>
              <a:gd name="connsiteY1" fmla="*/ 460951 h 496315"/>
              <a:gd name="connsiteX2" fmla="*/ 600145 w 609243"/>
              <a:gd name="connsiteY2" fmla="*/ 431016 h 496315"/>
              <a:gd name="connsiteX3" fmla="*/ 585911 w 609243"/>
              <a:gd name="connsiteY3" fmla="*/ 453751 h 496315"/>
              <a:gd name="connsiteX4" fmla="*/ 316310 w 609243"/>
              <a:gd name="connsiteY4" fmla="*/ 490033 h 496315"/>
              <a:gd name="connsiteX5" fmla="*/ 303783 w 609243"/>
              <a:gd name="connsiteY5" fmla="*/ 496285 h 496315"/>
              <a:gd name="connsiteX6" fmla="*/ 291257 w 609243"/>
              <a:gd name="connsiteY6" fmla="*/ 490033 h 496315"/>
              <a:gd name="connsiteX7" fmla="*/ 21751 w 609243"/>
              <a:gd name="connsiteY7" fmla="*/ 453751 h 496315"/>
              <a:gd name="connsiteX8" fmla="*/ 7422 w 609243"/>
              <a:gd name="connsiteY8" fmla="*/ 431016 h 496315"/>
              <a:gd name="connsiteX9" fmla="*/ 165033 w 609243"/>
              <a:gd name="connsiteY9" fmla="*/ 400904 h 496315"/>
              <a:gd name="connsiteX10" fmla="*/ 155189 w 609243"/>
              <a:gd name="connsiteY10" fmla="*/ 275778 h 496315"/>
              <a:gd name="connsiteX11" fmla="*/ 259126 w 609243"/>
              <a:gd name="connsiteY11" fmla="*/ 295874 h 496315"/>
              <a:gd name="connsiteX12" fmla="*/ 249162 w 609243"/>
              <a:gd name="connsiteY12" fmla="*/ 312936 h 496315"/>
              <a:gd name="connsiteX13" fmla="*/ 65059 w 609243"/>
              <a:gd name="connsiteY13" fmla="*/ 331041 h 496315"/>
              <a:gd name="connsiteX14" fmla="*/ 55095 w 609243"/>
              <a:gd name="connsiteY14" fmla="*/ 313979 h 496315"/>
              <a:gd name="connsiteX15" fmla="*/ 155189 w 609243"/>
              <a:gd name="connsiteY15" fmla="*/ 275778 h 496315"/>
              <a:gd name="connsiteX16" fmla="*/ 443849 w 609243"/>
              <a:gd name="connsiteY16" fmla="*/ 275552 h 496315"/>
              <a:gd name="connsiteX17" fmla="*/ 546751 w 609243"/>
              <a:gd name="connsiteY17" fmla="*/ 305255 h 496315"/>
              <a:gd name="connsiteX18" fmla="*/ 538211 w 609243"/>
              <a:gd name="connsiteY18" fmla="*/ 323074 h 496315"/>
              <a:gd name="connsiteX19" fmla="*/ 353260 w 609243"/>
              <a:gd name="connsiteY19" fmla="*/ 320420 h 496315"/>
              <a:gd name="connsiteX20" fmla="*/ 341872 w 609243"/>
              <a:gd name="connsiteY20" fmla="*/ 304212 h 496315"/>
              <a:gd name="connsiteX21" fmla="*/ 443849 w 609243"/>
              <a:gd name="connsiteY21" fmla="*/ 275552 h 496315"/>
              <a:gd name="connsiteX22" fmla="*/ 155189 w 609243"/>
              <a:gd name="connsiteY22" fmla="*/ 229830 h 496315"/>
              <a:gd name="connsiteX23" fmla="*/ 259126 w 609243"/>
              <a:gd name="connsiteY23" fmla="*/ 249914 h 496315"/>
              <a:gd name="connsiteX24" fmla="*/ 249162 w 609243"/>
              <a:gd name="connsiteY24" fmla="*/ 266966 h 496315"/>
              <a:gd name="connsiteX25" fmla="*/ 65059 w 609243"/>
              <a:gd name="connsiteY25" fmla="*/ 284966 h 496315"/>
              <a:gd name="connsiteX26" fmla="*/ 55095 w 609243"/>
              <a:gd name="connsiteY26" fmla="*/ 268008 h 496315"/>
              <a:gd name="connsiteX27" fmla="*/ 155189 w 609243"/>
              <a:gd name="connsiteY27" fmla="*/ 229830 h 496315"/>
              <a:gd name="connsiteX28" fmla="*/ 439981 w 609243"/>
              <a:gd name="connsiteY28" fmla="*/ 229743 h 496315"/>
              <a:gd name="connsiteX29" fmla="*/ 542897 w 609243"/>
              <a:gd name="connsiteY29" fmla="*/ 259481 h 496315"/>
              <a:gd name="connsiteX30" fmla="*/ 534359 w 609243"/>
              <a:gd name="connsiteY30" fmla="*/ 277206 h 496315"/>
              <a:gd name="connsiteX31" fmla="*/ 349445 w 609243"/>
              <a:gd name="connsiteY31" fmla="*/ 274552 h 496315"/>
              <a:gd name="connsiteX32" fmla="*/ 338060 w 609243"/>
              <a:gd name="connsiteY32" fmla="*/ 258438 h 496315"/>
              <a:gd name="connsiteX33" fmla="*/ 439981 w 609243"/>
              <a:gd name="connsiteY33" fmla="*/ 229743 h 496315"/>
              <a:gd name="connsiteX34" fmla="*/ 436157 w 609243"/>
              <a:gd name="connsiteY34" fmla="*/ 183933 h 496315"/>
              <a:gd name="connsiteX35" fmla="*/ 539058 w 609243"/>
              <a:gd name="connsiteY35" fmla="*/ 213639 h 496315"/>
              <a:gd name="connsiteX36" fmla="*/ 530612 w 609243"/>
              <a:gd name="connsiteY36" fmla="*/ 231439 h 496315"/>
              <a:gd name="connsiteX37" fmla="*/ 345546 w 609243"/>
              <a:gd name="connsiteY37" fmla="*/ 228694 h 496315"/>
              <a:gd name="connsiteX38" fmla="*/ 334252 w 609243"/>
              <a:gd name="connsiteY38" fmla="*/ 212598 h 496315"/>
              <a:gd name="connsiteX39" fmla="*/ 436157 w 609243"/>
              <a:gd name="connsiteY39" fmla="*/ 183933 h 496315"/>
              <a:gd name="connsiteX40" fmla="*/ 155189 w 609243"/>
              <a:gd name="connsiteY40" fmla="*/ 183880 h 496315"/>
              <a:gd name="connsiteX41" fmla="*/ 259126 w 609243"/>
              <a:gd name="connsiteY41" fmla="*/ 203976 h 496315"/>
              <a:gd name="connsiteX42" fmla="*/ 249162 w 609243"/>
              <a:gd name="connsiteY42" fmla="*/ 220933 h 496315"/>
              <a:gd name="connsiteX43" fmla="*/ 65059 w 609243"/>
              <a:gd name="connsiteY43" fmla="*/ 239028 h 496315"/>
              <a:gd name="connsiteX44" fmla="*/ 55095 w 609243"/>
              <a:gd name="connsiteY44" fmla="*/ 221975 h 496315"/>
              <a:gd name="connsiteX45" fmla="*/ 155189 w 609243"/>
              <a:gd name="connsiteY45" fmla="*/ 183880 h 496315"/>
              <a:gd name="connsiteX46" fmla="*/ 439981 w 609243"/>
              <a:gd name="connsiteY46" fmla="*/ 137783 h 496315"/>
              <a:gd name="connsiteX47" fmla="*/ 542897 w 609243"/>
              <a:gd name="connsiteY47" fmla="*/ 167489 h 496315"/>
              <a:gd name="connsiteX48" fmla="*/ 534359 w 609243"/>
              <a:gd name="connsiteY48" fmla="*/ 185289 h 496315"/>
              <a:gd name="connsiteX49" fmla="*/ 349445 w 609243"/>
              <a:gd name="connsiteY49" fmla="*/ 182544 h 496315"/>
              <a:gd name="connsiteX50" fmla="*/ 338060 w 609243"/>
              <a:gd name="connsiteY50" fmla="*/ 166448 h 496315"/>
              <a:gd name="connsiteX51" fmla="*/ 439981 w 609243"/>
              <a:gd name="connsiteY51" fmla="*/ 137783 h 496315"/>
              <a:gd name="connsiteX52" fmla="*/ 209117 w 609243"/>
              <a:gd name="connsiteY52" fmla="*/ 125922 h 496315"/>
              <a:gd name="connsiteX53" fmla="*/ 249230 w 609243"/>
              <a:gd name="connsiteY53" fmla="*/ 141507 h 496315"/>
              <a:gd name="connsiteX54" fmla="*/ 239267 w 609243"/>
              <a:gd name="connsiteY54" fmla="*/ 158561 h 496315"/>
              <a:gd name="connsiteX55" fmla="*/ 171234 w 609243"/>
              <a:gd name="connsiteY55" fmla="*/ 146339 h 496315"/>
              <a:gd name="connsiteX56" fmla="*/ 166015 w 609243"/>
              <a:gd name="connsiteY56" fmla="*/ 127390 h 496315"/>
              <a:gd name="connsiteX57" fmla="*/ 209117 w 609243"/>
              <a:gd name="connsiteY57" fmla="*/ 125922 h 496315"/>
              <a:gd name="connsiteX58" fmla="*/ 114405 w 609243"/>
              <a:gd name="connsiteY58" fmla="*/ 101164 h 496315"/>
              <a:gd name="connsiteX59" fmla="*/ 79658 w 609243"/>
              <a:gd name="connsiteY59" fmla="*/ 112628 h 496315"/>
              <a:gd name="connsiteX60" fmla="*/ 78139 w 609243"/>
              <a:gd name="connsiteY60" fmla="*/ 156871 h 496315"/>
              <a:gd name="connsiteX61" fmla="*/ 114405 w 609243"/>
              <a:gd name="connsiteY61" fmla="*/ 142186 h 496315"/>
              <a:gd name="connsiteX62" fmla="*/ 436157 w 609243"/>
              <a:gd name="connsiteY62" fmla="*/ 91941 h 496315"/>
              <a:gd name="connsiteX63" fmla="*/ 539058 w 609243"/>
              <a:gd name="connsiteY63" fmla="*/ 121643 h 496315"/>
              <a:gd name="connsiteX64" fmla="*/ 530612 w 609243"/>
              <a:gd name="connsiteY64" fmla="*/ 139462 h 496315"/>
              <a:gd name="connsiteX65" fmla="*/ 345546 w 609243"/>
              <a:gd name="connsiteY65" fmla="*/ 136808 h 496315"/>
              <a:gd name="connsiteX66" fmla="*/ 334252 w 609243"/>
              <a:gd name="connsiteY66" fmla="*/ 120601 h 496315"/>
              <a:gd name="connsiteX67" fmla="*/ 436157 w 609243"/>
              <a:gd name="connsiteY67" fmla="*/ 91941 h 496315"/>
              <a:gd name="connsiteX68" fmla="*/ 120956 w 609243"/>
              <a:gd name="connsiteY68" fmla="*/ 81080 h 496315"/>
              <a:gd name="connsiteX69" fmla="*/ 123804 w 609243"/>
              <a:gd name="connsiteY69" fmla="*/ 81459 h 496315"/>
              <a:gd name="connsiteX70" fmla="*/ 134152 w 609243"/>
              <a:gd name="connsiteY70" fmla="*/ 90933 h 496315"/>
              <a:gd name="connsiteX71" fmla="*/ 134152 w 609243"/>
              <a:gd name="connsiteY71" fmla="*/ 146734 h 496315"/>
              <a:gd name="connsiteX72" fmla="*/ 133773 w 609243"/>
              <a:gd name="connsiteY72" fmla="*/ 149292 h 496315"/>
              <a:gd name="connsiteX73" fmla="*/ 126842 w 609243"/>
              <a:gd name="connsiteY73" fmla="*/ 159523 h 496315"/>
              <a:gd name="connsiteX74" fmla="*/ 78234 w 609243"/>
              <a:gd name="connsiteY74" fmla="*/ 179892 h 496315"/>
              <a:gd name="connsiteX75" fmla="*/ 64658 w 609243"/>
              <a:gd name="connsiteY75" fmla="*/ 175439 h 496315"/>
              <a:gd name="connsiteX76" fmla="*/ 58392 w 609243"/>
              <a:gd name="connsiteY76" fmla="*/ 166439 h 496315"/>
              <a:gd name="connsiteX77" fmla="*/ 60101 w 609243"/>
              <a:gd name="connsiteY77" fmla="*/ 110638 h 496315"/>
              <a:gd name="connsiteX78" fmla="*/ 60765 w 609243"/>
              <a:gd name="connsiteY78" fmla="*/ 107796 h 496315"/>
              <a:gd name="connsiteX79" fmla="*/ 64943 w 609243"/>
              <a:gd name="connsiteY79" fmla="*/ 98796 h 496315"/>
              <a:gd name="connsiteX80" fmla="*/ 120956 w 609243"/>
              <a:gd name="connsiteY80" fmla="*/ 81080 h 496315"/>
              <a:gd name="connsiteX81" fmla="*/ 211133 w 609243"/>
              <a:gd name="connsiteY81" fmla="*/ 79659 h 496315"/>
              <a:gd name="connsiteX82" fmla="*/ 252540 w 609243"/>
              <a:gd name="connsiteY82" fmla="*/ 93858 h 496315"/>
              <a:gd name="connsiteX83" fmla="*/ 242574 w 609243"/>
              <a:gd name="connsiteY83" fmla="*/ 110925 h 496315"/>
              <a:gd name="connsiteX84" fmla="*/ 172811 w 609243"/>
              <a:gd name="connsiteY84" fmla="*/ 103719 h 496315"/>
              <a:gd name="connsiteX85" fmla="*/ 167590 w 609243"/>
              <a:gd name="connsiteY85" fmla="*/ 84661 h 496315"/>
              <a:gd name="connsiteX86" fmla="*/ 211133 w 609243"/>
              <a:gd name="connsiteY86" fmla="*/ 79659 h 496315"/>
              <a:gd name="connsiteX87" fmla="*/ 198798 w 609243"/>
              <a:gd name="connsiteY87" fmla="*/ 22403 h 496315"/>
              <a:gd name="connsiteX88" fmla="*/ 27245 w 609243"/>
              <a:gd name="connsiteY88" fmla="*/ 79844 h 496315"/>
              <a:gd name="connsiteX89" fmla="*/ 26012 w 609243"/>
              <a:gd name="connsiteY89" fmla="*/ 387586 h 496315"/>
              <a:gd name="connsiteX90" fmla="*/ 306429 w 609243"/>
              <a:gd name="connsiteY90" fmla="*/ 408620 h 496315"/>
              <a:gd name="connsiteX91" fmla="*/ 586847 w 609243"/>
              <a:gd name="connsiteY91" fmla="*/ 387586 h 496315"/>
              <a:gd name="connsiteX92" fmla="*/ 585614 w 609243"/>
              <a:gd name="connsiteY92" fmla="*/ 79844 h 496315"/>
              <a:gd name="connsiteX93" fmla="*/ 315160 w 609243"/>
              <a:gd name="connsiteY93" fmla="*/ 68664 h 496315"/>
              <a:gd name="connsiteX94" fmla="*/ 306429 w 609243"/>
              <a:gd name="connsiteY94" fmla="*/ 71791 h 496315"/>
              <a:gd name="connsiteX95" fmla="*/ 297699 w 609243"/>
              <a:gd name="connsiteY95" fmla="*/ 68664 h 496315"/>
              <a:gd name="connsiteX96" fmla="*/ 198798 w 609243"/>
              <a:gd name="connsiteY96" fmla="*/ 22403 h 496315"/>
              <a:gd name="connsiteX97" fmla="*/ 197678 w 609243"/>
              <a:gd name="connsiteY97" fmla="*/ 346 h 496315"/>
              <a:gd name="connsiteX98" fmla="*/ 306429 w 609243"/>
              <a:gd name="connsiteY98" fmla="*/ 46209 h 496315"/>
              <a:gd name="connsiteX99" fmla="*/ 602505 w 609243"/>
              <a:gd name="connsiteY99" fmla="*/ 64779 h 496315"/>
              <a:gd name="connsiteX100" fmla="*/ 606016 w 609243"/>
              <a:gd name="connsiteY100" fmla="*/ 68948 h 496315"/>
              <a:gd name="connsiteX101" fmla="*/ 608009 w 609243"/>
              <a:gd name="connsiteY101" fmla="*/ 75581 h 496315"/>
              <a:gd name="connsiteX102" fmla="*/ 609243 w 609243"/>
              <a:gd name="connsiteY102" fmla="*/ 396113 h 496315"/>
              <a:gd name="connsiteX103" fmla="*/ 608199 w 609243"/>
              <a:gd name="connsiteY103" fmla="*/ 400945 h 496315"/>
              <a:gd name="connsiteX104" fmla="*/ 595103 w 609243"/>
              <a:gd name="connsiteY104" fmla="*/ 414210 h 496315"/>
              <a:gd name="connsiteX105" fmla="*/ 317437 w 609243"/>
              <a:gd name="connsiteY105" fmla="*/ 428043 h 496315"/>
              <a:gd name="connsiteX106" fmla="*/ 306429 w 609243"/>
              <a:gd name="connsiteY106" fmla="*/ 434675 h 496315"/>
              <a:gd name="connsiteX107" fmla="*/ 295422 w 609243"/>
              <a:gd name="connsiteY107" fmla="*/ 428043 h 496315"/>
              <a:gd name="connsiteX108" fmla="*/ 17756 w 609243"/>
              <a:gd name="connsiteY108" fmla="*/ 414210 h 496315"/>
              <a:gd name="connsiteX109" fmla="*/ 4660 w 609243"/>
              <a:gd name="connsiteY109" fmla="*/ 400945 h 496315"/>
              <a:gd name="connsiteX110" fmla="*/ 3616 w 609243"/>
              <a:gd name="connsiteY110" fmla="*/ 396113 h 496315"/>
              <a:gd name="connsiteX111" fmla="*/ 4850 w 609243"/>
              <a:gd name="connsiteY111" fmla="*/ 75581 h 496315"/>
              <a:gd name="connsiteX112" fmla="*/ 6843 w 609243"/>
              <a:gd name="connsiteY112" fmla="*/ 68948 h 496315"/>
              <a:gd name="connsiteX113" fmla="*/ 10354 w 609243"/>
              <a:gd name="connsiteY113" fmla="*/ 64779 h 496315"/>
              <a:gd name="connsiteX114" fmla="*/ 197678 w 609243"/>
              <a:gd name="connsiteY114" fmla="*/ 346 h 496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609243" h="496315">
                <a:moveTo>
                  <a:pt x="165033" y="400904"/>
                </a:moveTo>
                <a:cubicBezTo>
                  <a:pt x="218614" y="402858"/>
                  <a:pt x="269051" y="419838"/>
                  <a:pt x="303783" y="460951"/>
                </a:cubicBezTo>
                <a:cubicBezTo>
                  <a:pt x="373248" y="378725"/>
                  <a:pt x="505628" y="393029"/>
                  <a:pt x="600145" y="431016"/>
                </a:cubicBezTo>
                <a:cubicBezTo>
                  <a:pt x="616847" y="437742"/>
                  <a:pt x="602423" y="460382"/>
                  <a:pt x="585911" y="453751"/>
                </a:cubicBezTo>
                <a:cubicBezTo>
                  <a:pt x="500314" y="419364"/>
                  <a:pt x="372583" y="404018"/>
                  <a:pt x="316310" y="490033"/>
                </a:cubicBezTo>
                <a:cubicBezTo>
                  <a:pt x="313178" y="494864"/>
                  <a:pt x="308433" y="496569"/>
                  <a:pt x="303783" y="496285"/>
                </a:cubicBezTo>
                <a:cubicBezTo>
                  <a:pt x="299134" y="496569"/>
                  <a:pt x="294389" y="494864"/>
                  <a:pt x="291257" y="490033"/>
                </a:cubicBezTo>
                <a:cubicBezTo>
                  <a:pt x="234984" y="404018"/>
                  <a:pt x="107253" y="419364"/>
                  <a:pt x="21751" y="453751"/>
                </a:cubicBezTo>
                <a:cubicBezTo>
                  <a:pt x="5144" y="460382"/>
                  <a:pt x="-9280" y="437742"/>
                  <a:pt x="7422" y="431016"/>
                </a:cubicBezTo>
                <a:cubicBezTo>
                  <a:pt x="54728" y="412023"/>
                  <a:pt x="111452" y="398950"/>
                  <a:pt x="165033" y="400904"/>
                </a:cubicBezTo>
                <a:close/>
                <a:moveTo>
                  <a:pt x="155189" y="275778"/>
                </a:moveTo>
                <a:cubicBezTo>
                  <a:pt x="190373" y="271726"/>
                  <a:pt x="226197" y="277389"/>
                  <a:pt x="259126" y="295874"/>
                </a:cubicBezTo>
                <a:cubicBezTo>
                  <a:pt x="270229" y="302130"/>
                  <a:pt x="260265" y="319192"/>
                  <a:pt x="249162" y="312936"/>
                </a:cubicBezTo>
                <a:cubicBezTo>
                  <a:pt x="189186" y="279285"/>
                  <a:pt x="119815" y="294262"/>
                  <a:pt x="65059" y="331041"/>
                </a:cubicBezTo>
                <a:cubicBezTo>
                  <a:pt x="54430" y="338150"/>
                  <a:pt x="44561" y="320993"/>
                  <a:pt x="55095" y="313979"/>
                </a:cubicBezTo>
                <a:cubicBezTo>
                  <a:pt x="85463" y="293599"/>
                  <a:pt x="120006" y="279830"/>
                  <a:pt x="155189" y="275778"/>
                </a:cubicBezTo>
                <a:close/>
                <a:moveTo>
                  <a:pt x="443849" y="275552"/>
                </a:moveTo>
                <a:cubicBezTo>
                  <a:pt x="479257" y="276654"/>
                  <a:pt x="514819" y="287483"/>
                  <a:pt x="546751" y="305255"/>
                </a:cubicBezTo>
                <a:cubicBezTo>
                  <a:pt x="557854" y="311415"/>
                  <a:pt x="549408" y="329329"/>
                  <a:pt x="538211" y="323074"/>
                </a:cubicBezTo>
                <a:cubicBezTo>
                  <a:pt x="480609" y="291037"/>
                  <a:pt x="410197" y="281843"/>
                  <a:pt x="353260" y="320420"/>
                </a:cubicBezTo>
                <a:cubicBezTo>
                  <a:pt x="342726" y="327528"/>
                  <a:pt x="331339" y="311415"/>
                  <a:pt x="341872" y="304212"/>
                </a:cubicBezTo>
                <a:cubicBezTo>
                  <a:pt x="373188" y="283076"/>
                  <a:pt x="408441" y="274451"/>
                  <a:pt x="443849" y="275552"/>
                </a:cubicBezTo>
                <a:close/>
                <a:moveTo>
                  <a:pt x="155189" y="229830"/>
                </a:moveTo>
                <a:cubicBezTo>
                  <a:pt x="190373" y="225780"/>
                  <a:pt x="226197" y="231440"/>
                  <a:pt x="259126" y="249914"/>
                </a:cubicBezTo>
                <a:cubicBezTo>
                  <a:pt x="270229" y="256166"/>
                  <a:pt x="260265" y="273124"/>
                  <a:pt x="249162" y="266966"/>
                </a:cubicBezTo>
                <a:cubicBezTo>
                  <a:pt x="189186" y="233335"/>
                  <a:pt x="119815" y="248303"/>
                  <a:pt x="65059" y="284966"/>
                </a:cubicBezTo>
                <a:cubicBezTo>
                  <a:pt x="54430" y="292071"/>
                  <a:pt x="44561" y="275019"/>
                  <a:pt x="55095" y="268008"/>
                </a:cubicBezTo>
                <a:cubicBezTo>
                  <a:pt x="85463" y="247640"/>
                  <a:pt x="120006" y="233880"/>
                  <a:pt x="155189" y="229830"/>
                </a:cubicBezTo>
                <a:close/>
                <a:moveTo>
                  <a:pt x="439981" y="229743"/>
                </a:moveTo>
                <a:cubicBezTo>
                  <a:pt x="475369" y="230857"/>
                  <a:pt x="510924" y="241709"/>
                  <a:pt x="542897" y="259481"/>
                </a:cubicBezTo>
                <a:cubicBezTo>
                  <a:pt x="553903" y="265642"/>
                  <a:pt x="545554" y="283461"/>
                  <a:pt x="534359" y="277206"/>
                </a:cubicBezTo>
                <a:cubicBezTo>
                  <a:pt x="476674" y="245169"/>
                  <a:pt x="406371" y="235975"/>
                  <a:pt x="349445" y="274552"/>
                </a:cubicBezTo>
                <a:cubicBezTo>
                  <a:pt x="338819" y="281660"/>
                  <a:pt x="327529" y="265547"/>
                  <a:pt x="338060" y="258438"/>
                </a:cubicBezTo>
                <a:cubicBezTo>
                  <a:pt x="369369" y="237255"/>
                  <a:pt x="404592" y="228629"/>
                  <a:pt x="439981" y="229743"/>
                </a:cubicBezTo>
                <a:close/>
                <a:moveTo>
                  <a:pt x="436157" y="183933"/>
                </a:moveTo>
                <a:cubicBezTo>
                  <a:pt x="471557" y="185045"/>
                  <a:pt x="507123" y="195886"/>
                  <a:pt x="539058" y="213639"/>
                </a:cubicBezTo>
                <a:cubicBezTo>
                  <a:pt x="550162" y="219794"/>
                  <a:pt x="541715" y="237594"/>
                  <a:pt x="530612" y="231439"/>
                </a:cubicBezTo>
                <a:cubicBezTo>
                  <a:pt x="472909" y="199342"/>
                  <a:pt x="402584" y="190253"/>
                  <a:pt x="345546" y="228694"/>
                </a:cubicBezTo>
                <a:cubicBezTo>
                  <a:pt x="335012" y="235889"/>
                  <a:pt x="323718" y="219699"/>
                  <a:pt x="334252" y="212598"/>
                </a:cubicBezTo>
                <a:cubicBezTo>
                  <a:pt x="365524" y="191436"/>
                  <a:pt x="400757" y="182820"/>
                  <a:pt x="436157" y="183933"/>
                </a:cubicBezTo>
                <a:close/>
                <a:moveTo>
                  <a:pt x="155189" y="183880"/>
                </a:moveTo>
                <a:cubicBezTo>
                  <a:pt x="190373" y="179842"/>
                  <a:pt x="226197" y="185502"/>
                  <a:pt x="259126" y="203976"/>
                </a:cubicBezTo>
                <a:cubicBezTo>
                  <a:pt x="270229" y="210133"/>
                  <a:pt x="260265" y="227186"/>
                  <a:pt x="249162" y="220933"/>
                </a:cubicBezTo>
                <a:cubicBezTo>
                  <a:pt x="189186" y="187302"/>
                  <a:pt x="119815" y="202270"/>
                  <a:pt x="65059" y="239028"/>
                </a:cubicBezTo>
                <a:cubicBezTo>
                  <a:pt x="54430" y="246133"/>
                  <a:pt x="44561" y="229080"/>
                  <a:pt x="55095" y="221975"/>
                </a:cubicBezTo>
                <a:cubicBezTo>
                  <a:pt x="85463" y="201655"/>
                  <a:pt x="120006" y="187918"/>
                  <a:pt x="155189" y="183880"/>
                </a:cubicBezTo>
                <a:close/>
                <a:moveTo>
                  <a:pt x="439981" y="137783"/>
                </a:moveTo>
                <a:cubicBezTo>
                  <a:pt x="475369" y="138895"/>
                  <a:pt x="510924" y="149736"/>
                  <a:pt x="542897" y="167489"/>
                </a:cubicBezTo>
                <a:cubicBezTo>
                  <a:pt x="553903" y="173644"/>
                  <a:pt x="545554" y="191444"/>
                  <a:pt x="534359" y="185289"/>
                </a:cubicBezTo>
                <a:cubicBezTo>
                  <a:pt x="476674" y="153192"/>
                  <a:pt x="406371" y="144103"/>
                  <a:pt x="349445" y="182544"/>
                </a:cubicBezTo>
                <a:cubicBezTo>
                  <a:pt x="338819" y="189739"/>
                  <a:pt x="327529" y="173549"/>
                  <a:pt x="338060" y="166448"/>
                </a:cubicBezTo>
                <a:cubicBezTo>
                  <a:pt x="369369" y="145286"/>
                  <a:pt x="404592" y="136670"/>
                  <a:pt x="439981" y="137783"/>
                </a:cubicBezTo>
                <a:close/>
                <a:moveTo>
                  <a:pt x="209117" y="125922"/>
                </a:moveTo>
                <a:cubicBezTo>
                  <a:pt x="223089" y="128148"/>
                  <a:pt x="236563" y="133217"/>
                  <a:pt x="249230" y="141507"/>
                </a:cubicBezTo>
                <a:cubicBezTo>
                  <a:pt x="259857" y="148423"/>
                  <a:pt x="249989" y="165477"/>
                  <a:pt x="239267" y="158561"/>
                </a:cubicBezTo>
                <a:cubicBezTo>
                  <a:pt x="218392" y="144918"/>
                  <a:pt x="195619" y="141223"/>
                  <a:pt x="171234" y="146339"/>
                </a:cubicBezTo>
                <a:cubicBezTo>
                  <a:pt x="158804" y="148991"/>
                  <a:pt x="153585" y="130043"/>
                  <a:pt x="166015" y="127390"/>
                </a:cubicBezTo>
                <a:cubicBezTo>
                  <a:pt x="180675" y="124311"/>
                  <a:pt x="195145" y="123695"/>
                  <a:pt x="209117" y="125922"/>
                </a:cubicBezTo>
                <a:close/>
                <a:moveTo>
                  <a:pt x="114405" y="101164"/>
                </a:moveTo>
                <a:cubicBezTo>
                  <a:pt x="101873" y="102206"/>
                  <a:pt x="90291" y="105901"/>
                  <a:pt x="79658" y="112628"/>
                </a:cubicBezTo>
                <a:cubicBezTo>
                  <a:pt x="78519" y="127407"/>
                  <a:pt x="78234" y="142091"/>
                  <a:pt x="78139" y="156871"/>
                </a:cubicBezTo>
                <a:cubicBezTo>
                  <a:pt x="89626" y="150523"/>
                  <a:pt x="101684" y="145407"/>
                  <a:pt x="114405" y="142186"/>
                </a:cubicBezTo>
                <a:close/>
                <a:moveTo>
                  <a:pt x="436157" y="91941"/>
                </a:moveTo>
                <a:cubicBezTo>
                  <a:pt x="471557" y="93043"/>
                  <a:pt x="507123" y="103872"/>
                  <a:pt x="539058" y="121643"/>
                </a:cubicBezTo>
                <a:cubicBezTo>
                  <a:pt x="550162" y="127804"/>
                  <a:pt x="541715" y="145718"/>
                  <a:pt x="530612" y="139462"/>
                </a:cubicBezTo>
                <a:cubicBezTo>
                  <a:pt x="472909" y="107426"/>
                  <a:pt x="402584" y="98232"/>
                  <a:pt x="345546" y="136808"/>
                </a:cubicBezTo>
                <a:cubicBezTo>
                  <a:pt x="335012" y="143917"/>
                  <a:pt x="323718" y="127804"/>
                  <a:pt x="334252" y="120601"/>
                </a:cubicBezTo>
                <a:cubicBezTo>
                  <a:pt x="365524" y="99464"/>
                  <a:pt x="400757" y="90839"/>
                  <a:pt x="436157" y="91941"/>
                </a:cubicBezTo>
                <a:close/>
                <a:moveTo>
                  <a:pt x="120956" y="81080"/>
                </a:moveTo>
                <a:cubicBezTo>
                  <a:pt x="122000" y="81080"/>
                  <a:pt x="122855" y="81174"/>
                  <a:pt x="123804" y="81459"/>
                </a:cubicBezTo>
                <a:cubicBezTo>
                  <a:pt x="128836" y="81269"/>
                  <a:pt x="134152" y="84396"/>
                  <a:pt x="134152" y="90933"/>
                </a:cubicBezTo>
                <a:lnTo>
                  <a:pt x="134152" y="146734"/>
                </a:lnTo>
                <a:cubicBezTo>
                  <a:pt x="134152" y="147681"/>
                  <a:pt x="133962" y="148534"/>
                  <a:pt x="133773" y="149292"/>
                </a:cubicBezTo>
                <a:cubicBezTo>
                  <a:pt x="134532" y="153744"/>
                  <a:pt x="132633" y="158387"/>
                  <a:pt x="126842" y="159523"/>
                </a:cubicBezTo>
                <a:cubicBezTo>
                  <a:pt x="109279" y="163029"/>
                  <a:pt x="93234" y="170134"/>
                  <a:pt x="78234" y="179892"/>
                </a:cubicBezTo>
                <a:cubicBezTo>
                  <a:pt x="72348" y="183682"/>
                  <a:pt x="66841" y="180366"/>
                  <a:pt x="64658" y="175439"/>
                </a:cubicBezTo>
                <a:cubicBezTo>
                  <a:pt x="61145" y="174208"/>
                  <a:pt x="58392" y="171271"/>
                  <a:pt x="58392" y="166439"/>
                </a:cubicBezTo>
                <a:cubicBezTo>
                  <a:pt x="58392" y="147871"/>
                  <a:pt x="58487" y="129207"/>
                  <a:pt x="60101" y="110638"/>
                </a:cubicBezTo>
                <a:cubicBezTo>
                  <a:pt x="60196" y="109596"/>
                  <a:pt x="60386" y="108649"/>
                  <a:pt x="60765" y="107796"/>
                </a:cubicBezTo>
                <a:cubicBezTo>
                  <a:pt x="60576" y="104575"/>
                  <a:pt x="61715" y="101164"/>
                  <a:pt x="64943" y="98796"/>
                </a:cubicBezTo>
                <a:cubicBezTo>
                  <a:pt x="81367" y="86764"/>
                  <a:pt x="100734" y="81459"/>
                  <a:pt x="120956" y="81080"/>
                </a:cubicBezTo>
                <a:close/>
                <a:moveTo>
                  <a:pt x="211133" y="79659"/>
                </a:moveTo>
                <a:cubicBezTo>
                  <a:pt x="225465" y="81224"/>
                  <a:pt x="239442" y="85988"/>
                  <a:pt x="252540" y="93858"/>
                </a:cubicBezTo>
                <a:cubicBezTo>
                  <a:pt x="263455" y="100495"/>
                  <a:pt x="253489" y="117563"/>
                  <a:pt x="242574" y="110925"/>
                </a:cubicBezTo>
                <a:cubicBezTo>
                  <a:pt x="220553" y="97651"/>
                  <a:pt x="197109" y="95375"/>
                  <a:pt x="172811" y="103719"/>
                </a:cubicBezTo>
                <a:cubicBezTo>
                  <a:pt x="160756" y="107796"/>
                  <a:pt x="155631" y="88833"/>
                  <a:pt x="167590" y="84661"/>
                </a:cubicBezTo>
                <a:cubicBezTo>
                  <a:pt x="182112" y="79730"/>
                  <a:pt x="196800" y="78095"/>
                  <a:pt x="211133" y="79659"/>
                </a:cubicBezTo>
                <a:close/>
                <a:moveTo>
                  <a:pt x="198798" y="22403"/>
                </a:moveTo>
                <a:cubicBezTo>
                  <a:pt x="139593" y="17888"/>
                  <a:pt x="76710" y="44314"/>
                  <a:pt x="27245" y="79844"/>
                </a:cubicBezTo>
                <a:cubicBezTo>
                  <a:pt x="29238" y="182456"/>
                  <a:pt x="26296" y="284974"/>
                  <a:pt x="26012" y="387586"/>
                </a:cubicBezTo>
                <a:cubicBezTo>
                  <a:pt x="118725" y="354898"/>
                  <a:pt x="223111" y="351392"/>
                  <a:pt x="306429" y="408620"/>
                </a:cubicBezTo>
                <a:cubicBezTo>
                  <a:pt x="389653" y="351392"/>
                  <a:pt x="494134" y="354898"/>
                  <a:pt x="586847" y="387586"/>
                </a:cubicBezTo>
                <a:cubicBezTo>
                  <a:pt x="586563" y="284974"/>
                  <a:pt x="583621" y="182456"/>
                  <a:pt x="585614" y="79844"/>
                </a:cubicBezTo>
                <a:cubicBezTo>
                  <a:pt x="506470" y="22995"/>
                  <a:pt x="392975" y="-10545"/>
                  <a:pt x="315160" y="68664"/>
                </a:cubicBezTo>
                <a:cubicBezTo>
                  <a:pt x="312503" y="71412"/>
                  <a:pt x="309371" y="72264"/>
                  <a:pt x="306429" y="71791"/>
                </a:cubicBezTo>
                <a:cubicBezTo>
                  <a:pt x="303488" y="72264"/>
                  <a:pt x="300356" y="71412"/>
                  <a:pt x="297699" y="68664"/>
                </a:cubicBezTo>
                <a:cubicBezTo>
                  <a:pt x="268518" y="38960"/>
                  <a:pt x="234320" y="25112"/>
                  <a:pt x="198798" y="22403"/>
                </a:cubicBezTo>
                <a:close/>
                <a:moveTo>
                  <a:pt x="197678" y="346"/>
                </a:moveTo>
                <a:cubicBezTo>
                  <a:pt x="236561" y="2640"/>
                  <a:pt x="274117" y="16470"/>
                  <a:pt x="306429" y="46209"/>
                </a:cubicBezTo>
                <a:cubicBezTo>
                  <a:pt x="392595" y="-33095"/>
                  <a:pt x="516055" y="730"/>
                  <a:pt x="602505" y="64779"/>
                </a:cubicBezTo>
                <a:cubicBezTo>
                  <a:pt x="604118" y="66011"/>
                  <a:pt x="605257" y="67432"/>
                  <a:pt x="606016" y="68948"/>
                </a:cubicBezTo>
                <a:cubicBezTo>
                  <a:pt x="607250" y="70654"/>
                  <a:pt x="608104" y="72833"/>
                  <a:pt x="608009" y="75581"/>
                </a:cubicBezTo>
                <a:cubicBezTo>
                  <a:pt x="605827" y="182456"/>
                  <a:pt x="609053" y="289237"/>
                  <a:pt x="609243" y="396113"/>
                </a:cubicBezTo>
                <a:cubicBezTo>
                  <a:pt x="609243" y="397913"/>
                  <a:pt x="608863" y="399524"/>
                  <a:pt x="608199" y="400945"/>
                </a:cubicBezTo>
                <a:cubicBezTo>
                  <a:pt x="610002" y="408620"/>
                  <a:pt x="604403" y="417810"/>
                  <a:pt x="595103" y="414210"/>
                </a:cubicBezTo>
                <a:cubicBezTo>
                  <a:pt x="503813" y="378679"/>
                  <a:pt x="400661" y="370815"/>
                  <a:pt x="317437" y="428043"/>
                </a:cubicBezTo>
                <a:cubicBezTo>
                  <a:pt x="315540" y="432591"/>
                  <a:pt x="311269" y="435812"/>
                  <a:pt x="306429" y="434675"/>
                </a:cubicBezTo>
                <a:cubicBezTo>
                  <a:pt x="301590" y="435812"/>
                  <a:pt x="297319" y="432591"/>
                  <a:pt x="295422" y="428043"/>
                </a:cubicBezTo>
                <a:cubicBezTo>
                  <a:pt x="212198" y="370815"/>
                  <a:pt x="109046" y="378679"/>
                  <a:pt x="17756" y="414210"/>
                </a:cubicBezTo>
                <a:cubicBezTo>
                  <a:pt x="8456" y="417810"/>
                  <a:pt x="2857" y="408620"/>
                  <a:pt x="4660" y="400945"/>
                </a:cubicBezTo>
                <a:cubicBezTo>
                  <a:pt x="3996" y="399524"/>
                  <a:pt x="3616" y="397913"/>
                  <a:pt x="3616" y="396113"/>
                </a:cubicBezTo>
                <a:cubicBezTo>
                  <a:pt x="3806" y="289237"/>
                  <a:pt x="7032" y="182456"/>
                  <a:pt x="4850" y="75581"/>
                </a:cubicBezTo>
                <a:cubicBezTo>
                  <a:pt x="4755" y="72833"/>
                  <a:pt x="5514" y="70654"/>
                  <a:pt x="6843" y="68948"/>
                </a:cubicBezTo>
                <a:cubicBezTo>
                  <a:pt x="7602" y="67432"/>
                  <a:pt x="8741" y="66011"/>
                  <a:pt x="10354" y="64779"/>
                </a:cubicBezTo>
                <a:cubicBezTo>
                  <a:pt x="64385" y="24748"/>
                  <a:pt x="132874" y="-3476"/>
                  <a:pt x="197678" y="34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</p:spTree>
    <p:custDataLst>
      <p:tags r:id="rId2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book-hand-drawn-open-pages_35781"/>
          <p:cNvSpPr>
            <a:spLocks noChangeAspect="1"/>
          </p:cNvSpPr>
          <p:nvPr/>
        </p:nvSpPr>
        <p:spPr bwMode="auto">
          <a:xfrm>
            <a:off x="10548046" y="578873"/>
            <a:ext cx="609685" cy="496675"/>
          </a:xfrm>
          <a:custGeom>
            <a:avLst/>
            <a:gdLst>
              <a:gd name="connsiteX0" fmla="*/ 165033 w 609243"/>
              <a:gd name="connsiteY0" fmla="*/ 400904 h 496315"/>
              <a:gd name="connsiteX1" fmla="*/ 303783 w 609243"/>
              <a:gd name="connsiteY1" fmla="*/ 460951 h 496315"/>
              <a:gd name="connsiteX2" fmla="*/ 600145 w 609243"/>
              <a:gd name="connsiteY2" fmla="*/ 431016 h 496315"/>
              <a:gd name="connsiteX3" fmla="*/ 585911 w 609243"/>
              <a:gd name="connsiteY3" fmla="*/ 453751 h 496315"/>
              <a:gd name="connsiteX4" fmla="*/ 316310 w 609243"/>
              <a:gd name="connsiteY4" fmla="*/ 490033 h 496315"/>
              <a:gd name="connsiteX5" fmla="*/ 303783 w 609243"/>
              <a:gd name="connsiteY5" fmla="*/ 496285 h 496315"/>
              <a:gd name="connsiteX6" fmla="*/ 291257 w 609243"/>
              <a:gd name="connsiteY6" fmla="*/ 490033 h 496315"/>
              <a:gd name="connsiteX7" fmla="*/ 21751 w 609243"/>
              <a:gd name="connsiteY7" fmla="*/ 453751 h 496315"/>
              <a:gd name="connsiteX8" fmla="*/ 7422 w 609243"/>
              <a:gd name="connsiteY8" fmla="*/ 431016 h 496315"/>
              <a:gd name="connsiteX9" fmla="*/ 165033 w 609243"/>
              <a:gd name="connsiteY9" fmla="*/ 400904 h 496315"/>
              <a:gd name="connsiteX10" fmla="*/ 155189 w 609243"/>
              <a:gd name="connsiteY10" fmla="*/ 275778 h 496315"/>
              <a:gd name="connsiteX11" fmla="*/ 259126 w 609243"/>
              <a:gd name="connsiteY11" fmla="*/ 295874 h 496315"/>
              <a:gd name="connsiteX12" fmla="*/ 249162 w 609243"/>
              <a:gd name="connsiteY12" fmla="*/ 312936 h 496315"/>
              <a:gd name="connsiteX13" fmla="*/ 65059 w 609243"/>
              <a:gd name="connsiteY13" fmla="*/ 331041 h 496315"/>
              <a:gd name="connsiteX14" fmla="*/ 55095 w 609243"/>
              <a:gd name="connsiteY14" fmla="*/ 313979 h 496315"/>
              <a:gd name="connsiteX15" fmla="*/ 155189 w 609243"/>
              <a:gd name="connsiteY15" fmla="*/ 275778 h 496315"/>
              <a:gd name="connsiteX16" fmla="*/ 443849 w 609243"/>
              <a:gd name="connsiteY16" fmla="*/ 275552 h 496315"/>
              <a:gd name="connsiteX17" fmla="*/ 546751 w 609243"/>
              <a:gd name="connsiteY17" fmla="*/ 305255 h 496315"/>
              <a:gd name="connsiteX18" fmla="*/ 538211 w 609243"/>
              <a:gd name="connsiteY18" fmla="*/ 323074 h 496315"/>
              <a:gd name="connsiteX19" fmla="*/ 353260 w 609243"/>
              <a:gd name="connsiteY19" fmla="*/ 320420 h 496315"/>
              <a:gd name="connsiteX20" fmla="*/ 341872 w 609243"/>
              <a:gd name="connsiteY20" fmla="*/ 304212 h 496315"/>
              <a:gd name="connsiteX21" fmla="*/ 443849 w 609243"/>
              <a:gd name="connsiteY21" fmla="*/ 275552 h 496315"/>
              <a:gd name="connsiteX22" fmla="*/ 155189 w 609243"/>
              <a:gd name="connsiteY22" fmla="*/ 229830 h 496315"/>
              <a:gd name="connsiteX23" fmla="*/ 259126 w 609243"/>
              <a:gd name="connsiteY23" fmla="*/ 249914 h 496315"/>
              <a:gd name="connsiteX24" fmla="*/ 249162 w 609243"/>
              <a:gd name="connsiteY24" fmla="*/ 266966 h 496315"/>
              <a:gd name="connsiteX25" fmla="*/ 65059 w 609243"/>
              <a:gd name="connsiteY25" fmla="*/ 284966 h 496315"/>
              <a:gd name="connsiteX26" fmla="*/ 55095 w 609243"/>
              <a:gd name="connsiteY26" fmla="*/ 268008 h 496315"/>
              <a:gd name="connsiteX27" fmla="*/ 155189 w 609243"/>
              <a:gd name="connsiteY27" fmla="*/ 229830 h 496315"/>
              <a:gd name="connsiteX28" fmla="*/ 439981 w 609243"/>
              <a:gd name="connsiteY28" fmla="*/ 229743 h 496315"/>
              <a:gd name="connsiteX29" fmla="*/ 542897 w 609243"/>
              <a:gd name="connsiteY29" fmla="*/ 259481 h 496315"/>
              <a:gd name="connsiteX30" fmla="*/ 534359 w 609243"/>
              <a:gd name="connsiteY30" fmla="*/ 277206 h 496315"/>
              <a:gd name="connsiteX31" fmla="*/ 349445 w 609243"/>
              <a:gd name="connsiteY31" fmla="*/ 274552 h 496315"/>
              <a:gd name="connsiteX32" fmla="*/ 338060 w 609243"/>
              <a:gd name="connsiteY32" fmla="*/ 258438 h 496315"/>
              <a:gd name="connsiteX33" fmla="*/ 439981 w 609243"/>
              <a:gd name="connsiteY33" fmla="*/ 229743 h 496315"/>
              <a:gd name="connsiteX34" fmla="*/ 436157 w 609243"/>
              <a:gd name="connsiteY34" fmla="*/ 183933 h 496315"/>
              <a:gd name="connsiteX35" fmla="*/ 539058 w 609243"/>
              <a:gd name="connsiteY35" fmla="*/ 213639 h 496315"/>
              <a:gd name="connsiteX36" fmla="*/ 530612 w 609243"/>
              <a:gd name="connsiteY36" fmla="*/ 231439 h 496315"/>
              <a:gd name="connsiteX37" fmla="*/ 345546 w 609243"/>
              <a:gd name="connsiteY37" fmla="*/ 228694 h 496315"/>
              <a:gd name="connsiteX38" fmla="*/ 334252 w 609243"/>
              <a:gd name="connsiteY38" fmla="*/ 212598 h 496315"/>
              <a:gd name="connsiteX39" fmla="*/ 436157 w 609243"/>
              <a:gd name="connsiteY39" fmla="*/ 183933 h 496315"/>
              <a:gd name="connsiteX40" fmla="*/ 155189 w 609243"/>
              <a:gd name="connsiteY40" fmla="*/ 183880 h 496315"/>
              <a:gd name="connsiteX41" fmla="*/ 259126 w 609243"/>
              <a:gd name="connsiteY41" fmla="*/ 203976 h 496315"/>
              <a:gd name="connsiteX42" fmla="*/ 249162 w 609243"/>
              <a:gd name="connsiteY42" fmla="*/ 220933 h 496315"/>
              <a:gd name="connsiteX43" fmla="*/ 65059 w 609243"/>
              <a:gd name="connsiteY43" fmla="*/ 239028 h 496315"/>
              <a:gd name="connsiteX44" fmla="*/ 55095 w 609243"/>
              <a:gd name="connsiteY44" fmla="*/ 221975 h 496315"/>
              <a:gd name="connsiteX45" fmla="*/ 155189 w 609243"/>
              <a:gd name="connsiteY45" fmla="*/ 183880 h 496315"/>
              <a:gd name="connsiteX46" fmla="*/ 439981 w 609243"/>
              <a:gd name="connsiteY46" fmla="*/ 137783 h 496315"/>
              <a:gd name="connsiteX47" fmla="*/ 542897 w 609243"/>
              <a:gd name="connsiteY47" fmla="*/ 167489 h 496315"/>
              <a:gd name="connsiteX48" fmla="*/ 534359 w 609243"/>
              <a:gd name="connsiteY48" fmla="*/ 185289 h 496315"/>
              <a:gd name="connsiteX49" fmla="*/ 349445 w 609243"/>
              <a:gd name="connsiteY49" fmla="*/ 182544 h 496315"/>
              <a:gd name="connsiteX50" fmla="*/ 338060 w 609243"/>
              <a:gd name="connsiteY50" fmla="*/ 166448 h 496315"/>
              <a:gd name="connsiteX51" fmla="*/ 439981 w 609243"/>
              <a:gd name="connsiteY51" fmla="*/ 137783 h 496315"/>
              <a:gd name="connsiteX52" fmla="*/ 209117 w 609243"/>
              <a:gd name="connsiteY52" fmla="*/ 125922 h 496315"/>
              <a:gd name="connsiteX53" fmla="*/ 249230 w 609243"/>
              <a:gd name="connsiteY53" fmla="*/ 141507 h 496315"/>
              <a:gd name="connsiteX54" fmla="*/ 239267 w 609243"/>
              <a:gd name="connsiteY54" fmla="*/ 158561 h 496315"/>
              <a:gd name="connsiteX55" fmla="*/ 171234 w 609243"/>
              <a:gd name="connsiteY55" fmla="*/ 146339 h 496315"/>
              <a:gd name="connsiteX56" fmla="*/ 166015 w 609243"/>
              <a:gd name="connsiteY56" fmla="*/ 127390 h 496315"/>
              <a:gd name="connsiteX57" fmla="*/ 209117 w 609243"/>
              <a:gd name="connsiteY57" fmla="*/ 125922 h 496315"/>
              <a:gd name="connsiteX58" fmla="*/ 114405 w 609243"/>
              <a:gd name="connsiteY58" fmla="*/ 101164 h 496315"/>
              <a:gd name="connsiteX59" fmla="*/ 79658 w 609243"/>
              <a:gd name="connsiteY59" fmla="*/ 112628 h 496315"/>
              <a:gd name="connsiteX60" fmla="*/ 78139 w 609243"/>
              <a:gd name="connsiteY60" fmla="*/ 156871 h 496315"/>
              <a:gd name="connsiteX61" fmla="*/ 114405 w 609243"/>
              <a:gd name="connsiteY61" fmla="*/ 142186 h 496315"/>
              <a:gd name="connsiteX62" fmla="*/ 436157 w 609243"/>
              <a:gd name="connsiteY62" fmla="*/ 91941 h 496315"/>
              <a:gd name="connsiteX63" fmla="*/ 539058 w 609243"/>
              <a:gd name="connsiteY63" fmla="*/ 121643 h 496315"/>
              <a:gd name="connsiteX64" fmla="*/ 530612 w 609243"/>
              <a:gd name="connsiteY64" fmla="*/ 139462 h 496315"/>
              <a:gd name="connsiteX65" fmla="*/ 345546 w 609243"/>
              <a:gd name="connsiteY65" fmla="*/ 136808 h 496315"/>
              <a:gd name="connsiteX66" fmla="*/ 334252 w 609243"/>
              <a:gd name="connsiteY66" fmla="*/ 120601 h 496315"/>
              <a:gd name="connsiteX67" fmla="*/ 436157 w 609243"/>
              <a:gd name="connsiteY67" fmla="*/ 91941 h 496315"/>
              <a:gd name="connsiteX68" fmla="*/ 120956 w 609243"/>
              <a:gd name="connsiteY68" fmla="*/ 81080 h 496315"/>
              <a:gd name="connsiteX69" fmla="*/ 123804 w 609243"/>
              <a:gd name="connsiteY69" fmla="*/ 81459 h 496315"/>
              <a:gd name="connsiteX70" fmla="*/ 134152 w 609243"/>
              <a:gd name="connsiteY70" fmla="*/ 90933 h 496315"/>
              <a:gd name="connsiteX71" fmla="*/ 134152 w 609243"/>
              <a:gd name="connsiteY71" fmla="*/ 146734 h 496315"/>
              <a:gd name="connsiteX72" fmla="*/ 133773 w 609243"/>
              <a:gd name="connsiteY72" fmla="*/ 149292 h 496315"/>
              <a:gd name="connsiteX73" fmla="*/ 126842 w 609243"/>
              <a:gd name="connsiteY73" fmla="*/ 159523 h 496315"/>
              <a:gd name="connsiteX74" fmla="*/ 78234 w 609243"/>
              <a:gd name="connsiteY74" fmla="*/ 179892 h 496315"/>
              <a:gd name="connsiteX75" fmla="*/ 64658 w 609243"/>
              <a:gd name="connsiteY75" fmla="*/ 175439 h 496315"/>
              <a:gd name="connsiteX76" fmla="*/ 58392 w 609243"/>
              <a:gd name="connsiteY76" fmla="*/ 166439 h 496315"/>
              <a:gd name="connsiteX77" fmla="*/ 60101 w 609243"/>
              <a:gd name="connsiteY77" fmla="*/ 110638 h 496315"/>
              <a:gd name="connsiteX78" fmla="*/ 60765 w 609243"/>
              <a:gd name="connsiteY78" fmla="*/ 107796 h 496315"/>
              <a:gd name="connsiteX79" fmla="*/ 64943 w 609243"/>
              <a:gd name="connsiteY79" fmla="*/ 98796 h 496315"/>
              <a:gd name="connsiteX80" fmla="*/ 120956 w 609243"/>
              <a:gd name="connsiteY80" fmla="*/ 81080 h 496315"/>
              <a:gd name="connsiteX81" fmla="*/ 211133 w 609243"/>
              <a:gd name="connsiteY81" fmla="*/ 79659 h 496315"/>
              <a:gd name="connsiteX82" fmla="*/ 252540 w 609243"/>
              <a:gd name="connsiteY82" fmla="*/ 93858 h 496315"/>
              <a:gd name="connsiteX83" fmla="*/ 242574 w 609243"/>
              <a:gd name="connsiteY83" fmla="*/ 110925 h 496315"/>
              <a:gd name="connsiteX84" fmla="*/ 172811 w 609243"/>
              <a:gd name="connsiteY84" fmla="*/ 103719 h 496315"/>
              <a:gd name="connsiteX85" fmla="*/ 167590 w 609243"/>
              <a:gd name="connsiteY85" fmla="*/ 84661 h 496315"/>
              <a:gd name="connsiteX86" fmla="*/ 211133 w 609243"/>
              <a:gd name="connsiteY86" fmla="*/ 79659 h 496315"/>
              <a:gd name="connsiteX87" fmla="*/ 198798 w 609243"/>
              <a:gd name="connsiteY87" fmla="*/ 22403 h 496315"/>
              <a:gd name="connsiteX88" fmla="*/ 27245 w 609243"/>
              <a:gd name="connsiteY88" fmla="*/ 79844 h 496315"/>
              <a:gd name="connsiteX89" fmla="*/ 26012 w 609243"/>
              <a:gd name="connsiteY89" fmla="*/ 387586 h 496315"/>
              <a:gd name="connsiteX90" fmla="*/ 306429 w 609243"/>
              <a:gd name="connsiteY90" fmla="*/ 408620 h 496315"/>
              <a:gd name="connsiteX91" fmla="*/ 586847 w 609243"/>
              <a:gd name="connsiteY91" fmla="*/ 387586 h 496315"/>
              <a:gd name="connsiteX92" fmla="*/ 585614 w 609243"/>
              <a:gd name="connsiteY92" fmla="*/ 79844 h 496315"/>
              <a:gd name="connsiteX93" fmla="*/ 315160 w 609243"/>
              <a:gd name="connsiteY93" fmla="*/ 68664 h 496315"/>
              <a:gd name="connsiteX94" fmla="*/ 306429 w 609243"/>
              <a:gd name="connsiteY94" fmla="*/ 71791 h 496315"/>
              <a:gd name="connsiteX95" fmla="*/ 297699 w 609243"/>
              <a:gd name="connsiteY95" fmla="*/ 68664 h 496315"/>
              <a:gd name="connsiteX96" fmla="*/ 198798 w 609243"/>
              <a:gd name="connsiteY96" fmla="*/ 22403 h 496315"/>
              <a:gd name="connsiteX97" fmla="*/ 197678 w 609243"/>
              <a:gd name="connsiteY97" fmla="*/ 346 h 496315"/>
              <a:gd name="connsiteX98" fmla="*/ 306429 w 609243"/>
              <a:gd name="connsiteY98" fmla="*/ 46209 h 496315"/>
              <a:gd name="connsiteX99" fmla="*/ 602505 w 609243"/>
              <a:gd name="connsiteY99" fmla="*/ 64779 h 496315"/>
              <a:gd name="connsiteX100" fmla="*/ 606016 w 609243"/>
              <a:gd name="connsiteY100" fmla="*/ 68948 h 496315"/>
              <a:gd name="connsiteX101" fmla="*/ 608009 w 609243"/>
              <a:gd name="connsiteY101" fmla="*/ 75581 h 496315"/>
              <a:gd name="connsiteX102" fmla="*/ 609243 w 609243"/>
              <a:gd name="connsiteY102" fmla="*/ 396113 h 496315"/>
              <a:gd name="connsiteX103" fmla="*/ 608199 w 609243"/>
              <a:gd name="connsiteY103" fmla="*/ 400945 h 496315"/>
              <a:gd name="connsiteX104" fmla="*/ 595103 w 609243"/>
              <a:gd name="connsiteY104" fmla="*/ 414210 h 496315"/>
              <a:gd name="connsiteX105" fmla="*/ 317437 w 609243"/>
              <a:gd name="connsiteY105" fmla="*/ 428043 h 496315"/>
              <a:gd name="connsiteX106" fmla="*/ 306429 w 609243"/>
              <a:gd name="connsiteY106" fmla="*/ 434675 h 496315"/>
              <a:gd name="connsiteX107" fmla="*/ 295422 w 609243"/>
              <a:gd name="connsiteY107" fmla="*/ 428043 h 496315"/>
              <a:gd name="connsiteX108" fmla="*/ 17756 w 609243"/>
              <a:gd name="connsiteY108" fmla="*/ 414210 h 496315"/>
              <a:gd name="connsiteX109" fmla="*/ 4660 w 609243"/>
              <a:gd name="connsiteY109" fmla="*/ 400945 h 496315"/>
              <a:gd name="connsiteX110" fmla="*/ 3616 w 609243"/>
              <a:gd name="connsiteY110" fmla="*/ 396113 h 496315"/>
              <a:gd name="connsiteX111" fmla="*/ 4850 w 609243"/>
              <a:gd name="connsiteY111" fmla="*/ 75581 h 496315"/>
              <a:gd name="connsiteX112" fmla="*/ 6843 w 609243"/>
              <a:gd name="connsiteY112" fmla="*/ 68948 h 496315"/>
              <a:gd name="connsiteX113" fmla="*/ 10354 w 609243"/>
              <a:gd name="connsiteY113" fmla="*/ 64779 h 496315"/>
              <a:gd name="connsiteX114" fmla="*/ 197678 w 609243"/>
              <a:gd name="connsiteY114" fmla="*/ 346 h 496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609243" h="496315">
                <a:moveTo>
                  <a:pt x="165033" y="400904"/>
                </a:moveTo>
                <a:cubicBezTo>
                  <a:pt x="218614" y="402858"/>
                  <a:pt x="269051" y="419838"/>
                  <a:pt x="303783" y="460951"/>
                </a:cubicBezTo>
                <a:cubicBezTo>
                  <a:pt x="373248" y="378725"/>
                  <a:pt x="505628" y="393029"/>
                  <a:pt x="600145" y="431016"/>
                </a:cubicBezTo>
                <a:cubicBezTo>
                  <a:pt x="616847" y="437742"/>
                  <a:pt x="602423" y="460382"/>
                  <a:pt x="585911" y="453751"/>
                </a:cubicBezTo>
                <a:cubicBezTo>
                  <a:pt x="500314" y="419364"/>
                  <a:pt x="372583" y="404018"/>
                  <a:pt x="316310" y="490033"/>
                </a:cubicBezTo>
                <a:cubicBezTo>
                  <a:pt x="313178" y="494864"/>
                  <a:pt x="308433" y="496569"/>
                  <a:pt x="303783" y="496285"/>
                </a:cubicBezTo>
                <a:cubicBezTo>
                  <a:pt x="299134" y="496569"/>
                  <a:pt x="294389" y="494864"/>
                  <a:pt x="291257" y="490033"/>
                </a:cubicBezTo>
                <a:cubicBezTo>
                  <a:pt x="234984" y="404018"/>
                  <a:pt x="107253" y="419364"/>
                  <a:pt x="21751" y="453751"/>
                </a:cubicBezTo>
                <a:cubicBezTo>
                  <a:pt x="5144" y="460382"/>
                  <a:pt x="-9280" y="437742"/>
                  <a:pt x="7422" y="431016"/>
                </a:cubicBezTo>
                <a:cubicBezTo>
                  <a:pt x="54728" y="412023"/>
                  <a:pt x="111452" y="398950"/>
                  <a:pt x="165033" y="400904"/>
                </a:cubicBezTo>
                <a:close/>
                <a:moveTo>
                  <a:pt x="155189" y="275778"/>
                </a:moveTo>
                <a:cubicBezTo>
                  <a:pt x="190373" y="271726"/>
                  <a:pt x="226197" y="277389"/>
                  <a:pt x="259126" y="295874"/>
                </a:cubicBezTo>
                <a:cubicBezTo>
                  <a:pt x="270229" y="302130"/>
                  <a:pt x="260265" y="319192"/>
                  <a:pt x="249162" y="312936"/>
                </a:cubicBezTo>
                <a:cubicBezTo>
                  <a:pt x="189186" y="279285"/>
                  <a:pt x="119815" y="294262"/>
                  <a:pt x="65059" y="331041"/>
                </a:cubicBezTo>
                <a:cubicBezTo>
                  <a:pt x="54430" y="338150"/>
                  <a:pt x="44561" y="320993"/>
                  <a:pt x="55095" y="313979"/>
                </a:cubicBezTo>
                <a:cubicBezTo>
                  <a:pt x="85463" y="293599"/>
                  <a:pt x="120006" y="279830"/>
                  <a:pt x="155189" y="275778"/>
                </a:cubicBezTo>
                <a:close/>
                <a:moveTo>
                  <a:pt x="443849" y="275552"/>
                </a:moveTo>
                <a:cubicBezTo>
                  <a:pt x="479257" y="276654"/>
                  <a:pt x="514819" y="287483"/>
                  <a:pt x="546751" y="305255"/>
                </a:cubicBezTo>
                <a:cubicBezTo>
                  <a:pt x="557854" y="311415"/>
                  <a:pt x="549408" y="329329"/>
                  <a:pt x="538211" y="323074"/>
                </a:cubicBezTo>
                <a:cubicBezTo>
                  <a:pt x="480609" y="291037"/>
                  <a:pt x="410197" y="281843"/>
                  <a:pt x="353260" y="320420"/>
                </a:cubicBezTo>
                <a:cubicBezTo>
                  <a:pt x="342726" y="327528"/>
                  <a:pt x="331339" y="311415"/>
                  <a:pt x="341872" y="304212"/>
                </a:cubicBezTo>
                <a:cubicBezTo>
                  <a:pt x="373188" y="283076"/>
                  <a:pt x="408441" y="274451"/>
                  <a:pt x="443849" y="275552"/>
                </a:cubicBezTo>
                <a:close/>
                <a:moveTo>
                  <a:pt x="155189" y="229830"/>
                </a:moveTo>
                <a:cubicBezTo>
                  <a:pt x="190373" y="225780"/>
                  <a:pt x="226197" y="231440"/>
                  <a:pt x="259126" y="249914"/>
                </a:cubicBezTo>
                <a:cubicBezTo>
                  <a:pt x="270229" y="256166"/>
                  <a:pt x="260265" y="273124"/>
                  <a:pt x="249162" y="266966"/>
                </a:cubicBezTo>
                <a:cubicBezTo>
                  <a:pt x="189186" y="233335"/>
                  <a:pt x="119815" y="248303"/>
                  <a:pt x="65059" y="284966"/>
                </a:cubicBezTo>
                <a:cubicBezTo>
                  <a:pt x="54430" y="292071"/>
                  <a:pt x="44561" y="275019"/>
                  <a:pt x="55095" y="268008"/>
                </a:cubicBezTo>
                <a:cubicBezTo>
                  <a:pt x="85463" y="247640"/>
                  <a:pt x="120006" y="233880"/>
                  <a:pt x="155189" y="229830"/>
                </a:cubicBezTo>
                <a:close/>
                <a:moveTo>
                  <a:pt x="439981" y="229743"/>
                </a:moveTo>
                <a:cubicBezTo>
                  <a:pt x="475369" y="230857"/>
                  <a:pt x="510924" y="241709"/>
                  <a:pt x="542897" y="259481"/>
                </a:cubicBezTo>
                <a:cubicBezTo>
                  <a:pt x="553903" y="265642"/>
                  <a:pt x="545554" y="283461"/>
                  <a:pt x="534359" y="277206"/>
                </a:cubicBezTo>
                <a:cubicBezTo>
                  <a:pt x="476674" y="245169"/>
                  <a:pt x="406371" y="235975"/>
                  <a:pt x="349445" y="274552"/>
                </a:cubicBezTo>
                <a:cubicBezTo>
                  <a:pt x="338819" y="281660"/>
                  <a:pt x="327529" y="265547"/>
                  <a:pt x="338060" y="258438"/>
                </a:cubicBezTo>
                <a:cubicBezTo>
                  <a:pt x="369369" y="237255"/>
                  <a:pt x="404592" y="228629"/>
                  <a:pt x="439981" y="229743"/>
                </a:cubicBezTo>
                <a:close/>
                <a:moveTo>
                  <a:pt x="436157" y="183933"/>
                </a:moveTo>
                <a:cubicBezTo>
                  <a:pt x="471557" y="185045"/>
                  <a:pt x="507123" y="195886"/>
                  <a:pt x="539058" y="213639"/>
                </a:cubicBezTo>
                <a:cubicBezTo>
                  <a:pt x="550162" y="219794"/>
                  <a:pt x="541715" y="237594"/>
                  <a:pt x="530612" y="231439"/>
                </a:cubicBezTo>
                <a:cubicBezTo>
                  <a:pt x="472909" y="199342"/>
                  <a:pt x="402584" y="190253"/>
                  <a:pt x="345546" y="228694"/>
                </a:cubicBezTo>
                <a:cubicBezTo>
                  <a:pt x="335012" y="235889"/>
                  <a:pt x="323718" y="219699"/>
                  <a:pt x="334252" y="212598"/>
                </a:cubicBezTo>
                <a:cubicBezTo>
                  <a:pt x="365524" y="191436"/>
                  <a:pt x="400757" y="182820"/>
                  <a:pt x="436157" y="183933"/>
                </a:cubicBezTo>
                <a:close/>
                <a:moveTo>
                  <a:pt x="155189" y="183880"/>
                </a:moveTo>
                <a:cubicBezTo>
                  <a:pt x="190373" y="179842"/>
                  <a:pt x="226197" y="185502"/>
                  <a:pt x="259126" y="203976"/>
                </a:cubicBezTo>
                <a:cubicBezTo>
                  <a:pt x="270229" y="210133"/>
                  <a:pt x="260265" y="227186"/>
                  <a:pt x="249162" y="220933"/>
                </a:cubicBezTo>
                <a:cubicBezTo>
                  <a:pt x="189186" y="187302"/>
                  <a:pt x="119815" y="202270"/>
                  <a:pt x="65059" y="239028"/>
                </a:cubicBezTo>
                <a:cubicBezTo>
                  <a:pt x="54430" y="246133"/>
                  <a:pt x="44561" y="229080"/>
                  <a:pt x="55095" y="221975"/>
                </a:cubicBezTo>
                <a:cubicBezTo>
                  <a:pt x="85463" y="201655"/>
                  <a:pt x="120006" y="187918"/>
                  <a:pt x="155189" y="183880"/>
                </a:cubicBezTo>
                <a:close/>
                <a:moveTo>
                  <a:pt x="439981" y="137783"/>
                </a:moveTo>
                <a:cubicBezTo>
                  <a:pt x="475369" y="138895"/>
                  <a:pt x="510924" y="149736"/>
                  <a:pt x="542897" y="167489"/>
                </a:cubicBezTo>
                <a:cubicBezTo>
                  <a:pt x="553903" y="173644"/>
                  <a:pt x="545554" y="191444"/>
                  <a:pt x="534359" y="185289"/>
                </a:cubicBezTo>
                <a:cubicBezTo>
                  <a:pt x="476674" y="153192"/>
                  <a:pt x="406371" y="144103"/>
                  <a:pt x="349445" y="182544"/>
                </a:cubicBezTo>
                <a:cubicBezTo>
                  <a:pt x="338819" y="189739"/>
                  <a:pt x="327529" y="173549"/>
                  <a:pt x="338060" y="166448"/>
                </a:cubicBezTo>
                <a:cubicBezTo>
                  <a:pt x="369369" y="145286"/>
                  <a:pt x="404592" y="136670"/>
                  <a:pt x="439981" y="137783"/>
                </a:cubicBezTo>
                <a:close/>
                <a:moveTo>
                  <a:pt x="209117" y="125922"/>
                </a:moveTo>
                <a:cubicBezTo>
                  <a:pt x="223089" y="128148"/>
                  <a:pt x="236563" y="133217"/>
                  <a:pt x="249230" y="141507"/>
                </a:cubicBezTo>
                <a:cubicBezTo>
                  <a:pt x="259857" y="148423"/>
                  <a:pt x="249989" y="165477"/>
                  <a:pt x="239267" y="158561"/>
                </a:cubicBezTo>
                <a:cubicBezTo>
                  <a:pt x="218392" y="144918"/>
                  <a:pt x="195619" y="141223"/>
                  <a:pt x="171234" y="146339"/>
                </a:cubicBezTo>
                <a:cubicBezTo>
                  <a:pt x="158804" y="148991"/>
                  <a:pt x="153585" y="130043"/>
                  <a:pt x="166015" y="127390"/>
                </a:cubicBezTo>
                <a:cubicBezTo>
                  <a:pt x="180675" y="124311"/>
                  <a:pt x="195145" y="123695"/>
                  <a:pt x="209117" y="125922"/>
                </a:cubicBezTo>
                <a:close/>
                <a:moveTo>
                  <a:pt x="114405" y="101164"/>
                </a:moveTo>
                <a:cubicBezTo>
                  <a:pt x="101873" y="102206"/>
                  <a:pt x="90291" y="105901"/>
                  <a:pt x="79658" y="112628"/>
                </a:cubicBezTo>
                <a:cubicBezTo>
                  <a:pt x="78519" y="127407"/>
                  <a:pt x="78234" y="142091"/>
                  <a:pt x="78139" y="156871"/>
                </a:cubicBezTo>
                <a:cubicBezTo>
                  <a:pt x="89626" y="150523"/>
                  <a:pt x="101684" y="145407"/>
                  <a:pt x="114405" y="142186"/>
                </a:cubicBezTo>
                <a:close/>
                <a:moveTo>
                  <a:pt x="436157" y="91941"/>
                </a:moveTo>
                <a:cubicBezTo>
                  <a:pt x="471557" y="93043"/>
                  <a:pt x="507123" y="103872"/>
                  <a:pt x="539058" y="121643"/>
                </a:cubicBezTo>
                <a:cubicBezTo>
                  <a:pt x="550162" y="127804"/>
                  <a:pt x="541715" y="145718"/>
                  <a:pt x="530612" y="139462"/>
                </a:cubicBezTo>
                <a:cubicBezTo>
                  <a:pt x="472909" y="107426"/>
                  <a:pt x="402584" y="98232"/>
                  <a:pt x="345546" y="136808"/>
                </a:cubicBezTo>
                <a:cubicBezTo>
                  <a:pt x="335012" y="143917"/>
                  <a:pt x="323718" y="127804"/>
                  <a:pt x="334252" y="120601"/>
                </a:cubicBezTo>
                <a:cubicBezTo>
                  <a:pt x="365524" y="99464"/>
                  <a:pt x="400757" y="90839"/>
                  <a:pt x="436157" y="91941"/>
                </a:cubicBezTo>
                <a:close/>
                <a:moveTo>
                  <a:pt x="120956" y="81080"/>
                </a:moveTo>
                <a:cubicBezTo>
                  <a:pt x="122000" y="81080"/>
                  <a:pt x="122855" y="81174"/>
                  <a:pt x="123804" y="81459"/>
                </a:cubicBezTo>
                <a:cubicBezTo>
                  <a:pt x="128836" y="81269"/>
                  <a:pt x="134152" y="84396"/>
                  <a:pt x="134152" y="90933"/>
                </a:cubicBezTo>
                <a:lnTo>
                  <a:pt x="134152" y="146734"/>
                </a:lnTo>
                <a:cubicBezTo>
                  <a:pt x="134152" y="147681"/>
                  <a:pt x="133962" y="148534"/>
                  <a:pt x="133773" y="149292"/>
                </a:cubicBezTo>
                <a:cubicBezTo>
                  <a:pt x="134532" y="153744"/>
                  <a:pt x="132633" y="158387"/>
                  <a:pt x="126842" y="159523"/>
                </a:cubicBezTo>
                <a:cubicBezTo>
                  <a:pt x="109279" y="163029"/>
                  <a:pt x="93234" y="170134"/>
                  <a:pt x="78234" y="179892"/>
                </a:cubicBezTo>
                <a:cubicBezTo>
                  <a:pt x="72348" y="183682"/>
                  <a:pt x="66841" y="180366"/>
                  <a:pt x="64658" y="175439"/>
                </a:cubicBezTo>
                <a:cubicBezTo>
                  <a:pt x="61145" y="174208"/>
                  <a:pt x="58392" y="171271"/>
                  <a:pt x="58392" y="166439"/>
                </a:cubicBezTo>
                <a:cubicBezTo>
                  <a:pt x="58392" y="147871"/>
                  <a:pt x="58487" y="129207"/>
                  <a:pt x="60101" y="110638"/>
                </a:cubicBezTo>
                <a:cubicBezTo>
                  <a:pt x="60196" y="109596"/>
                  <a:pt x="60386" y="108649"/>
                  <a:pt x="60765" y="107796"/>
                </a:cubicBezTo>
                <a:cubicBezTo>
                  <a:pt x="60576" y="104575"/>
                  <a:pt x="61715" y="101164"/>
                  <a:pt x="64943" y="98796"/>
                </a:cubicBezTo>
                <a:cubicBezTo>
                  <a:pt x="81367" y="86764"/>
                  <a:pt x="100734" y="81459"/>
                  <a:pt x="120956" y="81080"/>
                </a:cubicBezTo>
                <a:close/>
                <a:moveTo>
                  <a:pt x="211133" y="79659"/>
                </a:moveTo>
                <a:cubicBezTo>
                  <a:pt x="225465" y="81224"/>
                  <a:pt x="239442" y="85988"/>
                  <a:pt x="252540" y="93858"/>
                </a:cubicBezTo>
                <a:cubicBezTo>
                  <a:pt x="263455" y="100495"/>
                  <a:pt x="253489" y="117563"/>
                  <a:pt x="242574" y="110925"/>
                </a:cubicBezTo>
                <a:cubicBezTo>
                  <a:pt x="220553" y="97651"/>
                  <a:pt x="197109" y="95375"/>
                  <a:pt x="172811" y="103719"/>
                </a:cubicBezTo>
                <a:cubicBezTo>
                  <a:pt x="160756" y="107796"/>
                  <a:pt x="155631" y="88833"/>
                  <a:pt x="167590" y="84661"/>
                </a:cubicBezTo>
                <a:cubicBezTo>
                  <a:pt x="182112" y="79730"/>
                  <a:pt x="196800" y="78095"/>
                  <a:pt x="211133" y="79659"/>
                </a:cubicBezTo>
                <a:close/>
                <a:moveTo>
                  <a:pt x="198798" y="22403"/>
                </a:moveTo>
                <a:cubicBezTo>
                  <a:pt x="139593" y="17888"/>
                  <a:pt x="76710" y="44314"/>
                  <a:pt x="27245" y="79844"/>
                </a:cubicBezTo>
                <a:cubicBezTo>
                  <a:pt x="29238" y="182456"/>
                  <a:pt x="26296" y="284974"/>
                  <a:pt x="26012" y="387586"/>
                </a:cubicBezTo>
                <a:cubicBezTo>
                  <a:pt x="118725" y="354898"/>
                  <a:pt x="223111" y="351392"/>
                  <a:pt x="306429" y="408620"/>
                </a:cubicBezTo>
                <a:cubicBezTo>
                  <a:pt x="389653" y="351392"/>
                  <a:pt x="494134" y="354898"/>
                  <a:pt x="586847" y="387586"/>
                </a:cubicBezTo>
                <a:cubicBezTo>
                  <a:pt x="586563" y="284974"/>
                  <a:pt x="583621" y="182456"/>
                  <a:pt x="585614" y="79844"/>
                </a:cubicBezTo>
                <a:cubicBezTo>
                  <a:pt x="506470" y="22995"/>
                  <a:pt x="392975" y="-10545"/>
                  <a:pt x="315160" y="68664"/>
                </a:cubicBezTo>
                <a:cubicBezTo>
                  <a:pt x="312503" y="71412"/>
                  <a:pt x="309371" y="72264"/>
                  <a:pt x="306429" y="71791"/>
                </a:cubicBezTo>
                <a:cubicBezTo>
                  <a:pt x="303488" y="72264"/>
                  <a:pt x="300356" y="71412"/>
                  <a:pt x="297699" y="68664"/>
                </a:cubicBezTo>
                <a:cubicBezTo>
                  <a:pt x="268518" y="38960"/>
                  <a:pt x="234320" y="25112"/>
                  <a:pt x="198798" y="22403"/>
                </a:cubicBezTo>
                <a:close/>
                <a:moveTo>
                  <a:pt x="197678" y="346"/>
                </a:moveTo>
                <a:cubicBezTo>
                  <a:pt x="236561" y="2640"/>
                  <a:pt x="274117" y="16470"/>
                  <a:pt x="306429" y="46209"/>
                </a:cubicBezTo>
                <a:cubicBezTo>
                  <a:pt x="392595" y="-33095"/>
                  <a:pt x="516055" y="730"/>
                  <a:pt x="602505" y="64779"/>
                </a:cubicBezTo>
                <a:cubicBezTo>
                  <a:pt x="604118" y="66011"/>
                  <a:pt x="605257" y="67432"/>
                  <a:pt x="606016" y="68948"/>
                </a:cubicBezTo>
                <a:cubicBezTo>
                  <a:pt x="607250" y="70654"/>
                  <a:pt x="608104" y="72833"/>
                  <a:pt x="608009" y="75581"/>
                </a:cubicBezTo>
                <a:cubicBezTo>
                  <a:pt x="605827" y="182456"/>
                  <a:pt x="609053" y="289237"/>
                  <a:pt x="609243" y="396113"/>
                </a:cubicBezTo>
                <a:cubicBezTo>
                  <a:pt x="609243" y="397913"/>
                  <a:pt x="608863" y="399524"/>
                  <a:pt x="608199" y="400945"/>
                </a:cubicBezTo>
                <a:cubicBezTo>
                  <a:pt x="610002" y="408620"/>
                  <a:pt x="604403" y="417810"/>
                  <a:pt x="595103" y="414210"/>
                </a:cubicBezTo>
                <a:cubicBezTo>
                  <a:pt x="503813" y="378679"/>
                  <a:pt x="400661" y="370815"/>
                  <a:pt x="317437" y="428043"/>
                </a:cubicBezTo>
                <a:cubicBezTo>
                  <a:pt x="315540" y="432591"/>
                  <a:pt x="311269" y="435812"/>
                  <a:pt x="306429" y="434675"/>
                </a:cubicBezTo>
                <a:cubicBezTo>
                  <a:pt x="301590" y="435812"/>
                  <a:pt x="297319" y="432591"/>
                  <a:pt x="295422" y="428043"/>
                </a:cubicBezTo>
                <a:cubicBezTo>
                  <a:pt x="212198" y="370815"/>
                  <a:pt x="109046" y="378679"/>
                  <a:pt x="17756" y="414210"/>
                </a:cubicBezTo>
                <a:cubicBezTo>
                  <a:pt x="8456" y="417810"/>
                  <a:pt x="2857" y="408620"/>
                  <a:pt x="4660" y="400945"/>
                </a:cubicBezTo>
                <a:cubicBezTo>
                  <a:pt x="3996" y="399524"/>
                  <a:pt x="3616" y="397913"/>
                  <a:pt x="3616" y="396113"/>
                </a:cubicBezTo>
                <a:cubicBezTo>
                  <a:pt x="3806" y="289237"/>
                  <a:pt x="7032" y="182456"/>
                  <a:pt x="4850" y="75581"/>
                </a:cubicBezTo>
                <a:cubicBezTo>
                  <a:pt x="4755" y="72833"/>
                  <a:pt x="5514" y="70654"/>
                  <a:pt x="6843" y="68948"/>
                </a:cubicBezTo>
                <a:cubicBezTo>
                  <a:pt x="7602" y="67432"/>
                  <a:pt x="8741" y="66011"/>
                  <a:pt x="10354" y="64779"/>
                </a:cubicBezTo>
                <a:cubicBezTo>
                  <a:pt x="64385" y="24748"/>
                  <a:pt x="132874" y="-3476"/>
                  <a:pt x="197678" y="34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文本框 1"/>
          <p:cNvSpPr txBox="1"/>
          <p:nvPr/>
        </p:nvSpPr>
        <p:spPr>
          <a:xfrm>
            <a:off x="6412230" y="2969260"/>
            <a:ext cx="40506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3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13195" y="3768090"/>
            <a:ext cx="25368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Thank you for watching.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cxnSp>
        <p:nvCxnSpPr>
          <p:cNvPr id="19" name="直接连接符 18"/>
          <p:cNvCxnSpPr/>
          <p:nvPr/>
        </p:nvCxnSpPr>
        <p:spPr>
          <a:xfrm>
            <a:off x="3371850" y="495300"/>
            <a:ext cx="0" cy="636270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标题 3"/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24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目录</a:t>
            </a:r>
            <a:endParaRPr lang="zh-CN" altLang="en-US" sz="4000" dirty="0"/>
          </a:p>
        </p:txBody>
      </p:sp>
      <p:grpSp>
        <p:nvGrpSpPr>
          <p:cNvPr id="2" name="组合 1"/>
          <p:cNvGrpSpPr/>
          <p:nvPr/>
        </p:nvGrpSpPr>
        <p:grpSpPr>
          <a:xfrm>
            <a:off x="3142565" y="1839289"/>
            <a:ext cx="5760000" cy="2460520"/>
            <a:chOff x="3142565" y="1839289"/>
            <a:chExt cx="5760000" cy="2460520"/>
          </a:xfrm>
        </p:grpSpPr>
        <p:sp>
          <p:nvSpPr>
            <p:cNvPr id="6" name="矩形 5"/>
            <p:cNvSpPr/>
            <p:nvPr/>
          </p:nvSpPr>
          <p:spPr>
            <a:xfrm>
              <a:off x="3142565" y="1966259"/>
              <a:ext cx="5760000" cy="5921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7" name="平行四边形 6"/>
            <p:cNvSpPr>
              <a:spLocks noChangeAspect="1"/>
            </p:cNvSpPr>
            <p:nvPr/>
          </p:nvSpPr>
          <p:spPr>
            <a:xfrm rot="5400000" flipH="1">
              <a:off x="3053465" y="1928389"/>
              <a:ext cx="718200" cy="540000"/>
            </a:xfrm>
            <a:prstGeom prst="parallelogram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142565" y="2836870"/>
              <a:ext cx="5760000" cy="5921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9" name="平行四边形 8"/>
            <p:cNvSpPr>
              <a:spLocks noChangeAspect="1"/>
            </p:cNvSpPr>
            <p:nvPr/>
          </p:nvSpPr>
          <p:spPr>
            <a:xfrm rot="5400000" flipH="1">
              <a:off x="3053465" y="2799000"/>
              <a:ext cx="718200" cy="540000"/>
            </a:xfrm>
            <a:prstGeom prst="parallelogram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142565" y="3707679"/>
              <a:ext cx="5760000" cy="5921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1" name="平行四边形 10"/>
            <p:cNvSpPr>
              <a:spLocks noChangeAspect="1"/>
            </p:cNvSpPr>
            <p:nvPr/>
          </p:nvSpPr>
          <p:spPr>
            <a:xfrm rot="5400000" flipH="1">
              <a:off x="3053465" y="3669809"/>
              <a:ext cx="718200" cy="540000"/>
            </a:xfrm>
            <a:prstGeom prst="parallelogram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267200" y="2020508"/>
              <a:ext cx="15544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spc="3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讨论过程</a:t>
              </a:r>
              <a:endParaRPr lang="zh-CN" altLang="en-US" sz="2400" spc="3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267200" y="2902782"/>
              <a:ext cx="15544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400" spc="3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签订文档</a:t>
              </a:r>
              <a:endParaRPr lang="zh-CN" altLang="en-US" sz="2400" spc="3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267200" y="3764066"/>
              <a:ext cx="15544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spc="300" dirty="0"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工作总结</a:t>
              </a:r>
              <a:endParaRPr lang="zh-CN" altLang="en-US" sz="2400" spc="3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cxnSp>
        <p:nvCxnSpPr>
          <p:cNvPr id="21" name="直接连接符 20"/>
          <p:cNvCxnSpPr/>
          <p:nvPr/>
        </p:nvCxnSpPr>
        <p:spPr>
          <a:xfrm>
            <a:off x="-247650" y="1462088"/>
            <a:ext cx="124396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24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25" name="文本框 24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81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cxnSp>
        <p:nvCxnSpPr>
          <p:cNvPr id="4" name="直接连接符 3"/>
          <p:cNvCxnSpPr/>
          <p:nvPr/>
        </p:nvCxnSpPr>
        <p:spPr>
          <a:xfrm>
            <a:off x="7543800" y="495300"/>
            <a:ext cx="0" cy="636270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-247650" y="4872038"/>
            <a:ext cx="124396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3"/>
          <p:cNvSpPr>
            <a:spLocks noGrp="1"/>
          </p:cNvSpPr>
          <p:nvPr>
            <p:ph type="title"/>
          </p:nvPr>
        </p:nvSpPr>
        <p:spPr>
          <a:xfrm>
            <a:off x="914400" y="2103437"/>
            <a:ext cx="77724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第一章</a:t>
            </a:r>
            <a:endParaRPr lang="zh-CN" altLang="en-US" sz="4000" dirty="0"/>
          </a:p>
        </p:txBody>
      </p:sp>
      <p:grpSp>
        <p:nvGrpSpPr>
          <p:cNvPr id="8" name="组合 7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9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0" name="文本框 9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1028700" y="3214688"/>
            <a:ext cx="9715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876300" y="3738245"/>
            <a:ext cx="2454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华文细黑" panose="02010600040101010101" charset="-122"/>
                <a:ea typeface="华文细黑" panose="02010600040101010101" charset="-122"/>
              </a:rPr>
              <a:t>讨论过程</a:t>
            </a:r>
            <a:endParaRPr lang="zh-CN" altLang="en-US" sz="2800"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6300" y="4504055"/>
            <a:ext cx="2095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Discussion process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81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5" name="组合 4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6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7" name="文本框 6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pic>
        <p:nvPicPr>
          <p:cNvPr id="13" name="图片 12" descr="C:\Users\DELL\Desktop\IMG_20190923_171728.jpgIMG_20190923_17172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8200" y="2284958"/>
            <a:ext cx="4914900" cy="3274567"/>
          </a:xfrm>
          <a:custGeom>
            <a:avLst/>
            <a:gdLst>
              <a:gd name="connsiteX0" fmla="*/ 0 w 4914900"/>
              <a:gd name="connsiteY0" fmla="*/ 0 h 3420438"/>
              <a:gd name="connsiteX1" fmla="*/ 4914900 w 4914900"/>
              <a:gd name="connsiteY1" fmla="*/ 0 h 3420438"/>
              <a:gd name="connsiteX2" fmla="*/ 4914900 w 4914900"/>
              <a:gd name="connsiteY2" fmla="*/ 3420438 h 3420438"/>
              <a:gd name="connsiteX3" fmla="*/ 0 w 4914900"/>
              <a:gd name="connsiteY3" fmla="*/ 3420438 h 342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4900" h="3420438">
                <a:moveTo>
                  <a:pt x="0" y="0"/>
                </a:moveTo>
                <a:lnTo>
                  <a:pt x="4914900" y="0"/>
                </a:lnTo>
                <a:lnTo>
                  <a:pt x="4914900" y="3420438"/>
                </a:lnTo>
                <a:lnTo>
                  <a:pt x="0" y="3420438"/>
                </a:lnTo>
                <a:close/>
              </a:path>
            </a:pathLst>
          </a:custGeom>
        </p:spPr>
      </p:pic>
      <p:sp>
        <p:nvSpPr>
          <p:cNvPr id="11" name="矩形 10"/>
          <p:cNvSpPr/>
          <p:nvPr/>
        </p:nvSpPr>
        <p:spPr>
          <a:xfrm>
            <a:off x="6096000" y="2458720"/>
            <a:ext cx="3634740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时间：</a:t>
            </a:r>
            <a:r>
              <a:rPr lang="en-US" altLang="zh-CN" dirty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2019.09.29</a:t>
            </a:r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endParaRPr lang="en-US" altLang="zh-CN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地点：长沙县开元中路童心童忆亲子潮童摄影会所</a:t>
            </a:r>
            <a:endParaRPr lang="zh-CN" altLang="en-US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endParaRPr lang="zh-CN" altLang="en-US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r>
              <a:rPr lang="zh-CN" altLang="en-US" dirty="0">
                <a:latin typeface="字魂59号-创粗黑" panose="00000500000000000000" pitchFamily="2" charset="-122"/>
                <a:ea typeface="字魂59号-创粗黑" panose="00000500000000000000" pitchFamily="2" charset="-122"/>
              </a:rPr>
              <a:t>内容：讨论需求文档详细内容</a:t>
            </a:r>
            <a:endParaRPr lang="zh-CN" altLang="en-US" sz="1600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endParaRPr lang="zh-CN" altLang="en-US" sz="1600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  <a:p>
            <a:endParaRPr lang="zh-CN" altLang="en-US" sz="1600" dirty="0"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26" name="图片 25" descr="C:\Users\DELL\Desktop\IMG_20190923_181053.jpgIMG_20190923_18105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63514" y="2592524"/>
            <a:ext cx="3203055" cy="2135370"/>
          </a:xfrm>
          <a:custGeom>
            <a:avLst/>
            <a:gdLst>
              <a:gd name="connsiteX0" fmla="*/ 0 w 3203055"/>
              <a:gd name="connsiteY0" fmla="*/ 0 h 2207700"/>
              <a:gd name="connsiteX1" fmla="*/ 3203055 w 3203055"/>
              <a:gd name="connsiteY1" fmla="*/ 0 h 2207700"/>
              <a:gd name="connsiteX2" fmla="*/ 3203055 w 3203055"/>
              <a:gd name="connsiteY2" fmla="*/ 2207700 h 2207700"/>
              <a:gd name="connsiteX3" fmla="*/ 0 w 3203055"/>
              <a:gd name="connsiteY3" fmla="*/ 2207700 h 22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3055" h="2207700">
                <a:moveTo>
                  <a:pt x="0" y="0"/>
                </a:moveTo>
                <a:lnTo>
                  <a:pt x="3203055" y="0"/>
                </a:lnTo>
                <a:lnTo>
                  <a:pt x="3203055" y="2207700"/>
                </a:lnTo>
                <a:lnTo>
                  <a:pt x="0" y="2207700"/>
                </a:lnTo>
                <a:close/>
              </a:path>
            </a:pathLst>
          </a:custGeom>
        </p:spPr>
      </p:pic>
      <p:pic>
        <p:nvPicPr>
          <p:cNvPr id="25" name="图片 24" descr="C:\Users\DELL\Desktop\IMG_20190929_171439.jpgIMG_20190929_17143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06043" y="2592670"/>
            <a:ext cx="3234580" cy="2156386"/>
          </a:xfrm>
          <a:custGeom>
            <a:avLst/>
            <a:gdLst>
              <a:gd name="connsiteX0" fmla="*/ 0 w 3234580"/>
              <a:gd name="connsiteY0" fmla="*/ 0 h 2207700"/>
              <a:gd name="connsiteX1" fmla="*/ 3234580 w 3234580"/>
              <a:gd name="connsiteY1" fmla="*/ 0 h 2207700"/>
              <a:gd name="connsiteX2" fmla="*/ 3234580 w 3234580"/>
              <a:gd name="connsiteY2" fmla="*/ 2207700 h 2207700"/>
              <a:gd name="connsiteX3" fmla="*/ 0 w 3234580"/>
              <a:gd name="connsiteY3" fmla="*/ 2207700 h 22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4580" h="2207700">
                <a:moveTo>
                  <a:pt x="0" y="0"/>
                </a:moveTo>
                <a:lnTo>
                  <a:pt x="3234580" y="0"/>
                </a:lnTo>
                <a:lnTo>
                  <a:pt x="3234580" y="2207700"/>
                </a:lnTo>
                <a:lnTo>
                  <a:pt x="0" y="2207700"/>
                </a:lnTo>
                <a:close/>
              </a:path>
            </a:pathLst>
          </a:custGeom>
        </p:spPr>
      </p:pic>
      <p:pic>
        <p:nvPicPr>
          <p:cNvPr id="24" name="图片 23" descr="C:\Users\DELL\Desktop\Screenshot_20191010_194754_com.tencent.mm.jpgScreenshot_20191010_194754_com.tencent.mm"/>
          <p:cNvPicPr>
            <a:picLocks noChangeAspect="1"/>
          </p:cNvPicPr>
          <p:nvPr/>
        </p:nvPicPr>
        <p:blipFill>
          <a:blip r:embed="rId4"/>
          <a:srcRect l="-3906"/>
          <a:stretch>
            <a:fillRect/>
          </a:stretch>
        </p:blipFill>
        <p:spPr>
          <a:xfrm>
            <a:off x="4590637" y="2592524"/>
            <a:ext cx="3209528" cy="2141719"/>
          </a:xfrm>
          <a:custGeom>
            <a:avLst/>
            <a:gdLst>
              <a:gd name="connsiteX0" fmla="*/ 0 w 3209528"/>
              <a:gd name="connsiteY0" fmla="*/ 0 h 2207700"/>
              <a:gd name="connsiteX1" fmla="*/ 3209528 w 3209528"/>
              <a:gd name="connsiteY1" fmla="*/ 0 h 2207700"/>
              <a:gd name="connsiteX2" fmla="*/ 3209528 w 3209528"/>
              <a:gd name="connsiteY2" fmla="*/ 2207700 h 2207700"/>
              <a:gd name="connsiteX3" fmla="*/ 0 w 3209528"/>
              <a:gd name="connsiteY3" fmla="*/ 2207700 h 22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9528" h="2207700">
                <a:moveTo>
                  <a:pt x="0" y="0"/>
                </a:moveTo>
                <a:lnTo>
                  <a:pt x="3209528" y="0"/>
                </a:lnTo>
                <a:lnTo>
                  <a:pt x="3209528" y="2207700"/>
                </a:lnTo>
                <a:lnTo>
                  <a:pt x="0" y="2207700"/>
                </a:lnTo>
                <a:close/>
              </a:path>
            </a:pathLst>
          </a:custGeom>
        </p:spPr>
      </p:pic>
      <p:grpSp>
        <p:nvGrpSpPr>
          <p:cNvPr id="5" name="组合 4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6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7" name="文本框 6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006043" y="4856134"/>
            <a:ext cx="3234580" cy="454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590176" y="4856134"/>
            <a:ext cx="3222054" cy="454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163589" y="4855993"/>
            <a:ext cx="3241443" cy="4548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字魂59号-创粗黑" panose="00000500000000000000" pitchFamily="2" charset="-122"/>
              <a:ea typeface="字魂59号-创粗黑" panose="00000500000000000000" pitchFamily="2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 bldLvl="0" animBg="1"/>
      <p:bldP spid="1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cxnSp>
        <p:nvCxnSpPr>
          <p:cNvPr id="4" name="直接连接符 3"/>
          <p:cNvCxnSpPr/>
          <p:nvPr/>
        </p:nvCxnSpPr>
        <p:spPr>
          <a:xfrm>
            <a:off x="7543800" y="495300"/>
            <a:ext cx="0" cy="636270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-247650" y="4872038"/>
            <a:ext cx="124396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3"/>
          <p:cNvSpPr>
            <a:spLocks noGrp="1"/>
          </p:cNvSpPr>
          <p:nvPr>
            <p:ph type="title"/>
          </p:nvPr>
        </p:nvSpPr>
        <p:spPr>
          <a:xfrm>
            <a:off x="914400" y="2103437"/>
            <a:ext cx="77724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第二章</a:t>
            </a:r>
            <a:endParaRPr lang="zh-CN" altLang="en-US" sz="4000" dirty="0"/>
          </a:p>
        </p:txBody>
      </p:sp>
      <p:grpSp>
        <p:nvGrpSpPr>
          <p:cNvPr id="8" name="组合 7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9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0" name="文本框 9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1028700" y="3214688"/>
            <a:ext cx="9715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914400" y="3705860"/>
            <a:ext cx="17576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800" spc="300" dirty="0">
                <a:latin typeface="华文细黑" panose="02010600040101010101" charset="-122"/>
                <a:ea typeface="华文细黑" panose="02010600040101010101" charset="-122"/>
                <a:sym typeface="+mn-ea"/>
              </a:rPr>
              <a:t>签订文档</a:t>
            </a:r>
            <a:endParaRPr lang="zh-CN" altLang="en-US" sz="2800" spc="300" dirty="0">
              <a:latin typeface="华文细黑" panose="02010600040101010101" charset="-122"/>
              <a:ea typeface="华文细黑" panose="02010600040101010101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14400" y="4504055"/>
            <a:ext cx="25342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Sign a document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5" name="组合 4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6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7" name="文本框 6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pic>
        <p:nvPicPr>
          <p:cNvPr id="2" name="图片 1" descr="IMG_20190930_1345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798195"/>
            <a:ext cx="4398645" cy="5865495"/>
          </a:xfrm>
          <a:prstGeom prst="rect">
            <a:avLst/>
          </a:prstGeom>
        </p:spPr>
      </p:pic>
      <p:pic>
        <p:nvPicPr>
          <p:cNvPr id="3" name="图片 2" descr="IMG_20190929_1717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710" y="1564005"/>
            <a:ext cx="3824605" cy="50996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737090" y="2715895"/>
            <a:ext cx="230187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Calibri" panose="020F0502020204030204" pitchFamily="34" charset="0"/>
              </a:rPr>
              <a:t>①</a:t>
            </a:r>
            <a:r>
              <a:rPr lang="zh-CN" altLang="en-US"/>
              <a:t>团队汇合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>
                <a:latin typeface="Calibri" panose="020F0502020204030204" pitchFamily="34" charset="0"/>
              </a:rPr>
              <a:t>②</a:t>
            </a:r>
            <a:r>
              <a:rPr lang="zh-CN" altLang="en-US"/>
              <a:t>讨论文档详细内容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>
                <a:latin typeface="Calibri" panose="020F0502020204030204" pitchFamily="34" charset="0"/>
              </a:rPr>
              <a:t>③</a:t>
            </a:r>
            <a:r>
              <a:rPr lang="zh-CN" altLang="en-US"/>
              <a:t>打印并签订合同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cxnSp>
        <p:nvCxnSpPr>
          <p:cNvPr id="4" name="直接连接符 3"/>
          <p:cNvCxnSpPr/>
          <p:nvPr/>
        </p:nvCxnSpPr>
        <p:spPr>
          <a:xfrm>
            <a:off x="7543800" y="495300"/>
            <a:ext cx="0" cy="636270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-247650" y="4872038"/>
            <a:ext cx="124396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3"/>
          <p:cNvSpPr>
            <a:spLocks noGrp="1"/>
          </p:cNvSpPr>
          <p:nvPr>
            <p:ph type="title"/>
          </p:nvPr>
        </p:nvSpPr>
        <p:spPr>
          <a:xfrm>
            <a:off x="914400" y="2103437"/>
            <a:ext cx="77724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第三章</a:t>
            </a:r>
            <a:endParaRPr lang="zh-CN" altLang="en-US" sz="4000" dirty="0"/>
          </a:p>
        </p:txBody>
      </p:sp>
      <p:grpSp>
        <p:nvGrpSpPr>
          <p:cNvPr id="8" name="组合 7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9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0" name="文本框 9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1028700" y="3214688"/>
            <a:ext cx="971550" cy="0"/>
          </a:xfrm>
          <a:prstGeom prst="line">
            <a:avLst/>
          </a:prstGeom>
          <a:ln>
            <a:solidFill>
              <a:schemeClr val="tx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914400" y="3782695"/>
            <a:ext cx="17576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spc="3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工作总结</a:t>
            </a:r>
            <a:endParaRPr lang="zh-CN" altLang="en-US" sz="2800" spc="3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4400" y="4523105"/>
            <a:ext cx="169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Job summary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8100" y="0"/>
            <a:ext cx="12268200" cy="6858000"/>
          </a:xfrm>
          <a:prstGeom prst="rect">
            <a:avLst/>
          </a:prstGeom>
          <a:solidFill>
            <a:schemeClr val="tx1"/>
          </a:solidFill>
        </p:spPr>
      </p:pic>
      <p:grpSp>
        <p:nvGrpSpPr>
          <p:cNvPr id="5" name="组合 4"/>
          <p:cNvGrpSpPr/>
          <p:nvPr/>
        </p:nvGrpSpPr>
        <p:grpSpPr>
          <a:xfrm>
            <a:off x="7976338" y="577598"/>
            <a:ext cx="3181393" cy="497950"/>
            <a:chOff x="7976338" y="577598"/>
            <a:chExt cx="3181393" cy="497950"/>
          </a:xfrm>
        </p:grpSpPr>
        <p:sp>
          <p:nvSpPr>
            <p:cNvPr id="6" name="book-hand-drawn-open-pages_35781"/>
            <p:cNvSpPr>
              <a:spLocks noChangeAspect="1"/>
            </p:cNvSpPr>
            <p:nvPr/>
          </p:nvSpPr>
          <p:spPr bwMode="auto">
            <a:xfrm>
              <a:off x="10548046" y="578873"/>
              <a:ext cx="609685" cy="496675"/>
            </a:xfrm>
            <a:custGeom>
              <a:avLst/>
              <a:gdLst>
                <a:gd name="connsiteX0" fmla="*/ 165033 w 609243"/>
                <a:gd name="connsiteY0" fmla="*/ 400904 h 496315"/>
                <a:gd name="connsiteX1" fmla="*/ 303783 w 609243"/>
                <a:gd name="connsiteY1" fmla="*/ 460951 h 496315"/>
                <a:gd name="connsiteX2" fmla="*/ 600145 w 609243"/>
                <a:gd name="connsiteY2" fmla="*/ 431016 h 496315"/>
                <a:gd name="connsiteX3" fmla="*/ 585911 w 609243"/>
                <a:gd name="connsiteY3" fmla="*/ 453751 h 496315"/>
                <a:gd name="connsiteX4" fmla="*/ 316310 w 609243"/>
                <a:gd name="connsiteY4" fmla="*/ 490033 h 496315"/>
                <a:gd name="connsiteX5" fmla="*/ 303783 w 609243"/>
                <a:gd name="connsiteY5" fmla="*/ 496285 h 496315"/>
                <a:gd name="connsiteX6" fmla="*/ 291257 w 609243"/>
                <a:gd name="connsiteY6" fmla="*/ 490033 h 496315"/>
                <a:gd name="connsiteX7" fmla="*/ 21751 w 609243"/>
                <a:gd name="connsiteY7" fmla="*/ 453751 h 496315"/>
                <a:gd name="connsiteX8" fmla="*/ 7422 w 609243"/>
                <a:gd name="connsiteY8" fmla="*/ 431016 h 496315"/>
                <a:gd name="connsiteX9" fmla="*/ 165033 w 609243"/>
                <a:gd name="connsiteY9" fmla="*/ 400904 h 496315"/>
                <a:gd name="connsiteX10" fmla="*/ 155189 w 609243"/>
                <a:gd name="connsiteY10" fmla="*/ 275778 h 496315"/>
                <a:gd name="connsiteX11" fmla="*/ 259126 w 609243"/>
                <a:gd name="connsiteY11" fmla="*/ 295874 h 496315"/>
                <a:gd name="connsiteX12" fmla="*/ 249162 w 609243"/>
                <a:gd name="connsiteY12" fmla="*/ 312936 h 496315"/>
                <a:gd name="connsiteX13" fmla="*/ 65059 w 609243"/>
                <a:gd name="connsiteY13" fmla="*/ 331041 h 496315"/>
                <a:gd name="connsiteX14" fmla="*/ 55095 w 609243"/>
                <a:gd name="connsiteY14" fmla="*/ 313979 h 496315"/>
                <a:gd name="connsiteX15" fmla="*/ 155189 w 609243"/>
                <a:gd name="connsiteY15" fmla="*/ 275778 h 496315"/>
                <a:gd name="connsiteX16" fmla="*/ 443849 w 609243"/>
                <a:gd name="connsiteY16" fmla="*/ 275552 h 496315"/>
                <a:gd name="connsiteX17" fmla="*/ 546751 w 609243"/>
                <a:gd name="connsiteY17" fmla="*/ 305255 h 496315"/>
                <a:gd name="connsiteX18" fmla="*/ 538211 w 609243"/>
                <a:gd name="connsiteY18" fmla="*/ 323074 h 496315"/>
                <a:gd name="connsiteX19" fmla="*/ 353260 w 609243"/>
                <a:gd name="connsiteY19" fmla="*/ 320420 h 496315"/>
                <a:gd name="connsiteX20" fmla="*/ 341872 w 609243"/>
                <a:gd name="connsiteY20" fmla="*/ 304212 h 496315"/>
                <a:gd name="connsiteX21" fmla="*/ 443849 w 609243"/>
                <a:gd name="connsiteY21" fmla="*/ 275552 h 496315"/>
                <a:gd name="connsiteX22" fmla="*/ 155189 w 609243"/>
                <a:gd name="connsiteY22" fmla="*/ 229830 h 496315"/>
                <a:gd name="connsiteX23" fmla="*/ 259126 w 609243"/>
                <a:gd name="connsiteY23" fmla="*/ 249914 h 496315"/>
                <a:gd name="connsiteX24" fmla="*/ 249162 w 609243"/>
                <a:gd name="connsiteY24" fmla="*/ 266966 h 496315"/>
                <a:gd name="connsiteX25" fmla="*/ 65059 w 609243"/>
                <a:gd name="connsiteY25" fmla="*/ 284966 h 496315"/>
                <a:gd name="connsiteX26" fmla="*/ 55095 w 609243"/>
                <a:gd name="connsiteY26" fmla="*/ 268008 h 496315"/>
                <a:gd name="connsiteX27" fmla="*/ 155189 w 609243"/>
                <a:gd name="connsiteY27" fmla="*/ 229830 h 496315"/>
                <a:gd name="connsiteX28" fmla="*/ 439981 w 609243"/>
                <a:gd name="connsiteY28" fmla="*/ 229743 h 496315"/>
                <a:gd name="connsiteX29" fmla="*/ 542897 w 609243"/>
                <a:gd name="connsiteY29" fmla="*/ 259481 h 496315"/>
                <a:gd name="connsiteX30" fmla="*/ 534359 w 609243"/>
                <a:gd name="connsiteY30" fmla="*/ 277206 h 496315"/>
                <a:gd name="connsiteX31" fmla="*/ 349445 w 609243"/>
                <a:gd name="connsiteY31" fmla="*/ 274552 h 496315"/>
                <a:gd name="connsiteX32" fmla="*/ 338060 w 609243"/>
                <a:gd name="connsiteY32" fmla="*/ 258438 h 496315"/>
                <a:gd name="connsiteX33" fmla="*/ 439981 w 609243"/>
                <a:gd name="connsiteY33" fmla="*/ 229743 h 496315"/>
                <a:gd name="connsiteX34" fmla="*/ 436157 w 609243"/>
                <a:gd name="connsiteY34" fmla="*/ 183933 h 496315"/>
                <a:gd name="connsiteX35" fmla="*/ 539058 w 609243"/>
                <a:gd name="connsiteY35" fmla="*/ 213639 h 496315"/>
                <a:gd name="connsiteX36" fmla="*/ 530612 w 609243"/>
                <a:gd name="connsiteY36" fmla="*/ 231439 h 496315"/>
                <a:gd name="connsiteX37" fmla="*/ 345546 w 609243"/>
                <a:gd name="connsiteY37" fmla="*/ 228694 h 496315"/>
                <a:gd name="connsiteX38" fmla="*/ 334252 w 609243"/>
                <a:gd name="connsiteY38" fmla="*/ 212598 h 496315"/>
                <a:gd name="connsiteX39" fmla="*/ 436157 w 609243"/>
                <a:gd name="connsiteY39" fmla="*/ 183933 h 496315"/>
                <a:gd name="connsiteX40" fmla="*/ 155189 w 609243"/>
                <a:gd name="connsiteY40" fmla="*/ 183880 h 496315"/>
                <a:gd name="connsiteX41" fmla="*/ 259126 w 609243"/>
                <a:gd name="connsiteY41" fmla="*/ 203976 h 496315"/>
                <a:gd name="connsiteX42" fmla="*/ 249162 w 609243"/>
                <a:gd name="connsiteY42" fmla="*/ 220933 h 496315"/>
                <a:gd name="connsiteX43" fmla="*/ 65059 w 609243"/>
                <a:gd name="connsiteY43" fmla="*/ 239028 h 496315"/>
                <a:gd name="connsiteX44" fmla="*/ 55095 w 609243"/>
                <a:gd name="connsiteY44" fmla="*/ 221975 h 496315"/>
                <a:gd name="connsiteX45" fmla="*/ 155189 w 609243"/>
                <a:gd name="connsiteY45" fmla="*/ 183880 h 496315"/>
                <a:gd name="connsiteX46" fmla="*/ 439981 w 609243"/>
                <a:gd name="connsiteY46" fmla="*/ 137783 h 496315"/>
                <a:gd name="connsiteX47" fmla="*/ 542897 w 609243"/>
                <a:gd name="connsiteY47" fmla="*/ 167489 h 496315"/>
                <a:gd name="connsiteX48" fmla="*/ 534359 w 609243"/>
                <a:gd name="connsiteY48" fmla="*/ 185289 h 496315"/>
                <a:gd name="connsiteX49" fmla="*/ 349445 w 609243"/>
                <a:gd name="connsiteY49" fmla="*/ 182544 h 496315"/>
                <a:gd name="connsiteX50" fmla="*/ 338060 w 609243"/>
                <a:gd name="connsiteY50" fmla="*/ 166448 h 496315"/>
                <a:gd name="connsiteX51" fmla="*/ 439981 w 609243"/>
                <a:gd name="connsiteY51" fmla="*/ 137783 h 496315"/>
                <a:gd name="connsiteX52" fmla="*/ 209117 w 609243"/>
                <a:gd name="connsiteY52" fmla="*/ 125922 h 496315"/>
                <a:gd name="connsiteX53" fmla="*/ 249230 w 609243"/>
                <a:gd name="connsiteY53" fmla="*/ 141507 h 496315"/>
                <a:gd name="connsiteX54" fmla="*/ 239267 w 609243"/>
                <a:gd name="connsiteY54" fmla="*/ 158561 h 496315"/>
                <a:gd name="connsiteX55" fmla="*/ 171234 w 609243"/>
                <a:gd name="connsiteY55" fmla="*/ 146339 h 496315"/>
                <a:gd name="connsiteX56" fmla="*/ 166015 w 609243"/>
                <a:gd name="connsiteY56" fmla="*/ 127390 h 496315"/>
                <a:gd name="connsiteX57" fmla="*/ 209117 w 609243"/>
                <a:gd name="connsiteY57" fmla="*/ 125922 h 496315"/>
                <a:gd name="connsiteX58" fmla="*/ 114405 w 609243"/>
                <a:gd name="connsiteY58" fmla="*/ 101164 h 496315"/>
                <a:gd name="connsiteX59" fmla="*/ 79658 w 609243"/>
                <a:gd name="connsiteY59" fmla="*/ 112628 h 496315"/>
                <a:gd name="connsiteX60" fmla="*/ 78139 w 609243"/>
                <a:gd name="connsiteY60" fmla="*/ 156871 h 496315"/>
                <a:gd name="connsiteX61" fmla="*/ 114405 w 609243"/>
                <a:gd name="connsiteY61" fmla="*/ 142186 h 496315"/>
                <a:gd name="connsiteX62" fmla="*/ 436157 w 609243"/>
                <a:gd name="connsiteY62" fmla="*/ 91941 h 496315"/>
                <a:gd name="connsiteX63" fmla="*/ 539058 w 609243"/>
                <a:gd name="connsiteY63" fmla="*/ 121643 h 496315"/>
                <a:gd name="connsiteX64" fmla="*/ 530612 w 609243"/>
                <a:gd name="connsiteY64" fmla="*/ 139462 h 496315"/>
                <a:gd name="connsiteX65" fmla="*/ 345546 w 609243"/>
                <a:gd name="connsiteY65" fmla="*/ 136808 h 496315"/>
                <a:gd name="connsiteX66" fmla="*/ 334252 w 609243"/>
                <a:gd name="connsiteY66" fmla="*/ 120601 h 496315"/>
                <a:gd name="connsiteX67" fmla="*/ 436157 w 609243"/>
                <a:gd name="connsiteY67" fmla="*/ 91941 h 496315"/>
                <a:gd name="connsiteX68" fmla="*/ 120956 w 609243"/>
                <a:gd name="connsiteY68" fmla="*/ 81080 h 496315"/>
                <a:gd name="connsiteX69" fmla="*/ 123804 w 609243"/>
                <a:gd name="connsiteY69" fmla="*/ 81459 h 496315"/>
                <a:gd name="connsiteX70" fmla="*/ 134152 w 609243"/>
                <a:gd name="connsiteY70" fmla="*/ 90933 h 496315"/>
                <a:gd name="connsiteX71" fmla="*/ 134152 w 609243"/>
                <a:gd name="connsiteY71" fmla="*/ 146734 h 496315"/>
                <a:gd name="connsiteX72" fmla="*/ 133773 w 609243"/>
                <a:gd name="connsiteY72" fmla="*/ 149292 h 496315"/>
                <a:gd name="connsiteX73" fmla="*/ 126842 w 609243"/>
                <a:gd name="connsiteY73" fmla="*/ 159523 h 496315"/>
                <a:gd name="connsiteX74" fmla="*/ 78234 w 609243"/>
                <a:gd name="connsiteY74" fmla="*/ 179892 h 496315"/>
                <a:gd name="connsiteX75" fmla="*/ 64658 w 609243"/>
                <a:gd name="connsiteY75" fmla="*/ 175439 h 496315"/>
                <a:gd name="connsiteX76" fmla="*/ 58392 w 609243"/>
                <a:gd name="connsiteY76" fmla="*/ 166439 h 496315"/>
                <a:gd name="connsiteX77" fmla="*/ 60101 w 609243"/>
                <a:gd name="connsiteY77" fmla="*/ 110638 h 496315"/>
                <a:gd name="connsiteX78" fmla="*/ 60765 w 609243"/>
                <a:gd name="connsiteY78" fmla="*/ 107796 h 496315"/>
                <a:gd name="connsiteX79" fmla="*/ 64943 w 609243"/>
                <a:gd name="connsiteY79" fmla="*/ 98796 h 496315"/>
                <a:gd name="connsiteX80" fmla="*/ 120956 w 609243"/>
                <a:gd name="connsiteY80" fmla="*/ 81080 h 496315"/>
                <a:gd name="connsiteX81" fmla="*/ 211133 w 609243"/>
                <a:gd name="connsiteY81" fmla="*/ 79659 h 496315"/>
                <a:gd name="connsiteX82" fmla="*/ 252540 w 609243"/>
                <a:gd name="connsiteY82" fmla="*/ 93858 h 496315"/>
                <a:gd name="connsiteX83" fmla="*/ 242574 w 609243"/>
                <a:gd name="connsiteY83" fmla="*/ 110925 h 496315"/>
                <a:gd name="connsiteX84" fmla="*/ 172811 w 609243"/>
                <a:gd name="connsiteY84" fmla="*/ 103719 h 496315"/>
                <a:gd name="connsiteX85" fmla="*/ 167590 w 609243"/>
                <a:gd name="connsiteY85" fmla="*/ 84661 h 496315"/>
                <a:gd name="connsiteX86" fmla="*/ 211133 w 609243"/>
                <a:gd name="connsiteY86" fmla="*/ 79659 h 496315"/>
                <a:gd name="connsiteX87" fmla="*/ 198798 w 609243"/>
                <a:gd name="connsiteY87" fmla="*/ 22403 h 496315"/>
                <a:gd name="connsiteX88" fmla="*/ 27245 w 609243"/>
                <a:gd name="connsiteY88" fmla="*/ 79844 h 496315"/>
                <a:gd name="connsiteX89" fmla="*/ 26012 w 609243"/>
                <a:gd name="connsiteY89" fmla="*/ 387586 h 496315"/>
                <a:gd name="connsiteX90" fmla="*/ 306429 w 609243"/>
                <a:gd name="connsiteY90" fmla="*/ 408620 h 496315"/>
                <a:gd name="connsiteX91" fmla="*/ 586847 w 609243"/>
                <a:gd name="connsiteY91" fmla="*/ 387586 h 496315"/>
                <a:gd name="connsiteX92" fmla="*/ 585614 w 609243"/>
                <a:gd name="connsiteY92" fmla="*/ 79844 h 496315"/>
                <a:gd name="connsiteX93" fmla="*/ 315160 w 609243"/>
                <a:gd name="connsiteY93" fmla="*/ 68664 h 496315"/>
                <a:gd name="connsiteX94" fmla="*/ 306429 w 609243"/>
                <a:gd name="connsiteY94" fmla="*/ 71791 h 496315"/>
                <a:gd name="connsiteX95" fmla="*/ 297699 w 609243"/>
                <a:gd name="connsiteY95" fmla="*/ 68664 h 496315"/>
                <a:gd name="connsiteX96" fmla="*/ 198798 w 609243"/>
                <a:gd name="connsiteY96" fmla="*/ 22403 h 496315"/>
                <a:gd name="connsiteX97" fmla="*/ 197678 w 609243"/>
                <a:gd name="connsiteY97" fmla="*/ 346 h 496315"/>
                <a:gd name="connsiteX98" fmla="*/ 306429 w 609243"/>
                <a:gd name="connsiteY98" fmla="*/ 46209 h 496315"/>
                <a:gd name="connsiteX99" fmla="*/ 602505 w 609243"/>
                <a:gd name="connsiteY99" fmla="*/ 64779 h 496315"/>
                <a:gd name="connsiteX100" fmla="*/ 606016 w 609243"/>
                <a:gd name="connsiteY100" fmla="*/ 68948 h 496315"/>
                <a:gd name="connsiteX101" fmla="*/ 608009 w 609243"/>
                <a:gd name="connsiteY101" fmla="*/ 75581 h 496315"/>
                <a:gd name="connsiteX102" fmla="*/ 609243 w 609243"/>
                <a:gd name="connsiteY102" fmla="*/ 396113 h 496315"/>
                <a:gd name="connsiteX103" fmla="*/ 608199 w 609243"/>
                <a:gd name="connsiteY103" fmla="*/ 400945 h 496315"/>
                <a:gd name="connsiteX104" fmla="*/ 595103 w 609243"/>
                <a:gd name="connsiteY104" fmla="*/ 414210 h 496315"/>
                <a:gd name="connsiteX105" fmla="*/ 317437 w 609243"/>
                <a:gd name="connsiteY105" fmla="*/ 428043 h 496315"/>
                <a:gd name="connsiteX106" fmla="*/ 306429 w 609243"/>
                <a:gd name="connsiteY106" fmla="*/ 434675 h 496315"/>
                <a:gd name="connsiteX107" fmla="*/ 295422 w 609243"/>
                <a:gd name="connsiteY107" fmla="*/ 428043 h 496315"/>
                <a:gd name="connsiteX108" fmla="*/ 17756 w 609243"/>
                <a:gd name="connsiteY108" fmla="*/ 414210 h 496315"/>
                <a:gd name="connsiteX109" fmla="*/ 4660 w 609243"/>
                <a:gd name="connsiteY109" fmla="*/ 400945 h 496315"/>
                <a:gd name="connsiteX110" fmla="*/ 3616 w 609243"/>
                <a:gd name="connsiteY110" fmla="*/ 396113 h 496315"/>
                <a:gd name="connsiteX111" fmla="*/ 4850 w 609243"/>
                <a:gd name="connsiteY111" fmla="*/ 75581 h 496315"/>
                <a:gd name="connsiteX112" fmla="*/ 6843 w 609243"/>
                <a:gd name="connsiteY112" fmla="*/ 68948 h 496315"/>
                <a:gd name="connsiteX113" fmla="*/ 10354 w 609243"/>
                <a:gd name="connsiteY113" fmla="*/ 64779 h 496315"/>
                <a:gd name="connsiteX114" fmla="*/ 197678 w 609243"/>
                <a:gd name="connsiteY114" fmla="*/ 346 h 49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609243" h="496315">
                  <a:moveTo>
                    <a:pt x="165033" y="400904"/>
                  </a:moveTo>
                  <a:cubicBezTo>
                    <a:pt x="218614" y="402858"/>
                    <a:pt x="269051" y="419838"/>
                    <a:pt x="303783" y="460951"/>
                  </a:cubicBezTo>
                  <a:cubicBezTo>
                    <a:pt x="373248" y="378725"/>
                    <a:pt x="505628" y="393029"/>
                    <a:pt x="600145" y="431016"/>
                  </a:cubicBezTo>
                  <a:cubicBezTo>
                    <a:pt x="616847" y="437742"/>
                    <a:pt x="602423" y="460382"/>
                    <a:pt x="585911" y="453751"/>
                  </a:cubicBezTo>
                  <a:cubicBezTo>
                    <a:pt x="500314" y="419364"/>
                    <a:pt x="372583" y="404018"/>
                    <a:pt x="316310" y="490033"/>
                  </a:cubicBezTo>
                  <a:cubicBezTo>
                    <a:pt x="313178" y="494864"/>
                    <a:pt x="308433" y="496569"/>
                    <a:pt x="303783" y="496285"/>
                  </a:cubicBezTo>
                  <a:cubicBezTo>
                    <a:pt x="299134" y="496569"/>
                    <a:pt x="294389" y="494864"/>
                    <a:pt x="291257" y="490033"/>
                  </a:cubicBezTo>
                  <a:cubicBezTo>
                    <a:pt x="234984" y="404018"/>
                    <a:pt x="107253" y="419364"/>
                    <a:pt x="21751" y="453751"/>
                  </a:cubicBezTo>
                  <a:cubicBezTo>
                    <a:pt x="5144" y="460382"/>
                    <a:pt x="-9280" y="437742"/>
                    <a:pt x="7422" y="431016"/>
                  </a:cubicBezTo>
                  <a:cubicBezTo>
                    <a:pt x="54728" y="412023"/>
                    <a:pt x="111452" y="398950"/>
                    <a:pt x="165033" y="400904"/>
                  </a:cubicBezTo>
                  <a:close/>
                  <a:moveTo>
                    <a:pt x="155189" y="275778"/>
                  </a:moveTo>
                  <a:cubicBezTo>
                    <a:pt x="190373" y="271726"/>
                    <a:pt x="226197" y="277389"/>
                    <a:pt x="259126" y="295874"/>
                  </a:cubicBezTo>
                  <a:cubicBezTo>
                    <a:pt x="270229" y="302130"/>
                    <a:pt x="260265" y="319192"/>
                    <a:pt x="249162" y="312936"/>
                  </a:cubicBezTo>
                  <a:cubicBezTo>
                    <a:pt x="189186" y="279285"/>
                    <a:pt x="119815" y="294262"/>
                    <a:pt x="65059" y="331041"/>
                  </a:cubicBezTo>
                  <a:cubicBezTo>
                    <a:pt x="54430" y="338150"/>
                    <a:pt x="44561" y="320993"/>
                    <a:pt x="55095" y="313979"/>
                  </a:cubicBezTo>
                  <a:cubicBezTo>
                    <a:pt x="85463" y="293599"/>
                    <a:pt x="120006" y="279830"/>
                    <a:pt x="155189" y="275778"/>
                  </a:cubicBezTo>
                  <a:close/>
                  <a:moveTo>
                    <a:pt x="443849" y="275552"/>
                  </a:moveTo>
                  <a:cubicBezTo>
                    <a:pt x="479257" y="276654"/>
                    <a:pt x="514819" y="287483"/>
                    <a:pt x="546751" y="305255"/>
                  </a:cubicBezTo>
                  <a:cubicBezTo>
                    <a:pt x="557854" y="311415"/>
                    <a:pt x="549408" y="329329"/>
                    <a:pt x="538211" y="323074"/>
                  </a:cubicBezTo>
                  <a:cubicBezTo>
                    <a:pt x="480609" y="291037"/>
                    <a:pt x="410197" y="281843"/>
                    <a:pt x="353260" y="320420"/>
                  </a:cubicBezTo>
                  <a:cubicBezTo>
                    <a:pt x="342726" y="327528"/>
                    <a:pt x="331339" y="311415"/>
                    <a:pt x="341872" y="304212"/>
                  </a:cubicBezTo>
                  <a:cubicBezTo>
                    <a:pt x="373188" y="283076"/>
                    <a:pt x="408441" y="274451"/>
                    <a:pt x="443849" y="275552"/>
                  </a:cubicBezTo>
                  <a:close/>
                  <a:moveTo>
                    <a:pt x="155189" y="229830"/>
                  </a:moveTo>
                  <a:cubicBezTo>
                    <a:pt x="190373" y="225780"/>
                    <a:pt x="226197" y="231440"/>
                    <a:pt x="259126" y="249914"/>
                  </a:cubicBezTo>
                  <a:cubicBezTo>
                    <a:pt x="270229" y="256166"/>
                    <a:pt x="260265" y="273124"/>
                    <a:pt x="249162" y="266966"/>
                  </a:cubicBezTo>
                  <a:cubicBezTo>
                    <a:pt x="189186" y="233335"/>
                    <a:pt x="119815" y="248303"/>
                    <a:pt x="65059" y="284966"/>
                  </a:cubicBezTo>
                  <a:cubicBezTo>
                    <a:pt x="54430" y="292071"/>
                    <a:pt x="44561" y="275019"/>
                    <a:pt x="55095" y="268008"/>
                  </a:cubicBezTo>
                  <a:cubicBezTo>
                    <a:pt x="85463" y="247640"/>
                    <a:pt x="120006" y="233880"/>
                    <a:pt x="155189" y="229830"/>
                  </a:cubicBezTo>
                  <a:close/>
                  <a:moveTo>
                    <a:pt x="439981" y="229743"/>
                  </a:moveTo>
                  <a:cubicBezTo>
                    <a:pt x="475369" y="230857"/>
                    <a:pt x="510924" y="241709"/>
                    <a:pt x="542897" y="259481"/>
                  </a:cubicBezTo>
                  <a:cubicBezTo>
                    <a:pt x="553903" y="265642"/>
                    <a:pt x="545554" y="283461"/>
                    <a:pt x="534359" y="277206"/>
                  </a:cubicBezTo>
                  <a:cubicBezTo>
                    <a:pt x="476674" y="245169"/>
                    <a:pt x="406371" y="235975"/>
                    <a:pt x="349445" y="274552"/>
                  </a:cubicBezTo>
                  <a:cubicBezTo>
                    <a:pt x="338819" y="281660"/>
                    <a:pt x="327529" y="265547"/>
                    <a:pt x="338060" y="258438"/>
                  </a:cubicBezTo>
                  <a:cubicBezTo>
                    <a:pt x="369369" y="237255"/>
                    <a:pt x="404592" y="228629"/>
                    <a:pt x="439981" y="229743"/>
                  </a:cubicBezTo>
                  <a:close/>
                  <a:moveTo>
                    <a:pt x="436157" y="183933"/>
                  </a:moveTo>
                  <a:cubicBezTo>
                    <a:pt x="471557" y="185045"/>
                    <a:pt x="507123" y="195886"/>
                    <a:pt x="539058" y="213639"/>
                  </a:cubicBezTo>
                  <a:cubicBezTo>
                    <a:pt x="550162" y="219794"/>
                    <a:pt x="541715" y="237594"/>
                    <a:pt x="530612" y="231439"/>
                  </a:cubicBezTo>
                  <a:cubicBezTo>
                    <a:pt x="472909" y="199342"/>
                    <a:pt x="402584" y="190253"/>
                    <a:pt x="345546" y="228694"/>
                  </a:cubicBezTo>
                  <a:cubicBezTo>
                    <a:pt x="335012" y="235889"/>
                    <a:pt x="323718" y="219699"/>
                    <a:pt x="334252" y="212598"/>
                  </a:cubicBezTo>
                  <a:cubicBezTo>
                    <a:pt x="365524" y="191436"/>
                    <a:pt x="400757" y="182820"/>
                    <a:pt x="436157" y="183933"/>
                  </a:cubicBezTo>
                  <a:close/>
                  <a:moveTo>
                    <a:pt x="155189" y="183880"/>
                  </a:moveTo>
                  <a:cubicBezTo>
                    <a:pt x="190373" y="179842"/>
                    <a:pt x="226197" y="185502"/>
                    <a:pt x="259126" y="203976"/>
                  </a:cubicBezTo>
                  <a:cubicBezTo>
                    <a:pt x="270229" y="210133"/>
                    <a:pt x="260265" y="227186"/>
                    <a:pt x="249162" y="220933"/>
                  </a:cubicBezTo>
                  <a:cubicBezTo>
                    <a:pt x="189186" y="187302"/>
                    <a:pt x="119815" y="202270"/>
                    <a:pt x="65059" y="239028"/>
                  </a:cubicBezTo>
                  <a:cubicBezTo>
                    <a:pt x="54430" y="246133"/>
                    <a:pt x="44561" y="229080"/>
                    <a:pt x="55095" y="221975"/>
                  </a:cubicBezTo>
                  <a:cubicBezTo>
                    <a:pt x="85463" y="201655"/>
                    <a:pt x="120006" y="187918"/>
                    <a:pt x="155189" y="183880"/>
                  </a:cubicBezTo>
                  <a:close/>
                  <a:moveTo>
                    <a:pt x="439981" y="137783"/>
                  </a:moveTo>
                  <a:cubicBezTo>
                    <a:pt x="475369" y="138895"/>
                    <a:pt x="510924" y="149736"/>
                    <a:pt x="542897" y="167489"/>
                  </a:cubicBezTo>
                  <a:cubicBezTo>
                    <a:pt x="553903" y="173644"/>
                    <a:pt x="545554" y="191444"/>
                    <a:pt x="534359" y="185289"/>
                  </a:cubicBezTo>
                  <a:cubicBezTo>
                    <a:pt x="476674" y="153192"/>
                    <a:pt x="406371" y="144103"/>
                    <a:pt x="349445" y="182544"/>
                  </a:cubicBezTo>
                  <a:cubicBezTo>
                    <a:pt x="338819" y="189739"/>
                    <a:pt x="327529" y="173549"/>
                    <a:pt x="338060" y="166448"/>
                  </a:cubicBezTo>
                  <a:cubicBezTo>
                    <a:pt x="369369" y="145286"/>
                    <a:pt x="404592" y="136670"/>
                    <a:pt x="439981" y="137783"/>
                  </a:cubicBezTo>
                  <a:close/>
                  <a:moveTo>
                    <a:pt x="209117" y="125922"/>
                  </a:moveTo>
                  <a:cubicBezTo>
                    <a:pt x="223089" y="128148"/>
                    <a:pt x="236563" y="133217"/>
                    <a:pt x="249230" y="141507"/>
                  </a:cubicBezTo>
                  <a:cubicBezTo>
                    <a:pt x="259857" y="148423"/>
                    <a:pt x="249989" y="165477"/>
                    <a:pt x="239267" y="158561"/>
                  </a:cubicBezTo>
                  <a:cubicBezTo>
                    <a:pt x="218392" y="144918"/>
                    <a:pt x="195619" y="141223"/>
                    <a:pt x="171234" y="146339"/>
                  </a:cubicBezTo>
                  <a:cubicBezTo>
                    <a:pt x="158804" y="148991"/>
                    <a:pt x="153585" y="130043"/>
                    <a:pt x="166015" y="127390"/>
                  </a:cubicBezTo>
                  <a:cubicBezTo>
                    <a:pt x="180675" y="124311"/>
                    <a:pt x="195145" y="123695"/>
                    <a:pt x="209117" y="125922"/>
                  </a:cubicBezTo>
                  <a:close/>
                  <a:moveTo>
                    <a:pt x="114405" y="101164"/>
                  </a:moveTo>
                  <a:cubicBezTo>
                    <a:pt x="101873" y="102206"/>
                    <a:pt x="90291" y="105901"/>
                    <a:pt x="79658" y="112628"/>
                  </a:cubicBezTo>
                  <a:cubicBezTo>
                    <a:pt x="78519" y="127407"/>
                    <a:pt x="78234" y="142091"/>
                    <a:pt x="78139" y="156871"/>
                  </a:cubicBezTo>
                  <a:cubicBezTo>
                    <a:pt x="89626" y="150523"/>
                    <a:pt x="101684" y="145407"/>
                    <a:pt x="114405" y="142186"/>
                  </a:cubicBezTo>
                  <a:close/>
                  <a:moveTo>
                    <a:pt x="436157" y="91941"/>
                  </a:moveTo>
                  <a:cubicBezTo>
                    <a:pt x="471557" y="93043"/>
                    <a:pt x="507123" y="103872"/>
                    <a:pt x="539058" y="121643"/>
                  </a:cubicBezTo>
                  <a:cubicBezTo>
                    <a:pt x="550162" y="127804"/>
                    <a:pt x="541715" y="145718"/>
                    <a:pt x="530612" y="139462"/>
                  </a:cubicBezTo>
                  <a:cubicBezTo>
                    <a:pt x="472909" y="107426"/>
                    <a:pt x="402584" y="98232"/>
                    <a:pt x="345546" y="136808"/>
                  </a:cubicBezTo>
                  <a:cubicBezTo>
                    <a:pt x="335012" y="143917"/>
                    <a:pt x="323718" y="127804"/>
                    <a:pt x="334252" y="120601"/>
                  </a:cubicBezTo>
                  <a:cubicBezTo>
                    <a:pt x="365524" y="99464"/>
                    <a:pt x="400757" y="90839"/>
                    <a:pt x="436157" y="91941"/>
                  </a:cubicBezTo>
                  <a:close/>
                  <a:moveTo>
                    <a:pt x="120956" y="81080"/>
                  </a:moveTo>
                  <a:cubicBezTo>
                    <a:pt x="122000" y="81080"/>
                    <a:pt x="122855" y="81174"/>
                    <a:pt x="123804" y="81459"/>
                  </a:cubicBezTo>
                  <a:cubicBezTo>
                    <a:pt x="128836" y="81269"/>
                    <a:pt x="134152" y="84396"/>
                    <a:pt x="134152" y="90933"/>
                  </a:cubicBezTo>
                  <a:lnTo>
                    <a:pt x="134152" y="146734"/>
                  </a:lnTo>
                  <a:cubicBezTo>
                    <a:pt x="134152" y="147681"/>
                    <a:pt x="133962" y="148534"/>
                    <a:pt x="133773" y="149292"/>
                  </a:cubicBezTo>
                  <a:cubicBezTo>
                    <a:pt x="134532" y="153744"/>
                    <a:pt x="132633" y="158387"/>
                    <a:pt x="126842" y="159523"/>
                  </a:cubicBezTo>
                  <a:cubicBezTo>
                    <a:pt x="109279" y="163029"/>
                    <a:pt x="93234" y="170134"/>
                    <a:pt x="78234" y="179892"/>
                  </a:cubicBezTo>
                  <a:cubicBezTo>
                    <a:pt x="72348" y="183682"/>
                    <a:pt x="66841" y="180366"/>
                    <a:pt x="64658" y="175439"/>
                  </a:cubicBezTo>
                  <a:cubicBezTo>
                    <a:pt x="61145" y="174208"/>
                    <a:pt x="58392" y="171271"/>
                    <a:pt x="58392" y="166439"/>
                  </a:cubicBezTo>
                  <a:cubicBezTo>
                    <a:pt x="58392" y="147871"/>
                    <a:pt x="58487" y="129207"/>
                    <a:pt x="60101" y="110638"/>
                  </a:cubicBezTo>
                  <a:cubicBezTo>
                    <a:pt x="60196" y="109596"/>
                    <a:pt x="60386" y="108649"/>
                    <a:pt x="60765" y="107796"/>
                  </a:cubicBezTo>
                  <a:cubicBezTo>
                    <a:pt x="60576" y="104575"/>
                    <a:pt x="61715" y="101164"/>
                    <a:pt x="64943" y="98796"/>
                  </a:cubicBezTo>
                  <a:cubicBezTo>
                    <a:pt x="81367" y="86764"/>
                    <a:pt x="100734" y="81459"/>
                    <a:pt x="120956" y="81080"/>
                  </a:cubicBezTo>
                  <a:close/>
                  <a:moveTo>
                    <a:pt x="211133" y="79659"/>
                  </a:moveTo>
                  <a:cubicBezTo>
                    <a:pt x="225465" y="81224"/>
                    <a:pt x="239442" y="85988"/>
                    <a:pt x="252540" y="93858"/>
                  </a:cubicBezTo>
                  <a:cubicBezTo>
                    <a:pt x="263455" y="100495"/>
                    <a:pt x="253489" y="117563"/>
                    <a:pt x="242574" y="110925"/>
                  </a:cubicBezTo>
                  <a:cubicBezTo>
                    <a:pt x="220553" y="97651"/>
                    <a:pt x="197109" y="95375"/>
                    <a:pt x="172811" y="103719"/>
                  </a:cubicBezTo>
                  <a:cubicBezTo>
                    <a:pt x="160756" y="107796"/>
                    <a:pt x="155631" y="88833"/>
                    <a:pt x="167590" y="84661"/>
                  </a:cubicBezTo>
                  <a:cubicBezTo>
                    <a:pt x="182112" y="79730"/>
                    <a:pt x="196800" y="78095"/>
                    <a:pt x="211133" y="79659"/>
                  </a:cubicBezTo>
                  <a:close/>
                  <a:moveTo>
                    <a:pt x="198798" y="22403"/>
                  </a:moveTo>
                  <a:cubicBezTo>
                    <a:pt x="139593" y="17888"/>
                    <a:pt x="76710" y="44314"/>
                    <a:pt x="27245" y="79844"/>
                  </a:cubicBezTo>
                  <a:cubicBezTo>
                    <a:pt x="29238" y="182456"/>
                    <a:pt x="26296" y="284974"/>
                    <a:pt x="26012" y="387586"/>
                  </a:cubicBezTo>
                  <a:cubicBezTo>
                    <a:pt x="118725" y="354898"/>
                    <a:pt x="223111" y="351392"/>
                    <a:pt x="306429" y="408620"/>
                  </a:cubicBezTo>
                  <a:cubicBezTo>
                    <a:pt x="389653" y="351392"/>
                    <a:pt x="494134" y="354898"/>
                    <a:pt x="586847" y="387586"/>
                  </a:cubicBezTo>
                  <a:cubicBezTo>
                    <a:pt x="586563" y="284974"/>
                    <a:pt x="583621" y="182456"/>
                    <a:pt x="585614" y="79844"/>
                  </a:cubicBezTo>
                  <a:cubicBezTo>
                    <a:pt x="506470" y="22995"/>
                    <a:pt x="392975" y="-10545"/>
                    <a:pt x="315160" y="68664"/>
                  </a:cubicBezTo>
                  <a:cubicBezTo>
                    <a:pt x="312503" y="71412"/>
                    <a:pt x="309371" y="72264"/>
                    <a:pt x="306429" y="71791"/>
                  </a:cubicBezTo>
                  <a:cubicBezTo>
                    <a:pt x="303488" y="72264"/>
                    <a:pt x="300356" y="71412"/>
                    <a:pt x="297699" y="68664"/>
                  </a:cubicBezTo>
                  <a:cubicBezTo>
                    <a:pt x="268518" y="38960"/>
                    <a:pt x="234320" y="25112"/>
                    <a:pt x="198798" y="22403"/>
                  </a:cubicBezTo>
                  <a:close/>
                  <a:moveTo>
                    <a:pt x="197678" y="346"/>
                  </a:moveTo>
                  <a:cubicBezTo>
                    <a:pt x="236561" y="2640"/>
                    <a:pt x="274117" y="16470"/>
                    <a:pt x="306429" y="46209"/>
                  </a:cubicBezTo>
                  <a:cubicBezTo>
                    <a:pt x="392595" y="-33095"/>
                    <a:pt x="516055" y="730"/>
                    <a:pt x="602505" y="64779"/>
                  </a:cubicBezTo>
                  <a:cubicBezTo>
                    <a:pt x="604118" y="66011"/>
                    <a:pt x="605257" y="67432"/>
                    <a:pt x="606016" y="68948"/>
                  </a:cubicBezTo>
                  <a:cubicBezTo>
                    <a:pt x="607250" y="70654"/>
                    <a:pt x="608104" y="72833"/>
                    <a:pt x="608009" y="75581"/>
                  </a:cubicBezTo>
                  <a:cubicBezTo>
                    <a:pt x="605827" y="182456"/>
                    <a:pt x="609053" y="289237"/>
                    <a:pt x="609243" y="396113"/>
                  </a:cubicBezTo>
                  <a:cubicBezTo>
                    <a:pt x="609243" y="397913"/>
                    <a:pt x="608863" y="399524"/>
                    <a:pt x="608199" y="400945"/>
                  </a:cubicBezTo>
                  <a:cubicBezTo>
                    <a:pt x="610002" y="408620"/>
                    <a:pt x="604403" y="417810"/>
                    <a:pt x="595103" y="414210"/>
                  </a:cubicBezTo>
                  <a:cubicBezTo>
                    <a:pt x="503813" y="378679"/>
                    <a:pt x="400661" y="370815"/>
                    <a:pt x="317437" y="428043"/>
                  </a:cubicBezTo>
                  <a:cubicBezTo>
                    <a:pt x="315540" y="432591"/>
                    <a:pt x="311269" y="435812"/>
                    <a:pt x="306429" y="434675"/>
                  </a:cubicBezTo>
                  <a:cubicBezTo>
                    <a:pt x="301590" y="435812"/>
                    <a:pt x="297319" y="432591"/>
                    <a:pt x="295422" y="428043"/>
                  </a:cubicBezTo>
                  <a:cubicBezTo>
                    <a:pt x="212198" y="370815"/>
                    <a:pt x="109046" y="378679"/>
                    <a:pt x="17756" y="414210"/>
                  </a:cubicBezTo>
                  <a:cubicBezTo>
                    <a:pt x="8456" y="417810"/>
                    <a:pt x="2857" y="408620"/>
                    <a:pt x="4660" y="400945"/>
                  </a:cubicBezTo>
                  <a:cubicBezTo>
                    <a:pt x="3996" y="399524"/>
                    <a:pt x="3616" y="397913"/>
                    <a:pt x="3616" y="396113"/>
                  </a:cubicBezTo>
                  <a:cubicBezTo>
                    <a:pt x="3806" y="289237"/>
                    <a:pt x="7032" y="182456"/>
                    <a:pt x="4850" y="75581"/>
                  </a:cubicBezTo>
                  <a:cubicBezTo>
                    <a:pt x="4755" y="72833"/>
                    <a:pt x="5514" y="70654"/>
                    <a:pt x="6843" y="68948"/>
                  </a:cubicBezTo>
                  <a:cubicBezTo>
                    <a:pt x="7602" y="67432"/>
                    <a:pt x="8741" y="66011"/>
                    <a:pt x="10354" y="64779"/>
                  </a:cubicBezTo>
                  <a:cubicBezTo>
                    <a:pt x="64385" y="24748"/>
                    <a:pt x="132874" y="-3476"/>
                    <a:pt x="197678" y="34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7" name="文本框 6"/>
            <p:cNvSpPr txBox="1"/>
            <p:nvPr/>
          </p:nvSpPr>
          <p:spPr>
            <a:xfrm>
              <a:off x="7976338" y="577598"/>
              <a:ext cx="299085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i="1" spc="600" dirty="0"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205152" y="2249547"/>
            <a:ext cx="8678769" cy="2933700"/>
            <a:chOff x="1201342" y="2269867"/>
            <a:chExt cx="8678769" cy="2933700"/>
          </a:xfrm>
        </p:grpSpPr>
        <p:grpSp>
          <p:nvGrpSpPr>
            <p:cNvPr id="3" name="组合 2"/>
            <p:cNvGrpSpPr/>
            <p:nvPr/>
          </p:nvGrpSpPr>
          <p:grpSpPr>
            <a:xfrm>
              <a:off x="1201342" y="2269867"/>
              <a:ext cx="2933700" cy="2933700"/>
              <a:chOff x="1123950" y="1962150"/>
              <a:chExt cx="2933700" cy="2933700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1123950" y="1962150"/>
                <a:ext cx="2933700" cy="2933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字魂59号-创粗黑" panose="00000500000000000000" pitchFamily="2" charset="-122"/>
                  <a:ea typeface="字魂59号-创粗黑" panose="00000500000000000000" pitchFamily="2" charset="-122"/>
                </a:endParaRPr>
              </a:p>
            </p:txBody>
          </p:sp>
          <p:sp>
            <p:nvSpPr>
              <p:cNvPr id="8" name="book-of-black-cover-opened-back-view_30189"/>
              <p:cNvSpPr>
                <a:spLocks noChangeAspect="1"/>
              </p:cNvSpPr>
              <p:nvPr/>
            </p:nvSpPr>
            <p:spPr bwMode="auto">
              <a:xfrm>
                <a:off x="1952604" y="2876309"/>
                <a:ext cx="1276393" cy="1105383"/>
              </a:xfrm>
              <a:custGeom>
                <a:avLst/>
                <a:gdLst>
                  <a:gd name="connsiteX0" fmla="*/ 249942 w 604110"/>
                  <a:gd name="connsiteY0" fmla="*/ 145082 h 523172"/>
                  <a:gd name="connsiteX1" fmla="*/ 353179 w 604110"/>
                  <a:gd name="connsiteY1" fmla="*/ 145082 h 523172"/>
                  <a:gd name="connsiteX2" fmla="*/ 353179 w 604110"/>
                  <a:gd name="connsiteY2" fmla="*/ 523172 h 523172"/>
                  <a:gd name="connsiteX3" fmla="*/ 249942 w 604110"/>
                  <a:gd name="connsiteY3" fmla="*/ 523172 h 523172"/>
                  <a:gd name="connsiteX4" fmla="*/ 0 w 604110"/>
                  <a:gd name="connsiteY4" fmla="*/ 53700 h 523172"/>
                  <a:gd name="connsiteX5" fmla="*/ 227220 w 604110"/>
                  <a:gd name="connsiteY5" fmla="*/ 145141 h 523172"/>
                  <a:gd name="connsiteX6" fmla="*/ 227220 w 604110"/>
                  <a:gd name="connsiteY6" fmla="*/ 523172 h 523172"/>
                  <a:gd name="connsiteX7" fmla="*/ 0 w 604110"/>
                  <a:gd name="connsiteY7" fmla="*/ 414508 h 523172"/>
                  <a:gd name="connsiteX8" fmla="*/ 604110 w 604110"/>
                  <a:gd name="connsiteY8" fmla="*/ 49819 h 523172"/>
                  <a:gd name="connsiteX9" fmla="*/ 604110 w 604110"/>
                  <a:gd name="connsiteY9" fmla="*/ 410805 h 523172"/>
                  <a:gd name="connsiteX10" fmla="*/ 376890 w 604110"/>
                  <a:gd name="connsiteY10" fmla="*/ 519361 h 523172"/>
                  <a:gd name="connsiteX11" fmla="*/ 376890 w 604110"/>
                  <a:gd name="connsiteY11" fmla="*/ 141274 h 523172"/>
                  <a:gd name="connsiteX12" fmla="*/ 604110 w 604110"/>
                  <a:gd name="connsiteY12" fmla="*/ 49819 h 523172"/>
                  <a:gd name="connsiteX13" fmla="*/ 76296 w 604110"/>
                  <a:gd name="connsiteY13" fmla="*/ 0 h 523172"/>
                  <a:gd name="connsiteX14" fmla="*/ 299911 w 604110"/>
                  <a:gd name="connsiteY14" fmla="*/ 70898 h 523172"/>
                  <a:gd name="connsiteX15" fmla="*/ 523650 w 604110"/>
                  <a:gd name="connsiteY15" fmla="*/ 0 h 523172"/>
                  <a:gd name="connsiteX16" fmla="*/ 563111 w 604110"/>
                  <a:gd name="connsiteY16" fmla="*/ 29376 h 523172"/>
                  <a:gd name="connsiteX17" fmla="*/ 353147 w 604110"/>
                  <a:gd name="connsiteY17" fmla="*/ 119114 h 523172"/>
                  <a:gd name="connsiteX18" fmla="*/ 301524 w 604110"/>
                  <a:gd name="connsiteY18" fmla="*/ 119114 h 523172"/>
                  <a:gd name="connsiteX19" fmla="*/ 298422 w 604110"/>
                  <a:gd name="connsiteY19" fmla="*/ 119114 h 523172"/>
                  <a:gd name="connsiteX20" fmla="*/ 246675 w 604110"/>
                  <a:gd name="connsiteY20" fmla="*/ 119114 h 523172"/>
                  <a:gd name="connsiteX21" fmla="*/ 36835 w 604110"/>
                  <a:gd name="connsiteY21" fmla="*/ 29376 h 523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04110" h="523172">
                    <a:moveTo>
                      <a:pt x="249942" y="145082"/>
                    </a:moveTo>
                    <a:lnTo>
                      <a:pt x="353179" y="145082"/>
                    </a:lnTo>
                    <a:lnTo>
                      <a:pt x="353179" y="523172"/>
                    </a:lnTo>
                    <a:lnTo>
                      <a:pt x="249942" y="523172"/>
                    </a:lnTo>
                    <a:close/>
                    <a:moveTo>
                      <a:pt x="0" y="53700"/>
                    </a:moveTo>
                    <a:cubicBezTo>
                      <a:pt x="0" y="53700"/>
                      <a:pt x="167282" y="63241"/>
                      <a:pt x="227220" y="145141"/>
                    </a:cubicBezTo>
                    <a:lnTo>
                      <a:pt x="227220" y="523172"/>
                    </a:lnTo>
                    <a:cubicBezTo>
                      <a:pt x="227220" y="523172"/>
                      <a:pt x="206496" y="414508"/>
                      <a:pt x="0" y="414508"/>
                    </a:cubicBezTo>
                    <a:close/>
                    <a:moveTo>
                      <a:pt x="604110" y="49819"/>
                    </a:moveTo>
                    <a:lnTo>
                      <a:pt x="604110" y="410805"/>
                    </a:lnTo>
                    <a:cubicBezTo>
                      <a:pt x="397614" y="410805"/>
                      <a:pt x="376890" y="519361"/>
                      <a:pt x="376890" y="519361"/>
                    </a:cubicBezTo>
                    <a:lnTo>
                      <a:pt x="376890" y="141274"/>
                    </a:lnTo>
                    <a:cubicBezTo>
                      <a:pt x="436828" y="59485"/>
                      <a:pt x="604110" y="49819"/>
                      <a:pt x="604110" y="49819"/>
                    </a:cubicBezTo>
                    <a:close/>
                    <a:moveTo>
                      <a:pt x="76296" y="0"/>
                    </a:moveTo>
                    <a:cubicBezTo>
                      <a:pt x="76296" y="0"/>
                      <a:pt x="263304" y="27145"/>
                      <a:pt x="299911" y="70898"/>
                    </a:cubicBezTo>
                    <a:cubicBezTo>
                      <a:pt x="336642" y="27145"/>
                      <a:pt x="523650" y="0"/>
                      <a:pt x="523650" y="0"/>
                    </a:cubicBezTo>
                    <a:lnTo>
                      <a:pt x="563111" y="29376"/>
                    </a:lnTo>
                    <a:cubicBezTo>
                      <a:pt x="341110" y="82054"/>
                      <a:pt x="353147" y="119114"/>
                      <a:pt x="353147" y="119114"/>
                    </a:cubicBezTo>
                    <a:lnTo>
                      <a:pt x="301524" y="119114"/>
                    </a:lnTo>
                    <a:lnTo>
                      <a:pt x="298422" y="119114"/>
                    </a:lnTo>
                    <a:lnTo>
                      <a:pt x="246675" y="119114"/>
                    </a:lnTo>
                    <a:cubicBezTo>
                      <a:pt x="246675" y="119114"/>
                      <a:pt x="258712" y="82054"/>
                      <a:pt x="36835" y="2937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</p:grpSp>
        <p:sp>
          <p:nvSpPr>
            <p:cNvPr id="9" name="矩形 8"/>
            <p:cNvSpPr/>
            <p:nvPr/>
          </p:nvSpPr>
          <p:spPr>
            <a:xfrm>
              <a:off x="4914048" y="3028057"/>
              <a:ext cx="4966063" cy="17532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通过这次合同学习到了，团队与合作精神，同时锻炼了团队各成员的沟通能力，使我们增强了自信心，磨练了战胜困难的毅力，提高了解决问题的能力，通过这次学习，增进了对团队的参与意识与责任心，我想这次经历一定会在今后的工作中给我们带来很大的帮助。</a:t>
              </a: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752512" y="2269867"/>
              <a:ext cx="1149985" cy="4603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dirty="0">
                  <a:solidFill>
                    <a:schemeClr val="bg1">
                      <a:lumMod val="50000"/>
                    </a:schemeClr>
                  </a:solidFill>
                  <a:latin typeface="字魂59号-创粗黑" panose="00000500000000000000" pitchFamily="2" charset="-122"/>
                  <a:ea typeface="字魂59号-创粗黑" panose="00000500000000000000" pitchFamily="2" charset="-122"/>
                </a:rPr>
                <a:t>总结</a:t>
              </a:r>
              <a:endParaRPr lang="zh-CN" altLang="en-US" sz="2400" dirty="0">
                <a:solidFill>
                  <a:schemeClr val="bg1">
                    <a:lumMod val="50000"/>
                  </a:schemeClr>
                </a:solidFill>
                <a:latin typeface="字魂59号-创粗黑" panose="00000500000000000000" pitchFamily="2" charset="-122"/>
                <a:ea typeface="字魂59号-创粗黑" panose="00000500000000000000" pitchFamily="2" charset="-122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KSO_WM_SLIDE_MODEL_TYPE" val="cover"/>
</p:tagLst>
</file>

<file path=ppt/tags/tag3.xml><?xml version="1.0" encoding="utf-8"?>
<p:tagLst xmlns:p="http://schemas.openxmlformats.org/presentationml/2006/main">
  <p:tag name="ISPRING_PRESENTATION_TITLE" val="08230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WPS 演示</Application>
  <PresentationFormat>宽屏</PresentationFormat>
  <Paragraphs>56</Paragraphs>
  <Slides>10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字魂59号-创粗黑</vt:lpstr>
      <vt:lpstr>黑体</vt:lpstr>
      <vt:lpstr>华文细黑</vt:lpstr>
      <vt:lpstr>Calibri</vt:lpstr>
      <vt:lpstr>微软雅黑</vt:lpstr>
      <vt:lpstr>Arial Unicode MS</vt:lpstr>
      <vt:lpstr>等线</vt:lpstr>
      <vt:lpstr>Office 主题​​</vt:lpstr>
      <vt:lpstr>PowerPoint 演示文稿</vt:lpstr>
      <vt:lpstr>目录</vt:lpstr>
      <vt:lpstr>第一章</vt:lpstr>
      <vt:lpstr>PowerPoint 演示文稿</vt:lpstr>
      <vt:lpstr>PowerPoint 演示文稿</vt:lpstr>
      <vt:lpstr>第二章</vt:lpstr>
      <vt:lpstr>PowerPoint 演示文稿</vt:lpstr>
      <vt:lpstr>第三章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比你有趣</cp:lastModifiedBy>
  <cp:revision>25</cp:revision>
  <dcterms:created xsi:type="dcterms:W3CDTF">2017-08-21T11:16:00Z</dcterms:created>
  <dcterms:modified xsi:type="dcterms:W3CDTF">2019-10-10T15:21:08Z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2052-11.1.0.9022</vt:lpwstr>
  </property>
</Properties>
</file>