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7" r:id="rId3"/>
    <p:sldId id="288" r:id="rId5"/>
    <p:sldId id="279" r:id="rId6"/>
    <p:sldId id="278" r:id="rId7"/>
    <p:sldId id="296" r:id="rId8"/>
    <p:sldId id="266" r:id="rId9"/>
    <p:sldId id="297" r:id="rId10"/>
    <p:sldId id="318" r:id="rId11"/>
    <p:sldId id="298" r:id="rId12"/>
    <p:sldId id="265" r:id="rId13"/>
    <p:sldId id="29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C55"/>
    <a:srgbClr val="000000"/>
    <a:srgbClr val="FE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108" y="-1452"/>
      </p:cViewPr>
      <p:guideLst>
        <p:guide orient="horz" pos="223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3A7EB9D-8B4B-4534-BEE8-95F7A422B6F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31ADD49-AF98-4591-9710-FC94183C3A3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D49-AF98-4591-9710-FC94183C3A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D49-AF98-4591-9710-FC94183C3A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D49-AF98-4591-9710-FC94183C3A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D49-AF98-4591-9710-FC94183C3A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D49-AF98-4591-9710-FC94183C3A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D49-AF98-4591-9710-FC94183C3A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D49-AF98-4591-9710-FC94183C3A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D49-AF98-4591-9710-FC94183C3A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D49-AF98-4591-9710-FC94183C3A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D49-AF98-4591-9710-FC94183C3A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ADD49-AF98-4591-9710-FC94183C3A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99851" y="62895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/>
                </a:solidFill>
                <a:latin typeface="字魂59号-创粗黑" panose="00000500000000000000" pitchFamily="2" charset="-122"/>
              </a:defRPr>
            </a:lvl1pPr>
          </a:lstStyle>
          <a:p>
            <a:fld id="{DF20058A-C6D7-4652-A4A9-825FFE6C96A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&amp; Subtitle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553029" y="1171183"/>
            <a:ext cx="4248514" cy="3967111"/>
          </a:xfrm>
          <a:custGeom>
            <a:avLst/>
            <a:gdLst>
              <a:gd name="connsiteX0" fmla="*/ 0 w 8501899"/>
              <a:gd name="connsiteY0" fmla="*/ 0 h 7938771"/>
              <a:gd name="connsiteX1" fmla="*/ 7432580 w 8501899"/>
              <a:gd name="connsiteY1" fmla="*/ 2243667 h 7938771"/>
              <a:gd name="connsiteX2" fmla="*/ 8501899 w 8501899"/>
              <a:gd name="connsiteY2" fmla="*/ 7938771 h 7938771"/>
              <a:gd name="connsiteX3" fmla="*/ 740983 w 8501899"/>
              <a:gd name="connsiteY3" fmla="*/ 7147953 h 793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1899" h="7938771">
                <a:moveTo>
                  <a:pt x="0" y="0"/>
                </a:moveTo>
                <a:lnTo>
                  <a:pt x="7432580" y="2243667"/>
                </a:lnTo>
                <a:lnTo>
                  <a:pt x="8501899" y="7938771"/>
                </a:lnTo>
                <a:lnTo>
                  <a:pt x="740983" y="7147953"/>
                </a:lnTo>
                <a:close/>
              </a:path>
            </a:pathLst>
          </a:cu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lIns="71437" tIns="71437" rIns="71437" bIns="71437" anchor="ctr" anchorCtr="1">
            <a:normAutofit/>
          </a:bodyPr>
          <a:lstStyle>
            <a:lvl1pPr marL="308610" indent="-308610">
              <a:buNone/>
              <a:defRPr lang="id-ID" sz="2000" dirty="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99851" y="62895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/>
                </a:solidFill>
                <a:latin typeface="字魂59号-创粗黑" panose="00000500000000000000" pitchFamily="2" charset="-122"/>
              </a:defRPr>
            </a:lvl1pPr>
          </a:lstStyle>
          <a:p>
            <a:fld id="{DF20058A-C6D7-4652-A4A9-825FFE6C96A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&amp; Subtitle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109810" y="1906071"/>
            <a:ext cx="3919391" cy="3661083"/>
          </a:xfrm>
          <a:custGeom>
            <a:avLst/>
            <a:gdLst>
              <a:gd name="connsiteX0" fmla="*/ 0 w 7861301"/>
              <a:gd name="connsiteY0" fmla="*/ 0 h 7322166"/>
              <a:gd name="connsiteX1" fmla="*/ 7861301 w 7861301"/>
              <a:gd name="connsiteY1" fmla="*/ 1168385 h 7322166"/>
              <a:gd name="connsiteX2" fmla="*/ 7861301 w 7861301"/>
              <a:gd name="connsiteY2" fmla="*/ 7322166 h 7322166"/>
              <a:gd name="connsiteX3" fmla="*/ 5930180 w 7861301"/>
              <a:gd name="connsiteY3" fmla="*/ 7322166 h 7322166"/>
              <a:gd name="connsiteX4" fmla="*/ 0 w 7861301"/>
              <a:gd name="connsiteY4" fmla="*/ 7218654 h 732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1301" h="7322166">
                <a:moveTo>
                  <a:pt x="0" y="0"/>
                </a:moveTo>
                <a:lnTo>
                  <a:pt x="7861301" y="1168385"/>
                </a:lnTo>
                <a:lnTo>
                  <a:pt x="7861301" y="7322166"/>
                </a:lnTo>
                <a:lnTo>
                  <a:pt x="5930180" y="7322166"/>
                </a:lnTo>
                <a:lnTo>
                  <a:pt x="0" y="7218654"/>
                </a:lnTo>
                <a:close/>
              </a:path>
            </a:pathLst>
          </a:cu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lIns="71437" tIns="71437" rIns="71437" bIns="71437" anchor="ctr" anchorCtr="1">
            <a:normAutofit/>
          </a:bodyPr>
          <a:lstStyle>
            <a:lvl1pPr marL="308610" indent="-308610">
              <a:buNone/>
              <a:defRPr lang="id-ID" sz="2000" dirty="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99851" y="62895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/>
                </a:solidFill>
                <a:latin typeface="字魂59号-创粗黑" panose="00000500000000000000" pitchFamily="2" charset="-122"/>
              </a:defRPr>
            </a:lvl1pPr>
          </a:lstStyle>
          <a:p>
            <a:fld id="{DF20058A-C6D7-4652-A4A9-825FFE6C96A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&amp; Subtitle copy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62788" y="1625598"/>
            <a:ext cx="3840260" cy="4354287"/>
          </a:xfrm>
          <a:prstGeom prst="rect">
            <a:avLst/>
          </a:pr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  <a:effectLst>
            <a:outerShdw blurRad="381000" dist="3048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99851" y="62895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/>
                </a:solidFill>
                <a:latin typeface="字魂59号-创粗黑" panose="00000500000000000000" pitchFamily="2" charset="-122"/>
              </a:defRPr>
            </a:lvl1pPr>
          </a:lstStyle>
          <a:p>
            <a:fld id="{DF20058A-C6D7-4652-A4A9-825FFE6C96A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99851" y="62895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/>
                </a:solidFill>
                <a:latin typeface="字魂59号-创粗黑" panose="00000500000000000000" pitchFamily="2" charset="-122"/>
              </a:defRPr>
            </a:lvl1pPr>
          </a:lstStyle>
          <a:p>
            <a:fld id="{DF20058A-C6D7-4652-A4A9-825FFE6C96A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99851" y="62895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/>
                </a:solidFill>
                <a:latin typeface="字魂59号-创粗黑" panose="00000500000000000000" pitchFamily="2" charset="-122"/>
              </a:defRPr>
            </a:lvl1pPr>
          </a:lstStyle>
          <a:p>
            <a:fld id="{DF20058A-C6D7-4652-A4A9-825FFE6C96A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&amp; Subtitle copy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044394" y="1525675"/>
            <a:ext cx="1438200" cy="1438200"/>
          </a:xfrm>
          <a:prstGeom prst="ellipse">
            <a:avLst/>
          </a:pr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99851" y="62895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/>
                </a:solidFill>
                <a:latin typeface="字魂59号-创粗黑" panose="00000500000000000000" pitchFamily="2" charset="-122"/>
              </a:defRPr>
            </a:lvl1pPr>
          </a:lstStyle>
          <a:p>
            <a:fld id="{DF20058A-C6D7-4652-A4A9-825FFE6C96A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&amp; Subtitle copy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582014" y="1844508"/>
            <a:ext cx="2032200" cy="2032200"/>
          </a:xfrm>
          <a:prstGeom prst="ellipse">
            <a:avLst/>
          </a:pr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5095207" y="1844508"/>
            <a:ext cx="2032200" cy="2032200"/>
          </a:xfrm>
          <a:prstGeom prst="ellipse">
            <a:avLst/>
          </a:pr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8608401" y="1844508"/>
            <a:ext cx="2032200" cy="2032200"/>
          </a:xfrm>
          <a:prstGeom prst="ellipse">
            <a:avLst/>
          </a:pr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99851" y="62895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/>
                </a:solidFill>
                <a:latin typeface="字魂59号-创粗黑" panose="00000500000000000000" pitchFamily="2" charset="-122"/>
              </a:defRPr>
            </a:lvl1pPr>
          </a:lstStyle>
          <a:p>
            <a:fld id="{DF20058A-C6D7-4652-A4A9-825FFE6C96A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&amp; Subtitle copy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582014" y="1844508"/>
            <a:ext cx="2032200" cy="2032200"/>
          </a:xfrm>
          <a:prstGeom prst="ellipse">
            <a:avLst/>
          </a:pr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5095207" y="1844508"/>
            <a:ext cx="2032200" cy="2032200"/>
          </a:xfrm>
          <a:prstGeom prst="ellipse">
            <a:avLst/>
          </a:pr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8608401" y="1844508"/>
            <a:ext cx="2032200" cy="2032200"/>
          </a:xfrm>
          <a:prstGeom prst="ellipse">
            <a:avLst/>
          </a:pr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99851" y="62895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/>
                </a:solidFill>
                <a:latin typeface="字魂59号-创粗黑" panose="00000500000000000000" pitchFamily="2" charset="-122"/>
              </a:defRPr>
            </a:lvl1pPr>
          </a:lstStyle>
          <a:p>
            <a:fld id="{DF20058A-C6D7-4652-A4A9-825FFE6C96A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srgbClr val="404C55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srgbClr val="404C55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srgbClr val="404C55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srgbClr val="404C55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srgbClr val="404C55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srgbClr val="404C55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srgbClr val="404C55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srgbClr val="404C55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srgbClr val="404C55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srgbClr val="404C55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404C5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&amp; Subtitle copy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57567" y="1597400"/>
            <a:ext cx="3239001" cy="2051001"/>
          </a:xfrm>
          <a:prstGeom prst="rect">
            <a:avLst/>
          </a:pr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99004" y="2401072"/>
            <a:ext cx="3239001" cy="2051001"/>
          </a:xfrm>
          <a:prstGeom prst="rect">
            <a:avLst/>
          </a:pr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99851" y="62895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/>
                </a:solidFill>
                <a:latin typeface="字魂59号-创粗黑" panose="00000500000000000000" pitchFamily="2" charset="-122"/>
              </a:defRPr>
            </a:lvl1pPr>
          </a:lstStyle>
          <a:p>
            <a:fld id="{DF20058A-C6D7-4652-A4A9-825FFE6C96A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&amp; Subtitle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 noChangeAspect="1"/>
          </p:cNvSpPr>
          <p:nvPr>
            <p:ph type="pic" sz="quarter" idx="11"/>
          </p:nvPr>
        </p:nvSpPr>
        <p:spPr>
          <a:xfrm>
            <a:off x="5109203" y="959990"/>
            <a:ext cx="1973768" cy="2279778"/>
          </a:xfrm>
          <a:custGeom>
            <a:avLst/>
            <a:gdLst>
              <a:gd name="connsiteX0" fmla="*/ 1442464 w 2859882"/>
              <a:gd name="connsiteY0" fmla="*/ 0 h 3273000"/>
              <a:gd name="connsiteX1" fmla="*/ 2859882 w 2859882"/>
              <a:gd name="connsiteY1" fmla="*/ 814285 h 3273000"/>
              <a:gd name="connsiteX2" fmla="*/ 2859882 w 2859882"/>
              <a:gd name="connsiteY2" fmla="*/ 2465507 h 3273000"/>
              <a:gd name="connsiteX3" fmla="*/ 1454286 w 2859882"/>
              <a:gd name="connsiteY3" fmla="*/ 3273000 h 3273000"/>
              <a:gd name="connsiteX4" fmla="*/ 1430645 w 2859882"/>
              <a:gd name="connsiteY4" fmla="*/ 3273000 h 3273000"/>
              <a:gd name="connsiteX5" fmla="*/ 0 w 2859882"/>
              <a:gd name="connsiteY5" fmla="*/ 2451117 h 3273000"/>
              <a:gd name="connsiteX6" fmla="*/ 0 w 2859882"/>
              <a:gd name="connsiteY6" fmla="*/ 828674 h 327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9882" h="3273000">
                <a:moveTo>
                  <a:pt x="1442464" y="0"/>
                </a:moveTo>
                <a:lnTo>
                  <a:pt x="2859882" y="814285"/>
                </a:lnTo>
                <a:lnTo>
                  <a:pt x="2859882" y="2465507"/>
                </a:lnTo>
                <a:lnTo>
                  <a:pt x="1454286" y="3273000"/>
                </a:lnTo>
                <a:lnTo>
                  <a:pt x="1430645" y="3273000"/>
                </a:lnTo>
                <a:lnTo>
                  <a:pt x="0" y="2451117"/>
                </a:lnTo>
                <a:lnTo>
                  <a:pt x="0" y="828674"/>
                </a:lnTo>
                <a:close/>
              </a:path>
            </a:pathLst>
          </a:cu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lIns="71437" tIns="71437" rIns="71437" bIns="71437" anchor="ctr" anchorCtr="1">
            <a:normAutofit/>
          </a:bodyPr>
          <a:lstStyle>
            <a:lvl1pPr marL="308610" indent="-308610" algn="ctr">
              <a:spcBef>
                <a:spcPts val="0"/>
              </a:spcBef>
              <a:buNone/>
              <a:defRPr lang="id-ID" sz="12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marL="0" lvl="0" indent="0" algn="ctr"/>
            <a:endParaRPr lang="id-ID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99851" y="62895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/>
                </a:solidFill>
                <a:latin typeface="字魂59号-创粗黑" panose="00000500000000000000" pitchFamily="2" charset="-122"/>
              </a:defRPr>
            </a:lvl1pPr>
          </a:lstStyle>
          <a:p>
            <a:fld id="{DF20058A-C6D7-4652-A4A9-825FFE6C96A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&amp; Subtitle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7"/>
          </p:nvPr>
        </p:nvSpPr>
        <p:spPr>
          <a:xfrm rot="151328">
            <a:off x="6309566" y="1242597"/>
            <a:ext cx="6367104" cy="3065209"/>
          </a:xfrm>
          <a:custGeom>
            <a:avLst/>
            <a:gdLst>
              <a:gd name="connsiteX0" fmla="*/ 6417298 w 11359852"/>
              <a:gd name="connsiteY0" fmla="*/ 0 h 5468785"/>
              <a:gd name="connsiteX1" fmla="*/ 11359852 w 11359852"/>
              <a:gd name="connsiteY1" fmla="*/ 1894890 h 5468785"/>
              <a:gd name="connsiteX2" fmla="*/ 4943750 w 11359852"/>
              <a:gd name="connsiteY2" fmla="*/ 5468785 h 5468785"/>
              <a:gd name="connsiteX3" fmla="*/ 4933689 w 11359852"/>
              <a:gd name="connsiteY3" fmla="*/ 5468785 h 5468785"/>
              <a:gd name="connsiteX4" fmla="*/ 0 w 11359852"/>
              <a:gd name="connsiteY4" fmla="*/ 3090025 h 546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9852" h="5468785">
                <a:moveTo>
                  <a:pt x="6417298" y="0"/>
                </a:moveTo>
                <a:lnTo>
                  <a:pt x="11359852" y="1894890"/>
                </a:lnTo>
                <a:lnTo>
                  <a:pt x="4943750" y="5468785"/>
                </a:lnTo>
                <a:lnTo>
                  <a:pt x="4933689" y="5468785"/>
                </a:lnTo>
                <a:lnTo>
                  <a:pt x="0" y="3090025"/>
                </a:lnTo>
                <a:close/>
              </a:path>
            </a:pathLst>
          </a:cu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lIns="71437" tIns="71437" rIns="71437" bIns="71437" anchor="ctr" anchorCtr="1">
            <a:normAutofit/>
          </a:bodyPr>
          <a:lstStyle>
            <a:lvl1pPr marL="308610" indent="-308610">
              <a:buNone/>
              <a:defRPr lang="id-ID" sz="2000" dirty="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1159211" y="2256318"/>
            <a:ext cx="6367104" cy="3065209"/>
          </a:xfrm>
          <a:custGeom>
            <a:avLst/>
            <a:gdLst>
              <a:gd name="connsiteX0" fmla="*/ 6417298 w 11359852"/>
              <a:gd name="connsiteY0" fmla="*/ 0 h 5468785"/>
              <a:gd name="connsiteX1" fmla="*/ 11359852 w 11359852"/>
              <a:gd name="connsiteY1" fmla="*/ 1894890 h 5468785"/>
              <a:gd name="connsiteX2" fmla="*/ 4943750 w 11359852"/>
              <a:gd name="connsiteY2" fmla="*/ 5468785 h 5468785"/>
              <a:gd name="connsiteX3" fmla="*/ 4933689 w 11359852"/>
              <a:gd name="connsiteY3" fmla="*/ 5468785 h 5468785"/>
              <a:gd name="connsiteX4" fmla="*/ 0 w 11359852"/>
              <a:gd name="connsiteY4" fmla="*/ 3090025 h 546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9852" h="5468785">
                <a:moveTo>
                  <a:pt x="6417298" y="0"/>
                </a:moveTo>
                <a:lnTo>
                  <a:pt x="11359852" y="1894890"/>
                </a:lnTo>
                <a:lnTo>
                  <a:pt x="4943750" y="5468785"/>
                </a:lnTo>
                <a:lnTo>
                  <a:pt x="4933689" y="5468785"/>
                </a:lnTo>
                <a:lnTo>
                  <a:pt x="0" y="3090025"/>
                </a:lnTo>
                <a:close/>
              </a:path>
            </a:pathLst>
          </a:custGeom>
          <a:gradFill>
            <a:gsLst>
              <a:gs pos="0">
                <a:srgbClr val="5C606F"/>
              </a:gs>
              <a:gs pos="100000">
                <a:srgbClr val="4E4857"/>
              </a:gs>
            </a:gsLst>
            <a:lin ang="5400000" scaled="1"/>
          </a:gradFill>
          <a:ln w="12700">
            <a:miter lim="400000"/>
          </a:ln>
        </p:spPr>
        <p:txBody>
          <a:bodyPr lIns="71437" tIns="71437" rIns="71437" bIns="71437" anchor="ctr" anchorCtr="1">
            <a:normAutofit/>
          </a:bodyPr>
          <a:lstStyle>
            <a:lvl1pPr marL="308610" indent="-308610">
              <a:buNone/>
              <a:defRPr lang="id-ID" sz="2000" dirty="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marL="0" lvl="0" indent="0" algn="ctr"/>
            <a:endParaRPr lang="id-ID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499851" y="62895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/>
                </a:solidFill>
                <a:latin typeface="字魂59号-创粗黑" panose="00000500000000000000" pitchFamily="2" charset="-122"/>
              </a:defRPr>
            </a:lvl1pPr>
          </a:lstStyle>
          <a:p>
            <a:fld id="{DF20058A-C6D7-4652-A4A9-825FFE6C96A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5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4.png"/><Relationship Id="rId1" Type="http://schemas.openxmlformats.org/officeDocument/2006/relationships/hyperlink" Target="https://map.baidu.com/@12588445.075,3260378.16,18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grayscl/>
          </a:blip>
          <a:srcRect/>
          <a:stretch>
            <a:fillRect/>
          </a:stretch>
        </p:blipFill>
        <p:spPr/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C5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任意多边形: 形状 32"/>
          <p:cNvSpPr/>
          <p:nvPr/>
        </p:nvSpPr>
        <p:spPr>
          <a:xfrm>
            <a:off x="8632705" y="5204014"/>
            <a:ext cx="919922" cy="631538"/>
          </a:xfrm>
          <a:custGeom>
            <a:avLst/>
            <a:gdLst>
              <a:gd name="connsiteX0" fmla="*/ 79471 w 4826000"/>
              <a:gd name="connsiteY0" fmla="*/ 3269708 h 3313113"/>
              <a:gd name="connsiteX1" fmla="*/ 2413001 w 4826000"/>
              <a:gd name="connsiteY1" fmla="*/ 65708 h 3313113"/>
              <a:gd name="connsiteX2" fmla="*/ 4746530 w 4826000"/>
              <a:gd name="connsiteY2" fmla="*/ 3269708 h 3313113"/>
              <a:gd name="connsiteX3" fmla="*/ 0 w 4826000"/>
              <a:gd name="connsiteY3" fmla="*/ 3313113 h 3313113"/>
              <a:gd name="connsiteX4" fmla="*/ 4826000 w 4826000"/>
              <a:gd name="connsiteY4" fmla="*/ 3313113 h 3313113"/>
              <a:gd name="connsiteX5" fmla="*/ 2413000 w 4826000"/>
              <a:gd name="connsiteY5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6000" h="3313113">
                <a:moveTo>
                  <a:pt x="79471" y="3269708"/>
                </a:moveTo>
                <a:lnTo>
                  <a:pt x="2413001" y="65708"/>
                </a:lnTo>
                <a:lnTo>
                  <a:pt x="4746530" y="3269708"/>
                </a:lnTo>
                <a:close/>
                <a:moveTo>
                  <a:pt x="0" y="3313113"/>
                </a:moveTo>
                <a:lnTo>
                  <a:pt x="4826000" y="3313113"/>
                </a:lnTo>
                <a:lnTo>
                  <a:pt x="2413000" y="0"/>
                </a:lnTo>
                <a:close/>
              </a:path>
            </a:pathLst>
          </a:custGeom>
          <a:noFill/>
          <a:ln w="317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4" name="等腰三角形 33"/>
          <p:cNvSpPr/>
          <p:nvPr/>
        </p:nvSpPr>
        <p:spPr>
          <a:xfrm flipV="1">
            <a:off x="7720948" y="1143012"/>
            <a:ext cx="1280264" cy="878919"/>
          </a:xfrm>
          <a:prstGeom prst="triangle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5" name="等腰三角形 34"/>
          <p:cNvSpPr/>
          <p:nvPr/>
        </p:nvSpPr>
        <p:spPr>
          <a:xfrm flipV="1">
            <a:off x="3174373" y="2308379"/>
            <a:ext cx="562430" cy="386116"/>
          </a:xfrm>
          <a:prstGeom prst="triangle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6" name="等腰三角形 35"/>
          <p:cNvSpPr/>
          <p:nvPr/>
        </p:nvSpPr>
        <p:spPr>
          <a:xfrm flipV="1">
            <a:off x="2583485" y="5232839"/>
            <a:ext cx="872104" cy="598711"/>
          </a:xfrm>
          <a:prstGeom prst="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7" name="任意多边形: 形状 36"/>
          <p:cNvSpPr/>
          <p:nvPr/>
        </p:nvSpPr>
        <p:spPr>
          <a:xfrm flipV="1">
            <a:off x="2646847" y="1395432"/>
            <a:ext cx="6898307" cy="4735779"/>
          </a:xfrm>
          <a:custGeom>
            <a:avLst/>
            <a:gdLst>
              <a:gd name="connsiteX0" fmla="*/ 1479905 w 4826000"/>
              <a:gd name="connsiteY0" fmla="*/ 1281164 h 3313113"/>
              <a:gd name="connsiteX1" fmla="*/ 1527763 w 4826000"/>
              <a:gd name="connsiteY1" fmla="*/ 1281164 h 3313113"/>
              <a:gd name="connsiteX2" fmla="*/ 2413001 w 4826000"/>
              <a:gd name="connsiteY2" fmla="*/ 65708 h 3313113"/>
              <a:gd name="connsiteX3" fmla="*/ 3298239 w 4826000"/>
              <a:gd name="connsiteY3" fmla="*/ 1281164 h 3313113"/>
              <a:gd name="connsiteX4" fmla="*/ 3346095 w 4826000"/>
              <a:gd name="connsiteY4" fmla="*/ 1281164 h 3313113"/>
              <a:gd name="connsiteX5" fmla="*/ 2413000 w 4826000"/>
              <a:gd name="connsiteY5" fmla="*/ 0 h 3313113"/>
              <a:gd name="connsiteX6" fmla="*/ 0 w 4826000"/>
              <a:gd name="connsiteY6" fmla="*/ 3313113 h 3313113"/>
              <a:gd name="connsiteX7" fmla="*/ 4826000 w 4826000"/>
              <a:gd name="connsiteY7" fmla="*/ 3313113 h 3313113"/>
              <a:gd name="connsiteX8" fmla="*/ 3870484 w 4826000"/>
              <a:gd name="connsiteY8" fmla="*/ 2001164 h 3313113"/>
              <a:gd name="connsiteX9" fmla="*/ 3822628 w 4826000"/>
              <a:gd name="connsiteY9" fmla="*/ 2001164 h 3313113"/>
              <a:gd name="connsiteX10" fmla="*/ 4746530 w 4826000"/>
              <a:gd name="connsiteY10" fmla="*/ 3269708 h 3313113"/>
              <a:gd name="connsiteX11" fmla="*/ 79471 w 4826000"/>
              <a:gd name="connsiteY11" fmla="*/ 3269708 h 3313113"/>
              <a:gd name="connsiteX12" fmla="*/ 1003374 w 4826000"/>
              <a:gd name="connsiteY12" fmla="*/ 2001164 h 3313113"/>
              <a:gd name="connsiteX13" fmla="*/ 955517 w 4826000"/>
              <a:gd name="connsiteY13" fmla="*/ 2001164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6000" h="3313113">
                <a:moveTo>
                  <a:pt x="1479905" y="1281164"/>
                </a:moveTo>
                <a:lnTo>
                  <a:pt x="1527763" y="1281164"/>
                </a:lnTo>
                <a:lnTo>
                  <a:pt x="2413001" y="65708"/>
                </a:lnTo>
                <a:lnTo>
                  <a:pt x="3298239" y="1281164"/>
                </a:lnTo>
                <a:lnTo>
                  <a:pt x="3346095" y="1281164"/>
                </a:lnTo>
                <a:lnTo>
                  <a:pt x="2413000" y="0"/>
                </a:lnTo>
                <a:close/>
                <a:moveTo>
                  <a:pt x="0" y="3313113"/>
                </a:moveTo>
                <a:lnTo>
                  <a:pt x="4826000" y="3313113"/>
                </a:lnTo>
                <a:lnTo>
                  <a:pt x="3870484" y="2001164"/>
                </a:lnTo>
                <a:lnTo>
                  <a:pt x="3822628" y="2001164"/>
                </a:lnTo>
                <a:lnTo>
                  <a:pt x="4746530" y="3269708"/>
                </a:lnTo>
                <a:lnTo>
                  <a:pt x="79471" y="3269708"/>
                </a:lnTo>
                <a:lnTo>
                  <a:pt x="1003374" y="2001164"/>
                </a:lnTo>
                <a:lnTo>
                  <a:pt x="955517" y="20011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974381" y="3157728"/>
            <a:ext cx="824323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dirty="0">
                <a:solidFill>
                  <a:prstClr val="white">
                    <a:alpha val="9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合同签订过程汇报</a:t>
            </a:r>
            <a:endParaRPr lang="zh-CN" altLang="en-US" sz="6600" dirty="0">
              <a:solidFill>
                <a:prstClr val="white">
                  <a:alpha val="90000"/>
                </a:prst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9" name="文本框 38"/>
          <p:cNvSpPr txBox="1">
            <a:spLocks noChangeAspect="1"/>
          </p:cNvSpPr>
          <p:nvPr/>
        </p:nvSpPr>
        <p:spPr>
          <a:xfrm>
            <a:off x="3677920" y="1585595"/>
            <a:ext cx="49352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</a:rPr>
              <a:t>优创团队</a:t>
            </a:r>
            <a:endParaRPr kumimoji="0" lang="zh-CN" alt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5035" y="5612765"/>
            <a:ext cx="287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  <a:sym typeface="+mn-ea"/>
              </a:rPr>
              <a:t>制作人：蒋俊</a:t>
            </a:r>
            <a:endParaRPr lang="zh-CN" altLang="en-US" sz="240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时尚中黑简体" panose="0101010401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78295" y="5641340"/>
            <a:ext cx="2035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时尚中黑简体" panose="01010104010101010101" pitchFamily="2" charset="-122"/>
                <a:sym typeface="+mn-ea"/>
              </a:rPr>
              <a:t>汇报人：蒋俊</a:t>
            </a:r>
            <a:endParaRPr lang="zh-CN" altLang="en-US" sz="240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时尚中黑简体" panose="01010104010101010101" pitchFamily="2" charset="-122"/>
              <a:sym typeface="+mn-ea"/>
            </a:endParaRPr>
          </a:p>
          <a:p>
            <a:endParaRPr lang="zh-CN" altLang="en-US" sz="240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时尚中黑简体" panose="0101010401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/>
        </p:nvSpPr>
        <p:spPr>
          <a:xfrm>
            <a:off x="1400440" y="1659663"/>
            <a:ext cx="2402090" cy="2402091"/>
          </a:xfrm>
          <a:prstGeom prst="ellipse">
            <a:avLst/>
          </a:prstGeom>
          <a:ln w="38100">
            <a:solidFill>
              <a:schemeClr val="accent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4891408" y="1659663"/>
            <a:ext cx="2402090" cy="2402091"/>
          </a:xfrm>
          <a:prstGeom prst="ellipse">
            <a:avLst/>
          </a:prstGeom>
          <a:ln w="38100">
            <a:solidFill>
              <a:schemeClr val="accent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83" name="Shape 583"/>
          <p:cNvSpPr/>
          <p:nvPr/>
        </p:nvSpPr>
        <p:spPr>
          <a:xfrm>
            <a:off x="8426827" y="1659663"/>
            <a:ext cx="2402090" cy="2402091"/>
          </a:xfrm>
          <a:prstGeom prst="ellipse">
            <a:avLst/>
          </a:prstGeom>
          <a:ln w="38100">
            <a:solidFill>
              <a:schemeClr val="accent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2337213" y="4853712"/>
            <a:ext cx="491189" cy="1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 algn="l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6" name="文本框 7"/>
          <p:cNvSpPr txBox="1"/>
          <p:nvPr/>
        </p:nvSpPr>
        <p:spPr>
          <a:xfrm>
            <a:off x="1249472" y="5033566"/>
            <a:ext cx="2705492" cy="5530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与客户要好好沟通、细心、</a:t>
            </a:r>
            <a:r>
              <a:rPr lang="zh-CN" altLang="en-US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诚心实意； 保持</a:t>
            </a:r>
            <a:r>
              <a:rPr lang="zh-CN" altLang="en-US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平和的情绪、诚恳的语气</a:t>
            </a:r>
            <a:endParaRPr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+mj-ea"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1249471" y="4271962"/>
            <a:ext cx="2705492" cy="5118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沟通</a:t>
            </a:r>
            <a:endParaRPr lang="zh-CN" altLang="en-US" sz="2400" dirty="0">
              <a:solidFill>
                <a:schemeClr val="bg1"/>
              </a:solidFill>
              <a:latin typeface="字魂59号-创粗黑" panose="00000500000000000000" pitchFamily="2" charset="-122"/>
              <a:ea typeface="+mj-ea"/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5846859" y="4832316"/>
            <a:ext cx="491188" cy="1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 algn="l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4" name="文本框 7"/>
          <p:cNvSpPr txBox="1"/>
          <p:nvPr/>
        </p:nvSpPr>
        <p:spPr>
          <a:xfrm>
            <a:off x="4739707" y="5033566"/>
            <a:ext cx="2705492" cy="783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在与客户签订合同以及</a:t>
            </a:r>
            <a:r>
              <a:rPr lang="zh-CN" altLang="en-US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沟通的同时，要讲究最基本的社交礼仪，充分展示团队的精神面貌</a:t>
            </a:r>
            <a:endParaRPr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+mj-ea"/>
            </a:endParaRPr>
          </a:p>
        </p:txBody>
      </p:sp>
      <p:sp>
        <p:nvSpPr>
          <p:cNvPr id="35" name="文本框 8"/>
          <p:cNvSpPr txBox="1"/>
          <p:nvPr/>
        </p:nvSpPr>
        <p:spPr>
          <a:xfrm>
            <a:off x="4739706" y="4271962"/>
            <a:ext cx="2705492" cy="5118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礼仪</a:t>
            </a:r>
            <a:endParaRPr lang="zh-CN" altLang="en-US" sz="2400" dirty="0">
              <a:solidFill>
                <a:schemeClr val="bg1"/>
              </a:solidFill>
              <a:latin typeface="字魂59号-创粗黑" panose="00000500000000000000" pitchFamily="2" charset="-122"/>
              <a:ea typeface="+mj-ea"/>
            </a:endParaRPr>
          </a:p>
        </p:txBody>
      </p:sp>
      <p:sp>
        <p:nvSpPr>
          <p:cNvPr id="577" name="Shape 577"/>
          <p:cNvSpPr/>
          <p:nvPr/>
        </p:nvSpPr>
        <p:spPr>
          <a:xfrm>
            <a:off x="9363600" y="4832316"/>
            <a:ext cx="491189" cy="1"/>
          </a:xfrm>
          <a:prstGeom prst="line">
            <a:avLst/>
          </a:prstGeom>
          <a:ln w="25400">
            <a:solidFill>
              <a:schemeClr val="bg1">
                <a:alpha val="84000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 algn="l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7" name="文本框 7"/>
          <p:cNvSpPr txBox="1"/>
          <p:nvPr/>
        </p:nvSpPr>
        <p:spPr>
          <a:xfrm>
            <a:off x="8271755" y="5033566"/>
            <a:ext cx="2705492" cy="783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自信是成功的基础，</a:t>
            </a:r>
            <a:r>
              <a:rPr lang="zh-CN" altLang="en-US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与客户签订合同等各种事情的商议时，要始终保持自信</a:t>
            </a:r>
            <a:endParaRPr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+mj-ea"/>
            </a:endParaRPr>
          </a:p>
        </p:txBody>
      </p:sp>
      <p:sp>
        <p:nvSpPr>
          <p:cNvPr id="38" name="文本框 8"/>
          <p:cNvSpPr txBox="1"/>
          <p:nvPr/>
        </p:nvSpPr>
        <p:spPr>
          <a:xfrm>
            <a:off x="8271754" y="4271962"/>
            <a:ext cx="2705492" cy="5118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自信</a:t>
            </a:r>
            <a:endParaRPr lang="zh-CN" altLang="en-US" sz="2400" dirty="0">
              <a:solidFill>
                <a:schemeClr val="bg1"/>
              </a:solidFill>
              <a:latin typeface="字魂59号-创粗黑" panose="00000500000000000000" pitchFamily="2" charset="-122"/>
              <a:ea typeface="+mj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74713" y="419101"/>
            <a:ext cx="3773487" cy="643536"/>
            <a:chOff x="874713" y="419101"/>
            <a:chExt cx="3773487" cy="643536"/>
          </a:xfrm>
        </p:grpSpPr>
        <p:sp>
          <p:nvSpPr>
            <p:cNvPr id="31" name="剪去单角的矩形 23"/>
            <p:cNvSpPr/>
            <p:nvPr/>
          </p:nvSpPr>
          <p:spPr>
            <a:xfrm rot="10800000">
              <a:off x="874713" y="419101"/>
              <a:ext cx="882799" cy="643536"/>
            </a:xfrm>
            <a:prstGeom prst="snip1Rect">
              <a:avLst>
                <a:gd name="adj" fmla="val 3421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4648200" y="454325"/>
              <a:ext cx="0" cy="57308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904234" y="448482"/>
              <a:ext cx="2621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合同签订总结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椭圆 3"/>
            <p:cNvSpPr/>
            <p:nvPr/>
          </p:nvSpPr>
          <p:spPr>
            <a:xfrm>
              <a:off x="1176412" y="563319"/>
              <a:ext cx="330200" cy="329701"/>
            </a:xfrm>
            <a:custGeom>
              <a:avLst/>
              <a:gdLst>
                <a:gd name="connsiteX0" fmla="*/ 354450 w 607639"/>
                <a:gd name="connsiteY0" fmla="*/ 222564 h 606722"/>
                <a:gd name="connsiteX1" fmla="*/ 354450 w 607639"/>
                <a:gd name="connsiteY1" fmla="*/ 384088 h 606722"/>
                <a:gd name="connsiteX2" fmla="*/ 225033 w 607639"/>
                <a:gd name="connsiteY2" fmla="*/ 303326 h 606722"/>
                <a:gd name="connsiteX3" fmla="*/ 391979 w 607639"/>
                <a:gd name="connsiteY3" fmla="*/ 154813 h 606722"/>
                <a:gd name="connsiteX4" fmla="*/ 366346 w 607639"/>
                <a:gd name="connsiteY4" fmla="*/ 155524 h 606722"/>
                <a:gd name="connsiteX5" fmla="*/ 163770 w 607639"/>
                <a:gd name="connsiteY5" fmla="*/ 281899 h 606722"/>
                <a:gd name="connsiteX6" fmla="*/ 151932 w 607639"/>
                <a:gd name="connsiteY6" fmla="*/ 303317 h 606722"/>
                <a:gd name="connsiteX7" fmla="*/ 163770 w 607639"/>
                <a:gd name="connsiteY7" fmla="*/ 324824 h 606722"/>
                <a:gd name="connsiteX8" fmla="*/ 366346 w 607639"/>
                <a:gd name="connsiteY8" fmla="*/ 451198 h 606722"/>
                <a:gd name="connsiteX9" fmla="*/ 379786 w 607639"/>
                <a:gd name="connsiteY9" fmla="*/ 455020 h 606722"/>
                <a:gd name="connsiteX10" fmla="*/ 391979 w 607639"/>
                <a:gd name="connsiteY10" fmla="*/ 451820 h 606722"/>
                <a:gd name="connsiteX11" fmla="*/ 405063 w 607639"/>
                <a:gd name="connsiteY11" fmla="*/ 429780 h 606722"/>
                <a:gd name="connsiteX12" fmla="*/ 405063 w 607639"/>
                <a:gd name="connsiteY12" fmla="*/ 176942 h 606722"/>
                <a:gd name="connsiteX13" fmla="*/ 391979 w 607639"/>
                <a:gd name="connsiteY13" fmla="*/ 154813 h 606722"/>
                <a:gd name="connsiteX14" fmla="*/ 303775 w 607639"/>
                <a:gd name="connsiteY14" fmla="*/ 0 h 606722"/>
                <a:gd name="connsiteX15" fmla="*/ 607639 w 607639"/>
                <a:gd name="connsiteY15" fmla="*/ 303317 h 606722"/>
                <a:gd name="connsiteX16" fmla="*/ 303775 w 607639"/>
                <a:gd name="connsiteY16" fmla="*/ 606722 h 606722"/>
                <a:gd name="connsiteX17" fmla="*/ 0 w 607639"/>
                <a:gd name="connsiteY17" fmla="*/ 303317 h 606722"/>
                <a:gd name="connsiteX18" fmla="*/ 303775 w 607639"/>
                <a:gd name="connsiteY1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7639" h="606722">
                  <a:moveTo>
                    <a:pt x="354450" y="222564"/>
                  </a:moveTo>
                  <a:lnTo>
                    <a:pt x="354450" y="384088"/>
                  </a:lnTo>
                  <a:lnTo>
                    <a:pt x="225033" y="303326"/>
                  </a:lnTo>
                  <a:close/>
                  <a:moveTo>
                    <a:pt x="391979" y="154813"/>
                  </a:moveTo>
                  <a:cubicBezTo>
                    <a:pt x="383969" y="150370"/>
                    <a:pt x="374178" y="150637"/>
                    <a:pt x="366346" y="155524"/>
                  </a:cubicBezTo>
                  <a:lnTo>
                    <a:pt x="163770" y="281899"/>
                  </a:lnTo>
                  <a:cubicBezTo>
                    <a:pt x="156382" y="286520"/>
                    <a:pt x="151932" y="294607"/>
                    <a:pt x="151932" y="303317"/>
                  </a:cubicBezTo>
                  <a:cubicBezTo>
                    <a:pt x="151932" y="312026"/>
                    <a:pt x="156382" y="320113"/>
                    <a:pt x="163770" y="324824"/>
                  </a:cubicBezTo>
                  <a:lnTo>
                    <a:pt x="366346" y="451198"/>
                  </a:lnTo>
                  <a:cubicBezTo>
                    <a:pt x="370440" y="453775"/>
                    <a:pt x="375068" y="455020"/>
                    <a:pt x="379786" y="455020"/>
                  </a:cubicBezTo>
                  <a:cubicBezTo>
                    <a:pt x="383969" y="455020"/>
                    <a:pt x="388241" y="453953"/>
                    <a:pt x="391979" y="451820"/>
                  </a:cubicBezTo>
                  <a:cubicBezTo>
                    <a:pt x="400079" y="447377"/>
                    <a:pt x="405063" y="438934"/>
                    <a:pt x="405063" y="429780"/>
                  </a:cubicBezTo>
                  <a:lnTo>
                    <a:pt x="405063" y="176942"/>
                  </a:lnTo>
                  <a:cubicBezTo>
                    <a:pt x="405063" y="167789"/>
                    <a:pt x="400079" y="159346"/>
                    <a:pt x="391979" y="154813"/>
                  </a:cubicBezTo>
                  <a:close/>
                  <a:moveTo>
                    <a:pt x="303775" y="0"/>
                  </a:moveTo>
                  <a:cubicBezTo>
                    <a:pt x="471372" y="0"/>
                    <a:pt x="607639" y="136062"/>
                    <a:pt x="607639" y="303317"/>
                  </a:cubicBezTo>
                  <a:cubicBezTo>
                    <a:pt x="607639" y="470661"/>
                    <a:pt x="471372" y="606722"/>
                    <a:pt x="303775" y="606722"/>
                  </a:cubicBezTo>
                  <a:cubicBezTo>
                    <a:pt x="136267" y="606722"/>
                    <a:pt x="0" y="470661"/>
                    <a:pt x="0" y="303317"/>
                  </a:cubicBezTo>
                  <a:cubicBezTo>
                    <a:pt x="0" y="136062"/>
                    <a:pt x="136267" y="0"/>
                    <a:pt x="303775" y="0"/>
                  </a:cubicBezTo>
                  <a:close/>
                </a:path>
              </a:pathLst>
            </a:custGeom>
            <a:solidFill>
              <a:srgbClr val="404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17" name="图片 16" descr="沟通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" y="515620"/>
            <a:ext cx="4514215" cy="4514215"/>
          </a:xfrm>
          <a:prstGeom prst="rect">
            <a:avLst/>
          </a:prstGeom>
        </p:spPr>
      </p:pic>
      <p:pic>
        <p:nvPicPr>
          <p:cNvPr id="18" name="图片 17" descr="礼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020" y="505460"/>
            <a:ext cx="4527550" cy="4527550"/>
          </a:xfrm>
          <a:prstGeom prst="rect">
            <a:avLst/>
          </a:prstGeom>
        </p:spPr>
      </p:pic>
      <p:pic>
        <p:nvPicPr>
          <p:cNvPr id="19" name="图片 18" descr="自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15" y="508000"/>
            <a:ext cx="4518660" cy="4518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569" grpId="0" animBg="1"/>
      <p:bldP spid="570" grpId="0" animBg="1"/>
      <p:bldP spid="5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占位符 45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矩形 1"/>
          <p:cNvSpPr/>
          <p:nvPr/>
        </p:nvSpPr>
        <p:spPr>
          <a:xfrm>
            <a:off x="-1" y="-10063"/>
            <a:ext cx="12192000" cy="6858000"/>
          </a:xfrm>
          <a:prstGeom prst="rect">
            <a:avLst/>
          </a:prstGeom>
          <a:solidFill>
            <a:srgbClr val="404C5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任意多边形: 形状 32"/>
          <p:cNvSpPr/>
          <p:nvPr/>
        </p:nvSpPr>
        <p:spPr>
          <a:xfrm>
            <a:off x="8632705" y="5204014"/>
            <a:ext cx="919922" cy="631538"/>
          </a:xfrm>
          <a:custGeom>
            <a:avLst/>
            <a:gdLst>
              <a:gd name="connsiteX0" fmla="*/ 79471 w 4826000"/>
              <a:gd name="connsiteY0" fmla="*/ 3269708 h 3313113"/>
              <a:gd name="connsiteX1" fmla="*/ 2413001 w 4826000"/>
              <a:gd name="connsiteY1" fmla="*/ 65708 h 3313113"/>
              <a:gd name="connsiteX2" fmla="*/ 4746530 w 4826000"/>
              <a:gd name="connsiteY2" fmla="*/ 3269708 h 3313113"/>
              <a:gd name="connsiteX3" fmla="*/ 0 w 4826000"/>
              <a:gd name="connsiteY3" fmla="*/ 3313113 h 3313113"/>
              <a:gd name="connsiteX4" fmla="*/ 4826000 w 4826000"/>
              <a:gd name="connsiteY4" fmla="*/ 3313113 h 3313113"/>
              <a:gd name="connsiteX5" fmla="*/ 2413000 w 4826000"/>
              <a:gd name="connsiteY5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6000" h="3313113">
                <a:moveTo>
                  <a:pt x="79471" y="3269708"/>
                </a:moveTo>
                <a:lnTo>
                  <a:pt x="2413001" y="65708"/>
                </a:lnTo>
                <a:lnTo>
                  <a:pt x="4746530" y="3269708"/>
                </a:lnTo>
                <a:close/>
                <a:moveTo>
                  <a:pt x="0" y="3313113"/>
                </a:moveTo>
                <a:lnTo>
                  <a:pt x="4826000" y="3313113"/>
                </a:lnTo>
                <a:lnTo>
                  <a:pt x="2413000" y="0"/>
                </a:lnTo>
                <a:close/>
              </a:path>
            </a:pathLst>
          </a:custGeom>
          <a:noFill/>
          <a:ln w="317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4" name="等腰三角形 33"/>
          <p:cNvSpPr/>
          <p:nvPr/>
        </p:nvSpPr>
        <p:spPr>
          <a:xfrm flipV="1">
            <a:off x="7720948" y="1143012"/>
            <a:ext cx="1280264" cy="878919"/>
          </a:xfrm>
          <a:prstGeom prst="triangle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5" name="等腰三角形 34"/>
          <p:cNvSpPr/>
          <p:nvPr/>
        </p:nvSpPr>
        <p:spPr>
          <a:xfrm flipV="1">
            <a:off x="3174373" y="2308379"/>
            <a:ext cx="562430" cy="386116"/>
          </a:xfrm>
          <a:prstGeom prst="triangle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6" name="等腰三角形 35"/>
          <p:cNvSpPr/>
          <p:nvPr/>
        </p:nvSpPr>
        <p:spPr>
          <a:xfrm flipV="1">
            <a:off x="2583485" y="5232839"/>
            <a:ext cx="872104" cy="598711"/>
          </a:xfrm>
          <a:prstGeom prst="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7" name="任意多边形: 形状 36"/>
          <p:cNvSpPr/>
          <p:nvPr/>
        </p:nvSpPr>
        <p:spPr>
          <a:xfrm flipV="1">
            <a:off x="2646847" y="1395432"/>
            <a:ext cx="6898307" cy="4735779"/>
          </a:xfrm>
          <a:custGeom>
            <a:avLst/>
            <a:gdLst>
              <a:gd name="connsiteX0" fmla="*/ 1479905 w 4826000"/>
              <a:gd name="connsiteY0" fmla="*/ 1281164 h 3313113"/>
              <a:gd name="connsiteX1" fmla="*/ 1527763 w 4826000"/>
              <a:gd name="connsiteY1" fmla="*/ 1281164 h 3313113"/>
              <a:gd name="connsiteX2" fmla="*/ 2413001 w 4826000"/>
              <a:gd name="connsiteY2" fmla="*/ 65708 h 3313113"/>
              <a:gd name="connsiteX3" fmla="*/ 3298239 w 4826000"/>
              <a:gd name="connsiteY3" fmla="*/ 1281164 h 3313113"/>
              <a:gd name="connsiteX4" fmla="*/ 3346095 w 4826000"/>
              <a:gd name="connsiteY4" fmla="*/ 1281164 h 3313113"/>
              <a:gd name="connsiteX5" fmla="*/ 2413000 w 4826000"/>
              <a:gd name="connsiteY5" fmla="*/ 0 h 3313113"/>
              <a:gd name="connsiteX6" fmla="*/ 0 w 4826000"/>
              <a:gd name="connsiteY6" fmla="*/ 3313113 h 3313113"/>
              <a:gd name="connsiteX7" fmla="*/ 4826000 w 4826000"/>
              <a:gd name="connsiteY7" fmla="*/ 3313113 h 3313113"/>
              <a:gd name="connsiteX8" fmla="*/ 3870484 w 4826000"/>
              <a:gd name="connsiteY8" fmla="*/ 2001164 h 3313113"/>
              <a:gd name="connsiteX9" fmla="*/ 3822628 w 4826000"/>
              <a:gd name="connsiteY9" fmla="*/ 2001164 h 3313113"/>
              <a:gd name="connsiteX10" fmla="*/ 4746530 w 4826000"/>
              <a:gd name="connsiteY10" fmla="*/ 3269708 h 3313113"/>
              <a:gd name="connsiteX11" fmla="*/ 79471 w 4826000"/>
              <a:gd name="connsiteY11" fmla="*/ 3269708 h 3313113"/>
              <a:gd name="connsiteX12" fmla="*/ 1003374 w 4826000"/>
              <a:gd name="connsiteY12" fmla="*/ 2001164 h 3313113"/>
              <a:gd name="connsiteX13" fmla="*/ 955517 w 4826000"/>
              <a:gd name="connsiteY13" fmla="*/ 2001164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6000" h="3313113">
                <a:moveTo>
                  <a:pt x="1479905" y="1281164"/>
                </a:moveTo>
                <a:lnTo>
                  <a:pt x="1527763" y="1281164"/>
                </a:lnTo>
                <a:lnTo>
                  <a:pt x="2413001" y="65708"/>
                </a:lnTo>
                <a:lnTo>
                  <a:pt x="3298239" y="1281164"/>
                </a:lnTo>
                <a:lnTo>
                  <a:pt x="3346095" y="1281164"/>
                </a:lnTo>
                <a:lnTo>
                  <a:pt x="2413000" y="0"/>
                </a:lnTo>
                <a:close/>
                <a:moveTo>
                  <a:pt x="0" y="3313113"/>
                </a:moveTo>
                <a:lnTo>
                  <a:pt x="4826000" y="3313113"/>
                </a:lnTo>
                <a:lnTo>
                  <a:pt x="3870484" y="2001164"/>
                </a:lnTo>
                <a:lnTo>
                  <a:pt x="3822628" y="2001164"/>
                </a:lnTo>
                <a:lnTo>
                  <a:pt x="4746530" y="3269708"/>
                </a:lnTo>
                <a:lnTo>
                  <a:pt x="79471" y="3269708"/>
                </a:lnTo>
                <a:lnTo>
                  <a:pt x="1003374" y="2001164"/>
                </a:lnTo>
                <a:lnTo>
                  <a:pt x="955517" y="20011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974381" y="3157728"/>
            <a:ext cx="8243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spc="-150" dirty="0">
                <a:solidFill>
                  <a:prstClr val="white">
                    <a:alpha val="9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感 </a:t>
            </a:r>
            <a:r>
              <a:rPr lang="zh-CN" altLang="en-US" sz="6000" spc="-150" dirty="0" smtClean="0">
                <a:solidFill>
                  <a:prstClr val="white">
                    <a:alpha val="9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</a:t>
            </a:r>
            <a:r>
              <a:rPr lang="zh-CN" altLang="en-US" sz="6000" spc="-150" dirty="0">
                <a:solidFill>
                  <a:prstClr val="white">
                    <a:alpha val="9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谢 </a:t>
            </a:r>
            <a:r>
              <a:rPr lang="zh-CN" altLang="en-US" sz="6000" spc="-150" dirty="0" smtClean="0">
                <a:solidFill>
                  <a:prstClr val="white">
                    <a:alpha val="9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</a:t>
            </a:r>
            <a:r>
              <a:rPr lang="zh-CN" altLang="en-US" sz="6000" spc="-150" dirty="0">
                <a:solidFill>
                  <a:prstClr val="white">
                    <a:alpha val="9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观 </a:t>
            </a:r>
            <a:r>
              <a:rPr lang="zh-CN" altLang="en-US" sz="6000" spc="-150" dirty="0" smtClean="0">
                <a:solidFill>
                  <a:prstClr val="white">
                    <a:alpha val="9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</a:t>
            </a:r>
            <a:r>
              <a:rPr lang="zh-CN" altLang="en-US" sz="6000" spc="-150" dirty="0">
                <a:solidFill>
                  <a:prstClr val="white">
                    <a:alpha val="9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看</a:t>
            </a:r>
            <a:endParaRPr kumimoji="0" lang="zh-CN" altLang="en-US" sz="6000" b="0" i="0" u="none" strike="noStrike" kern="1200" cap="none" spc="-150" normalizeH="0" baseline="0" noProof="0" dirty="0">
              <a:ln>
                <a:noFill/>
              </a:ln>
              <a:solidFill>
                <a:prstClr val="white">
                  <a:alpha val="90000"/>
                </a:prstClr>
              </a:solidFill>
              <a:effectLst/>
              <a:uLnTx/>
              <a:uFillTx/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9" name="文本框 38"/>
          <p:cNvSpPr txBox="1">
            <a:spLocks noChangeAspect="1"/>
          </p:cNvSpPr>
          <p:nvPr/>
        </p:nvSpPr>
        <p:spPr>
          <a:xfrm>
            <a:off x="4352290" y="1767840"/>
            <a:ext cx="38576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/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C5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417513" y="6175779"/>
            <a:ext cx="355600" cy="355600"/>
            <a:chOff x="7823200" y="2641600"/>
            <a:chExt cx="787400" cy="787400"/>
          </a:xfrm>
          <a:solidFill>
            <a:schemeClr val="accent2"/>
          </a:solidFill>
        </p:grpSpPr>
        <p:sp>
          <p:nvSpPr>
            <p:cNvPr id="22" name="矩形 21"/>
            <p:cNvSpPr/>
            <p:nvPr/>
          </p:nvSpPr>
          <p:spPr>
            <a:xfrm>
              <a:off x="7823200" y="2641600"/>
              <a:ext cx="355600" cy="35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823200" y="3073400"/>
              <a:ext cx="355600" cy="35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255000" y="3073400"/>
              <a:ext cx="355600" cy="35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 flipH="1" flipV="1">
            <a:off x="11418887" y="314729"/>
            <a:ext cx="355600" cy="355600"/>
            <a:chOff x="7823200" y="2641600"/>
            <a:chExt cx="787400" cy="787400"/>
          </a:xfrm>
          <a:solidFill>
            <a:schemeClr val="accent2"/>
          </a:solidFill>
        </p:grpSpPr>
        <p:sp>
          <p:nvSpPr>
            <p:cNvPr id="32" name="矩形 31"/>
            <p:cNvSpPr/>
            <p:nvPr/>
          </p:nvSpPr>
          <p:spPr>
            <a:xfrm>
              <a:off x="7823200" y="2641600"/>
              <a:ext cx="355600" cy="35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7823200" y="3073400"/>
              <a:ext cx="355600" cy="35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8255000" y="3073400"/>
              <a:ext cx="355600" cy="35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16200000">
            <a:off x="11418887" y="6175779"/>
            <a:ext cx="355600" cy="355600"/>
            <a:chOff x="7823200" y="2641600"/>
            <a:chExt cx="787400" cy="787400"/>
          </a:xfrm>
          <a:solidFill>
            <a:schemeClr val="accent2"/>
          </a:solidFill>
        </p:grpSpPr>
        <p:sp>
          <p:nvSpPr>
            <p:cNvPr id="53" name="矩形 52"/>
            <p:cNvSpPr/>
            <p:nvPr/>
          </p:nvSpPr>
          <p:spPr>
            <a:xfrm>
              <a:off x="7823200" y="2641600"/>
              <a:ext cx="355600" cy="35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7823200" y="3073400"/>
              <a:ext cx="355600" cy="35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8255000" y="3073400"/>
              <a:ext cx="355600" cy="35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 rot="5400000">
            <a:off x="417513" y="314729"/>
            <a:ext cx="355600" cy="355600"/>
            <a:chOff x="7823200" y="2641600"/>
            <a:chExt cx="787400" cy="787400"/>
          </a:xfrm>
          <a:solidFill>
            <a:schemeClr val="accent2"/>
          </a:solidFill>
        </p:grpSpPr>
        <p:sp>
          <p:nvSpPr>
            <p:cNvPr id="57" name="矩形 56"/>
            <p:cNvSpPr/>
            <p:nvPr/>
          </p:nvSpPr>
          <p:spPr>
            <a:xfrm>
              <a:off x="7823200" y="2641600"/>
              <a:ext cx="355600" cy="35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7823200" y="3073400"/>
              <a:ext cx="355600" cy="35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8255000" y="3073400"/>
              <a:ext cx="355600" cy="35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1439026" y="2348126"/>
            <a:ext cx="7533409" cy="2296391"/>
            <a:chOff x="-1439026" y="2348126"/>
            <a:chExt cx="7533409" cy="2296391"/>
          </a:xfrm>
        </p:grpSpPr>
        <p:sp>
          <p:nvSpPr>
            <p:cNvPr id="4" name="平行四边形 3"/>
            <p:cNvSpPr/>
            <p:nvPr/>
          </p:nvSpPr>
          <p:spPr>
            <a:xfrm flipH="1">
              <a:off x="-1439026" y="2348126"/>
              <a:ext cx="7533409" cy="774221"/>
            </a:xfrm>
            <a:prstGeom prst="parallelogram">
              <a:avLst>
                <a:gd name="adj" fmla="val 6651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 flipH="1">
              <a:off x="-1439026" y="3870296"/>
              <a:ext cx="7533409" cy="774221"/>
            </a:xfrm>
            <a:prstGeom prst="parallelogram">
              <a:avLst>
                <a:gd name="adj" fmla="val 6651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57897" y="2515015"/>
              <a:ext cx="1863090" cy="4603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1. </a:t>
              </a:r>
              <a:r>
                <a:rPr lang="zh-CN" altLang="en-US" sz="2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团队出发</a:t>
              </a:r>
              <a:endParaRPr lang="zh-CN" altLang="en-US" sz="24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57897" y="4037185"/>
              <a:ext cx="1863090" cy="4603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3. </a:t>
              </a:r>
              <a:r>
                <a:rPr lang="zh-CN" altLang="en-US" sz="2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合同签订</a:t>
              </a:r>
              <a:endParaRPr lang="zh-CN" altLang="en-US" sz="24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16675" y="3104646"/>
            <a:ext cx="7533409" cy="2348106"/>
            <a:chOff x="6116675" y="3104646"/>
            <a:chExt cx="7533409" cy="2348106"/>
          </a:xfrm>
        </p:grpSpPr>
        <p:sp>
          <p:nvSpPr>
            <p:cNvPr id="61" name="平行四边形 60"/>
            <p:cNvSpPr/>
            <p:nvPr/>
          </p:nvSpPr>
          <p:spPr>
            <a:xfrm flipH="1">
              <a:off x="6116675" y="3104646"/>
              <a:ext cx="7533409" cy="774221"/>
            </a:xfrm>
            <a:prstGeom prst="parallelogram">
              <a:avLst>
                <a:gd name="adj" fmla="val 6651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平行四边形 61"/>
            <p:cNvSpPr/>
            <p:nvPr/>
          </p:nvSpPr>
          <p:spPr>
            <a:xfrm flipH="1">
              <a:off x="6116675" y="4678531"/>
              <a:ext cx="7533409" cy="774221"/>
            </a:xfrm>
            <a:prstGeom prst="parallelogram">
              <a:avLst>
                <a:gd name="adj" fmla="val 6651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948856" y="3260924"/>
              <a:ext cx="2472690" cy="4603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2. </a:t>
              </a:r>
              <a:r>
                <a:rPr lang="zh-CN" altLang="en-US" sz="2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合同签订过程</a:t>
              </a:r>
              <a:endParaRPr lang="zh-CN" altLang="en-US" sz="24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948856" y="4834809"/>
              <a:ext cx="2472690" cy="4603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4. </a:t>
              </a:r>
              <a:r>
                <a:rPr lang="zh-CN" altLang="en-US" sz="2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合同签订</a:t>
              </a:r>
              <a:r>
                <a:rPr lang="zh-CN" altLang="en-US" sz="2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总结</a:t>
              </a:r>
              <a:endParaRPr lang="zh-CN" altLang="en-US" sz="24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890655" y="561113"/>
            <a:ext cx="2410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bg1"/>
                </a:solidFill>
              </a:rPr>
              <a:t>目录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C5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1386304" y="630486"/>
            <a:ext cx="369967" cy="135524"/>
            <a:chOff x="10132933" y="854814"/>
            <a:chExt cx="369967" cy="135524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0132933" y="854814"/>
              <a:ext cx="369967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132933" y="922576"/>
              <a:ext cx="369967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0132933" y="990338"/>
              <a:ext cx="369967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0" y="5350624"/>
            <a:ext cx="1130532" cy="1507376"/>
            <a:chOff x="-7876" y="5350624"/>
            <a:chExt cx="1130532" cy="1507376"/>
          </a:xfrm>
        </p:grpSpPr>
        <p:sp>
          <p:nvSpPr>
            <p:cNvPr id="35" name="矩形 34"/>
            <p:cNvSpPr/>
            <p:nvPr/>
          </p:nvSpPr>
          <p:spPr>
            <a:xfrm>
              <a:off x="745812" y="6481156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-7876" y="6104312"/>
              <a:ext cx="753688" cy="753688"/>
              <a:chOff x="-7876" y="6104312"/>
              <a:chExt cx="753688" cy="75368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-7876" y="6481156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68968" y="6481156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-7876" y="6104312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68968" y="6104312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368968" y="5727468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45812" y="5350624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061468" y="5350624"/>
            <a:ext cx="1130532" cy="1507376"/>
            <a:chOff x="11061468" y="5350624"/>
            <a:chExt cx="1130532" cy="1507376"/>
          </a:xfrm>
        </p:grpSpPr>
        <p:sp>
          <p:nvSpPr>
            <p:cNvPr id="44" name="矩形 43"/>
            <p:cNvSpPr/>
            <p:nvPr/>
          </p:nvSpPr>
          <p:spPr>
            <a:xfrm>
              <a:off x="11438312" y="6481156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815156" y="6481156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38312" y="6104312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15156" y="6104312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061468" y="5727468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1438312" y="5350624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69362" y="1310642"/>
            <a:ext cx="4653280" cy="4268584"/>
            <a:chOff x="3769362" y="1310642"/>
            <a:chExt cx="4653280" cy="4268584"/>
          </a:xfrm>
        </p:grpSpPr>
        <p:sp>
          <p:nvSpPr>
            <p:cNvPr id="51" name="文本框 50"/>
            <p:cNvSpPr txBox="1"/>
            <p:nvPr/>
          </p:nvSpPr>
          <p:spPr>
            <a:xfrm>
              <a:off x="3769362" y="2167497"/>
              <a:ext cx="4653280" cy="14452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800" b="1" dirty="0">
                  <a:solidFill>
                    <a:schemeClr val="accent2"/>
                  </a:solidFill>
                  <a:latin typeface="字魂59号-创粗黑" panose="00000500000000000000" pitchFamily="2" charset="-122"/>
                  <a:sym typeface="+mn-ea"/>
                </a:rPr>
                <a:t>团队出发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alpha val="9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5178001" y="1310642"/>
              <a:ext cx="1836000" cy="4268584"/>
            </a:xfrm>
            <a:custGeom>
              <a:avLst/>
              <a:gdLst>
                <a:gd name="connsiteX0" fmla="*/ 0 w 1836000"/>
                <a:gd name="connsiteY0" fmla="*/ 2479406 h 4268584"/>
                <a:gd name="connsiteX1" fmla="*/ 44046 w 1836000"/>
                <a:gd name="connsiteY1" fmla="*/ 2479406 h 4268584"/>
                <a:gd name="connsiteX2" fmla="*/ 44046 w 1836000"/>
                <a:gd name="connsiteY2" fmla="*/ 4224538 h 4268584"/>
                <a:gd name="connsiteX3" fmla="*/ 1791954 w 1836000"/>
                <a:gd name="connsiteY3" fmla="*/ 4224538 h 4268584"/>
                <a:gd name="connsiteX4" fmla="*/ 1791954 w 1836000"/>
                <a:gd name="connsiteY4" fmla="*/ 2479406 h 4268584"/>
                <a:gd name="connsiteX5" fmla="*/ 1836000 w 1836000"/>
                <a:gd name="connsiteY5" fmla="*/ 2479406 h 4268584"/>
                <a:gd name="connsiteX6" fmla="*/ 1836000 w 1836000"/>
                <a:gd name="connsiteY6" fmla="*/ 4268584 h 4268584"/>
                <a:gd name="connsiteX7" fmla="*/ 0 w 1836000"/>
                <a:gd name="connsiteY7" fmla="*/ 4268584 h 4268584"/>
                <a:gd name="connsiteX8" fmla="*/ 0 w 1836000"/>
                <a:gd name="connsiteY8" fmla="*/ 0 h 4268584"/>
                <a:gd name="connsiteX9" fmla="*/ 1836000 w 1836000"/>
                <a:gd name="connsiteY9" fmla="*/ 0 h 4268584"/>
                <a:gd name="connsiteX10" fmla="*/ 1836000 w 1836000"/>
                <a:gd name="connsiteY10" fmla="*/ 835175 h 4268584"/>
                <a:gd name="connsiteX11" fmla="*/ 1791954 w 1836000"/>
                <a:gd name="connsiteY11" fmla="*/ 835175 h 4268584"/>
                <a:gd name="connsiteX12" fmla="*/ 1791954 w 1836000"/>
                <a:gd name="connsiteY12" fmla="*/ 44046 h 4268584"/>
                <a:gd name="connsiteX13" fmla="*/ 44046 w 1836000"/>
                <a:gd name="connsiteY13" fmla="*/ 44046 h 4268584"/>
                <a:gd name="connsiteX14" fmla="*/ 44046 w 1836000"/>
                <a:gd name="connsiteY14" fmla="*/ 835175 h 4268584"/>
                <a:gd name="connsiteX15" fmla="*/ 0 w 1836000"/>
                <a:gd name="connsiteY15" fmla="*/ 835175 h 426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36000" h="4268584">
                  <a:moveTo>
                    <a:pt x="0" y="2479406"/>
                  </a:moveTo>
                  <a:lnTo>
                    <a:pt x="44046" y="2479406"/>
                  </a:lnTo>
                  <a:lnTo>
                    <a:pt x="44046" y="4224538"/>
                  </a:lnTo>
                  <a:lnTo>
                    <a:pt x="1791954" y="4224538"/>
                  </a:lnTo>
                  <a:lnTo>
                    <a:pt x="1791954" y="2479406"/>
                  </a:lnTo>
                  <a:lnTo>
                    <a:pt x="1836000" y="2479406"/>
                  </a:lnTo>
                  <a:lnTo>
                    <a:pt x="1836000" y="4268584"/>
                  </a:lnTo>
                  <a:lnTo>
                    <a:pt x="0" y="4268584"/>
                  </a:lnTo>
                  <a:close/>
                  <a:moveTo>
                    <a:pt x="0" y="0"/>
                  </a:moveTo>
                  <a:lnTo>
                    <a:pt x="1836000" y="0"/>
                  </a:lnTo>
                  <a:lnTo>
                    <a:pt x="1836000" y="835175"/>
                  </a:lnTo>
                  <a:lnTo>
                    <a:pt x="1791954" y="835175"/>
                  </a:lnTo>
                  <a:lnTo>
                    <a:pt x="1791954" y="44046"/>
                  </a:lnTo>
                  <a:lnTo>
                    <a:pt x="44046" y="44046"/>
                  </a:lnTo>
                  <a:lnTo>
                    <a:pt x="44046" y="835175"/>
                  </a:lnTo>
                  <a:lnTo>
                    <a:pt x="0" y="835175"/>
                  </a:lnTo>
                  <a:close/>
                </a:path>
              </a:pathLst>
            </a:cu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 flipV="1">
              <a:off x="5978391" y="5023490"/>
              <a:ext cx="235221" cy="117040"/>
            </a:xfrm>
            <a:custGeom>
              <a:avLst/>
              <a:gdLst>
                <a:gd name="connsiteX0" fmla="*/ 0 w 359191"/>
                <a:gd name="connsiteY0" fmla="*/ 178724 h 178724"/>
                <a:gd name="connsiteX1" fmla="*/ 110341 w 359191"/>
                <a:gd name="connsiteY1" fmla="*/ 178724 h 178724"/>
                <a:gd name="connsiteX2" fmla="*/ 179595 w 359191"/>
                <a:gd name="connsiteY2" fmla="*/ 109806 h 178724"/>
                <a:gd name="connsiteX3" fmla="*/ 248849 w 359191"/>
                <a:gd name="connsiteY3" fmla="*/ 178724 h 178724"/>
                <a:gd name="connsiteX4" fmla="*/ 359191 w 359191"/>
                <a:gd name="connsiteY4" fmla="*/ 178724 h 178724"/>
                <a:gd name="connsiteX5" fmla="*/ 179596 w 359191"/>
                <a:gd name="connsiteY5" fmla="*/ 0 h 17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91" h="178724">
                  <a:moveTo>
                    <a:pt x="0" y="178724"/>
                  </a:moveTo>
                  <a:lnTo>
                    <a:pt x="110341" y="178724"/>
                  </a:lnTo>
                  <a:lnTo>
                    <a:pt x="179595" y="109806"/>
                  </a:lnTo>
                  <a:lnTo>
                    <a:pt x="248849" y="178724"/>
                  </a:lnTo>
                  <a:lnTo>
                    <a:pt x="359191" y="178724"/>
                  </a:lnTo>
                  <a:lnTo>
                    <a:pt x="1795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687076" y="3915923"/>
              <a:ext cx="8178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01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980008" y="3779320"/>
              <a:ext cx="23198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5980008" y="2155627"/>
              <a:ext cx="23198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7"/>
          <p:cNvSpPr txBox="1"/>
          <p:nvPr/>
        </p:nvSpPr>
        <p:spPr>
          <a:xfrm>
            <a:off x="1278778" y="4142768"/>
            <a:ext cx="4715622" cy="10269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金字塔原理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》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是一本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2002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年由民主与建设出版社出版的图书，作者是芭芭拉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·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明托，王德忠、张珣译。该书是一本讲解写作逻辑与思维逻辑的读物，全书分为四个部分。</a:t>
            </a:r>
            <a:endParaRPr lang="en-US" altLang="zh-CN" sz="1400" dirty="0">
              <a:solidFill>
                <a:schemeClr val="bg1"/>
              </a:solidFill>
              <a:latin typeface="字魂59号-创粗黑" panose="00000500000000000000" pitchFamily="2" charset="-122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39190" y="1624966"/>
            <a:ext cx="5136515" cy="4354830"/>
            <a:chOff x="1139146" y="2687794"/>
            <a:chExt cx="5136375" cy="1270001"/>
          </a:xfrm>
        </p:grpSpPr>
        <p:sp>
          <p:nvSpPr>
            <p:cNvPr id="4090" name="Shape 4090"/>
            <p:cNvSpPr/>
            <p:nvPr/>
          </p:nvSpPr>
          <p:spPr>
            <a:xfrm>
              <a:off x="1139146" y="2687794"/>
              <a:ext cx="5136375" cy="1270001"/>
            </a:xfrm>
            <a:prstGeom prst="roundRect">
              <a:avLst>
                <a:gd name="adj" fmla="val 4765"/>
              </a:avLst>
            </a:prstGeom>
            <a:solidFill>
              <a:srgbClr val="4F5D68"/>
            </a:solidFill>
            <a:ln w="25400">
              <a:solidFill>
                <a:srgbClr val="404C55"/>
              </a:solidFill>
            </a:ln>
          </p:spPr>
          <p:txBody>
            <a:bodyPr lIns="35719" tIns="35719" rIns="35719" bIns="35719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093" name="Shape 4093"/>
            <p:cNvSpPr/>
            <p:nvPr/>
          </p:nvSpPr>
          <p:spPr>
            <a:xfrm>
              <a:off x="1404845" y="3378296"/>
              <a:ext cx="1346634" cy="114815"/>
            </a:xfrm>
            <a:prstGeom prst="rect">
              <a:avLst/>
            </a:prstGeom>
            <a:ln w="12700">
              <a:miter lim="400000"/>
            </a:ln>
          </p:spPr>
          <p:txBody>
            <a:bodyPr lIns="35719" tIns="35719" rIns="35719" bIns="35719">
              <a:spAutoFit/>
            </a:bodyPr>
            <a:lstStyle>
              <a:lvl1pPr>
                <a:defRPr sz="4200">
                  <a:latin typeface="+mn-lt"/>
                  <a:ea typeface="+mn-ea"/>
                  <a:cs typeface="+mn-cs"/>
                  <a:sym typeface="Lato Light"/>
                </a:defRPr>
              </a:lvl1pPr>
            </a:lstStyle>
            <a:p>
              <a:pPr algn="ctr"/>
              <a:endParaRPr sz="2100" i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4094" name="Shape 4094"/>
            <p:cNvSpPr/>
            <p:nvPr/>
          </p:nvSpPr>
          <p:spPr>
            <a:xfrm>
              <a:off x="1506801" y="2828164"/>
              <a:ext cx="429248" cy="137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19" y="13500"/>
                  </a:moveTo>
                  <a:cubicBezTo>
                    <a:pt x="16026" y="13500"/>
                    <a:pt x="14632" y="14175"/>
                    <a:pt x="13935" y="15356"/>
                  </a:cubicBezTo>
                  <a:cubicBezTo>
                    <a:pt x="7839" y="12656"/>
                    <a:pt x="7839" y="12656"/>
                    <a:pt x="7839" y="12656"/>
                  </a:cubicBezTo>
                  <a:cubicBezTo>
                    <a:pt x="8187" y="12150"/>
                    <a:pt x="8361" y="11475"/>
                    <a:pt x="8361" y="10800"/>
                  </a:cubicBezTo>
                  <a:cubicBezTo>
                    <a:pt x="8361" y="10125"/>
                    <a:pt x="8187" y="9619"/>
                    <a:pt x="8013" y="9113"/>
                  </a:cubicBezTo>
                  <a:cubicBezTo>
                    <a:pt x="14110" y="6413"/>
                    <a:pt x="14110" y="6413"/>
                    <a:pt x="14110" y="6413"/>
                  </a:cubicBezTo>
                  <a:cubicBezTo>
                    <a:pt x="14806" y="7425"/>
                    <a:pt x="16026" y="8100"/>
                    <a:pt x="17419" y="8100"/>
                  </a:cubicBezTo>
                  <a:cubicBezTo>
                    <a:pt x="19684" y="8100"/>
                    <a:pt x="21600" y="6244"/>
                    <a:pt x="21600" y="4050"/>
                  </a:cubicBezTo>
                  <a:cubicBezTo>
                    <a:pt x="21600" y="1856"/>
                    <a:pt x="19684" y="0"/>
                    <a:pt x="17419" y="0"/>
                  </a:cubicBezTo>
                  <a:cubicBezTo>
                    <a:pt x="15155" y="0"/>
                    <a:pt x="13239" y="1856"/>
                    <a:pt x="13239" y="4050"/>
                  </a:cubicBezTo>
                  <a:cubicBezTo>
                    <a:pt x="13239" y="4388"/>
                    <a:pt x="13239" y="4894"/>
                    <a:pt x="13413" y="5231"/>
                  </a:cubicBezTo>
                  <a:cubicBezTo>
                    <a:pt x="7142" y="7931"/>
                    <a:pt x="7142" y="7931"/>
                    <a:pt x="7142" y="7931"/>
                  </a:cubicBezTo>
                  <a:cubicBezTo>
                    <a:pt x="6445" y="7256"/>
                    <a:pt x="5400" y="6750"/>
                    <a:pt x="4181" y="6750"/>
                  </a:cubicBezTo>
                  <a:cubicBezTo>
                    <a:pt x="1916" y="6750"/>
                    <a:pt x="0" y="8606"/>
                    <a:pt x="0" y="10800"/>
                  </a:cubicBezTo>
                  <a:cubicBezTo>
                    <a:pt x="0" y="12994"/>
                    <a:pt x="1916" y="14850"/>
                    <a:pt x="4181" y="14850"/>
                  </a:cubicBezTo>
                  <a:cubicBezTo>
                    <a:pt x="5226" y="14850"/>
                    <a:pt x="6271" y="14513"/>
                    <a:pt x="6968" y="13838"/>
                  </a:cubicBezTo>
                  <a:cubicBezTo>
                    <a:pt x="13413" y="16537"/>
                    <a:pt x="13413" y="16537"/>
                    <a:pt x="13413" y="16537"/>
                  </a:cubicBezTo>
                  <a:cubicBezTo>
                    <a:pt x="13239" y="16875"/>
                    <a:pt x="13239" y="17213"/>
                    <a:pt x="13239" y="17550"/>
                  </a:cubicBezTo>
                  <a:cubicBezTo>
                    <a:pt x="13239" y="19744"/>
                    <a:pt x="15155" y="21600"/>
                    <a:pt x="17419" y="21600"/>
                  </a:cubicBezTo>
                  <a:cubicBezTo>
                    <a:pt x="19684" y="21600"/>
                    <a:pt x="21600" y="19744"/>
                    <a:pt x="21600" y="17550"/>
                  </a:cubicBezTo>
                  <a:cubicBezTo>
                    <a:pt x="21600" y="15356"/>
                    <a:pt x="19684" y="13500"/>
                    <a:pt x="17419" y="13500"/>
                  </a:cubicBezTo>
                  <a:close/>
                  <a:moveTo>
                    <a:pt x="17419" y="1350"/>
                  </a:moveTo>
                  <a:cubicBezTo>
                    <a:pt x="18987" y="1350"/>
                    <a:pt x="20206" y="2531"/>
                    <a:pt x="20206" y="4050"/>
                  </a:cubicBezTo>
                  <a:cubicBezTo>
                    <a:pt x="20206" y="5569"/>
                    <a:pt x="18987" y="6750"/>
                    <a:pt x="17419" y="6750"/>
                  </a:cubicBezTo>
                  <a:cubicBezTo>
                    <a:pt x="15852" y="6750"/>
                    <a:pt x="14632" y="5569"/>
                    <a:pt x="14632" y="4050"/>
                  </a:cubicBezTo>
                  <a:cubicBezTo>
                    <a:pt x="14632" y="2531"/>
                    <a:pt x="15852" y="1350"/>
                    <a:pt x="17419" y="1350"/>
                  </a:cubicBezTo>
                  <a:close/>
                  <a:moveTo>
                    <a:pt x="4181" y="13500"/>
                  </a:moveTo>
                  <a:cubicBezTo>
                    <a:pt x="2613" y="13500"/>
                    <a:pt x="1394" y="12319"/>
                    <a:pt x="1394" y="10800"/>
                  </a:cubicBezTo>
                  <a:cubicBezTo>
                    <a:pt x="1394" y="9281"/>
                    <a:pt x="2613" y="8100"/>
                    <a:pt x="4181" y="8100"/>
                  </a:cubicBezTo>
                  <a:cubicBezTo>
                    <a:pt x="5748" y="8100"/>
                    <a:pt x="6968" y="9281"/>
                    <a:pt x="6968" y="10800"/>
                  </a:cubicBezTo>
                  <a:cubicBezTo>
                    <a:pt x="6968" y="12319"/>
                    <a:pt x="5748" y="13500"/>
                    <a:pt x="4181" y="13500"/>
                  </a:cubicBezTo>
                  <a:close/>
                  <a:moveTo>
                    <a:pt x="17419" y="20250"/>
                  </a:moveTo>
                  <a:cubicBezTo>
                    <a:pt x="15852" y="20250"/>
                    <a:pt x="14632" y="19069"/>
                    <a:pt x="14632" y="17550"/>
                  </a:cubicBezTo>
                  <a:cubicBezTo>
                    <a:pt x="14632" y="16031"/>
                    <a:pt x="15852" y="14850"/>
                    <a:pt x="17419" y="14850"/>
                  </a:cubicBezTo>
                  <a:cubicBezTo>
                    <a:pt x="18987" y="14850"/>
                    <a:pt x="20206" y="16031"/>
                    <a:pt x="20206" y="17550"/>
                  </a:cubicBezTo>
                  <a:cubicBezTo>
                    <a:pt x="20206" y="19069"/>
                    <a:pt x="18987" y="20250"/>
                    <a:pt x="17419" y="2025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2860" rIns="22860"/>
            <a:lstStyle/>
            <a:p>
              <a:pPr algn="ctr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1836992" y="2935757"/>
              <a:ext cx="4438529" cy="7746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ts val="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出发时间：</a:t>
              </a:r>
              <a:r>
                <a:rPr lang="en-US" altLang="zh-CN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2019.10.19 14</a:t>
              </a:r>
              <a:r>
                <a:rPr lang="zh-CN" altLang="en-US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：</a:t>
              </a:r>
              <a:r>
                <a:rPr lang="en-US" altLang="zh-CN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30</a:t>
              </a:r>
              <a:endParaRPr lang="en-US" altLang="zh-CN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endParaRPr>
            </a:p>
            <a:p>
              <a:pPr fontAlgn="auto">
                <a:lnSpc>
                  <a:spcPts val="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集合地点：学校后门</a:t>
              </a:r>
              <a:endPara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endParaRPr>
            </a:p>
            <a:p>
              <a:pPr fontAlgn="auto">
                <a:lnSpc>
                  <a:spcPts val="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目的地：童心童忆高端儿童摄影会所</a:t>
              </a:r>
              <a:endPara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endParaRPr>
            </a:p>
            <a:p>
              <a:pPr fontAlgn="auto">
                <a:lnSpc>
                  <a:spcPts val="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到达时间：</a:t>
              </a:r>
              <a:r>
                <a:rPr lang="en-US" altLang="zh-CN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2019.10.19 15</a:t>
              </a:r>
              <a:r>
                <a:rPr lang="zh-CN" altLang="en-US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：</a:t>
              </a:r>
              <a:r>
                <a:rPr lang="en-US" altLang="zh-CN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00</a:t>
              </a:r>
              <a:r>
                <a:rPr lang="en-US" altLang="zh-CN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 </a:t>
              </a:r>
              <a:endParaRPr lang="en-US" altLang="zh-CN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4713" y="419101"/>
            <a:ext cx="3773487" cy="643536"/>
            <a:chOff x="874713" y="419101"/>
            <a:chExt cx="3773487" cy="643536"/>
          </a:xfrm>
        </p:grpSpPr>
        <p:sp>
          <p:nvSpPr>
            <p:cNvPr id="19" name="剪去单角的矩形 23"/>
            <p:cNvSpPr/>
            <p:nvPr/>
          </p:nvSpPr>
          <p:spPr>
            <a:xfrm rot="10800000">
              <a:off x="874713" y="419101"/>
              <a:ext cx="882799" cy="643536"/>
            </a:xfrm>
            <a:prstGeom prst="snip1Rect">
              <a:avLst>
                <a:gd name="adj" fmla="val 3421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4648200" y="454325"/>
              <a:ext cx="0" cy="57308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904234" y="448482"/>
              <a:ext cx="18084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团队出发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椭圆 3"/>
            <p:cNvSpPr/>
            <p:nvPr/>
          </p:nvSpPr>
          <p:spPr>
            <a:xfrm>
              <a:off x="1176412" y="563319"/>
              <a:ext cx="330200" cy="329701"/>
            </a:xfrm>
            <a:custGeom>
              <a:avLst/>
              <a:gdLst>
                <a:gd name="connsiteX0" fmla="*/ 354450 w 607639"/>
                <a:gd name="connsiteY0" fmla="*/ 222564 h 606722"/>
                <a:gd name="connsiteX1" fmla="*/ 354450 w 607639"/>
                <a:gd name="connsiteY1" fmla="*/ 384088 h 606722"/>
                <a:gd name="connsiteX2" fmla="*/ 225033 w 607639"/>
                <a:gd name="connsiteY2" fmla="*/ 303326 h 606722"/>
                <a:gd name="connsiteX3" fmla="*/ 391979 w 607639"/>
                <a:gd name="connsiteY3" fmla="*/ 154813 h 606722"/>
                <a:gd name="connsiteX4" fmla="*/ 366346 w 607639"/>
                <a:gd name="connsiteY4" fmla="*/ 155524 h 606722"/>
                <a:gd name="connsiteX5" fmla="*/ 163770 w 607639"/>
                <a:gd name="connsiteY5" fmla="*/ 281899 h 606722"/>
                <a:gd name="connsiteX6" fmla="*/ 151932 w 607639"/>
                <a:gd name="connsiteY6" fmla="*/ 303317 h 606722"/>
                <a:gd name="connsiteX7" fmla="*/ 163770 w 607639"/>
                <a:gd name="connsiteY7" fmla="*/ 324824 h 606722"/>
                <a:gd name="connsiteX8" fmla="*/ 366346 w 607639"/>
                <a:gd name="connsiteY8" fmla="*/ 451198 h 606722"/>
                <a:gd name="connsiteX9" fmla="*/ 379786 w 607639"/>
                <a:gd name="connsiteY9" fmla="*/ 455020 h 606722"/>
                <a:gd name="connsiteX10" fmla="*/ 391979 w 607639"/>
                <a:gd name="connsiteY10" fmla="*/ 451820 h 606722"/>
                <a:gd name="connsiteX11" fmla="*/ 405063 w 607639"/>
                <a:gd name="connsiteY11" fmla="*/ 429780 h 606722"/>
                <a:gd name="connsiteX12" fmla="*/ 405063 w 607639"/>
                <a:gd name="connsiteY12" fmla="*/ 176942 h 606722"/>
                <a:gd name="connsiteX13" fmla="*/ 391979 w 607639"/>
                <a:gd name="connsiteY13" fmla="*/ 154813 h 606722"/>
                <a:gd name="connsiteX14" fmla="*/ 303775 w 607639"/>
                <a:gd name="connsiteY14" fmla="*/ 0 h 606722"/>
                <a:gd name="connsiteX15" fmla="*/ 607639 w 607639"/>
                <a:gd name="connsiteY15" fmla="*/ 303317 h 606722"/>
                <a:gd name="connsiteX16" fmla="*/ 303775 w 607639"/>
                <a:gd name="connsiteY16" fmla="*/ 606722 h 606722"/>
                <a:gd name="connsiteX17" fmla="*/ 0 w 607639"/>
                <a:gd name="connsiteY17" fmla="*/ 303317 h 606722"/>
                <a:gd name="connsiteX18" fmla="*/ 303775 w 607639"/>
                <a:gd name="connsiteY1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7639" h="606722">
                  <a:moveTo>
                    <a:pt x="354450" y="222564"/>
                  </a:moveTo>
                  <a:lnTo>
                    <a:pt x="354450" y="384088"/>
                  </a:lnTo>
                  <a:lnTo>
                    <a:pt x="225033" y="303326"/>
                  </a:lnTo>
                  <a:close/>
                  <a:moveTo>
                    <a:pt x="391979" y="154813"/>
                  </a:moveTo>
                  <a:cubicBezTo>
                    <a:pt x="383969" y="150370"/>
                    <a:pt x="374178" y="150637"/>
                    <a:pt x="366346" y="155524"/>
                  </a:cubicBezTo>
                  <a:lnTo>
                    <a:pt x="163770" y="281899"/>
                  </a:lnTo>
                  <a:cubicBezTo>
                    <a:pt x="156382" y="286520"/>
                    <a:pt x="151932" y="294607"/>
                    <a:pt x="151932" y="303317"/>
                  </a:cubicBezTo>
                  <a:cubicBezTo>
                    <a:pt x="151932" y="312026"/>
                    <a:pt x="156382" y="320113"/>
                    <a:pt x="163770" y="324824"/>
                  </a:cubicBezTo>
                  <a:lnTo>
                    <a:pt x="366346" y="451198"/>
                  </a:lnTo>
                  <a:cubicBezTo>
                    <a:pt x="370440" y="453775"/>
                    <a:pt x="375068" y="455020"/>
                    <a:pt x="379786" y="455020"/>
                  </a:cubicBezTo>
                  <a:cubicBezTo>
                    <a:pt x="383969" y="455020"/>
                    <a:pt x="388241" y="453953"/>
                    <a:pt x="391979" y="451820"/>
                  </a:cubicBezTo>
                  <a:cubicBezTo>
                    <a:pt x="400079" y="447377"/>
                    <a:pt x="405063" y="438934"/>
                    <a:pt x="405063" y="429780"/>
                  </a:cubicBezTo>
                  <a:lnTo>
                    <a:pt x="405063" y="176942"/>
                  </a:lnTo>
                  <a:cubicBezTo>
                    <a:pt x="405063" y="167789"/>
                    <a:pt x="400079" y="159346"/>
                    <a:pt x="391979" y="154813"/>
                  </a:cubicBezTo>
                  <a:close/>
                  <a:moveTo>
                    <a:pt x="303775" y="0"/>
                  </a:moveTo>
                  <a:cubicBezTo>
                    <a:pt x="471372" y="0"/>
                    <a:pt x="607639" y="136062"/>
                    <a:pt x="607639" y="303317"/>
                  </a:cubicBezTo>
                  <a:cubicBezTo>
                    <a:pt x="607639" y="470661"/>
                    <a:pt x="471372" y="606722"/>
                    <a:pt x="303775" y="606722"/>
                  </a:cubicBezTo>
                  <a:cubicBezTo>
                    <a:pt x="136267" y="606722"/>
                    <a:pt x="0" y="470661"/>
                    <a:pt x="0" y="303317"/>
                  </a:cubicBezTo>
                  <a:cubicBezTo>
                    <a:pt x="0" y="136062"/>
                    <a:pt x="136267" y="0"/>
                    <a:pt x="303775" y="0"/>
                  </a:cubicBezTo>
                  <a:close/>
                </a:path>
              </a:pathLst>
            </a:custGeom>
            <a:solidFill>
              <a:srgbClr val="404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7" name="图片占位符 6" descr="%DP92KP)1AU25`KJJ_`{D{M">
            <a:hlinkClick r:id="rId1" tooltip="童心童忆高端儿童摄影会所" action="ppaction://hlinkfile"/>
          </p:cNvPr>
          <p:cNvPicPr>
            <a:picLocks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7230110" y="1625600"/>
            <a:ext cx="3505200" cy="4354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C5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1386304" y="630486"/>
            <a:ext cx="369967" cy="135524"/>
            <a:chOff x="10132933" y="854814"/>
            <a:chExt cx="369967" cy="135524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0132933" y="854814"/>
              <a:ext cx="369967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132933" y="922576"/>
              <a:ext cx="369967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0132933" y="990338"/>
              <a:ext cx="369967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0" y="5350624"/>
            <a:ext cx="1130532" cy="1507376"/>
            <a:chOff x="-7876" y="5350624"/>
            <a:chExt cx="1130532" cy="1507376"/>
          </a:xfrm>
        </p:grpSpPr>
        <p:sp>
          <p:nvSpPr>
            <p:cNvPr id="35" name="矩形 34"/>
            <p:cNvSpPr/>
            <p:nvPr/>
          </p:nvSpPr>
          <p:spPr>
            <a:xfrm>
              <a:off x="745812" y="6481156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-7876" y="6104312"/>
              <a:ext cx="753688" cy="753688"/>
              <a:chOff x="-7876" y="6104312"/>
              <a:chExt cx="753688" cy="75368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-7876" y="6481156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68968" y="6481156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-7876" y="6104312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68968" y="6104312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368968" y="5727468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45812" y="5350624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061468" y="5350624"/>
            <a:ext cx="1130532" cy="1507376"/>
            <a:chOff x="11061468" y="5350624"/>
            <a:chExt cx="1130532" cy="1507376"/>
          </a:xfrm>
        </p:grpSpPr>
        <p:sp>
          <p:nvSpPr>
            <p:cNvPr id="44" name="矩形 43"/>
            <p:cNvSpPr/>
            <p:nvPr/>
          </p:nvSpPr>
          <p:spPr>
            <a:xfrm>
              <a:off x="11438312" y="6481156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815156" y="6481156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38312" y="6104312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15156" y="6104312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061468" y="5727468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1438312" y="5350624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51762" y="1310642"/>
            <a:ext cx="6888480" cy="4268584"/>
            <a:chOff x="2651762" y="1310642"/>
            <a:chExt cx="6888480" cy="4268584"/>
          </a:xfrm>
        </p:grpSpPr>
        <p:sp>
          <p:nvSpPr>
            <p:cNvPr id="51" name="文本框 50"/>
            <p:cNvSpPr txBox="1"/>
            <p:nvPr/>
          </p:nvSpPr>
          <p:spPr>
            <a:xfrm>
              <a:off x="2651762" y="2167496"/>
              <a:ext cx="6888480" cy="14452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alpha val="95000"/>
                    </a:schemeClr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合同签订过程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alpha val="9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5178001" y="1310642"/>
              <a:ext cx="1836000" cy="4268584"/>
            </a:xfrm>
            <a:custGeom>
              <a:avLst/>
              <a:gdLst>
                <a:gd name="connsiteX0" fmla="*/ 0 w 1836000"/>
                <a:gd name="connsiteY0" fmla="*/ 2479406 h 4268584"/>
                <a:gd name="connsiteX1" fmla="*/ 44046 w 1836000"/>
                <a:gd name="connsiteY1" fmla="*/ 2479406 h 4268584"/>
                <a:gd name="connsiteX2" fmla="*/ 44046 w 1836000"/>
                <a:gd name="connsiteY2" fmla="*/ 4224538 h 4268584"/>
                <a:gd name="connsiteX3" fmla="*/ 1791954 w 1836000"/>
                <a:gd name="connsiteY3" fmla="*/ 4224538 h 4268584"/>
                <a:gd name="connsiteX4" fmla="*/ 1791954 w 1836000"/>
                <a:gd name="connsiteY4" fmla="*/ 2479406 h 4268584"/>
                <a:gd name="connsiteX5" fmla="*/ 1836000 w 1836000"/>
                <a:gd name="connsiteY5" fmla="*/ 2479406 h 4268584"/>
                <a:gd name="connsiteX6" fmla="*/ 1836000 w 1836000"/>
                <a:gd name="connsiteY6" fmla="*/ 4268584 h 4268584"/>
                <a:gd name="connsiteX7" fmla="*/ 0 w 1836000"/>
                <a:gd name="connsiteY7" fmla="*/ 4268584 h 4268584"/>
                <a:gd name="connsiteX8" fmla="*/ 0 w 1836000"/>
                <a:gd name="connsiteY8" fmla="*/ 0 h 4268584"/>
                <a:gd name="connsiteX9" fmla="*/ 1836000 w 1836000"/>
                <a:gd name="connsiteY9" fmla="*/ 0 h 4268584"/>
                <a:gd name="connsiteX10" fmla="*/ 1836000 w 1836000"/>
                <a:gd name="connsiteY10" fmla="*/ 835175 h 4268584"/>
                <a:gd name="connsiteX11" fmla="*/ 1791954 w 1836000"/>
                <a:gd name="connsiteY11" fmla="*/ 835175 h 4268584"/>
                <a:gd name="connsiteX12" fmla="*/ 1791954 w 1836000"/>
                <a:gd name="connsiteY12" fmla="*/ 44046 h 4268584"/>
                <a:gd name="connsiteX13" fmla="*/ 44046 w 1836000"/>
                <a:gd name="connsiteY13" fmla="*/ 44046 h 4268584"/>
                <a:gd name="connsiteX14" fmla="*/ 44046 w 1836000"/>
                <a:gd name="connsiteY14" fmla="*/ 835175 h 4268584"/>
                <a:gd name="connsiteX15" fmla="*/ 0 w 1836000"/>
                <a:gd name="connsiteY15" fmla="*/ 835175 h 426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36000" h="4268584">
                  <a:moveTo>
                    <a:pt x="0" y="2479406"/>
                  </a:moveTo>
                  <a:lnTo>
                    <a:pt x="44046" y="2479406"/>
                  </a:lnTo>
                  <a:lnTo>
                    <a:pt x="44046" y="4224538"/>
                  </a:lnTo>
                  <a:lnTo>
                    <a:pt x="1791954" y="4224538"/>
                  </a:lnTo>
                  <a:lnTo>
                    <a:pt x="1791954" y="2479406"/>
                  </a:lnTo>
                  <a:lnTo>
                    <a:pt x="1836000" y="2479406"/>
                  </a:lnTo>
                  <a:lnTo>
                    <a:pt x="1836000" y="4268584"/>
                  </a:lnTo>
                  <a:lnTo>
                    <a:pt x="0" y="4268584"/>
                  </a:lnTo>
                  <a:close/>
                  <a:moveTo>
                    <a:pt x="0" y="0"/>
                  </a:moveTo>
                  <a:lnTo>
                    <a:pt x="1836000" y="0"/>
                  </a:lnTo>
                  <a:lnTo>
                    <a:pt x="1836000" y="835175"/>
                  </a:lnTo>
                  <a:lnTo>
                    <a:pt x="1791954" y="835175"/>
                  </a:lnTo>
                  <a:lnTo>
                    <a:pt x="1791954" y="44046"/>
                  </a:lnTo>
                  <a:lnTo>
                    <a:pt x="44046" y="44046"/>
                  </a:lnTo>
                  <a:lnTo>
                    <a:pt x="44046" y="835175"/>
                  </a:lnTo>
                  <a:lnTo>
                    <a:pt x="0" y="835175"/>
                  </a:lnTo>
                  <a:close/>
                </a:path>
              </a:pathLst>
            </a:cu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 flipV="1">
              <a:off x="5978391" y="5023490"/>
              <a:ext cx="235221" cy="117040"/>
            </a:xfrm>
            <a:custGeom>
              <a:avLst/>
              <a:gdLst>
                <a:gd name="connsiteX0" fmla="*/ 0 w 359191"/>
                <a:gd name="connsiteY0" fmla="*/ 178724 h 178724"/>
                <a:gd name="connsiteX1" fmla="*/ 110341 w 359191"/>
                <a:gd name="connsiteY1" fmla="*/ 178724 h 178724"/>
                <a:gd name="connsiteX2" fmla="*/ 179595 w 359191"/>
                <a:gd name="connsiteY2" fmla="*/ 109806 h 178724"/>
                <a:gd name="connsiteX3" fmla="*/ 248849 w 359191"/>
                <a:gd name="connsiteY3" fmla="*/ 178724 h 178724"/>
                <a:gd name="connsiteX4" fmla="*/ 359191 w 359191"/>
                <a:gd name="connsiteY4" fmla="*/ 178724 h 178724"/>
                <a:gd name="connsiteX5" fmla="*/ 179596 w 359191"/>
                <a:gd name="connsiteY5" fmla="*/ 0 h 17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91" h="178724">
                  <a:moveTo>
                    <a:pt x="0" y="178724"/>
                  </a:moveTo>
                  <a:lnTo>
                    <a:pt x="110341" y="178724"/>
                  </a:lnTo>
                  <a:lnTo>
                    <a:pt x="179595" y="109806"/>
                  </a:lnTo>
                  <a:lnTo>
                    <a:pt x="248849" y="178724"/>
                  </a:lnTo>
                  <a:lnTo>
                    <a:pt x="359191" y="178724"/>
                  </a:lnTo>
                  <a:lnTo>
                    <a:pt x="1795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627765" y="3915923"/>
              <a:ext cx="9364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02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980008" y="3779320"/>
              <a:ext cx="23198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5980008" y="2155627"/>
              <a:ext cx="23198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/>
        </p:nvSpPr>
        <p:spPr>
          <a:xfrm flipH="1">
            <a:off x="6096000" y="1663934"/>
            <a:ext cx="1" cy="522906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 algn="l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07" name="Shape 707"/>
          <p:cNvSpPr/>
          <p:nvPr/>
        </p:nvSpPr>
        <p:spPr>
          <a:xfrm>
            <a:off x="5986090" y="1488389"/>
            <a:ext cx="219820" cy="21982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404C55"/>
            </a:solidFill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34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08" name="Shape 708"/>
          <p:cNvSpPr/>
          <p:nvPr/>
        </p:nvSpPr>
        <p:spPr>
          <a:xfrm>
            <a:off x="5986090" y="2416472"/>
            <a:ext cx="219820" cy="21982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404C55"/>
            </a:solidFill>
          </a:ln>
        </p:spPr>
        <p:txBody>
          <a:bodyPr lIns="35719" tIns="35719" rIns="35719" bIns="35719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10" name="Shape 710"/>
          <p:cNvSpPr/>
          <p:nvPr/>
        </p:nvSpPr>
        <p:spPr>
          <a:xfrm>
            <a:off x="6870700" y="2576195"/>
            <a:ext cx="925830" cy="124206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09" name="Shape 709"/>
          <p:cNvSpPr/>
          <p:nvPr/>
        </p:nvSpPr>
        <p:spPr>
          <a:xfrm>
            <a:off x="4443095" y="1765935"/>
            <a:ext cx="925830" cy="124206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74713" y="419101"/>
            <a:ext cx="3773487" cy="643536"/>
            <a:chOff x="874713" y="419101"/>
            <a:chExt cx="3773487" cy="643536"/>
          </a:xfrm>
        </p:grpSpPr>
        <p:sp>
          <p:nvSpPr>
            <p:cNvPr id="24" name="剪去单角的矩形 23"/>
            <p:cNvSpPr/>
            <p:nvPr/>
          </p:nvSpPr>
          <p:spPr>
            <a:xfrm rot="10800000">
              <a:off x="874713" y="419101"/>
              <a:ext cx="882799" cy="643536"/>
            </a:xfrm>
            <a:prstGeom prst="snip1Rect">
              <a:avLst>
                <a:gd name="adj" fmla="val 3421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4648200" y="454325"/>
              <a:ext cx="0" cy="57308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1904234" y="448482"/>
              <a:ext cx="2621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合同签订过程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椭圆 3"/>
            <p:cNvSpPr/>
            <p:nvPr/>
          </p:nvSpPr>
          <p:spPr>
            <a:xfrm>
              <a:off x="1176412" y="563319"/>
              <a:ext cx="330200" cy="329701"/>
            </a:xfrm>
            <a:custGeom>
              <a:avLst/>
              <a:gdLst>
                <a:gd name="connsiteX0" fmla="*/ 354450 w 607639"/>
                <a:gd name="connsiteY0" fmla="*/ 222564 h 606722"/>
                <a:gd name="connsiteX1" fmla="*/ 354450 w 607639"/>
                <a:gd name="connsiteY1" fmla="*/ 384088 h 606722"/>
                <a:gd name="connsiteX2" fmla="*/ 225033 w 607639"/>
                <a:gd name="connsiteY2" fmla="*/ 303326 h 606722"/>
                <a:gd name="connsiteX3" fmla="*/ 391979 w 607639"/>
                <a:gd name="connsiteY3" fmla="*/ 154813 h 606722"/>
                <a:gd name="connsiteX4" fmla="*/ 366346 w 607639"/>
                <a:gd name="connsiteY4" fmla="*/ 155524 h 606722"/>
                <a:gd name="connsiteX5" fmla="*/ 163770 w 607639"/>
                <a:gd name="connsiteY5" fmla="*/ 281899 h 606722"/>
                <a:gd name="connsiteX6" fmla="*/ 151932 w 607639"/>
                <a:gd name="connsiteY6" fmla="*/ 303317 h 606722"/>
                <a:gd name="connsiteX7" fmla="*/ 163770 w 607639"/>
                <a:gd name="connsiteY7" fmla="*/ 324824 h 606722"/>
                <a:gd name="connsiteX8" fmla="*/ 366346 w 607639"/>
                <a:gd name="connsiteY8" fmla="*/ 451198 h 606722"/>
                <a:gd name="connsiteX9" fmla="*/ 379786 w 607639"/>
                <a:gd name="connsiteY9" fmla="*/ 455020 h 606722"/>
                <a:gd name="connsiteX10" fmla="*/ 391979 w 607639"/>
                <a:gd name="connsiteY10" fmla="*/ 451820 h 606722"/>
                <a:gd name="connsiteX11" fmla="*/ 405063 w 607639"/>
                <a:gd name="connsiteY11" fmla="*/ 429780 h 606722"/>
                <a:gd name="connsiteX12" fmla="*/ 405063 w 607639"/>
                <a:gd name="connsiteY12" fmla="*/ 176942 h 606722"/>
                <a:gd name="connsiteX13" fmla="*/ 391979 w 607639"/>
                <a:gd name="connsiteY13" fmla="*/ 154813 h 606722"/>
                <a:gd name="connsiteX14" fmla="*/ 303775 w 607639"/>
                <a:gd name="connsiteY14" fmla="*/ 0 h 606722"/>
                <a:gd name="connsiteX15" fmla="*/ 607639 w 607639"/>
                <a:gd name="connsiteY15" fmla="*/ 303317 h 606722"/>
                <a:gd name="connsiteX16" fmla="*/ 303775 w 607639"/>
                <a:gd name="connsiteY16" fmla="*/ 606722 h 606722"/>
                <a:gd name="connsiteX17" fmla="*/ 0 w 607639"/>
                <a:gd name="connsiteY17" fmla="*/ 303317 h 606722"/>
                <a:gd name="connsiteX18" fmla="*/ 303775 w 607639"/>
                <a:gd name="connsiteY1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7639" h="606722">
                  <a:moveTo>
                    <a:pt x="354450" y="222564"/>
                  </a:moveTo>
                  <a:lnTo>
                    <a:pt x="354450" y="384088"/>
                  </a:lnTo>
                  <a:lnTo>
                    <a:pt x="225033" y="303326"/>
                  </a:lnTo>
                  <a:close/>
                  <a:moveTo>
                    <a:pt x="391979" y="154813"/>
                  </a:moveTo>
                  <a:cubicBezTo>
                    <a:pt x="383969" y="150370"/>
                    <a:pt x="374178" y="150637"/>
                    <a:pt x="366346" y="155524"/>
                  </a:cubicBezTo>
                  <a:lnTo>
                    <a:pt x="163770" y="281899"/>
                  </a:lnTo>
                  <a:cubicBezTo>
                    <a:pt x="156382" y="286520"/>
                    <a:pt x="151932" y="294607"/>
                    <a:pt x="151932" y="303317"/>
                  </a:cubicBezTo>
                  <a:cubicBezTo>
                    <a:pt x="151932" y="312026"/>
                    <a:pt x="156382" y="320113"/>
                    <a:pt x="163770" y="324824"/>
                  </a:cubicBezTo>
                  <a:lnTo>
                    <a:pt x="366346" y="451198"/>
                  </a:lnTo>
                  <a:cubicBezTo>
                    <a:pt x="370440" y="453775"/>
                    <a:pt x="375068" y="455020"/>
                    <a:pt x="379786" y="455020"/>
                  </a:cubicBezTo>
                  <a:cubicBezTo>
                    <a:pt x="383969" y="455020"/>
                    <a:pt x="388241" y="453953"/>
                    <a:pt x="391979" y="451820"/>
                  </a:cubicBezTo>
                  <a:cubicBezTo>
                    <a:pt x="400079" y="447377"/>
                    <a:pt x="405063" y="438934"/>
                    <a:pt x="405063" y="429780"/>
                  </a:cubicBezTo>
                  <a:lnTo>
                    <a:pt x="405063" y="176942"/>
                  </a:lnTo>
                  <a:cubicBezTo>
                    <a:pt x="405063" y="167789"/>
                    <a:pt x="400079" y="159346"/>
                    <a:pt x="391979" y="154813"/>
                  </a:cubicBezTo>
                  <a:close/>
                  <a:moveTo>
                    <a:pt x="303775" y="0"/>
                  </a:moveTo>
                  <a:cubicBezTo>
                    <a:pt x="471372" y="0"/>
                    <a:pt x="607639" y="136062"/>
                    <a:pt x="607639" y="303317"/>
                  </a:cubicBezTo>
                  <a:cubicBezTo>
                    <a:pt x="607639" y="470661"/>
                    <a:pt x="471372" y="606722"/>
                    <a:pt x="303775" y="606722"/>
                  </a:cubicBezTo>
                  <a:cubicBezTo>
                    <a:pt x="136267" y="606722"/>
                    <a:pt x="0" y="470661"/>
                    <a:pt x="0" y="303317"/>
                  </a:cubicBezTo>
                  <a:cubicBezTo>
                    <a:pt x="0" y="136062"/>
                    <a:pt x="136267" y="0"/>
                    <a:pt x="303775" y="0"/>
                  </a:cubicBezTo>
                  <a:close/>
                </a:path>
              </a:pathLst>
            </a:custGeom>
            <a:solidFill>
              <a:srgbClr val="404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34" name="Shape 769"/>
          <p:cNvSpPr/>
          <p:nvPr/>
        </p:nvSpPr>
        <p:spPr>
          <a:xfrm>
            <a:off x="7826420" y="5437531"/>
            <a:ext cx="491189" cy="1"/>
          </a:xfrm>
          <a:prstGeom prst="line">
            <a:avLst/>
          </a:prstGeom>
          <a:ln w="25400">
            <a:solidFill>
              <a:srgbClr val="A6AAA9">
                <a:alpha val="83563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13987" y="4923131"/>
            <a:ext cx="3897789" cy="1171004"/>
            <a:chOff x="7419499" y="1954752"/>
            <a:chExt cx="3897789" cy="1171004"/>
          </a:xfrm>
        </p:grpSpPr>
        <p:sp>
          <p:nvSpPr>
            <p:cNvPr id="36" name="文本框 7"/>
            <p:cNvSpPr txBox="1"/>
            <p:nvPr/>
          </p:nvSpPr>
          <p:spPr>
            <a:xfrm>
              <a:off x="7419499" y="2495836"/>
              <a:ext cx="3897789" cy="6299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合同一式三份，甲方一份，乙方一份；另有</a:t>
              </a:r>
              <a:r>
                <a:rPr lang="zh-CN" altLang="en-US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一份提供给指导老师曾老师</a:t>
              </a:r>
              <a:endPara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endParaRPr>
            </a:p>
          </p:txBody>
        </p:sp>
        <p:sp>
          <p:nvSpPr>
            <p:cNvPr id="37" name="文本框 8"/>
            <p:cNvSpPr txBox="1"/>
            <p:nvPr/>
          </p:nvSpPr>
          <p:spPr>
            <a:xfrm>
              <a:off x="7419499" y="1954752"/>
              <a:ext cx="2705492" cy="5118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4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签订合同</a:t>
              </a:r>
              <a:endPara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endParaRPr>
            </a:p>
          </p:txBody>
        </p:sp>
      </p:grpSp>
      <p:sp>
        <p:nvSpPr>
          <p:cNvPr id="38" name="Shape 769"/>
          <p:cNvSpPr/>
          <p:nvPr/>
        </p:nvSpPr>
        <p:spPr>
          <a:xfrm>
            <a:off x="3926447" y="4581429"/>
            <a:ext cx="491189" cy="1"/>
          </a:xfrm>
          <a:prstGeom prst="line">
            <a:avLst/>
          </a:prstGeom>
          <a:ln w="25400">
            <a:solidFill>
              <a:srgbClr val="A6AAA9">
                <a:alpha val="83563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r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20561" y="4067029"/>
            <a:ext cx="3897789" cy="1171004"/>
            <a:chOff x="7419499" y="1954752"/>
            <a:chExt cx="3897789" cy="1171004"/>
          </a:xfrm>
        </p:grpSpPr>
        <p:sp>
          <p:nvSpPr>
            <p:cNvPr id="40" name="文本框 7"/>
            <p:cNvSpPr txBox="1"/>
            <p:nvPr/>
          </p:nvSpPr>
          <p:spPr>
            <a:xfrm>
              <a:off x="7419499" y="2495836"/>
              <a:ext cx="3897789" cy="6299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团队成员主要与店家商议合同主要内容以及网站上线、网站建设资料提供等事项</a:t>
              </a:r>
              <a:endPara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endParaRPr>
            </a:p>
          </p:txBody>
        </p:sp>
        <p:sp>
          <p:nvSpPr>
            <p:cNvPr id="41" name="文本框 8"/>
            <p:cNvSpPr txBox="1"/>
            <p:nvPr/>
          </p:nvSpPr>
          <p:spPr>
            <a:xfrm>
              <a:off x="8611796" y="1954752"/>
              <a:ext cx="2705492" cy="5118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14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商议合同</a:t>
              </a:r>
              <a:endPara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endParaRPr>
            </a:p>
          </p:txBody>
        </p:sp>
      </p:grpSp>
      <p:pic>
        <p:nvPicPr>
          <p:cNvPr id="3" name="图片占位符 2" descr="UKAY6L9}0I[UO32~OV9~5IM"/>
          <p:cNvPicPr>
            <a:picLocks noChangeAspect="1"/>
          </p:cNvPicPr>
          <p:nvPr>
            <p:ph type="pic" sz="quarter" idx="11"/>
          </p:nvPr>
        </p:nvPicPr>
        <p:blipFill>
          <a:blip r:embed="rId1"/>
          <a:srcRect/>
          <a:stretch>
            <a:fillRect/>
          </a:stretch>
        </p:blipFill>
        <p:spPr>
          <a:xfrm>
            <a:off x="893445" y="1393190"/>
            <a:ext cx="3516630" cy="2510790"/>
          </a:xfrm>
          <a:prstGeom prst="round2DiagRect">
            <a:avLst/>
          </a:prstGeom>
        </p:spPr>
      </p:pic>
      <p:pic>
        <p:nvPicPr>
          <p:cNvPr id="5" name="图片占位符 4" descr="4CF7060B9EC717317314CBE30C6AAF33"/>
          <p:cNvPicPr>
            <a:picLocks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7816850" y="1663065"/>
            <a:ext cx="3395345" cy="2889885"/>
          </a:xfrm>
          <a:prstGeom prst="round2Diag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58970" y="1908810"/>
            <a:ext cx="9080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商议</a:t>
            </a:r>
            <a:endParaRPr lang="zh-CN" altLang="en-US" sz="2800"/>
          </a:p>
          <a:p>
            <a:r>
              <a:rPr lang="zh-CN" altLang="en-US" sz="2800"/>
              <a:t>合同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6913245" y="2725420"/>
            <a:ext cx="90805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签订合同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34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C5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1386304" y="630486"/>
            <a:ext cx="369967" cy="135524"/>
            <a:chOff x="10132933" y="854814"/>
            <a:chExt cx="369967" cy="135524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0132933" y="854814"/>
              <a:ext cx="369967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132933" y="922576"/>
              <a:ext cx="369967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0132933" y="990338"/>
              <a:ext cx="369967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0" y="5350624"/>
            <a:ext cx="1130532" cy="1507376"/>
            <a:chOff x="-7876" y="5350624"/>
            <a:chExt cx="1130532" cy="1507376"/>
          </a:xfrm>
        </p:grpSpPr>
        <p:sp>
          <p:nvSpPr>
            <p:cNvPr id="35" name="矩形 34"/>
            <p:cNvSpPr/>
            <p:nvPr/>
          </p:nvSpPr>
          <p:spPr>
            <a:xfrm>
              <a:off x="745812" y="6481156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-7876" y="6104312"/>
              <a:ext cx="753688" cy="753688"/>
              <a:chOff x="-7876" y="6104312"/>
              <a:chExt cx="753688" cy="75368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-7876" y="6481156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68968" y="6481156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-7876" y="6104312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68968" y="6104312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368968" y="5727468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45812" y="5350624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061468" y="5350624"/>
            <a:ext cx="1130532" cy="1507376"/>
            <a:chOff x="11061468" y="5350624"/>
            <a:chExt cx="1130532" cy="1507376"/>
          </a:xfrm>
        </p:grpSpPr>
        <p:sp>
          <p:nvSpPr>
            <p:cNvPr id="44" name="矩形 43"/>
            <p:cNvSpPr/>
            <p:nvPr/>
          </p:nvSpPr>
          <p:spPr>
            <a:xfrm>
              <a:off x="11438312" y="6481156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815156" y="6481156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38312" y="6104312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15156" y="6104312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061468" y="5727468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1438312" y="5350624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69362" y="1310642"/>
            <a:ext cx="4653280" cy="4268584"/>
            <a:chOff x="3769362" y="1310642"/>
            <a:chExt cx="4653280" cy="4268584"/>
          </a:xfrm>
        </p:grpSpPr>
        <p:sp>
          <p:nvSpPr>
            <p:cNvPr id="51" name="文本框 50"/>
            <p:cNvSpPr txBox="1"/>
            <p:nvPr/>
          </p:nvSpPr>
          <p:spPr>
            <a:xfrm>
              <a:off x="3769362" y="2167496"/>
              <a:ext cx="4653280" cy="14452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alpha val="95000"/>
                    </a:schemeClr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合同签订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alpha val="9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5178001" y="1310642"/>
              <a:ext cx="1836000" cy="4268584"/>
            </a:xfrm>
            <a:custGeom>
              <a:avLst/>
              <a:gdLst>
                <a:gd name="connsiteX0" fmla="*/ 0 w 1836000"/>
                <a:gd name="connsiteY0" fmla="*/ 2479406 h 4268584"/>
                <a:gd name="connsiteX1" fmla="*/ 44046 w 1836000"/>
                <a:gd name="connsiteY1" fmla="*/ 2479406 h 4268584"/>
                <a:gd name="connsiteX2" fmla="*/ 44046 w 1836000"/>
                <a:gd name="connsiteY2" fmla="*/ 4224538 h 4268584"/>
                <a:gd name="connsiteX3" fmla="*/ 1791954 w 1836000"/>
                <a:gd name="connsiteY3" fmla="*/ 4224538 h 4268584"/>
                <a:gd name="connsiteX4" fmla="*/ 1791954 w 1836000"/>
                <a:gd name="connsiteY4" fmla="*/ 2479406 h 4268584"/>
                <a:gd name="connsiteX5" fmla="*/ 1836000 w 1836000"/>
                <a:gd name="connsiteY5" fmla="*/ 2479406 h 4268584"/>
                <a:gd name="connsiteX6" fmla="*/ 1836000 w 1836000"/>
                <a:gd name="connsiteY6" fmla="*/ 4268584 h 4268584"/>
                <a:gd name="connsiteX7" fmla="*/ 0 w 1836000"/>
                <a:gd name="connsiteY7" fmla="*/ 4268584 h 4268584"/>
                <a:gd name="connsiteX8" fmla="*/ 0 w 1836000"/>
                <a:gd name="connsiteY8" fmla="*/ 0 h 4268584"/>
                <a:gd name="connsiteX9" fmla="*/ 1836000 w 1836000"/>
                <a:gd name="connsiteY9" fmla="*/ 0 h 4268584"/>
                <a:gd name="connsiteX10" fmla="*/ 1836000 w 1836000"/>
                <a:gd name="connsiteY10" fmla="*/ 835175 h 4268584"/>
                <a:gd name="connsiteX11" fmla="*/ 1791954 w 1836000"/>
                <a:gd name="connsiteY11" fmla="*/ 835175 h 4268584"/>
                <a:gd name="connsiteX12" fmla="*/ 1791954 w 1836000"/>
                <a:gd name="connsiteY12" fmla="*/ 44046 h 4268584"/>
                <a:gd name="connsiteX13" fmla="*/ 44046 w 1836000"/>
                <a:gd name="connsiteY13" fmla="*/ 44046 h 4268584"/>
                <a:gd name="connsiteX14" fmla="*/ 44046 w 1836000"/>
                <a:gd name="connsiteY14" fmla="*/ 835175 h 4268584"/>
                <a:gd name="connsiteX15" fmla="*/ 0 w 1836000"/>
                <a:gd name="connsiteY15" fmla="*/ 835175 h 426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36000" h="4268584">
                  <a:moveTo>
                    <a:pt x="0" y="2479406"/>
                  </a:moveTo>
                  <a:lnTo>
                    <a:pt x="44046" y="2479406"/>
                  </a:lnTo>
                  <a:lnTo>
                    <a:pt x="44046" y="4224538"/>
                  </a:lnTo>
                  <a:lnTo>
                    <a:pt x="1791954" y="4224538"/>
                  </a:lnTo>
                  <a:lnTo>
                    <a:pt x="1791954" y="2479406"/>
                  </a:lnTo>
                  <a:lnTo>
                    <a:pt x="1836000" y="2479406"/>
                  </a:lnTo>
                  <a:lnTo>
                    <a:pt x="1836000" y="4268584"/>
                  </a:lnTo>
                  <a:lnTo>
                    <a:pt x="0" y="4268584"/>
                  </a:lnTo>
                  <a:close/>
                  <a:moveTo>
                    <a:pt x="0" y="0"/>
                  </a:moveTo>
                  <a:lnTo>
                    <a:pt x="1836000" y="0"/>
                  </a:lnTo>
                  <a:lnTo>
                    <a:pt x="1836000" y="835175"/>
                  </a:lnTo>
                  <a:lnTo>
                    <a:pt x="1791954" y="835175"/>
                  </a:lnTo>
                  <a:lnTo>
                    <a:pt x="1791954" y="44046"/>
                  </a:lnTo>
                  <a:lnTo>
                    <a:pt x="44046" y="44046"/>
                  </a:lnTo>
                  <a:lnTo>
                    <a:pt x="44046" y="835175"/>
                  </a:lnTo>
                  <a:lnTo>
                    <a:pt x="0" y="835175"/>
                  </a:lnTo>
                  <a:close/>
                </a:path>
              </a:pathLst>
            </a:cu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 flipV="1">
              <a:off x="5978391" y="5023490"/>
              <a:ext cx="235221" cy="117040"/>
            </a:xfrm>
            <a:custGeom>
              <a:avLst/>
              <a:gdLst>
                <a:gd name="connsiteX0" fmla="*/ 0 w 359191"/>
                <a:gd name="connsiteY0" fmla="*/ 178724 h 178724"/>
                <a:gd name="connsiteX1" fmla="*/ 110341 w 359191"/>
                <a:gd name="connsiteY1" fmla="*/ 178724 h 178724"/>
                <a:gd name="connsiteX2" fmla="*/ 179595 w 359191"/>
                <a:gd name="connsiteY2" fmla="*/ 109806 h 178724"/>
                <a:gd name="connsiteX3" fmla="*/ 248849 w 359191"/>
                <a:gd name="connsiteY3" fmla="*/ 178724 h 178724"/>
                <a:gd name="connsiteX4" fmla="*/ 359191 w 359191"/>
                <a:gd name="connsiteY4" fmla="*/ 178724 h 178724"/>
                <a:gd name="connsiteX5" fmla="*/ 179596 w 359191"/>
                <a:gd name="connsiteY5" fmla="*/ 0 h 17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91" h="178724">
                  <a:moveTo>
                    <a:pt x="0" y="178724"/>
                  </a:moveTo>
                  <a:lnTo>
                    <a:pt x="110341" y="178724"/>
                  </a:lnTo>
                  <a:lnTo>
                    <a:pt x="179595" y="109806"/>
                  </a:lnTo>
                  <a:lnTo>
                    <a:pt x="248849" y="178724"/>
                  </a:lnTo>
                  <a:lnTo>
                    <a:pt x="359191" y="178724"/>
                  </a:lnTo>
                  <a:lnTo>
                    <a:pt x="1795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630170" y="3915923"/>
              <a:ext cx="9316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03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980008" y="3779320"/>
              <a:ext cx="23198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5980008" y="2155627"/>
              <a:ext cx="23198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7"/>
          <p:cNvSpPr txBox="1"/>
          <p:nvPr/>
        </p:nvSpPr>
        <p:spPr>
          <a:xfrm>
            <a:off x="1278778" y="4142768"/>
            <a:ext cx="4715622" cy="10269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金字塔原理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》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是一本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2002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年由民主与建设出版社出版的图书，作者是芭芭拉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·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rPr>
              <a:t>明托，王德忠、张珣译。该书是一本讲解写作逻辑与思维逻辑的读物，全书分为四个部分。</a:t>
            </a:r>
            <a:endParaRPr lang="en-US" altLang="zh-CN" sz="1400" dirty="0">
              <a:solidFill>
                <a:schemeClr val="bg1"/>
              </a:solidFill>
              <a:latin typeface="字魂59号-创粗黑" panose="00000500000000000000" pitchFamily="2" charset="-122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39190" y="1624966"/>
            <a:ext cx="5136515" cy="4354830"/>
            <a:chOff x="1139146" y="2687794"/>
            <a:chExt cx="5136375" cy="1270001"/>
          </a:xfrm>
        </p:grpSpPr>
        <p:sp>
          <p:nvSpPr>
            <p:cNvPr id="4090" name="Shape 4090"/>
            <p:cNvSpPr/>
            <p:nvPr/>
          </p:nvSpPr>
          <p:spPr>
            <a:xfrm>
              <a:off x="1139146" y="2687794"/>
              <a:ext cx="5136375" cy="1270001"/>
            </a:xfrm>
            <a:prstGeom prst="roundRect">
              <a:avLst>
                <a:gd name="adj" fmla="val 4765"/>
              </a:avLst>
            </a:prstGeom>
            <a:solidFill>
              <a:srgbClr val="4F5D68"/>
            </a:solidFill>
            <a:ln w="25400">
              <a:solidFill>
                <a:srgbClr val="404C55"/>
              </a:solidFill>
            </a:ln>
          </p:spPr>
          <p:txBody>
            <a:bodyPr lIns="35719" tIns="35719" rIns="35719" bIns="35719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093" name="Shape 4093"/>
            <p:cNvSpPr/>
            <p:nvPr/>
          </p:nvSpPr>
          <p:spPr>
            <a:xfrm>
              <a:off x="1404845" y="3378296"/>
              <a:ext cx="1346634" cy="114815"/>
            </a:xfrm>
            <a:prstGeom prst="rect">
              <a:avLst/>
            </a:prstGeom>
            <a:ln w="12700">
              <a:miter lim="400000"/>
            </a:ln>
          </p:spPr>
          <p:txBody>
            <a:bodyPr lIns="35719" tIns="35719" rIns="35719" bIns="35719">
              <a:spAutoFit/>
            </a:bodyPr>
            <a:lstStyle>
              <a:lvl1pPr>
                <a:defRPr sz="4200">
                  <a:latin typeface="+mn-lt"/>
                  <a:ea typeface="+mn-ea"/>
                  <a:cs typeface="+mn-cs"/>
                  <a:sym typeface="Lato Light"/>
                </a:defRPr>
              </a:lvl1pPr>
            </a:lstStyle>
            <a:p>
              <a:pPr algn="ctr"/>
              <a:endParaRPr sz="2100" i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4094" name="Shape 4094"/>
            <p:cNvSpPr/>
            <p:nvPr/>
          </p:nvSpPr>
          <p:spPr>
            <a:xfrm>
              <a:off x="1506801" y="2828164"/>
              <a:ext cx="429248" cy="137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19" y="13500"/>
                  </a:moveTo>
                  <a:cubicBezTo>
                    <a:pt x="16026" y="13500"/>
                    <a:pt x="14632" y="14175"/>
                    <a:pt x="13935" y="15356"/>
                  </a:cubicBezTo>
                  <a:cubicBezTo>
                    <a:pt x="7839" y="12656"/>
                    <a:pt x="7839" y="12656"/>
                    <a:pt x="7839" y="12656"/>
                  </a:cubicBezTo>
                  <a:cubicBezTo>
                    <a:pt x="8187" y="12150"/>
                    <a:pt x="8361" y="11475"/>
                    <a:pt x="8361" y="10800"/>
                  </a:cubicBezTo>
                  <a:cubicBezTo>
                    <a:pt x="8361" y="10125"/>
                    <a:pt x="8187" y="9619"/>
                    <a:pt x="8013" y="9113"/>
                  </a:cubicBezTo>
                  <a:cubicBezTo>
                    <a:pt x="14110" y="6413"/>
                    <a:pt x="14110" y="6413"/>
                    <a:pt x="14110" y="6413"/>
                  </a:cubicBezTo>
                  <a:cubicBezTo>
                    <a:pt x="14806" y="7425"/>
                    <a:pt x="16026" y="8100"/>
                    <a:pt x="17419" y="8100"/>
                  </a:cubicBezTo>
                  <a:cubicBezTo>
                    <a:pt x="19684" y="8100"/>
                    <a:pt x="21600" y="6244"/>
                    <a:pt x="21600" y="4050"/>
                  </a:cubicBezTo>
                  <a:cubicBezTo>
                    <a:pt x="21600" y="1856"/>
                    <a:pt x="19684" y="0"/>
                    <a:pt x="17419" y="0"/>
                  </a:cubicBezTo>
                  <a:cubicBezTo>
                    <a:pt x="15155" y="0"/>
                    <a:pt x="13239" y="1856"/>
                    <a:pt x="13239" y="4050"/>
                  </a:cubicBezTo>
                  <a:cubicBezTo>
                    <a:pt x="13239" y="4388"/>
                    <a:pt x="13239" y="4894"/>
                    <a:pt x="13413" y="5231"/>
                  </a:cubicBezTo>
                  <a:cubicBezTo>
                    <a:pt x="7142" y="7931"/>
                    <a:pt x="7142" y="7931"/>
                    <a:pt x="7142" y="7931"/>
                  </a:cubicBezTo>
                  <a:cubicBezTo>
                    <a:pt x="6445" y="7256"/>
                    <a:pt x="5400" y="6750"/>
                    <a:pt x="4181" y="6750"/>
                  </a:cubicBezTo>
                  <a:cubicBezTo>
                    <a:pt x="1916" y="6750"/>
                    <a:pt x="0" y="8606"/>
                    <a:pt x="0" y="10800"/>
                  </a:cubicBezTo>
                  <a:cubicBezTo>
                    <a:pt x="0" y="12994"/>
                    <a:pt x="1916" y="14850"/>
                    <a:pt x="4181" y="14850"/>
                  </a:cubicBezTo>
                  <a:cubicBezTo>
                    <a:pt x="5226" y="14850"/>
                    <a:pt x="6271" y="14513"/>
                    <a:pt x="6968" y="13838"/>
                  </a:cubicBezTo>
                  <a:cubicBezTo>
                    <a:pt x="13413" y="16537"/>
                    <a:pt x="13413" y="16537"/>
                    <a:pt x="13413" y="16537"/>
                  </a:cubicBezTo>
                  <a:cubicBezTo>
                    <a:pt x="13239" y="16875"/>
                    <a:pt x="13239" y="17213"/>
                    <a:pt x="13239" y="17550"/>
                  </a:cubicBezTo>
                  <a:cubicBezTo>
                    <a:pt x="13239" y="19744"/>
                    <a:pt x="15155" y="21600"/>
                    <a:pt x="17419" y="21600"/>
                  </a:cubicBezTo>
                  <a:cubicBezTo>
                    <a:pt x="19684" y="21600"/>
                    <a:pt x="21600" y="19744"/>
                    <a:pt x="21600" y="17550"/>
                  </a:cubicBezTo>
                  <a:cubicBezTo>
                    <a:pt x="21600" y="15356"/>
                    <a:pt x="19684" y="13500"/>
                    <a:pt x="17419" y="13500"/>
                  </a:cubicBezTo>
                  <a:close/>
                  <a:moveTo>
                    <a:pt x="17419" y="1350"/>
                  </a:moveTo>
                  <a:cubicBezTo>
                    <a:pt x="18987" y="1350"/>
                    <a:pt x="20206" y="2531"/>
                    <a:pt x="20206" y="4050"/>
                  </a:cubicBezTo>
                  <a:cubicBezTo>
                    <a:pt x="20206" y="5569"/>
                    <a:pt x="18987" y="6750"/>
                    <a:pt x="17419" y="6750"/>
                  </a:cubicBezTo>
                  <a:cubicBezTo>
                    <a:pt x="15852" y="6750"/>
                    <a:pt x="14632" y="5569"/>
                    <a:pt x="14632" y="4050"/>
                  </a:cubicBezTo>
                  <a:cubicBezTo>
                    <a:pt x="14632" y="2531"/>
                    <a:pt x="15852" y="1350"/>
                    <a:pt x="17419" y="1350"/>
                  </a:cubicBezTo>
                  <a:close/>
                  <a:moveTo>
                    <a:pt x="4181" y="13500"/>
                  </a:moveTo>
                  <a:cubicBezTo>
                    <a:pt x="2613" y="13500"/>
                    <a:pt x="1394" y="12319"/>
                    <a:pt x="1394" y="10800"/>
                  </a:cubicBezTo>
                  <a:cubicBezTo>
                    <a:pt x="1394" y="9281"/>
                    <a:pt x="2613" y="8100"/>
                    <a:pt x="4181" y="8100"/>
                  </a:cubicBezTo>
                  <a:cubicBezTo>
                    <a:pt x="5748" y="8100"/>
                    <a:pt x="6968" y="9281"/>
                    <a:pt x="6968" y="10800"/>
                  </a:cubicBezTo>
                  <a:cubicBezTo>
                    <a:pt x="6968" y="12319"/>
                    <a:pt x="5748" y="13500"/>
                    <a:pt x="4181" y="13500"/>
                  </a:cubicBezTo>
                  <a:close/>
                  <a:moveTo>
                    <a:pt x="17419" y="20250"/>
                  </a:moveTo>
                  <a:cubicBezTo>
                    <a:pt x="15852" y="20250"/>
                    <a:pt x="14632" y="19069"/>
                    <a:pt x="14632" y="17550"/>
                  </a:cubicBezTo>
                  <a:cubicBezTo>
                    <a:pt x="14632" y="16031"/>
                    <a:pt x="15852" y="14850"/>
                    <a:pt x="17419" y="14850"/>
                  </a:cubicBezTo>
                  <a:cubicBezTo>
                    <a:pt x="18987" y="14850"/>
                    <a:pt x="20206" y="16031"/>
                    <a:pt x="20206" y="17550"/>
                  </a:cubicBezTo>
                  <a:cubicBezTo>
                    <a:pt x="20206" y="19069"/>
                    <a:pt x="18987" y="20250"/>
                    <a:pt x="17419" y="2025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2860" rIns="22860"/>
            <a:lstStyle/>
            <a:p>
              <a:pPr algn="ctr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1836992" y="2935757"/>
              <a:ext cx="4438529" cy="7746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ts val="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+mj-ea"/>
                </a:rPr>
                <a:t>最终双方根据《中国人民共和国合同法》及有关规定、本着相互信任、合作共赢的原则,经友好、充分之协商，就乙方为甲方建设官方网站达成协议</a:t>
              </a:r>
              <a:endPara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4713" y="419101"/>
            <a:ext cx="3773487" cy="643536"/>
            <a:chOff x="874713" y="419101"/>
            <a:chExt cx="3773487" cy="643536"/>
          </a:xfrm>
        </p:grpSpPr>
        <p:sp>
          <p:nvSpPr>
            <p:cNvPr id="19" name="剪去单角的矩形 23"/>
            <p:cNvSpPr/>
            <p:nvPr/>
          </p:nvSpPr>
          <p:spPr>
            <a:xfrm rot="10800000">
              <a:off x="874713" y="419101"/>
              <a:ext cx="882799" cy="643536"/>
            </a:xfrm>
            <a:prstGeom prst="snip1Rect">
              <a:avLst>
                <a:gd name="adj" fmla="val 3421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4648200" y="454325"/>
              <a:ext cx="0" cy="57308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904234" y="448482"/>
              <a:ext cx="18084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合同鉴定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椭圆 3"/>
            <p:cNvSpPr/>
            <p:nvPr/>
          </p:nvSpPr>
          <p:spPr>
            <a:xfrm>
              <a:off x="1176412" y="563319"/>
              <a:ext cx="330200" cy="329701"/>
            </a:xfrm>
            <a:custGeom>
              <a:avLst/>
              <a:gdLst>
                <a:gd name="connsiteX0" fmla="*/ 354450 w 607639"/>
                <a:gd name="connsiteY0" fmla="*/ 222564 h 606722"/>
                <a:gd name="connsiteX1" fmla="*/ 354450 w 607639"/>
                <a:gd name="connsiteY1" fmla="*/ 384088 h 606722"/>
                <a:gd name="connsiteX2" fmla="*/ 225033 w 607639"/>
                <a:gd name="connsiteY2" fmla="*/ 303326 h 606722"/>
                <a:gd name="connsiteX3" fmla="*/ 391979 w 607639"/>
                <a:gd name="connsiteY3" fmla="*/ 154813 h 606722"/>
                <a:gd name="connsiteX4" fmla="*/ 366346 w 607639"/>
                <a:gd name="connsiteY4" fmla="*/ 155524 h 606722"/>
                <a:gd name="connsiteX5" fmla="*/ 163770 w 607639"/>
                <a:gd name="connsiteY5" fmla="*/ 281899 h 606722"/>
                <a:gd name="connsiteX6" fmla="*/ 151932 w 607639"/>
                <a:gd name="connsiteY6" fmla="*/ 303317 h 606722"/>
                <a:gd name="connsiteX7" fmla="*/ 163770 w 607639"/>
                <a:gd name="connsiteY7" fmla="*/ 324824 h 606722"/>
                <a:gd name="connsiteX8" fmla="*/ 366346 w 607639"/>
                <a:gd name="connsiteY8" fmla="*/ 451198 h 606722"/>
                <a:gd name="connsiteX9" fmla="*/ 379786 w 607639"/>
                <a:gd name="connsiteY9" fmla="*/ 455020 h 606722"/>
                <a:gd name="connsiteX10" fmla="*/ 391979 w 607639"/>
                <a:gd name="connsiteY10" fmla="*/ 451820 h 606722"/>
                <a:gd name="connsiteX11" fmla="*/ 405063 w 607639"/>
                <a:gd name="connsiteY11" fmla="*/ 429780 h 606722"/>
                <a:gd name="connsiteX12" fmla="*/ 405063 w 607639"/>
                <a:gd name="connsiteY12" fmla="*/ 176942 h 606722"/>
                <a:gd name="connsiteX13" fmla="*/ 391979 w 607639"/>
                <a:gd name="connsiteY13" fmla="*/ 154813 h 606722"/>
                <a:gd name="connsiteX14" fmla="*/ 303775 w 607639"/>
                <a:gd name="connsiteY14" fmla="*/ 0 h 606722"/>
                <a:gd name="connsiteX15" fmla="*/ 607639 w 607639"/>
                <a:gd name="connsiteY15" fmla="*/ 303317 h 606722"/>
                <a:gd name="connsiteX16" fmla="*/ 303775 w 607639"/>
                <a:gd name="connsiteY16" fmla="*/ 606722 h 606722"/>
                <a:gd name="connsiteX17" fmla="*/ 0 w 607639"/>
                <a:gd name="connsiteY17" fmla="*/ 303317 h 606722"/>
                <a:gd name="connsiteX18" fmla="*/ 303775 w 607639"/>
                <a:gd name="connsiteY1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7639" h="606722">
                  <a:moveTo>
                    <a:pt x="354450" y="222564"/>
                  </a:moveTo>
                  <a:lnTo>
                    <a:pt x="354450" y="384088"/>
                  </a:lnTo>
                  <a:lnTo>
                    <a:pt x="225033" y="303326"/>
                  </a:lnTo>
                  <a:close/>
                  <a:moveTo>
                    <a:pt x="391979" y="154813"/>
                  </a:moveTo>
                  <a:cubicBezTo>
                    <a:pt x="383969" y="150370"/>
                    <a:pt x="374178" y="150637"/>
                    <a:pt x="366346" y="155524"/>
                  </a:cubicBezTo>
                  <a:lnTo>
                    <a:pt x="163770" y="281899"/>
                  </a:lnTo>
                  <a:cubicBezTo>
                    <a:pt x="156382" y="286520"/>
                    <a:pt x="151932" y="294607"/>
                    <a:pt x="151932" y="303317"/>
                  </a:cubicBezTo>
                  <a:cubicBezTo>
                    <a:pt x="151932" y="312026"/>
                    <a:pt x="156382" y="320113"/>
                    <a:pt x="163770" y="324824"/>
                  </a:cubicBezTo>
                  <a:lnTo>
                    <a:pt x="366346" y="451198"/>
                  </a:lnTo>
                  <a:cubicBezTo>
                    <a:pt x="370440" y="453775"/>
                    <a:pt x="375068" y="455020"/>
                    <a:pt x="379786" y="455020"/>
                  </a:cubicBezTo>
                  <a:cubicBezTo>
                    <a:pt x="383969" y="455020"/>
                    <a:pt x="388241" y="453953"/>
                    <a:pt x="391979" y="451820"/>
                  </a:cubicBezTo>
                  <a:cubicBezTo>
                    <a:pt x="400079" y="447377"/>
                    <a:pt x="405063" y="438934"/>
                    <a:pt x="405063" y="429780"/>
                  </a:cubicBezTo>
                  <a:lnTo>
                    <a:pt x="405063" y="176942"/>
                  </a:lnTo>
                  <a:cubicBezTo>
                    <a:pt x="405063" y="167789"/>
                    <a:pt x="400079" y="159346"/>
                    <a:pt x="391979" y="154813"/>
                  </a:cubicBezTo>
                  <a:close/>
                  <a:moveTo>
                    <a:pt x="303775" y="0"/>
                  </a:moveTo>
                  <a:cubicBezTo>
                    <a:pt x="471372" y="0"/>
                    <a:pt x="607639" y="136062"/>
                    <a:pt x="607639" y="303317"/>
                  </a:cubicBezTo>
                  <a:cubicBezTo>
                    <a:pt x="607639" y="470661"/>
                    <a:pt x="471372" y="606722"/>
                    <a:pt x="303775" y="606722"/>
                  </a:cubicBezTo>
                  <a:cubicBezTo>
                    <a:pt x="136267" y="606722"/>
                    <a:pt x="0" y="470661"/>
                    <a:pt x="0" y="303317"/>
                  </a:cubicBezTo>
                  <a:cubicBezTo>
                    <a:pt x="0" y="136062"/>
                    <a:pt x="136267" y="0"/>
                    <a:pt x="303775" y="0"/>
                  </a:cubicBezTo>
                  <a:close/>
                </a:path>
              </a:pathLst>
            </a:custGeom>
            <a:solidFill>
              <a:srgbClr val="404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3" name="图片占位符 2" descr="$8@%KEH@IPVOE`ZPH36_X@8"/>
          <p:cNvPicPr>
            <a:picLocks noChangeAspect="1"/>
          </p:cNvPicPr>
          <p:nvPr>
            <p:ph type="pic" sz="quarter" idx="11"/>
          </p:nvPr>
        </p:nvPicPr>
        <p:blipFill>
          <a:blip r:embed="rId1"/>
          <a:stretch>
            <a:fillRect/>
          </a:stretch>
        </p:blipFill>
        <p:spPr>
          <a:xfrm>
            <a:off x="7350125" y="1625600"/>
            <a:ext cx="3265170" cy="4354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C5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1386304" y="630486"/>
            <a:ext cx="369967" cy="135524"/>
            <a:chOff x="10132933" y="854814"/>
            <a:chExt cx="369967" cy="135524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0132933" y="854814"/>
              <a:ext cx="369967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132933" y="922576"/>
              <a:ext cx="369967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0132933" y="990338"/>
              <a:ext cx="369967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0" y="5350624"/>
            <a:ext cx="1130532" cy="1507376"/>
            <a:chOff x="-7876" y="5350624"/>
            <a:chExt cx="1130532" cy="1507376"/>
          </a:xfrm>
        </p:grpSpPr>
        <p:sp>
          <p:nvSpPr>
            <p:cNvPr id="35" name="矩形 34"/>
            <p:cNvSpPr/>
            <p:nvPr/>
          </p:nvSpPr>
          <p:spPr>
            <a:xfrm>
              <a:off x="745812" y="6481156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-7876" y="6104312"/>
              <a:ext cx="753688" cy="753688"/>
              <a:chOff x="-7876" y="6104312"/>
              <a:chExt cx="753688" cy="75368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-7876" y="6481156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68968" y="6481156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-7876" y="6104312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68968" y="6104312"/>
                <a:ext cx="376844" cy="376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368968" y="5727468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45812" y="5350624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061468" y="5350624"/>
            <a:ext cx="1130532" cy="1507376"/>
            <a:chOff x="11061468" y="5350624"/>
            <a:chExt cx="1130532" cy="1507376"/>
          </a:xfrm>
        </p:grpSpPr>
        <p:sp>
          <p:nvSpPr>
            <p:cNvPr id="44" name="矩形 43"/>
            <p:cNvSpPr/>
            <p:nvPr/>
          </p:nvSpPr>
          <p:spPr>
            <a:xfrm>
              <a:off x="11438312" y="6481156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815156" y="6481156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38312" y="6104312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15156" y="6104312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061468" y="5727468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1438312" y="5350624"/>
              <a:ext cx="376844" cy="37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51762" y="1310642"/>
            <a:ext cx="6888480" cy="4268584"/>
            <a:chOff x="2651762" y="1310642"/>
            <a:chExt cx="6888480" cy="4268584"/>
          </a:xfrm>
        </p:grpSpPr>
        <p:sp>
          <p:nvSpPr>
            <p:cNvPr id="51" name="文本框 50"/>
            <p:cNvSpPr txBox="1"/>
            <p:nvPr/>
          </p:nvSpPr>
          <p:spPr>
            <a:xfrm>
              <a:off x="2651762" y="2167496"/>
              <a:ext cx="6888480" cy="14452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alpha val="95000"/>
                    </a:schemeClr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合同签订总结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alpha val="9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5178001" y="1310642"/>
              <a:ext cx="1836000" cy="4268584"/>
            </a:xfrm>
            <a:custGeom>
              <a:avLst/>
              <a:gdLst>
                <a:gd name="connsiteX0" fmla="*/ 0 w 1836000"/>
                <a:gd name="connsiteY0" fmla="*/ 2479406 h 4268584"/>
                <a:gd name="connsiteX1" fmla="*/ 44046 w 1836000"/>
                <a:gd name="connsiteY1" fmla="*/ 2479406 h 4268584"/>
                <a:gd name="connsiteX2" fmla="*/ 44046 w 1836000"/>
                <a:gd name="connsiteY2" fmla="*/ 4224538 h 4268584"/>
                <a:gd name="connsiteX3" fmla="*/ 1791954 w 1836000"/>
                <a:gd name="connsiteY3" fmla="*/ 4224538 h 4268584"/>
                <a:gd name="connsiteX4" fmla="*/ 1791954 w 1836000"/>
                <a:gd name="connsiteY4" fmla="*/ 2479406 h 4268584"/>
                <a:gd name="connsiteX5" fmla="*/ 1836000 w 1836000"/>
                <a:gd name="connsiteY5" fmla="*/ 2479406 h 4268584"/>
                <a:gd name="connsiteX6" fmla="*/ 1836000 w 1836000"/>
                <a:gd name="connsiteY6" fmla="*/ 4268584 h 4268584"/>
                <a:gd name="connsiteX7" fmla="*/ 0 w 1836000"/>
                <a:gd name="connsiteY7" fmla="*/ 4268584 h 4268584"/>
                <a:gd name="connsiteX8" fmla="*/ 0 w 1836000"/>
                <a:gd name="connsiteY8" fmla="*/ 0 h 4268584"/>
                <a:gd name="connsiteX9" fmla="*/ 1836000 w 1836000"/>
                <a:gd name="connsiteY9" fmla="*/ 0 h 4268584"/>
                <a:gd name="connsiteX10" fmla="*/ 1836000 w 1836000"/>
                <a:gd name="connsiteY10" fmla="*/ 835175 h 4268584"/>
                <a:gd name="connsiteX11" fmla="*/ 1791954 w 1836000"/>
                <a:gd name="connsiteY11" fmla="*/ 835175 h 4268584"/>
                <a:gd name="connsiteX12" fmla="*/ 1791954 w 1836000"/>
                <a:gd name="connsiteY12" fmla="*/ 44046 h 4268584"/>
                <a:gd name="connsiteX13" fmla="*/ 44046 w 1836000"/>
                <a:gd name="connsiteY13" fmla="*/ 44046 h 4268584"/>
                <a:gd name="connsiteX14" fmla="*/ 44046 w 1836000"/>
                <a:gd name="connsiteY14" fmla="*/ 835175 h 4268584"/>
                <a:gd name="connsiteX15" fmla="*/ 0 w 1836000"/>
                <a:gd name="connsiteY15" fmla="*/ 835175 h 426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36000" h="4268584">
                  <a:moveTo>
                    <a:pt x="0" y="2479406"/>
                  </a:moveTo>
                  <a:lnTo>
                    <a:pt x="44046" y="2479406"/>
                  </a:lnTo>
                  <a:lnTo>
                    <a:pt x="44046" y="4224538"/>
                  </a:lnTo>
                  <a:lnTo>
                    <a:pt x="1791954" y="4224538"/>
                  </a:lnTo>
                  <a:lnTo>
                    <a:pt x="1791954" y="2479406"/>
                  </a:lnTo>
                  <a:lnTo>
                    <a:pt x="1836000" y="2479406"/>
                  </a:lnTo>
                  <a:lnTo>
                    <a:pt x="1836000" y="4268584"/>
                  </a:lnTo>
                  <a:lnTo>
                    <a:pt x="0" y="4268584"/>
                  </a:lnTo>
                  <a:close/>
                  <a:moveTo>
                    <a:pt x="0" y="0"/>
                  </a:moveTo>
                  <a:lnTo>
                    <a:pt x="1836000" y="0"/>
                  </a:lnTo>
                  <a:lnTo>
                    <a:pt x="1836000" y="835175"/>
                  </a:lnTo>
                  <a:lnTo>
                    <a:pt x="1791954" y="835175"/>
                  </a:lnTo>
                  <a:lnTo>
                    <a:pt x="1791954" y="44046"/>
                  </a:lnTo>
                  <a:lnTo>
                    <a:pt x="44046" y="44046"/>
                  </a:lnTo>
                  <a:lnTo>
                    <a:pt x="44046" y="835175"/>
                  </a:lnTo>
                  <a:lnTo>
                    <a:pt x="0" y="835175"/>
                  </a:lnTo>
                  <a:close/>
                </a:path>
              </a:pathLst>
            </a:cu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 flipV="1">
              <a:off x="5978391" y="5023490"/>
              <a:ext cx="235221" cy="117040"/>
            </a:xfrm>
            <a:custGeom>
              <a:avLst/>
              <a:gdLst>
                <a:gd name="connsiteX0" fmla="*/ 0 w 359191"/>
                <a:gd name="connsiteY0" fmla="*/ 178724 h 178724"/>
                <a:gd name="connsiteX1" fmla="*/ 110341 w 359191"/>
                <a:gd name="connsiteY1" fmla="*/ 178724 h 178724"/>
                <a:gd name="connsiteX2" fmla="*/ 179595 w 359191"/>
                <a:gd name="connsiteY2" fmla="*/ 109806 h 178724"/>
                <a:gd name="connsiteX3" fmla="*/ 248849 w 359191"/>
                <a:gd name="connsiteY3" fmla="*/ 178724 h 178724"/>
                <a:gd name="connsiteX4" fmla="*/ 359191 w 359191"/>
                <a:gd name="connsiteY4" fmla="*/ 178724 h 178724"/>
                <a:gd name="connsiteX5" fmla="*/ 179596 w 359191"/>
                <a:gd name="connsiteY5" fmla="*/ 0 h 17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91" h="178724">
                  <a:moveTo>
                    <a:pt x="0" y="178724"/>
                  </a:moveTo>
                  <a:lnTo>
                    <a:pt x="110341" y="178724"/>
                  </a:lnTo>
                  <a:lnTo>
                    <a:pt x="179595" y="109806"/>
                  </a:lnTo>
                  <a:lnTo>
                    <a:pt x="248849" y="178724"/>
                  </a:lnTo>
                  <a:lnTo>
                    <a:pt x="359191" y="178724"/>
                  </a:lnTo>
                  <a:lnTo>
                    <a:pt x="1795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626162" y="3915923"/>
              <a:ext cx="9396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04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980008" y="3779320"/>
              <a:ext cx="23198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5980008" y="2155627"/>
              <a:ext cx="23198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138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CF1126"/>
      </a:accent1>
      <a:accent2>
        <a:srgbClr val="FF5C5B"/>
      </a:accent2>
      <a:accent3>
        <a:srgbClr val="30CDFF"/>
      </a:accent3>
      <a:accent4>
        <a:srgbClr val="FF9B25"/>
      </a:accent4>
      <a:accent5>
        <a:srgbClr val="9688FF"/>
      </a:accent5>
      <a:accent6>
        <a:srgbClr val="8EA6FF"/>
      </a:accent6>
      <a:hlink>
        <a:srgbClr val="4472C4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38">
    <a:dk1>
      <a:srgbClr val="000000"/>
    </a:dk1>
    <a:lt1>
      <a:srgbClr val="FFFFFF"/>
    </a:lt1>
    <a:dk2>
      <a:srgbClr val="768395"/>
    </a:dk2>
    <a:lt2>
      <a:srgbClr val="F0F0F0"/>
    </a:lt2>
    <a:accent1>
      <a:srgbClr val="CF1126"/>
    </a:accent1>
    <a:accent2>
      <a:srgbClr val="FF5C5B"/>
    </a:accent2>
    <a:accent3>
      <a:srgbClr val="30CDFF"/>
    </a:accent3>
    <a:accent4>
      <a:srgbClr val="FF9B25"/>
    </a:accent4>
    <a:accent5>
      <a:srgbClr val="9688FF"/>
    </a:accent5>
    <a:accent6>
      <a:srgbClr val="8EA6FF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138">
    <a:dk1>
      <a:srgbClr val="000000"/>
    </a:dk1>
    <a:lt1>
      <a:srgbClr val="FFFFFF"/>
    </a:lt1>
    <a:dk2>
      <a:srgbClr val="768395"/>
    </a:dk2>
    <a:lt2>
      <a:srgbClr val="F0F0F0"/>
    </a:lt2>
    <a:accent1>
      <a:srgbClr val="CF1126"/>
    </a:accent1>
    <a:accent2>
      <a:srgbClr val="FF5C5B"/>
    </a:accent2>
    <a:accent3>
      <a:srgbClr val="30CDFF"/>
    </a:accent3>
    <a:accent4>
      <a:srgbClr val="FF9B25"/>
    </a:accent4>
    <a:accent5>
      <a:srgbClr val="9688FF"/>
    </a:accent5>
    <a:accent6>
      <a:srgbClr val="8EA6FF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138">
    <a:dk1>
      <a:srgbClr val="000000"/>
    </a:dk1>
    <a:lt1>
      <a:srgbClr val="FFFFFF"/>
    </a:lt1>
    <a:dk2>
      <a:srgbClr val="768395"/>
    </a:dk2>
    <a:lt2>
      <a:srgbClr val="F0F0F0"/>
    </a:lt2>
    <a:accent1>
      <a:srgbClr val="CF1126"/>
    </a:accent1>
    <a:accent2>
      <a:srgbClr val="FF5C5B"/>
    </a:accent2>
    <a:accent3>
      <a:srgbClr val="30CDFF"/>
    </a:accent3>
    <a:accent4>
      <a:srgbClr val="FF9B25"/>
    </a:accent4>
    <a:accent5>
      <a:srgbClr val="9688FF"/>
    </a:accent5>
    <a:accent6>
      <a:srgbClr val="8EA6FF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138">
    <a:dk1>
      <a:srgbClr val="000000"/>
    </a:dk1>
    <a:lt1>
      <a:srgbClr val="FFFFFF"/>
    </a:lt1>
    <a:dk2>
      <a:srgbClr val="768395"/>
    </a:dk2>
    <a:lt2>
      <a:srgbClr val="F0F0F0"/>
    </a:lt2>
    <a:accent1>
      <a:srgbClr val="CF1126"/>
    </a:accent1>
    <a:accent2>
      <a:srgbClr val="FF5C5B"/>
    </a:accent2>
    <a:accent3>
      <a:srgbClr val="30CDFF"/>
    </a:accent3>
    <a:accent4>
      <a:srgbClr val="FF9B25"/>
    </a:accent4>
    <a:accent5>
      <a:srgbClr val="9688FF"/>
    </a:accent5>
    <a:accent6>
      <a:srgbClr val="8EA6FF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138">
    <a:dk1>
      <a:srgbClr val="000000"/>
    </a:dk1>
    <a:lt1>
      <a:srgbClr val="FFFFFF"/>
    </a:lt1>
    <a:dk2>
      <a:srgbClr val="768395"/>
    </a:dk2>
    <a:lt2>
      <a:srgbClr val="F0F0F0"/>
    </a:lt2>
    <a:accent1>
      <a:srgbClr val="CF1126"/>
    </a:accent1>
    <a:accent2>
      <a:srgbClr val="FF5C5B"/>
    </a:accent2>
    <a:accent3>
      <a:srgbClr val="30CDFF"/>
    </a:accent3>
    <a:accent4>
      <a:srgbClr val="FF9B25"/>
    </a:accent4>
    <a:accent5>
      <a:srgbClr val="9688FF"/>
    </a:accent5>
    <a:accent6>
      <a:srgbClr val="8EA6FF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138">
    <a:dk1>
      <a:srgbClr val="000000"/>
    </a:dk1>
    <a:lt1>
      <a:srgbClr val="FFFFFF"/>
    </a:lt1>
    <a:dk2>
      <a:srgbClr val="768395"/>
    </a:dk2>
    <a:lt2>
      <a:srgbClr val="F0F0F0"/>
    </a:lt2>
    <a:accent1>
      <a:srgbClr val="CF1126"/>
    </a:accent1>
    <a:accent2>
      <a:srgbClr val="FF5C5B"/>
    </a:accent2>
    <a:accent3>
      <a:srgbClr val="30CDFF"/>
    </a:accent3>
    <a:accent4>
      <a:srgbClr val="FF9B25"/>
    </a:accent4>
    <a:accent5>
      <a:srgbClr val="9688FF"/>
    </a:accent5>
    <a:accent6>
      <a:srgbClr val="8EA6FF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594</Words>
  <Application>WPS 演示</Application>
  <PresentationFormat>自定义</PresentationFormat>
  <Paragraphs>82</Paragraphs>
  <Slides>11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字魂59号-创粗黑</vt:lpstr>
      <vt:lpstr>Calibri</vt:lpstr>
      <vt:lpstr>时尚中黑简体</vt:lpstr>
      <vt:lpstr>Agency FB</vt:lpstr>
      <vt:lpstr>NumberOnly</vt:lpstr>
      <vt:lpstr>黑体</vt:lpstr>
      <vt:lpstr>Helvetica Light</vt:lpstr>
      <vt:lpstr>Lato Light</vt:lpstr>
      <vt:lpstr>Lato Regular</vt:lpstr>
      <vt:lpstr>微软雅黑</vt:lpstr>
      <vt:lpstr>Arial Unicode MS</vt:lpstr>
      <vt:lpstr>魂心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第一PPT</dc:creator>
  <cp:keywords>www.1ppt.com</cp:keywords>
  <dc:description>www.1ppt.com</dc:description>
  <cp:lastModifiedBy>米兰小铁匠</cp:lastModifiedBy>
  <cp:revision>65</cp:revision>
  <dcterms:created xsi:type="dcterms:W3CDTF">2017-08-24T04:52:00Z</dcterms:created>
  <dcterms:modified xsi:type="dcterms:W3CDTF">2019-10-21T10:50:03Z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