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3138" r:id="rId3"/>
    <p:sldId id="3139" r:id="rId5"/>
    <p:sldId id="3140" r:id="rId6"/>
    <p:sldId id="3087" r:id="rId7"/>
    <p:sldId id="3141" r:id="rId8"/>
    <p:sldId id="3147" r:id="rId9"/>
    <p:sldId id="3148" r:id="rId10"/>
    <p:sldId id="3149" r:id="rId11"/>
    <p:sldId id="3142" r:id="rId12"/>
    <p:sldId id="3150" r:id="rId13"/>
    <p:sldId id="3151" r:id="rId14"/>
    <p:sldId id="3143" r:id="rId15"/>
    <p:sldId id="3152" r:id="rId16"/>
    <p:sldId id="3145" r:id="rId17"/>
  </p:sldIdLst>
  <p:sldSz cx="12858750" cy="723265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微软雅黑" panose="020B0503020204020204" pitchFamily="34" charset="-122"/>
      <p:regular r:id="rId26"/>
    </p:embeddedFont>
    <p:embeddedFont>
      <p:font typeface="Calibri" panose="020F0502020204030204"/>
      <p:regular r:id="rId27"/>
      <p:bold r:id="rId28"/>
      <p:italic r:id="rId29"/>
      <p:boldItalic r:id="rId30"/>
    </p:embeddedFont>
    <p:embeddedFont>
      <p:font typeface="Calibri Light" panose="020F0302020204030204" charset="0"/>
      <p:regular r:id="rId31"/>
      <p:italic r:id="rId32"/>
    </p:embeddedFont>
  </p:embeddedFontLst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4" autoAdjust="0"/>
    <p:restoredTop sz="92986" autoAdjust="0"/>
  </p:normalViewPr>
  <p:slideViewPr>
    <p:cSldViewPr>
      <p:cViewPr>
        <p:scale>
          <a:sx n="50" d="100"/>
          <a:sy n="50" d="100"/>
        </p:scale>
        <p:origin x="-1560" y="-486"/>
      </p:cViewPr>
      <p:guideLst>
        <p:guide orient="horz" pos="328"/>
        <p:guide orient="horz" pos="4183"/>
        <p:guide pos="4050"/>
        <p:guide pos="557"/>
        <p:guide pos="7588"/>
        <p:guide pos="376"/>
        <p:guide pos="133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font" Target="fonts/font11.fntdata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0317807" y="678244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47" y="448"/>
            <a:ext cx="12875857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83636" y="448"/>
            <a:ext cx="4891480" cy="7231757"/>
          </a:xfrm>
          <a:prstGeom prst="rect">
            <a:avLst/>
          </a:pr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964879" y="1174847"/>
            <a:ext cx="8577668" cy="4811127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5091321" y="4292983"/>
            <a:ext cx="2767494" cy="4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3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制作人：孙进辉</a:t>
            </a:r>
            <a:endParaRPr lang="zh-CN" altLang="en-US" sz="2530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7049" y="1790378"/>
            <a:ext cx="4896038" cy="1300212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云溪团队</a:t>
            </a:r>
            <a:endParaRPr lang="zh-CN" altLang="en-US" sz="8000" b="1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16829" y="3090590"/>
            <a:ext cx="6825094" cy="992448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zh-CN" altLang="en-US" sz="6000" b="1" spc="316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合同签订过程</a:t>
            </a:r>
            <a:endParaRPr lang="zh-CN" altLang="en-US" sz="6000" b="1" spc="316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52"/>
          <p:cNvSpPr txBox="1"/>
          <p:nvPr/>
        </p:nvSpPr>
        <p:spPr>
          <a:xfrm>
            <a:off x="5115684" y="4943452"/>
            <a:ext cx="2767494" cy="48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3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253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人：姚依</a:t>
            </a:r>
            <a:endParaRPr lang="zh-CN" altLang="en-US" sz="2530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1" grpId="0" animBg="1"/>
          <p:bldP spid="22" grpId="0" animBg="1"/>
          <p:bldP spid="53" grpId="0"/>
          <p:bldP spid="10" grpId="0"/>
          <p:bldP spid="11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1" grpId="0" animBg="1"/>
          <p:bldP spid="22" grpId="0" animBg="1"/>
          <p:bldP spid="53" grpId="0"/>
          <p:bldP spid="10" grpId="0"/>
          <p:bldP spid="11" grpId="0"/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108"/>
          <p:cNvSpPr>
            <a:spLocks noChangeAspect="1"/>
          </p:cNvSpPr>
          <p:nvPr/>
        </p:nvSpPr>
        <p:spPr>
          <a:xfrm>
            <a:off x="1038140" y="1429826"/>
            <a:ext cx="782723" cy="782723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6887" y="155957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</a:t>
            </a:r>
            <a:r>
              <a:rPr lang="zh-CN" altLang="en-US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</a:t>
            </a:r>
            <a:endParaRPr lang="zh-CN" altLang="en-US" sz="2400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6220" y="3439160"/>
            <a:ext cx="3807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600" dirty="0" smtClean="0"/>
              <a:t>团队与店主成功签订合同。</a:t>
            </a:r>
            <a:endParaRPr lang="zh-CN" altLang="en-US" sz="2400" kern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3" y="2150503"/>
            <a:ext cx="5035569" cy="3778153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108"/>
          <p:cNvSpPr>
            <a:spLocks noChangeAspect="1"/>
          </p:cNvSpPr>
          <p:nvPr/>
        </p:nvSpPr>
        <p:spPr>
          <a:xfrm>
            <a:off x="1038140" y="1429826"/>
            <a:ext cx="782723" cy="782723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6887" y="155957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</a:t>
            </a:r>
            <a:r>
              <a:rPr lang="zh-CN" altLang="en-US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</a:t>
            </a:r>
            <a:endParaRPr lang="zh-CN" altLang="en-US" sz="2400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3125" y="3688080"/>
            <a:ext cx="4505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600" dirty="0" smtClean="0"/>
              <a:t>团队成员签订合同后与店主合影。</a:t>
            </a:r>
            <a:endParaRPr lang="zh-CN" altLang="en-US" sz="2400" kern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63" y="2680221"/>
            <a:ext cx="4771975" cy="3578981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47" y="448"/>
            <a:ext cx="12875857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83636" y="448"/>
            <a:ext cx="4891480" cy="7231757"/>
          </a:xfrm>
          <a:prstGeom prst="rect">
            <a:avLst/>
          </a:pr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772098" y="1165565"/>
            <a:ext cx="3314556" cy="24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</a:t>
            </a:r>
            <a:r>
              <a:rPr lang="en-US" altLang="zh-CN" sz="7590" dirty="0">
                <a:solidFill>
                  <a:schemeClr val="bg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</a:t>
            </a:r>
            <a:r>
              <a:rPr lang="en-US" altLang="zh-CN" sz="759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zh-CN" sz="759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759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endParaRPr lang="zh-CN" altLang="en-US" sz="759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18818" y="3516025"/>
            <a:ext cx="9021114" cy="2165899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83807" y="4063466"/>
            <a:ext cx="7091139" cy="106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325" spc="316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6325" spc="316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6887" y="155957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2400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0983" y="2644448"/>
            <a:ext cx="96490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基本礼仪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00983" y="3498731"/>
            <a:ext cx="78488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ym typeface="+mn-ea"/>
              </a:rPr>
              <a:t>2.</a:t>
            </a:r>
            <a:r>
              <a:rPr lang="zh-CN" altLang="en-US" sz="2800" dirty="0">
                <a:sym typeface="+mn-ea"/>
              </a:rPr>
              <a:t>交谈时应沉着冷静，放平心态</a:t>
            </a:r>
            <a:endParaRPr lang="zh-CN" altLang="en-US" sz="2800" dirty="0"/>
          </a:p>
        </p:txBody>
      </p:sp>
      <p:sp>
        <p:nvSpPr>
          <p:cNvPr id="3" name="TextBox 5"/>
          <p:cNvSpPr txBox="1"/>
          <p:nvPr/>
        </p:nvSpPr>
        <p:spPr>
          <a:xfrm>
            <a:off x="2900983" y="4290576"/>
            <a:ext cx="78488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合同条款应讲解清楚</a:t>
            </a:r>
            <a:endParaRPr lang="zh-CN" altLang="en-US" sz="2800" dirty="0"/>
          </a:p>
        </p:txBody>
      </p:sp>
      <p:sp>
        <p:nvSpPr>
          <p:cNvPr id="5" name="TextBox 5"/>
          <p:cNvSpPr txBox="1"/>
          <p:nvPr/>
        </p:nvSpPr>
        <p:spPr>
          <a:xfrm>
            <a:off x="2900983" y="5136396"/>
            <a:ext cx="78488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/>
              <a:t>4.</a:t>
            </a:r>
            <a:r>
              <a:rPr lang="zh-CN" altLang="en-US" sz="2800" dirty="0" smtClean="0"/>
              <a:t>换位思考</a:t>
            </a:r>
            <a:endParaRPr lang="zh-CN" altLang="en-US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47" y="448"/>
            <a:ext cx="12875857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83636" y="448"/>
            <a:ext cx="4891480" cy="7231757"/>
          </a:xfrm>
          <a:prstGeom prst="rect">
            <a:avLst/>
          </a:pr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140542" y="1210764"/>
            <a:ext cx="8577668" cy="4811127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016829" y="3090590"/>
            <a:ext cx="6825094" cy="992448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zh-CN" altLang="en-US" sz="6000" b="1" spc="316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6000" b="1" spc="316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聆听</a:t>
            </a:r>
            <a:endParaRPr lang="zh-CN" altLang="en-US" sz="6000" b="1" spc="316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1" grpId="0" animBg="1"/>
          <p:bldP spid="22" grpId="0" animBg="1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1" grpId="0" animBg="1"/>
          <p:bldP spid="22" grpId="0" animBg="1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7" y="448"/>
            <a:ext cx="12863159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04066" y="1027458"/>
            <a:ext cx="9250623" cy="549914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2347450" y="448"/>
            <a:ext cx="1627145" cy="3836577"/>
          </a:xfrm>
          <a:custGeom>
            <a:avLst/>
            <a:gdLst>
              <a:gd name="connsiteX0" fmla="*/ 0 w 1543050"/>
              <a:gd name="connsiteY0" fmla="*/ 0 h 2781300"/>
              <a:gd name="connsiteX1" fmla="*/ 1543050 w 1543050"/>
              <a:gd name="connsiteY1" fmla="*/ 0 h 2781300"/>
              <a:gd name="connsiteX2" fmla="*/ 1543050 w 1543050"/>
              <a:gd name="connsiteY2" fmla="*/ 2781300 h 2781300"/>
              <a:gd name="connsiteX3" fmla="*/ 771525 w 1543050"/>
              <a:gd name="connsiteY3" fmla="*/ 1981368 h 2781300"/>
              <a:gd name="connsiteX4" fmla="*/ 0 w 154305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2781300">
                <a:moveTo>
                  <a:pt x="0" y="0"/>
                </a:moveTo>
                <a:lnTo>
                  <a:pt x="1543050" y="0"/>
                </a:lnTo>
                <a:lnTo>
                  <a:pt x="1543050" y="2781300"/>
                </a:lnTo>
                <a:lnTo>
                  <a:pt x="771525" y="1981368"/>
                </a:lnTo>
                <a:lnTo>
                  <a:pt x="0" y="2781300"/>
                </a:lnTo>
                <a:close/>
              </a:path>
            </a:pathLst>
          </a:cu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735717" y="1575572"/>
            <a:ext cx="4250447" cy="481741"/>
            <a:chOff x="5735630" y="1575319"/>
            <a:chExt cx="4250972" cy="481800"/>
          </a:xfrm>
        </p:grpSpPr>
        <p:sp>
          <p:nvSpPr>
            <p:cNvPr id="9" name="文本框 8"/>
            <p:cNvSpPr txBox="1"/>
            <p:nvPr/>
          </p:nvSpPr>
          <p:spPr>
            <a:xfrm>
              <a:off x="7098730" y="1575319"/>
              <a:ext cx="2887872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30" dirty="0" smtClean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团队出发</a:t>
              </a:r>
              <a:endParaRPr lang="zh-CN" altLang="en-US" sz="253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735630" y="1575320"/>
              <a:ext cx="1145170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1</a:t>
              </a:r>
              <a:endParaRPr lang="zh-CN" altLang="en-US" sz="253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6843687" y="1655943"/>
              <a:ext cx="174681" cy="325638"/>
            </a:xfrm>
            <a:prstGeom prst="line">
              <a:avLst/>
            </a:prstGeom>
            <a:ln w="25400">
              <a:solidFill>
                <a:srgbClr val="0E2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5735717" y="2690332"/>
            <a:ext cx="4250447" cy="481740"/>
            <a:chOff x="5735630" y="2690217"/>
            <a:chExt cx="4250972" cy="481799"/>
          </a:xfrm>
        </p:grpSpPr>
        <p:sp>
          <p:nvSpPr>
            <p:cNvPr id="12" name="文本框 11"/>
            <p:cNvSpPr txBox="1"/>
            <p:nvPr/>
          </p:nvSpPr>
          <p:spPr>
            <a:xfrm>
              <a:off x="7098730" y="2690217"/>
              <a:ext cx="2887872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30" dirty="0" smtClean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合同商定过程</a:t>
              </a:r>
              <a:endParaRPr lang="zh-CN" altLang="en-US" sz="253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735630" y="2690217"/>
              <a:ext cx="1145170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2</a:t>
              </a:r>
              <a:endParaRPr lang="zh-CN" altLang="en-US" sz="253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6843687" y="2770840"/>
              <a:ext cx="174681" cy="325638"/>
            </a:xfrm>
            <a:prstGeom prst="line">
              <a:avLst/>
            </a:prstGeom>
            <a:ln w="25400">
              <a:solidFill>
                <a:srgbClr val="0E2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735717" y="3805091"/>
            <a:ext cx="4250447" cy="481741"/>
            <a:chOff x="5735630" y="3805114"/>
            <a:chExt cx="4250972" cy="481800"/>
          </a:xfrm>
        </p:grpSpPr>
        <p:sp>
          <p:nvSpPr>
            <p:cNvPr id="15" name="文本框 14"/>
            <p:cNvSpPr txBox="1"/>
            <p:nvPr/>
          </p:nvSpPr>
          <p:spPr>
            <a:xfrm>
              <a:off x="7098730" y="3805114"/>
              <a:ext cx="2887872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30" dirty="0" smtClean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合同签订</a:t>
              </a:r>
              <a:endParaRPr lang="zh-CN" altLang="en-US" sz="253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735630" y="3805115"/>
              <a:ext cx="1145170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3</a:t>
              </a:r>
              <a:endParaRPr lang="zh-CN" altLang="en-US" sz="253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6843687" y="3885738"/>
              <a:ext cx="174681" cy="325638"/>
            </a:xfrm>
            <a:prstGeom prst="line">
              <a:avLst/>
            </a:prstGeom>
            <a:ln w="25400">
              <a:solidFill>
                <a:srgbClr val="0E2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735717" y="4919852"/>
            <a:ext cx="4250447" cy="481740"/>
            <a:chOff x="5735630" y="4920013"/>
            <a:chExt cx="4250972" cy="481799"/>
          </a:xfrm>
        </p:grpSpPr>
        <p:sp>
          <p:nvSpPr>
            <p:cNvPr id="19" name="文本框 18"/>
            <p:cNvSpPr txBox="1"/>
            <p:nvPr/>
          </p:nvSpPr>
          <p:spPr>
            <a:xfrm>
              <a:off x="7098730" y="4920013"/>
              <a:ext cx="2887872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30" dirty="0" smtClean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合同签订总结</a:t>
              </a:r>
              <a:endParaRPr lang="zh-CN" altLang="en-US" sz="253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735630" y="4920013"/>
              <a:ext cx="1145170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4</a:t>
              </a:r>
              <a:endParaRPr lang="zh-CN" altLang="en-US" sz="253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843687" y="5000636"/>
              <a:ext cx="174681" cy="325638"/>
            </a:xfrm>
            <a:prstGeom prst="line">
              <a:avLst/>
            </a:prstGeom>
            <a:ln w="25400">
              <a:solidFill>
                <a:srgbClr val="0E2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2338354" y="1495221"/>
            <a:ext cx="1645336" cy="87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60" spc="31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060" spc="316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48" y="5905563"/>
            <a:ext cx="8426118" cy="204212"/>
          </a:xfrm>
          <a:prstGeom prst="rect">
            <a:avLst/>
          </a:prstGeom>
          <a:solidFill>
            <a:srgbClr val="0E2234"/>
          </a:solidFill>
          <a:ln>
            <a:noFill/>
          </a:ln>
          <a:effectLst>
            <a:outerShdw blurRad="190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427266" y="5905563"/>
            <a:ext cx="4439495" cy="206624"/>
          </a:xfrm>
          <a:prstGeom prst="rect">
            <a:avLst/>
          </a:prstGeom>
          <a:solidFill>
            <a:srgbClr val="0E2234"/>
          </a:solidFill>
          <a:ln>
            <a:noFill/>
          </a:ln>
          <a:effectLst>
            <a:outerShdw blurRad="190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3" grpId="0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47" y="448"/>
            <a:ext cx="12875857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83636" y="448"/>
            <a:ext cx="4891480" cy="7231757"/>
          </a:xfrm>
          <a:prstGeom prst="rect">
            <a:avLst/>
          </a:pr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772098" y="1165565"/>
            <a:ext cx="3314556" cy="24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</a:t>
            </a:r>
            <a:r>
              <a:rPr lang="en-US" altLang="zh-CN" sz="7590" dirty="0">
                <a:solidFill>
                  <a:schemeClr val="bg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</a:t>
            </a:r>
            <a:r>
              <a:rPr lang="en-US" altLang="zh-CN" sz="759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zh-CN" sz="759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759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endParaRPr lang="zh-CN" altLang="en-US" sz="759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18818" y="3516025"/>
            <a:ext cx="9021114" cy="2165899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83807" y="4063466"/>
            <a:ext cx="7091139" cy="106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325" spc="316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团队出发</a:t>
            </a:r>
            <a:endParaRPr lang="zh-CN" altLang="en-US" sz="6325" spc="316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1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108"/>
          <p:cNvSpPr>
            <a:spLocks noChangeAspect="1"/>
          </p:cNvSpPr>
          <p:nvPr/>
        </p:nvSpPr>
        <p:spPr>
          <a:xfrm>
            <a:off x="1038140" y="1429826"/>
            <a:ext cx="782723" cy="782723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6887" y="1559577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团队</a:t>
            </a:r>
            <a:r>
              <a:rPr lang="zh-CN" altLang="en-US" sz="2800" dirty="0" smtClean="0"/>
              <a:t>出发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08895" y="279836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出发时间：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38</a:t>
            </a:r>
            <a:endParaRPr lang="zh-CN" alt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108895" y="368833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地点：玛琪国际音乐教育机构</a:t>
            </a:r>
            <a:endParaRPr lang="zh-CN" alt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121124" y="458167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成员：全体成员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00" y="1816125"/>
            <a:ext cx="4819883" cy="361632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47" y="448"/>
            <a:ext cx="12875857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83636" y="448"/>
            <a:ext cx="4891480" cy="7231757"/>
          </a:xfrm>
          <a:prstGeom prst="rect">
            <a:avLst/>
          </a:pr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772098" y="1165565"/>
            <a:ext cx="3314556" cy="24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</a:t>
            </a:r>
            <a:r>
              <a:rPr lang="en-US" altLang="zh-CN" sz="7590" dirty="0">
                <a:solidFill>
                  <a:schemeClr val="bg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</a:t>
            </a:r>
            <a:r>
              <a:rPr lang="en-US" altLang="zh-CN" sz="759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zh-CN" sz="759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759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endParaRPr lang="zh-CN" altLang="en-US" sz="759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18818" y="3516025"/>
            <a:ext cx="9021114" cy="2165899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83807" y="4063466"/>
            <a:ext cx="7091139" cy="106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325" spc="316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合同签订过程</a:t>
            </a:r>
            <a:endParaRPr lang="zh-CN" altLang="en-US" sz="6325" spc="316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108"/>
          <p:cNvSpPr>
            <a:spLocks noChangeAspect="1"/>
          </p:cNvSpPr>
          <p:nvPr/>
        </p:nvSpPr>
        <p:spPr>
          <a:xfrm>
            <a:off x="1038140" y="1429826"/>
            <a:ext cx="782723" cy="782723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6887" y="155957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合同商定过程</a:t>
            </a:r>
            <a:endParaRPr lang="zh-CN" altLang="en-US" sz="2400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15" y="2305174"/>
            <a:ext cx="5040560" cy="3781897"/>
          </a:xfrm>
          <a:prstGeom prst="round1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863" y="3439416"/>
            <a:ext cx="338437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600" dirty="0" smtClean="0"/>
              <a:t>合同提前半小时发送给店主，到地点后</a:t>
            </a:r>
            <a:r>
              <a:rPr lang="zh-CN" altLang="en-US" sz="2400" kern="1600" dirty="0" smtClean="0">
                <a:sym typeface="+mn-ea"/>
              </a:rPr>
              <a:t>商讨</a:t>
            </a:r>
            <a:r>
              <a:rPr lang="zh-CN" altLang="en-US" sz="2400" kern="1600" dirty="0" smtClean="0"/>
              <a:t>具体细节。</a:t>
            </a:r>
            <a:endParaRPr lang="zh-CN" altLang="en-US" sz="2400" kern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108"/>
          <p:cNvSpPr>
            <a:spLocks noChangeAspect="1"/>
          </p:cNvSpPr>
          <p:nvPr/>
        </p:nvSpPr>
        <p:spPr>
          <a:xfrm>
            <a:off x="1038140" y="1429826"/>
            <a:ext cx="782723" cy="782723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6887" y="155957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合同商定过程</a:t>
            </a:r>
            <a:endParaRPr lang="zh-CN" altLang="en-US" sz="2400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600" y="5486400"/>
            <a:ext cx="5946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600" dirty="0" smtClean="0"/>
              <a:t>我们和店主根据合同内容逐一进行了商谈。</a:t>
            </a:r>
            <a:endParaRPr lang="zh-CN" altLang="en-US" sz="2400" kern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85" y="2327287"/>
            <a:ext cx="3433861" cy="2576402"/>
          </a:xfrm>
          <a:prstGeom prst="round1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67" y="2327287"/>
            <a:ext cx="3476751" cy="2608584"/>
          </a:xfrm>
          <a:prstGeom prst="round2Same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108"/>
          <p:cNvSpPr>
            <a:spLocks noChangeAspect="1"/>
          </p:cNvSpPr>
          <p:nvPr/>
        </p:nvSpPr>
        <p:spPr>
          <a:xfrm>
            <a:off x="1038140" y="1429826"/>
            <a:ext cx="782723" cy="782723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</a:t>
            </a:r>
            <a:r>
              <a:rPr lang="en-US" altLang="en-AU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US" altLang="en-AU" sz="2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6887" y="155957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合同商定过程</a:t>
            </a:r>
            <a:endParaRPr lang="zh-CN" altLang="en-US" sz="2400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339" y="4956423"/>
            <a:ext cx="3384376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600" dirty="0" smtClean="0"/>
              <a:t>团队成员与店主具体商量上线费用事项</a:t>
            </a:r>
            <a:endParaRPr lang="zh-CN" altLang="en-US" sz="2400" kern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42" y="1753513"/>
            <a:ext cx="3764178" cy="2824237"/>
          </a:xfrm>
          <a:prstGeom prst="round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34" y="3838256"/>
            <a:ext cx="3796964" cy="2848836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47" y="448"/>
            <a:ext cx="12875857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83636" y="448"/>
            <a:ext cx="4891480" cy="7231757"/>
          </a:xfrm>
          <a:prstGeom prst="rect">
            <a:avLst/>
          </a:pr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772098" y="1165565"/>
            <a:ext cx="3314556" cy="24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9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</a:t>
            </a:r>
            <a:r>
              <a:rPr lang="en-US" altLang="zh-CN" sz="7590" dirty="0">
                <a:solidFill>
                  <a:schemeClr val="bg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</a:t>
            </a:r>
            <a:r>
              <a:rPr lang="en-US" altLang="zh-CN" sz="759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zh-CN" sz="759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759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endParaRPr lang="zh-CN" altLang="en-US" sz="759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18818" y="3516025"/>
            <a:ext cx="9021114" cy="2165899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83807" y="4063466"/>
            <a:ext cx="70911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合同签订</a:t>
            </a:r>
            <a:endParaRPr lang="zh-CN" altLang="en-US" sz="6600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13" grpId="0"/>
      <p:bldP spid="14" grpId="0" animBg="1"/>
      <p:bldP spid="15" grpId="0"/>
    </p:bldLst>
  </p:timing>
</p:sld>
</file>

<file path=ppt/tags/tag1.xml><?xml version="1.0" encoding="utf-8"?>
<p:tagLst xmlns:p="http://schemas.openxmlformats.org/presentationml/2006/main">
  <p:tag name="ISPRING_ULTRA_SCORM_COURSE_ID" val="E6ECFD19-AC39-45B6-BD3A-2F8820C35C9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268"/>
</p:tagLst>
</file>

<file path=ppt/theme/theme1.xml><?xml version="1.0" encoding="utf-8"?>
<a:theme xmlns:a="http://schemas.openxmlformats.org/drawingml/2006/main" name="第一PPT，www.1ppt.com">
  <a:themeElements>
    <a:clrScheme name="自定义 8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BC2E5"/>
      </a:accent1>
      <a:accent2>
        <a:srgbClr val="0E2234"/>
      </a:accent2>
      <a:accent3>
        <a:srgbClr val="9BC2E5"/>
      </a:accent3>
      <a:accent4>
        <a:srgbClr val="0E2234"/>
      </a:accent4>
      <a:accent5>
        <a:srgbClr val="9BC2E5"/>
      </a:accent5>
      <a:accent6>
        <a:srgbClr val="0E2234"/>
      </a:accent6>
      <a:hlink>
        <a:srgbClr val="9BC2E5"/>
      </a:hlink>
      <a:folHlink>
        <a:srgbClr val="0E223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WPS 演示</Application>
  <PresentationFormat>自定义</PresentationFormat>
  <Paragraphs>98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Calibri</vt:lpstr>
      <vt:lpstr>Arabic Typesetting</vt:lpstr>
      <vt:lpstr>Mongolian Baiti</vt:lpstr>
      <vt:lpstr>Arial Unicode MS</vt:lpstr>
      <vt:lpstr>Calibri Light</vt:lpstr>
      <vt:lpstr>Arabic Typesetting</vt:lpstr>
      <vt:lpstr>魂心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简洁蓝色</dc:title>
  <dc:creator/>
  <cp:keywords>www.1ppt.com</cp:keywords>
  <cp:lastModifiedBy>Administrator</cp:lastModifiedBy>
  <cp:revision>5</cp:revision>
  <dcterms:created xsi:type="dcterms:W3CDTF">2016-10-17T14:00:00Z</dcterms:created>
  <dcterms:modified xsi:type="dcterms:W3CDTF">2019-10-17T10:25:23Z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