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18"/>
  </p:notesMasterIdLst>
  <p:handoutMasterIdLst>
    <p:handoutMasterId r:id="rId19"/>
  </p:handoutMasterIdLst>
  <p:sldIdLst>
    <p:sldId id="4631" r:id="rId2"/>
    <p:sldId id="4632" r:id="rId3"/>
    <p:sldId id="4633" r:id="rId4"/>
    <p:sldId id="4639" r:id="rId5"/>
    <p:sldId id="4640" r:id="rId6"/>
    <p:sldId id="4653" r:id="rId7"/>
    <p:sldId id="4654" r:id="rId8"/>
    <p:sldId id="4638" r:id="rId9"/>
    <p:sldId id="4634" r:id="rId10"/>
    <p:sldId id="4635" r:id="rId11"/>
    <p:sldId id="4647" r:id="rId12"/>
    <p:sldId id="4649" r:id="rId13"/>
    <p:sldId id="4655" r:id="rId14"/>
    <p:sldId id="4643" r:id="rId15"/>
    <p:sldId id="4656" r:id="rId16"/>
    <p:sldId id="4652" r:id="rId17"/>
  </p:sldIdLst>
  <p:sldSz cx="12858750" cy="7232650"/>
  <p:notesSz cx="6858000" cy="9144000"/>
  <p:custDataLst>
    <p:tags r:id="rId2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5B3E"/>
    <a:srgbClr val="27B6B9"/>
    <a:srgbClr val="FFFFFF"/>
    <a:srgbClr val="29ABE2"/>
    <a:srgbClr val="262626"/>
    <a:srgbClr val="F66E4F"/>
    <a:srgbClr val="73DB29"/>
    <a:srgbClr val="FED40D"/>
    <a:srgbClr val="3AD1B5"/>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9" autoAdjust="0"/>
    <p:restoredTop sz="95274" autoAdjust="0"/>
  </p:normalViewPr>
  <p:slideViewPr>
    <p:cSldViewPr>
      <p:cViewPr varScale="1">
        <p:scale>
          <a:sx n="108" d="100"/>
          <a:sy n="108" d="100"/>
        </p:scale>
        <p:origin x="420" y="108"/>
      </p:cViewPr>
      <p:guideLst>
        <p:guide orient="horz" pos="328"/>
        <p:guide pos="4050"/>
        <p:guide pos="557"/>
        <p:guide orient="horz" pos="4183"/>
        <p:guide pos="7497"/>
        <p:guide pos="6908"/>
      </p:guideLst>
    </p:cSldViewPr>
  </p:slideViewPr>
  <p:outlineViewPr>
    <p:cViewPr>
      <p:scale>
        <a:sx n="100" d="100"/>
        <a:sy n="100" d="100"/>
      </p:scale>
      <p:origin x="0" y="-10374"/>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426868-F534-49E3-A0E7-D0AD307174B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8648C341-D8E9-437A-B3F4-2697284C9682}">
      <dgm:prSet phldrT="[文本]"/>
      <dgm:spPr>
        <a:xfrm>
          <a:off x="2422113" y="738266"/>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大程教育</a:t>
          </a:r>
        </a:p>
      </dgm:t>
    </dgm:pt>
    <dgm:pt modelId="{0259916E-5A95-4F59-A98F-B0A837C9E44B}" type="parTrans" cxnId="{4A8BDD07-13E2-439F-8594-8818C9284C5F}">
      <dgm:prSet/>
      <dgm:spPr/>
      <dgm:t>
        <a:bodyPr/>
        <a:lstStyle/>
        <a:p>
          <a:endParaRPr lang="zh-CN" altLang="en-US"/>
        </a:p>
      </dgm:t>
    </dgm:pt>
    <dgm:pt modelId="{BE4DD0F7-9003-463A-9E48-5B4C8EB5EB19}" type="sibTrans" cxnId="{4A8BDD07-13E2-439F-8594-8818C9284C5F}">
      <dgm:prSet/>
      <dgm:spPr/>
      <dgm:t>
        <a:bodyPr/>
        <a:lstStyle/>
        <a:p>
          <a:endParaRPr lang="zh-CN" altLang="en-US"/>
        </a:p>
      </dgm:t>
    </dgm:pt>
    <dgm:pt modelId="{548A3A11-DC96-40BC-BC5F-EB4787167732}" type="asst">
      <dgm:prSet phldrT="[文本]"/>
      <dgm:spPr>
        <a:xfrm>
          <a:off x="648021"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首页</a:t>
          </a:r>
        </a:p>
      </dgm:t>
    </dgm:pt>
    <dgm:pt modelId="{5DBC381C-8F00-4A88-9A9B-EDF5B37CC55B}" type="parTrans" cxnId="{321E9A45-6632-49D0-9E09-8BEE8425BA90}">
      <dgm:prSet/>
      <dgm:spPr>
        <a:xfrm>
          <a:off x="836182" y="994434"/>
          <a:ext cx="1774091" cy="140717"/>
        </a:xfrm>
        <a:custGeom>
          <a:avLst/>
          <a:gdLst/>
          <a:ahLst/>
          <a:cxnLst/>
          <a:rect l="0" t="0" r="0" b="0"/>
          <a:pathLst>
            <a:path>
              <a:moveTo>
                <a:pt x="1774091" y="0"/>
              </a:moveTo>
              <a:lnTo>
                <a:pt x="1774091"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150523A6-E56D-4C86-B30E-3EB5DF9E3A33}" type="sibTrans" cxnId="{321E9A45-6632-49D0-9E09-8BEE8425BA90}">
      <dgm:prSet/>
      <dgm:spPr/>
      <dgm:t>
        <a:bodyPr/>
        <a:lstStyle/>
        <a:p>
          <a:endParaRPr lang="zh-CN" altLang="en-US"/>
        </a:p>
      </dgm:t>
    </dgm:pt>
    <dgm:pt modelId="{1DBD5DB1-D431-4EC7-BCFF-5800A8E29E0F}">
      <dgm:prSet phldrT="[文本]"/>
      <dgm:spPr>
        <a:xfrm>
          <a:off x="3013477"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gm:t>
    </dgm:pt>
    <dgm:pt modelId="{74AF6734-0664-4CAE-9C3F-48C3B9322116}" type="parTrans" cxnId="{564B910A-C522-4678-A83B-B6689D845C49}">
      <dgm:prSet/>
      <dgm:spPr>
        <a:xfrm>
          <a:off x="2610274" y="994434"/>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4E993FA5-8123-43D0-BE51-0547F19B371D}" type="sibTrans" cxnId="{564B910A-C522-4678-A83B-B6689D845C49}">
      <dgm:prSet/>
      <dgm:spPr/>
      <dgm:t>
        <a:bodyPr/>
        <a:lstStyle/>
        <a:p>
          <a:endParaRPr lang="zh-CN" altLang="en-US"/>
        </a:p>
      </dgm:t>
    </dgm:pt>
    <dgm:pt modelId="{9D444E78-7A9D-4115-8372-85CD71E26715}">
      <dgm:prSet phldrT="[文本]"/>
      <dgm:spPr>
        <a:xfrm>
          <a:off x="4196205"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gm:t>
    </dgm:pt>
    <dgm:pt modelId="{0D87DE9C-637E-4A7D-871E-C46C6FC3F598}" type="parTrans" cxnId="{D1FF3C41-6153-49A6-A921-CDE5C37B31B5}">
      <dgm:prSet/>
      <dgm:spPr>
        <a:xfrm>
          <a:off x="2610274" y="994434"/>
          <a:ext cx="1774091" cy="140717"/>
        </a:xfrm>
        <a:custGeom>
          <a:avLst/>
          <a:gdLst/>
          <a:ahLst/>
          <a:cxnLst/>
          <a:rect l="0" t="0" r="0" b="0"/>
          <a:pathLst>
            <a:path>
              <a:moveTo>
                <a:pt x="0" y="0"/>
              </a:moveTo>
              <a:lnTo>
                <a:pt x="0" y="95895"/>
              </a:lnTo>
              <a:lnTo>
                <a:pt x="1774091" y="95895"/>
              </a:lnTo>
              <a:lnTo>
                <a:pt x="1774091"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C4C014DE-6C38-466E-829C-8D1FBAA6ED73}" type="sibTrans" cxnId="{D1FF3C41-6153-49A6-A921-CDE5C37B31B5}">
      <dgm:prSet/>
      <dgm:spPr/>
      <dgm:t>
        <a:bodyPr/>
        <a:lstStyle/>
        <a:p>
          <a:endParaRPr lang="zh-CN" altLang="en-US"/>
        </a:p>
      </dgm:t>
    </dgm:pt>
    <dgm:pt modelId="{12C82088-AAA3-47F9-BD89-A9B89DEED620}" type="asst">
      <dgm:prSet/>
      <dgm:spPr>
        <a:xfrm>
          <a:off x="1239385"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发展历程</a:t>
          </a:r>
        </a:p>
      </dgm:t>
    </dgm:pt>
    <dgm:pt modelId="{F4753DF9-7E36-4ADF-85A9-ACFD75C13B45}" type="parTrans" cxnId="{207C3E69-0A0F-40C2-B50F-BE00675D7A8E}">
      <dgm:prSet/>
      <dgm:spPr>
        <a:xfrm>
          <a:off x="1427546" y="994434"/>
          <a:ext cx="1182727" cy="140717"/>
        </a:xfrm>
        <a:custGeom>
          <a:avLst/>
          <a:gdLst/>
          <a:ahLst/>
          <a:cxnLst/>
          <a:rect l="0" t="0" r="0" b="0"/>
          <a:pathLst>
            <a:path>
              <a:moveTo>
                <a:pt x="1182727" y="0"/>
              </a:moveTo>
              <a:lnTo>
                <a:pt x="1182727"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6AC95204-F4F2-47D5-9780-71F23E36F099}" type="sibTrans" cxnId="{207C3E69-0A0F-40C2-B50F-BE00675D7A8E}">
      <dgm:prSet/>
      <dgm:spPr/>
      <dgm:t>
        <a:bodyPr/>
        <a:lstStyle/>
        <a:p>
          <a:endParaRPr lang="zh-CN" altLang="en-US"/>
        </a:p>
      </dgm:t>
    </dgm:pt>
    <dgm:pt modelId="{A11E6FCC-7704-4837-9F28-C297F730C2DF}" type="asst">
      <dgm:prSet/>
      <dgm:spPr>
        <a:xfrm>
          <a:off x="2422113"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课程中心</a:t>
          </a:r>
        </a:p>
      </dgm:t>
    </dgm:pt>
    <dgm:pt modelId="{4160D73A-7311-48EF-8A91-F0C4569FA9BD}" type="parTrans" cxnId="{DAFE3AC7-CBF8-48CF-AFF9-0E893859AE29}">
      <dgm:prSet/>
      <dgm:spPr>
        <a:xfrm>
          <a:off x="2564554" y="994434"/>
          <a:ext cx="91440" cy="140717"/>
        </a:xfrm>
        <a:custGeom>
          <a:avLst/>
          <a:gdLst/>
          <a:ahLst/>
          <a:cxnLst/>
          <a:rect l="0" t="0" r="0" b="0"/>
          <a:pathLst>
            <a:path>
              <a:moveTo>
                <a:pt x="45720" y="0"/>
              </a:moveTo>
              <a:lnTo>
                <a:pt x="4572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D744AA6A-DE64-490A-9C66-701B8B5E189A}" type="sibTrans" cxnId="{DAFE3AC7-CBF8-48CF-AFF9-0E893859AE29}">
      <dgm:prSet/>
      <dgm:spPr/>
      <dgm:t>
        <a:bodyPr/>
        <a:lstStyle/>
        <a:p>
          <a:endParaRPr lang="zh-CN" altLang="en-US"/>
        </a:p>
      </dgm:t>
    </dgm:pt>
    <dgm:pt modelId="{EA8836C7-914F-47C2-A1AA-32FD857C4754}">
      <dgm:prSet/>
      <dgm:spPr>
        <a:xfrm>
          <a:off x="56657"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gm:t>
    </dgm:pt>
    <dgm:pt modelId="{BE29C8CB-F67E-4287-A25E-173C496D5A8F}" type="parTrans" cxnId="{B3CF86D6-9578-42D8-8712-E1AECAACCD50}">
      <dgm:prSet/>
      <dgm:spPr>
        <a:xfrm>
          <a:off x="244818" y="1442392"/>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3617605F-8BF4-48E1-B3AF-8B11BE1BBF5B}" type="sibTrans" cxnId="{B3CF86D6-9578-42D8-8712-E1AECAACCD50}">
      <dgm:prSet/>
      <dgm:spPr/>
      <dgm:t>
        <a:bodyPr/>
        <a:lstStyle/>
        <a:p>
          <a:endParaRPr lang="zh-CN" altLang="en-US"/>
        </a:p>
      </dgm:t>
    </dgm:pt>
    <dgm:pt modelId="{EEC4AF11-47C4-4256-8FC9-69F075DEA498}">
      <dgm:prSet/>
      <dgm:spPr>
        <a:xfrm>
          <a:off x="648021"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课程简介</a:t>
          </a:r>
        </a:p>
      </dgm:t>
    </dgm:pt>
    <dgm:pt modelId="{2933423C-83E2-4624-A8CB-FD899955A56C}" type="parTrans" cxnId="{362C89D8-276C-4042-9BC1-01C8C57D0936}">
      <dgm:prSet/>
      <dgm:spPr>
        <a:xfrm>
          <a:off x="790462" y="1442392"/>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83BB5221-7523-4E1A-9C0A-23473AE87A60}" type="sibTrans" cxnId="{362C89D8-276C-4042-9BC1-01C8C57D0936}">
      <dgm:prSet/>
      <dgm:spPr/>
      <dgm:t>
        <a:bodyPr/>
        <a:lstStyle/>
        <a:p>
          <a:endParaRPr lang="zh-CN" altLang="en-US"/>
        </a:p>
      </dgm:t>
    </dgm:pt>
    <dgm:pt modelId="{B187813E-B857-48AC-9AB4-37FC3D953FE0}">
      <dgm:prSet/>
      <dgm:spPr>
        <a:xfrm>
          <a:off x="1239385"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发展历程</a:t>
          </a:r>
        </a:p>
      </dgm:t>
    </dgm:pt>
    <dgm:pt modelId="{29473A24-C0A4-45A0-A468-1EE4ACF7B586}" type="parTrans" cxnId="{1F62C6E5-3BDF-4F80-9B42-A8DFCB00D8ED}">
      <dgm:prSet/>
      <dgm:spPr>
        <a:xfrm>
          <a:off x="836182" y="1442392"/>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274DEDC7-F649-4058-B907-A0C1328AE93A}" type="sibTrans" cxnId="{1F62C6E5-3BDF-4F80-9B42-A8DFCB00D8ED}">
      <dgm:prSet/>
      <dgm:spPr/>
      <dgm:t>
        <a:bodyPr/>
        <a:lstStyle/>
        <a:p>
          <a:endParaRPr lang="zh-CN" altLang="en-US"/>
        </a:p>
      </dgm:t>
    </dgm:pt>
    <dgm:pt modelId="{8F085564-D48F-4087-985B-A32B941A10E2}">
      <dgm:prSet/>
      <dgm:spPr>
        <a:xfrm>
          <a:off x="1830749"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1</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6D88180A-BE8B-4650-873E-59819269E828}" type="parTrans" cxnId="{18D5151A-F723-4568-9537-225B30EC32BD}">
      <dgm:prSet/>
      <dgm:spPr>
        <a:xfrm>
          <a:off x="2018910" y="1442392"/>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E84223C4-33FF-49A5-B969-B0EC9936E127}" type="sibTrans" cxnId="{18D5151A-F723-4568-9537-225B30EC32BD}">
      <dgm:prSet/>
      <dgm:spPr/>
      <dgm:t>
        <a:bodyPr/>
        <a:lstStyle/>
        <a:p>
          <a:endParaRPr lang="zh-CN" altLang="en-US"/>
        </a:p>
      </dgm:t>
    </dgm:pt>
    <dgm:pt modelId="{9CF6BC34-0F36-4B48-9AF0-2FF97E0B45EB}">
      <dgm:prSet/>
      <dgm:spPr>
        <a:xfrm>
          <a:off x="2422113"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2</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86E81894-B62B-4BAE-B534-FC7EFE83EB00}" type="parTrans" cxnId="{07DAEEC7-E4D4-43CD-95BE-C71ECCAB45CE}">
      <dgm:prSet/>
      <dgm:spPr>
        <a:xfrm>
          <a:off x="2564554" y="1442392"/>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AF231C16-AB66-4E58-B5F6-577ABD9607AF}" type="sibTrans" cxnId="{07DAEEC7-E4D4-43CD-95BE-C71ECCAB45CE}">
      <dgm:prSet/>
      <dgm:spPr/>
      <dgm:t>
        <a:bodyPr/>
        <a:lstStyle/>
        <a:p>
          <a:endParaRPr lang="zh-CN" altLang="en-US"/>
        </a:p>
      </dgm:t>
    </dgm:pt>
    <dgm:pt modelId="{B134DA5D-CFD7-4BAA-9B49-5C2498A1BF11}">
      <dgm:prSet/>
      <dgm:spPr>
        <a:xfrm>
          <a:off x="3013477"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a:t>
          </a: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3</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D7C0AAA4-9523-45F2-8699-EFB5FA80201C}" type="parTrans" cxnId="{DD98C1FF-13C0-400E-AB3B-3C664C2D9457}">
      <dgm:prSet/>
      <dgm:spPr>
        <a:xfrm>
          <a:off x="2610274" y="1442392"/>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A64B7F33-528E-402A-AF3A-F6D63B8D805A}" type="sibTrans" cxnId="{DD98C1FF-13C0-400E-AB3B-3C664C2D9457}">
      <dgm:prSet/>
      <dgm:spPr/>
      <dgm:t>
        <a:bodyPr/>
        <a:lstStyle/>
        <a:p>
          <a:endParaRPr lang="zh-CN" altLang="en-US"/>
        </a:p>
      </dgm:t>
    </dgm:pt>
    <dgm:pt modelId="{A270A479-7550-4871-B9F2-62689CBB9D72}">
      <dgm:prSet/>
      <dgm:spPr>
        <a:xfrm>
          <a:off x="3013477" y="2082140"/>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4</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EEF4F25D-BECA-4BB3-9847-49636FCAEA79}" type="parTrans" cxnId="{69D378FD-AC54-4B09-B539-E86B7610B111}">
      <dgm:prSet/>
      <dgm:spPr>
        <a:xfrm>
          <a:off x="3155918" y="1890350"/>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DA5F51DA-5B45-4850-8054-1F699DF059EC}" type="sibTrans" cxnId="{69D378FD-AC54-4B09-B539-E86B7610B111}">
      <dgm:prSet/>
      <dgm:spPr/>
      <dgm:t>
        <a:bodyPr/>
        <a:lstStyle/>
        <a:p>
          <a:endParaRPr lang="zh-CN" altLang="en-US"/>
        </a:p>
      </dgm:t>
    </dgm:pt>
    <dgm:pt modelId="{9BBFE3BE-35A1-4F16-A856-CC7F0401B17C}">
      <dgm:prSet/>
      <dgm:spPr>
        <a:xfrm>
          <a:off x="3604841"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招聘</a:t>
          </a:r>
        </a:p>
      </dgm:t>
    </dgm:pt>
    <dgm:pt modelId="{94AB8955-BA3D-4E1A-AFC2-2C522EC087EB}" type="parTrans" cxnId="{8A03196A-6274-45D5-A407-1FA97AAAB4EF}">
      <dgm:prSet/>
      <dgm:spPr>
        <a:xfrm>
          <a:off x="3793002" y="1442392"/>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A3FD3996-2125-4F7B-A381-5BD59B9A4E72}" type="sibTrans" cxnId="{8A03196A-6274-45D5-A407-1FA97AAAB4EF}">
      <dgm:prSet/>
      <dgm:spPr/>
      <dgm:t>
        <a:bodyPr/>
        <a:lstStyle/>
        <a:p>
          <a:endParaRPr lang="zh-CN" altLang="en-US"/>
        </a:p>
      </dgm:t>
    </dgm:pt>
    <dgm:pt modelId="{4A05BE6C-1990-4374-AD43-4690F95B334A}">
      <dgm:prSet/>
      <dgm:spPr>
        <a:xfrm>
          <a:off x="4196205"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报名</a:t>
          </a:r>
        </a:p>
      </dgm:t>
    </dgm:pt>
    <dgm:pt modelId="{AAC78F22-6B96-4185-8AD3-CD009D224090}" type="parTrans" cxnId="{41977C25-2C13-4777-B13B-A6ACE89D178A}">
      <dgm:prSet/>
      <dgm:spPr>
        <a:xfrm>
          <a:off x="4338646" y="1442392"/>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9FE95B9B-D7ED-44D7-96C1-7DE48F81A2B3}" type="sibTrans" cxnId="{41977C25-2C13-4777-B13B-A6ACE89D178A}">
      <dgm:prSet/>
      <dgm:spPr/>
      <dgm:t>
        <a:bodyPr/>
        <a:lstStyle/>
        <a:p>
          <a:endParaRPr lang="zh-CN" altLang="en-US"/>
        </a:p>
      </dgm:t>
    </dgm:pt>
    <dgm:pt modelId="{3F31C8C6-6E87-4F8A-B0D2-9ED08D61E575}">
      <dgm:prSet/>
      <dgm:spPr>
        <a:xfrm>
          <a:off x="4787569"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地址</a:t>
          </a:r>
        </a:p>
      </dgm:t>
    </dgm:pt>
    <dgm:pt modelId="{6FC290C1-19C2-4B14-B04E-6C679579242B}" type="parTrans" cxnId="{68AD3C1E-B004-40FF-A557-279591679CBD}">
      <dgm:prSet/>
      <dgm:spPr>
        <a:xfrm>
          <a:off x="4384366" y="1442392"/>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CCB5E2DB-35F2-4ABA-8BF8-56F92FAC63F4}" type="sibTrans" cxnId="{68AD3C1E-B004-40FF-A557-279591679CBD}">
      <dgm:prSet/>
      <dgm:spPr/>
      <dgm:t>
        <a:bodyPr/>
        <a:lstStyle/>
        <a:p>
          <a:endParaRPr lang="zh-CN" altLang="en-US"/>
        </a:p>
      </dgm:t>
    </dgm:pt>
    <dgm:pt modelId="{DEB22442-6590-4CF0-86A0-0656F3B6A921}">
      <dgm:prSet/>
      <dgm:spPr>
        <a:xfrm>
          <a:off x="1239385" y="2082140"/>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gm:t>
    </dgm:pt>
    <dgm:pt modelId="{B8185842-21AE-4F2D-A2D6-995F5FB8E950}" type="parTrans" cxnId="{6BE5D1DC-0C14-4249-800C-8AF6073648BB}">
      <dgm:prSet/>
      <dgm:spPr>
        <a:xfrm>
          <a:off x="1381826" y="1890350"/>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CBAC84CB-25EC-4907-97F3-E4AC2F16C7E6}" type="sibTrans" cxnId="{6BE5D1DC-0C14-4249-800C-8AF6073648BB}">
      <dgm:prSet/>
      <dgm:spPr/>
      <dgm:t>
        <a:bodyPr/>
        <a:lstStyle/>
        <a:p>
          <a:endParaRPr lang="zh-CN" altLang="en-US"/>
        </a:p>
      </dgm:t>
    </dgm:pt>
    <dgm:pt modelId="{4F1F1167-A300-4637-A277-5DD6B767A1BF}" type="pres">
      <dgm:prSet presAssocID="{51426868-F534-49E3-A0E7-D0AD307174B5}" presName="hierChild1" presStyleCnt="0">
        <dgm:presLayoutVars>
          <dgm:chPref val="1"/>
          <dgm:dir/>
          <dgm:animOne val="branch"/>
          <dgm:animLvl val="lvl"/>
          <dgm:resizeHandles/>
        </dgm:presLayoutVars>
      </dgm:prSet>
      <dgm:spPr/>
    </dgm:pt>
    <dgm:pt modelId="{2630F65C-2272-49A8-86B6-182F5AE2D9DB}" type="pres">
      <dgm:prSet presAssocID="{8648C341-D8E9-437A-B3F4-2697284C9682}" presName="hierRoot1" presStyleCnt="0"/>
      <dgm:spPr/>
    </dgm:pt>
    <dgm:pt modelId="{CE582243-B0DE-4FE0-815C-173E941883E0}" type="pres">
      <dgm:prSet presAssocID="{8648C341-D8E9-437A-B3F4-2697284C9682}" presName="composite" presStyleCnt="0"/>
      <dgm:spPr/>
    </dgm:pt>
    <dgm:pt modelId="{88BAD075-D403-4A14-8A78-0ECDF077DDA9}" type="pres">
      <dgm:prSet presAssocID="{8648C341-D8E9-437A-B3F4-2697284C9682}" presName="background" presStyleLbl="node0" presStyleIdx="0" presStyleCnt="1"/>
      <dgm:spPr>
        <a:xfrm>
          <a:off x="2368353" y="687193"/>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E7E68F03-26A3-4364-81F3-B9840732CDA4}" type="pres">
      <dgm:prSet presAssocID="{8648C341-D8E9-437A-B3F4-2697284C9682}" presName="text" presStyleLbl="fgAcc0" presStyleIdx="0" presStyleCnt="1">
        <dgm:presLayoutVars>
          <dgm:chPref val="3"/>
        </dgm:presLayoutVars>
      </dgm:prSet>
      <dgm:spPr/>
    </dgm:pt>
    <dgm:pt modelId="{C355F36B-CEB7-4083-9381-62B090E53EAB}" type="pres">
      <dgm:prSet presAssocID="{8648C341-D8E9-437A-B3F4-2697284C9682}" presName="hierChild2" presStyleCnt="0"/>
      <dgm:spPr/>
    </dgm:pt>
    <dgm:pt modelId="{1676B563-3C1C-46EB-AA98-2C1EFA1DD615}" type="pres">
      <dgm:prSet presAssocID="{5DBC381C-8F00-4A88-9A9B-EDF5B37CC55B}" presName="Name10" presStyleLbl="parChTrans1D2" presStyleIdx="0" presStyleCnt="5"/>
      <dgm:spPr/>
    </dgm:pt>
    <dgm:pt modelId="{CA99EFC0-607F-475D-AE93-6D5A39C62382}" type="pres">
      <dgm:prSet presAssocID="{548A3A11-DC96-40BC-BC5F-EB4787167732}" presName="hierRoot2" presStyleCnt="0"/>
      <dgm:spPr/>
    </dgm:pt>
    <dgm:pt modelId="{DBC8D685-39CC-47AD-B8F8-CC7A6B1AC52A}" type="pres">
      <dgm:prSet presAssocID="{548A3A11-DC96-40BC-BC5F-EB4787167732}" presName="composite2" presStyleCnt="0"/>
      <dgm:spPr/>
    </dgm:pt>
    <dgm:pt modelId="{150999E2-C5F9-4FED-8412-13759CD8847C}" type="pres">
      <dgm:prSet presAssocID="{548A3A11-DC96-40BC-BC5F-EB4787167732}" presName="background2" presStyleLbl="asst1" presStyleIdx="0" presStyleCnt="3"/>
      <dgm:spPr>
        <a:xfrm>
          <a:off x="594261"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909AA795-9435-401C-B2D2-30D47408F137}" type="pres">
      <dgm:prSet presAssocID="{548A3A11-DC96-40BC-BC5F-EB4787167732}" presName="text2" presStyleLbl="fgAcc2" presStyleIdx="0" presStyleCnt="5">
        <dgm:presLayoutVars>
          <dgm:chPref val="3"/>
        </dgm:presLayoutVars>
      </dgm:prSet>
      <dgm:spPr/>
    </dgm:pt>
    <dgm:pt modelId="{8028BE27-AB49-479C-ADC5-BDC1352821BC}" type="pres">
      <dgm:prSet presAssocID="{548A3A11-DC96-40BC-BC5F-EB4787167732}" presName="hierChild3" presStyleCnt="0"/>
      <dgm:spPr/>
    </dgm:pt>
    <dgm:pt modelId="{1EADD8C1-8E2B-4928-8FEE-A0577245A666}" type="pres">
      <dgm:prSet presAssocID="{BE29C8CB-F67E-4287-A25E-173C496D5A8F}" presName="Name17" presStyleLbl="parChTrans1D3" presStyleIdx="0" presStyleCnt="9"/>
      <dgm:spPr/>
    </dgm:pt>
    <dgm:pt modelId="{05F31411-F761-44B0-9306-3C00DDC3A15D}" type="pres">
      <dgm:prSet presAssocID="{EA8836C7-914F-47C2-A1AA-32FD857C4754}" presName="hierRoot3" presStyleCnt="0"/>
      <dgm:spPr/>
    </dgm:pt>
    <dgm:pt modelId="{8A19D36A-0A31-4E1C-8E0D-5D1A24FE8B94}" type="pres">
      <dgm:prSet presAssocID="{EA8836C7-914F-47C2-A1AA-32FD857C4754}" presName="composite3" presStyleCnt="0"/>
      <dgm:spPr/>
    </dgm:pt>
    <dgm:pt modelId="{E3BB5011-07D7-4D30-9E21-FA3EEE8B0D23}" type="pres">
      <dgm:prSet presAssocID="{EA8836C7-914F-47C2-A1AA-32FD857C4754}" presName="background3" presStyleLbl="node3" presStyleIdx="0" presStyleCnt="9"/>
      <dgm:spPr>
        <a:xfrm>
          <a:off x="2897"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06F21019-8E02-45B2-A540-7A19DC257017}" type="pres">
      <dgm:prSet presAssocID="{EA8836C7-914F-47C2-A1AA-32FD857C4754}" presName="text3" presStyleLbl="fgAcc3" presStyleIdx="0" presStyleCnt="9">
        <dgm:presLayoutVars>
          <dgm:chPref val="3"/>
        </dgm:presLayoutVars>
      </dgm:prSet>
      <dgm:spPr/>
    </dgm:pt>
    <dgm:pt modelId="{0A9FB385-D0F6-406D-9624-21C6D8D12574}" type="pres">
      <dgm:prSet presAssocID="{EA8836C7-914F-47C2-A1AA-32FD857C4754}" presName="hierChild4" presStyleCnt="0"/>
      <dgm:spPr/>
    </dgm:pt>
    <dgm:pt modelId="{1ADD4B35-D9D2-40E7-ABE9-6803017BAA03}" type="pres">
      <dgm:prSet presAssocID="{2933423C-83E2-4624-A8CB-FD899955A56C}" presName="Name17" presStyleLbl="parChTrans1D3" presStyleIdx="1" presStyleCnt="9"/>
      <dgm:spPr/>
    </dgm:pt>
    <dgm:pt modelId="{7CF20984-4648-4F8C-B2B3-3FFBE3CA0AB2}" type="pres">
      <dgm:prSet presAssocID="{EEC4AF11-47C4-4256-8FC9-69F075DEA498}" presName="hierRoot3" presStyleCnt="0"/>
      <dgm:spPr/>
    </dgm:pt>
    <dgm:pt modelId="{DDA3D09C-8B72-4B79-BA1E-3552317FE12B}" type="pres">
      <dgm:prSet presAssocID="{EEC4AF11-47C4-4256-8FC9-69F075DEA498}" presName="composite3" presStyleCnt="0"/>
      <dgm:spPr/>
    </dgm:pt>
    <dgm:pt modelId="{A35ED7F0-72EC-4204-978E-F9C41FC24630}" type="pres">
      <dgm:prSet presAssocID="{EEC4AF11-47C4-4256-8FC9-69F075DEA498}" presName="background3" presStyleLbl="node3" presStyleIdx="1" presStyleCnt="9"/>
      <dgm:spPr>
        <a:xfrm>
          <a:off x="594261"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DBD9C2D2-CCE9-4995-83F1-C7FD178D6980}" type="pres">
      <dgm:prSet presAssocID="{EEC4AF11-47C4-4256-8FC9-69F075DEA498}" presName="text3" presStyleLbl="fgAcc3" presStyleIdx="1" presStyleCnt="9">
        <dgm:presLayoutVars>
          <dgm:chPref val="3"/>
        </dgm:presLayoutVars>
      </dgm:prSet>
      <dgm:spPr/>
    </dgm:pt>
    <dgm:pt modelId="{7046D8C9-9155-40DD-8F60-339764C2AB3C}" type="pres">
      <dgm:prSet presAssocID="{EEC4AF11-47C4-4256-8FC9-69F075DEA498}" presName="hierChild4" presStyleCnt="0"/>
      <dgm:spPr/>
    </dgm:pt>
    <dgm:pt modelId="{36C9F68C-BBB1-4E0B-BE25-E8CC6EED9740}" type="pres">
      <dgm:prSet presAssocID="{29473A24-C0A4-45A0-A468-1EE4ACF7B586}" presName="Name17" presStyleLbl="parChTrans1D3" presStyleIdx="2" presStyleCnt="9"/>
      <dgm:spPr/>
    </dgm:pt>
    <dgm:pt modelId="{339BFC4B-00B7-4AE5-9ACD-8392B3E74365}" type="pres">
      <dgm:prSet presAssocID="{B187813E-B857-48AC-9AB4-37FC3D953FE0}" presName="hierRoot3" presStyleCnt="0"/>
      <dgm:spPr/>
    </dgm:pt>
    <dgm:pt modelId="{545E8B66-B170-4DD7-89B3-B122667D8A54}" type="pres">
      <dgm:prSet presAssocID="{B187813E-B857-48AC-9AB4-37FC3D953FE0}" presName="composite3" presStyleCnt="0"/>
      <dgm:spPr/>
    </dgm:pt>
    <dgm:pt modelId="{A4E5089C-D5CF-40FA-ABFA-82D4DF6BF22E}" type="pres">
      <dgm:prSet presAssocID="{B187813E-B857-48AC-9AB4-37FC3D953FE0}" presName="background3" presStyleLbl="node3" presStyleIdx="2" presStyleCnt="9"/>
      <dgm:spPr>
        <a:xfrm>
          <a:off x="1185625"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F971A679-7650-4120-BE76-12D46520CBBD}" type="pres">
      <dgm:prSet presAssocID="{B187813E-B857-48AC-9AB4-37FC3D953FE0}" presName="text3" presStyleLbl="fgAcc3" presStyleIdx="2" presStyleCnt="9">
        <dgm:presLayoutVars>
          <dgm:chPref val="3"/>
        </dgm:presLayoutVars>
      </dgm:prSet>
      <dgm:spPr/>
    </dgm:pt>
    <dgm:pt modelId="{E9C6CB75-EF3C-419D-9C3C-286418E26A85}" type="pres">
      <dgm:prSet presAssocID="{B187813E-B857-48AC-9AB4-37FC3D953FE0}" presName="hierChild4" presStyleCnt="0"/>
      <dgm:spPr/>
    </dgm:pt>
    <dgm:pt modelId="{659F4749-9807-4651-9F52-757083B34715}" type="pres">
      <dgm:prSet presAssocID="{B8185842-21AE-4F2D-A2D6-995F5FB8E950}" presName="Name23" presStyleLbl="parChTrans1D4" presStyleIdx="0" presStyleCnt="2"/>
      <dgm:spPr/>
    </dgm:pt>
    <dgm:pt modelId="{4CD4BE97-B936-40D8-8ED6-BEA7DEC2568F}" type="pres">
      <dgm:prSet presAssocID="{DEB22442-6590-4CF0-86A0-0656F3B6A921}" presName="hierRoot4" presStyleCnt="0"/>
      <dgm:spPr/>
    </dgm:pt>
    <dgm:pt modelId="{51F5071F-472A-43D1-9FBB-CDD407272D79}" type="pres">
      <dgm:prSet presAssocID="{DEB22442-6590-4CF0-86A0-0656F3B6A921}" presName="composite4" presStyleCnt="0"/>
      <dgm:spPr/>
    </dgm:pt>
    <dgm:pt modelId="{8B3B5B10-A1E2-4BBF-B377-1B2C171AB56C}" type="pres">
      <dgm:prSet presAssocID="{DEB22442-6590-4CF0-86A0-0656F3B6A921}" presName="background4" presStyleLbl="node4" presStyleIdx="0" presStyleCnt="2"/>
      <dgm:spPr>
        <a:xfrm>
          <a:off x="1185625" y="2031068"/>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F49ED6FA-D49E-4DFA-A9E6-D4FE06042D2E}" type="pres">
      <dgm:prSet presAssocID="{DEB22442-6590-4CF0-86A0-0656F3B6A921}" presName="text4" presStyleLbl="fgAcc4" presStyleIdx="0" presStyleCnt="2">
        <dgm:presLayoutVars>
          <dgm:chPref val="3"/>
        </dgm:presLayoutVars>
      </dgm:prSet>
      <dgm:spPr/>
    </dgm:pt>
    <dgm:pt modelId="{9BFB67B4-BDC1-4101-BAC2-5162F058E294}" type="pres">
      <dgm:prSet presAssocID="{DEB22442-6590-4CF0-86A0-0656F3B6A921}" presName="hierChild5" presStyleCnt="0"/>
      <dgm:spPr/>
    </dgm:pt>
    <dgm:pt modelId="{22AD0B43-BB76-484F-8EE8-F138268B9FA4}" type="pres">
      <dgm:prSet presAssocID="{F4753DF9-7E36-4ADF-85A9-ACFD75C13B45}" presName="Name10" presStyleLbl="parChTrans1D2" presStyleIdx="1" presStyleCnt="5"/>
      <dgm:spPr/>
    </dgm:pt>
    <dgm:pt modelId="{A91A036E-9F30-4176-A7A0-53386A156907}" type="pres">
      <dgm:prSet presAssocID="{12C82088-AAA3-47F9-BD89-A9B89DEED620}" presName="hierRoot2" presStyleCnt="0"/>
      <dgm:spPr/>
    </dgm:pt>
    <dgm:pt modelId="{78B1A0B1-CDD3-4F1F-8C32-39A7DE988F4E}" type="pres">
      <dgm:prSet presAssocID="{12C82088-AAA3-47F9-BD89-A9B89DEED620}" presName="composite2" presStyleCnt="0"/>
      <dgm:spPr/>
    </dgm:pt>
    <dgm:pt modelId="{7C5EF6C3-6084-4995-B890-A2929E2A80AB}" type="pres">
      <dgm:prSet presAssocID="{12C82088-AAA3-47F9-BD89-A9B89DEED620}" presName="background2" presStyleLbl="asst1" presStyleIdx="1" presStyleCnt="3"/>
      <dgm:spPr>
        <a:xfrm>
          <a:off x="1185625"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62901961-6144-460C-916A-52C2B5587136}" type="pres">
      <dgm:prSet presAssocID="{12C82088-AAA3-47F9-BD89-A9B89DEED620}" presName="text2" presStyleLbl="fgAcc2" presStyleIdx="1" presStyleCnt="5">
        <dgm:presLayoutVars>
          <dgm:chPref val="3"/>
        </dgm:presLayoutVars>
      </dgm:prSet>
      <dgm:spPr/>
    </dgm:pt>
    <dgm:pt modelId="{2009FF11-830F-4B28-9BBD-A57F59F99173}" type="pres">
      <dgm:prSet presAssocID="{12C82088-AAA3-47F9-BD89-A9B89DEED620}" presName="hierChild3" presStyleCnt="0"/>
      <dgm:spPr/>
    </dgm:pt>
    <dgm:pt modelId="{7FB81DEF-03F1-4FCE-B805-AC78DDC73CF9}" type="pres">
      <dgm:prSet presAssocID="{4160D73A-7311-48EF-8A91-F0C4569FA9BD}" presName="Name10" presStyleLbl="parChTrans1D2" presStyleIdx="2" presStyleCnt="5"/>
      <dgm:spPr/>
    </dgm:pt>
    <dgm:pt modelId="{C54E70EB-96A8-4802-8423-8E69EA938FB1}" type="pres">
      <dgm:prSet presAssocID="{A11E6FCC-7704-4837-9F28-C297F730C2DF}" presName="hierRoot2" presStyleCnt="0"/>
      <dgm:spPr/>
    </dgm:pt>
    <dgm:pt modelId="{30D94BC5-ABA4-4587-A2A6-A2FBE2717F3C}" type="pres">
      <dgm:prSet presAssocID="{A11E6FCC-7704-4837-9F28-C297F730C2DF}" presName="composite2" presStyleCnt="0"/>
      <dgm:spPr/>
    </dgm:pt>
    <dgm:pt modelId="{A1543CFE-4F08-40FB-9724-74F2D1EB79F1}" type="pres">
      <dgm:prSet presAssocID="{A11E6FCC-7704-4837-9F28-C297F730C2DF}" presName="background2" presStyleLbl="asst1" presStyleIdx="2" presStyleCnt="3"/>
      <dgm:spPr>
        <a:xfrm>
          <a:off x="2368353"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CD1D4939-7A1D-4C34-BD67-022B73B7BF38}" type="pres">
      <dgm:prSet presAssocID="{A11E6FCC-7704-4837-9F28-C297F730C2DF}" presName="text2" presStyleLbl="fgAcc2" presStyleIdx="2" presStyleCnt="5" custLinFactNeighborX="-50" custLinFactNeighborY="-8930">
        <dgm:presLayoutVars>
          <dgm:chPref val="3"/>
        </dgm:presLayoutVars>
      </dgm:prSet>
      <dgm:spPr/>
    </dgm:pt>
    <dgm:pt modelId="{2F565F3A-EC45-4AC2-B0A2-4E6B16F13A7A}" type="pres">
      <dgm:prSet presAssocID="{A11E6FCC-7704-4837-9F28-C297F730C2DF}" presName="hierChild3" presStyleCnt="0"/>
      <dgm:spPr/>
    </dgm:pt>
    <dgm:pt modelId="{D0F3AB08-5A08-415A-A6A0-AB3B9B49962A}" type="pres">
      <dgm:prSet presAssocID="{6D88180A-BE8B-4650-873E-59819269E828}" presName="Name17" presStyleLbl="parChTrans1D3" presStyleIdx="3" presStyleCnt="9"/>
      <dgm:spPr/>
    </dgm:pt>
    <dgm:pt modelId="{E4929EC3-C223-4C93-A618-F2DF480FC010}" type="pres">
      <dgm:prSet presAssocID="{8F085564-D48F-4087-985B-A32B941A10E2}" presName="hierRoot3" presStyleCnt="0"/>
      <dgm:spPr/>
    </dgm:pt>
    <dgm:pt modelId="{1CBE9741-92A2-4471-8C78-FBBEA24B2AE2}" type="pres">
      <dgm:prSet presAssocID="{8F085564-D48F-4087-985B-A32B941A10E2}" presName="composite3" presStyleCnt="0"/>
      <dgm:spPr/>
    </dgm:pt>
    <dgm:pt modelId="{E77D7F40-A067-4B95-AD5E-23163C4DEB95}" type="pres">
      <dgm:prSet presAssocID="{8F085564-D48F-4087-985B-A32B941A10E2}" presName="background3" presStyleLbl="node3" presStyleIdx="3" presStyleCnt="9"/>
      <dgm:spPr>
        <a:xfrm>
          <a:off x="1776989"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29F89F4E-17AF-4481-A099-7E73107114FF}" type="pres">
      <dgm:prSet presAssocID="{8F085564-D48F-4087-985B-A32B941A10E2}" presName="text3" presStyleLbl="fgAcc3" presStyleIdx="3" presStyleCnt="9">
        <dgm:presLayoutVars>
          <dgm:chPref val="3"/>
        </dgm:presLayoutVars>
      </dgm:prSet>
      <dgm:spPr/>
    </dgm:pt>
    <dgm:pt modelId="{A21C482B-3B87-4520-B274-210BA1FC0DC5}" type="pres">
      <dgm:prSet presAssocID="{8F085564-D48F-4087-985B-A32B941A10E2}" presName="hierChild4" presStyleCnt="0"/>
      <dgm:spPr/>
    </dgm:pt>
    <dgm:pt modelId="{A8EDAF47-B9E9-414E-8C39-1240F5C44CD1}" type="pres">
      <dgm:prSet presAssocID="{86E81894-B62B-4BAE-B534-FC7EFE83EB00}" presName="Name17" presStyleLbl="parChTrans1D3" presStyleIdx="4" presStyleCnt="9"/>
      <dgm:spPr/>
    </dgm:pt>
    <dgm:pt modelId="{F62E2952-4C32-407A-BBEB-774BB887CFCC}" type="pres">
      <dgm:prSet presAssocID="{9CF6BC34-0F36-4B48-9AF0-2FF97E0B45EB}" presName="hierRoot3" presStyleCnt="0"/>
      <dgm:spPr/>
    </dgm:pt>
    <dgm:pt modelId="{A864FC1A-6BC0-48CA-90B8-7F01A1E3878D}" type="pres">
      <dgm:prSet presAssocID="{9CF6BC34-0F36-4B48-9AF0-2FF97E0B45EB}" presName="composite3" presStyleCnt="0"/>
      <dgm:spPr/>
    </dgm:pt>
    <dgm:pt modelId="{1D5C7E4B-6067-4DA4-A028-4E302D7E8100}" type="pres">
      <dgm:prSet presAssocID="{9CF6BC34-0F36-4B48-9AF0-2FF97E0B45EB}" presName="background3" presStyleLbl="node3" presStyleIdx="4" presStyleCnt="9"/>
      <dgm:spPr>
        <a:xfrm>
          <a:off x="2368353"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2B604793-4ECE-4181-A131-B1E1A56949B8}" type="pres">
      <dgm:prSet presAssocID="{9CF6BC34-0F36-4B48-9AF0-2FF97E0B45EB}" presName="text3" presStyleLbl="fgAcc3" presStyleIdx="4" presStyleCnt="9">
        <dgm:presLayoutVars>
          <dgm:chPref val="3"/>
        </dgm:presLayoutVars>
      </dgm:prSet>
      <dgm:spPr/>
    </dgm:pt>
    <dgm:pt modelId="{F0D75A89-0886-40A9-BEE5-67B4297C029A}" type="pres">
      <dgm:prSet presAssocID="{9CF6BC34-0F36-4B48-9AF0-2FF97E0B45EB}" presName="hierChild4" presStyleCnt="0"/>
      <dgm:spPr/>
    </dgm:pt>
    <dgm:pt modelId="{8C34FDE0-3F8B-45FD-A2EB-F8CD108ABAAD}" type="pres">
      <dgm:prSet presAssocID="{D7C0AAA4-9523-45F2-8699-EFB5FA80201C}" presName="Name17" presStyleLbl="parChTrans1D3" presStyleIdx="5" presStyleCnt="9"/>
      <dgm:spPr/>
    </dgm:pt>
    <dgm:pt modelId="{2058CA04-8CB5-49B0-AFC2-8FE45C032B08}" type="pres">
      <dgm:prSet presAssocID="{B134DA5D-CFD7-4BAA-9B49-5C2498A1BF11}" presName="hierRoot3" presStyleCnt="0"/>
      <dgm:spPr/>
    </dgm:pt>
    <dgm:pt modelId="{623E7EF0-D76C-4231-8AB1-413F72A0D47D}" type="pres">
      <dgm:prSet presAssocID="{B134DA5D-CFD7-4BAA-9B49-5C2498A1BF11}" presName="composite3" presStyleCnt="0"/>
      <dgm:spPr/>
    </dgm:pt>
    <dgm:pt modelId="{5C107FB1-1B3D-4A86-949A-ACAD878857BA}" type="pres">
      <dgm:prSet presAssocID="{B134DA5D-CFD7-4BAA-9B49-5C2498A1BF11}" presName="background3" presStyleLbl="node3" presStyleIdx="5" presStyleCnt="9"/>
      <dgm:spPr>
        <a:xfrm>
          <a:off x="2959717"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927A1D3-5391-4C13-A771-C23DA95BC961}" type="pres">
      <dgm:prSet presAssocID="{B134DA5D-CFD7-4BAA-9B49-5C2498A1BF11}" presName="text3" presStyleLbl="fgAcc3" presStyleIdx="5" presStyleCnt="9">
        <dgm:presLayoutVars>
          <dgm:chPref val="3"/>
        </dgm:presLayoutVars>
      </dgm:prSet>
      <dgm:spPr/>
    </dgm:pt>
    <dgm:pt modelId="{057B1059-9BA0-4D3A-B344-1436AD6E1769}" type="pres">
      <dgm:prSet presAssocID="{B134DA5D-CFD7-4BAA-9B49-5C2498A1BF11}" presName="hierChild4" presStyleCnt="0"/>
      <dgm:spPr/>
    </dgm:pt>
    <dgm:pt modelId="{A1FDCF6E-F6CC-4A69-AF03-2808CE2FC861}" type="pres">
      <dgm:prSet presAssocID="{EEF4F25D-BECA-4BB3-9847-49636FCAEA79}" presName="Name23" presStyleLbl="parChTrans1D4" presStyleIdx="1" presStyleCnt="2"/>
      <dgm:spPr/>
    </dgm:pt>
    <dgm:pt modelId="{C904A0E3-F842-4EE8-8411-139096FB1EB0}" type="pres">
      <dgm:prSet presAssocID="{A270A479-7550-4871-B9F2-62689CBB9D72}" presName="hierRoot4" presStyleCnt="0"/>
      <dgm:spPr/>
    </dgm:pt>
    <dgm:pt modelId="{039CA49F-7AE8-4D73-A706-196156001DC8}" type="pres">
      <dgm:prSet presAssocID="{A270A479-7550-4871-B9F2-62689CBB9D72}" presName="composite4" presStyleCnt="0"/>
      <dgm:spPr/>
    </dgm:pt>
    <dgm:pt modelId="{A36FC675-B7CA-41F0-95A6-A917A291C317}" type="pres">
      <dgm:prSet presAssocID="{A270A479-7550-4871-B9F2-62689CBB9D72}" presName="background4" presStyleLbl="node4" presStyleIdx="1" presStyleCnt="2"/>
      <dgm:spPr>
        <a:xfrm>
          <a:off x="2959717" y="2031068"/>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DF263BB5-2D66-4549-9873-D552F26C0C04}" type="pres">
      <dgm:prSet presAssocID="{A270A479-7550-4871-B9F2-62689CBB9D72}" presName="text4" presStyleLbl="fgAcc4" presStyleIdx="1" presStyleCnt="2">
        <dgm:presLayoutVars>
          <dgm:chPref val="3"/>
        </dgm:presLayoutVars>
      </dgm:prSet>
      <dgm:spPr/>
    </dgm:pt>
    <dgm:pt modelId="{9A4C5EDE-D410-48BE-8CA8-D3F5AFC106B4}" type="pres">
      <dgm:prSet presAssocID="{A270A479-7550-4871-B9F2-62689CBB9D72}" presName="hierChild5" presStyleCnt="0"/>
      <dgm:spPr/>
    </dgm:pt>
    <dgm:pt modelId="{300DC634-3405-4255-8853-9250358BA87D}" type="pres">
      <dgm:prSet presAssocID="{74AF6734-0664-4CAE-9C3F-48C3B9322116}" presName="Name10" presStyleLbl="parChTrans1D2" presStyleIdx="3" presStyleCnt="5"/>
      <dgm:spPr/>
    </dgm:pt>
    <dgm:pt modelId="{E4774E1A-8EED-49CD-910D-E59FFEDD73D5}" type="pres">
      <dgm:prSet presAssocID="{1DBD5DB1-D431-4EC7-BCFF-5800A8E29E0F}" presName="hierRoot2" presStyleCnt="0"/>
      <dgm:spPr/>
    </dgm:pt>
    <dgm:pt modelId="{4E0EF473-05C2-48A3-8894-51CF8607FCD1}" type="pres">
      <dgm:prSet presAssocID="{1DBD5DB1-D431-4EC7-BCFF-5800A8E29E0F}" presName="composite2" presStyleCnt="0"/>
      <dgm:spPr/>
    </dgm:pt>
    <dgm:pt modelId="{02044561-A8C8-41B2-AE73-2C36A61C1B09}" type="pres">
      <dgm:prSet presAssocID="{1DBD5DB1-D431-4EC7-BCFF-5800A8E29E0F}" presName="background2" presStyleLbl="node2" presStyleIdx="0" presStyleCnt="2"/>
      <dgm:spPr>
        <a:xfrm>
          <a:off x="2959717"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A04DFF21-414A-48C6-B0E0-5FA609F47F40}" type="pres">
      <dgm:prSet presAssocID="{1DBD5DB1-D431-4EC7-BCFF-5800A8E29E0F}" presName="text2" presStyleLbl="fgAcc2" presStyleIdx="3" presStyleCnt="5">
        <dgm:presLayoutVars>
          <dgm:chPref val="3"/>
        </dgm:presLayoutVars>
      </dgm:prSet>
      <dgm:spPr/>
    </dgm:pt>
    <dgm:pt modelId="{F1F1458A-4535-483A-857A-15DEBD7EF5A4}" type="pres">
      <dgm:prSet presAssocID="{1DBD5DB1-D431-4EC7-BCFF-5800A8E29E0F}" presName="hierChild3" presStyleCnt="0"/>
      <dgm:spPr/>
    </dgm:pt>
    <dgm:pt modelId="{CCB1D47C-559D-4C6E-8964-3C5F99428AFA}" type="pres">
      <dgm:prSet presAssocID="{0D87DE9C-637E-4A7D-871E-C46C6FC3F598}" presName="Name10" presStyleLbl="parChTrans1D2" presStyleIdx="4" presStyleCnt="5"/>
      <dgm:spPr/>
    </dgm:pt>
    <dgm:pt modelId="{C8D8D3C9-D248-4D19-9ECD-198EEAB74AC4}" type="pres">
      <dgm:prSet presAssocID="{9D444E78-7A9D-4115-8372-85CD71E26715}" presName="hierRoot2" presStyleCnt="0"/>
      <dgm:spPr/>
    </dgm:pt>
    <dgm:pt modelId="{70F8BF38-D8B4-4B85-87C6-03BB27DF6AFB}" type="pres">
      <dgm:prSet presAssocID="{9D444E78-7A9D-4115-8372-85CD71E26715}" presName="composite2" presStyleCnt="0"/>
      <dgm:spPr/>
    </dgm:pt>
    <dgm:pt modelId="{B4E05E5F-2966-4386-96E6-27592DCED127}" type="pres">
      <dgm:prSet presAssocID="{9D444E78-7A9D-4115-8372-85CD71E26715}" presName="background2" presStyleLbl="node2" presStyleIdx="1" presStyleCnt="2"/>
      <dgm:spPr>
        <a:xfrm>
          <a:off x="4142445"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63945327-DD79-4653-8F19-F9085B22ECB7}" type="pres">
      <dgm:prSet presAssocID="{9D444E78-7A9D-4115-8372-85CD71E26715}" presName="text2" presStyleLbl="fgAcc2" presStyleIdx="4" presStyleCnt="5">
        <dgm:presLayoutVars>
          <dgm:chPref val="3"/>
        </dgm:presLayoutVars>
      </dgm:prSet>
      <dgm:spPr/>
    </dgm:pt>
    <dgm:pt modelId="{9F01AB18-1167-4136-89B7-D76B10E684C5}" type="pres">
      <dgm:prSet presAssocID="{9D444E78-7A9D-4115-8372-85CD71E26715}" presName="hierChild3" presStyleCnt="0"/>
      <dgm:spPr/>
    </dgm:pt>
    <dgm:pt modelId="{A324EF41-68E7-48D1-BDAE-C7F8A20EFA02}" type="pres">
      <dgm:prSet presAssocID="{94AB8955-BA3D-4E1A-AFC2-2C522EC087EB}" presName="Name17" presStyleLbl="parChTrans1D3" presStyleIdx="6" presStyleCnt="9"/>
      <dgm:spPr/>
    </dgm:pt>
    <dgm:pt modelId="{6E363769-A651-4B96-8AB9-9C28A3727B00}" type="pres">
      <dgm:prSet presAssocID="{9BBFE3BE-35A1-4F16-A856-CC7F0401B17C}" presName="hierRoot3" presStyleCnt="0"/>
      <dgm:spPr/>
    </dgm:pt>
    <dgm:pt modelId="{72502BEB-8E48-410F-A67B-AB9FC981C9D1}" type="pres">
      <dgm:prSet presAssocID="{9BBFE3BE-35A1-4F16-A856-CC7F0401B17C}" presName="composite3" presStyleCnt="0"/>
      <dgm:spPr/>
    </dgm:pt>
    <dgm:pt modelId="{5B4C8C59-DA4A-4A49-9D56-3D3E34114BC2}" type="pres">
      <dgm:prSet presAssocID="{9BBFE3BE-35A1-4F16-A856-CC7F0401B17C}" presName="background3" presStyleLbl="node3" presStyleIdx="6" presStyleCnt="9"/>
      <dgm:spPr>
        <a:xfrm>
          <a:off x="3551081"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C568006-27B1-45AC-A4A2-71FB9C85765A}" type="pres">
      <dgm:prSet presAssocID="{9BBFE3BE-35A1-4F16-A856-CC7F0401B17C}" presName="text3" presStyleLbl="fgAcc3" presStyleIdx="6" presStyleCnt="9">
        <dgm:presLayoutVars>
          <dgm:chPref val="3"/>
        </dgm:presLayoutVars>
      </dgm:prSet>
      <dgm:spPr/>
    </dgm:pt>
    <dgm:pt modelId="{8A1725AE-0127-4F95-B933-5A1F316F0C26}" type="pres">
      <dgm:prSet presAssocID="{9BBFE3BE-35A1-4F16-A856-CC7F0401B17C}" presName="hierChild4" presStyleCnt="0"/>
      <dgm:spPr/>
    </dgm:pt>
    <dgm:pt modelId="{DDDC2408-1248-48B6-AAE7-CF84761D3908}" type="pres">
      <dgm:prSet presAssocID="{AAC78F22-6B96-4185-8AD3-CD009D224090}" presName="Name17" presStyleLbl="parChTrans1D3" presStyleIdx="7" presStyleCnt="9"/>
      <dgm:spPr/>
    </dgm:pt>
    <dgm:pt modelId="{1E0EF945-A6A2-4120-9528-C633D5397BBD}" type="pres">
      <dgm:prSet presAssocID="{4A05BE6C-1990-4374-AD43-4690F95B334A}" presName="hierRoot3" presStyleCnt="0"/>
      <dgm:spPr/>
    </dgm:pt>
    <dgm:pt modelId="{BC6A48D8-F455-498E-A09F-8FD5B583D067}" type="pres">
      <dgm:prSet presAssocID="{4A05BE6C-1990-4374-AD43-4690F95B334A}" presName="composite3" presStyleCnt="0"/>
      <dgm:spPr/>
    </dgm:pt>
    <dgm:pt modelId="{F58655AB-9E4A-4F56-8F41-BD3C8806C9BD}" type="pres">
      <dgm:prSet presAssocID="{4A05BE6C-1990-4374-AD43-4690F95B334A}" presName="background3" presStyleLbl="node3" presStyleIdx="7" presStyleCnt="9"/>
      <dgm:spPr>
        <a:xfrm>
          <a:off x="4142445"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D607FB44-B3F1-46F6-93D8-FF045ECA20BC}" type="pres">
      <dgm:prSet presAssocID="{4A05BE6C-1990-4374-AD43-4690F95B334A}" presName="text3" presStyleLbl="fgAcc3" presStyleIdx="7" presStyleCnt="9">
        <dgm:presLayoutVars>
          <dgm:chPref val="3"/>
        </dgm:presLayoutVars>
      </dgm:prSet>
      <dgm:spPr/>
    </dgm:pt>
    <dgm:pt modelId="{CE394472-B65F-48B5-85B0-ADDA7A01EFC2}" type="pres">
      <dgm:prSet presAssocID="{4A05BE6C-1990-4374-AD43-4690F95B334A}" presName="hierChild4" presStyleCnt="0"/>
      <dgm:spPr/>
    </dgm:pt>
    <dgm:pt modelId="{DE2F2EE2-FA2C-4D30-B698-28584A1D20EB}" type="pres">
      <dgm:prSet presAssocID="{6FC290C1-19C2-4B14-B04E-6C679579242B}" presName="Name17" presStyleLbl="parChTrans1D3" presStyleIdx="8" presStyleCnt="9"/>
      <dgm:spPr/>
    </dgm:pt>
    <dgm:pt modelId="{F46B0368-A291-4CBD-A777-F7FF71915AD2}" type="pres">
      <dgm:prSet presAssocID="{3F31C8C6-6E87-4F8A-B0D2-9ED08D61E575}" presName="hierRoot3" presStyleCnt="0"/>
      <dgm:spPr/>
    </dgm:pt>
    <dgm:pt modelId="{43220B9D-609A-4302-817E-D0531872ECD4}" type="pres">
      <dgm:prSet presAssocID="{3F31C8C6-6E87-4F8A-B0D2-9ED08D61E575}" presName="composite3" presStyleCnt="0"/>
      <dgm:spPr/>
    </dgm:pt>
    <dgm:pt modelId="{6A052EE3-34AE-413D-BDDB-1F346C0F3F29}" type="pres">
      <dgm:prSet presAssocID="{3F31C8C6-6E87-4F8A-B0D2-9ED08D61E575}" presName="background3" presStyleLbl="node3" presStyleIdx="8" presStyleCnt="9"/>
      <dgm:spPr>
        <a:xfrm>
          <a:off x="4733809"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A52399E1-4119-45F3-B993-37C852CEDB0B}" type="pres">
      <dgm:prSet presAssocID="{3F31C8C6-6E87-4F8A-B0D2-9ED08D61E575}" presName="text3" presStyleLbl="fgAcc3" presStyleIdx="8" presStyleCnt="9">
        <dgm:presLayoutVars>
          <dgm:chPref val="3"/>
        </dgm:presLayoutVars>
      </dgm:prSet>
      <dgm:spPr/>
    </dgm:pt>
    <dgm:pt modelId="{1BC16457-EDE2-4EB0-9015-BBA698B918E1}" type="pres">
      <dgm:prSet presAssocID="{3F31C8C6-6E87-4F8A-B0D2-9ED08D61E575}" presName="hierChild4" presStyleCnt="0"/>
      <dgm:spPr/>
    </dgm:pt>
  </dgm:ptLst>
  <dgm:cxnLst>
    <dgm:cxn modelId="{7444BE04-5841-403F-9C64-5DF0B892BB49}" type="presOf" srcId="{A11E6FCC-7704-4837-9F28-C297F730C2DF}" destId="{CD1D4939-7A1D-4C34-BD67-022B73B7BF38}" srcOrd="0" destOrd="0" presId="urn:microsoft.com/office/officeart/2005/8/layout/hierarchy1"/>
    <dgm:cxn modelId="{9ADF4D07-3B32-4AF4-85E7-A9EAB4ACB624}" type="presOf" srcId="{74AF6734-0664-4CAE-9C3F-48C3B9322116}" destId="{300DC634-3405-4255-8853-9250358BA87D}" srcOrd="0" destOrd="0" presId="urn:microsoft.com/office/officeart/2005/8/layout/hierarchy1"/>
    <dgm:cxn modelId="{4A8BDD07-13E2-439F-8594-8818C9284C5F}" srcId="{51426868-F534-49E3-A0E7-D0AD307174B5}" destId="{8648C341-D8E9-437A-B3F4-2697284C9682}" srcOrd="0" destOrd="0" parTransId="{0259916E-5A95-4F59-A98F-B0A837C9E44B}" sibTransId="{BE4DD0F7-9003-463A-9E48-5B4C8EB5EB19}"/>
    <dgm:cxn modelId="{564B910A-C522-4678-A83B-B6689D845C49}" srcId="{8648C341-D8E9-437A-B3F4-2697284C9682}" destId="{1DBD5DB1-D431-4EC7-BCFF-5800A8E29E0F}" srcOrd="3" destOrd="0" parTransId="{74AF6734-0664-4CAE-9C3F-48C3B9322116}" sibTransId="{4E993FA5-8123-43D0-BE51-0547F19B371D}"/>
    <dgm:cxn modelId="{F092EE11-7719-4104-859E-175D6E6202A0}" type="presOf" srcId="{8648C341-D8E9-437A-B3F4-2697284C9682}" destId="{E7E68F03-26A3-4364-81F3-B9840732CDA4}" srcOrd="0" destOrd="0" presId="urn:microsoft.com/office/officeart/2005/8/layout/hierarchy1"/>
    <dgm:cxn modelId="{18D5151A-F723-4568-9537-225B30EC32BD}" srcId="{A11E6FCC-7704-4837-9F28-C297F730C2DF}" destId="{8F085564-D48F-4087-985B-A32B941A10E2}" srcOrd="0" destOrd="0" parTransId="{6D88180A-BE8B-4650-873E-59819269E828}" sibTransId="{E84223C4-33FF-49A5-B969-B0EC9936E127}"/>
    <dgm:cxn modelId="{68AD3C1E-B004-40FF-A557-279591679CBD}" srcId="{9D444E78-7A9D-4115-8372-85CD71E26715}" destId="{3F31C8C6-6E87-4F8A-B0D2-9ED08D61E575}" srcOrd="2" destOrd="0" parTransId="{6FC290C1-19C2-4B14-B04E-6C679579242B}" sibTransId="{CCB5E2DB-35F2-4ABA-8BF8-56F92FAC63F4}"/>
    <dgm:cxn modelId="{41977C25-2C13-4777-B13B-A6ACE89D178A}" srcId="{9D444E78-7A9D-4115-8372-85CD71E26715}" destId="{4A05BE6C-1990-4374-AD43-4690F95B334A}" srcOrd="1" destOrd="0" parTransId="{AAC78F22-6B96-4185-8AD3-CD009D224090}" sibTransId="{9FE95B9B-D7ED-44D7-96C1-7DE48F81A2B3}"/>
    <dgm:cxn modelId="{B834ED26-8CF5-43AB-814C-C911CA035C83}" type="presOf" srcId="{94AB8955-BA3D-4E1A-AFC2-2C522EC087EB}" destId="{A324EF41-68E7-48D1-BDAE-C7F8A20EFA02}" srcOrd="0" destOrd="0" presId="urn:microsoft.com/office/officeart/2005/8/layout/hierarchy1"/>
    <dgm:cxn modelId="{D1FF3C41-6153-49A6-A921-CDE5C37B31B5}" srcId="{8648C341-D8E9-437A-B3F4-2697284C9682}" destId="{9D444E78-7A9D-4115-8372-85CD71E26715}" srcOrd="4" destOrd="0" parTransId="{0D87DE9C-637E-4A7D-871E-C46C6FC3F598}" sibTransId="{C4C014DE-6C38-466E-829C-8D1FBAA6ED73}"/>
    <dgm:cxn modelId="{280FC364-1A73-42F7-BA67-8C9BA953296F}" type="presOf" srcId="{B187813E-B857-48AC-9AB4-37FC3D953FE0}" destId="{F971A679-7650-4120-BE76-12D46520CBBD}" srcOrd="0" destOrd="0" presId="urn:microsoft.com/office/officeart/2005/8/layout/hierarchy1"/>
    <dgm:cxn modelId="{321E9A45-6632-49D0-9E09-8BEE8425BA90}" srcId="{8648C341-D8E9-437A-B3F4-2697284C9682}" destId="{548A3A11-DC96-40BC-BC5F-EB4787167732}" srcOrd="0" destOrd="0" parTransId="{5DBC381C-8F00-4A88-9A9B-EDF5B37CC55B}" sibTransId="{150523A6-E56D-4C86-B30E-3EB5DF9E3A33}"/>
    <dgm:cxn modelId="{207C3E69-0A0F-40C2-B50F-BE00675D7A8E}" srcId="{8648C341-D8E9-437A-B3F4-2697284C9682}" destId="{12C82088-AAA3-47F9-BD89-A9B89DEED620}" srcOrd="1" destOrd="0" parTransId="{F4753DF9-7E36-4ADF-85A9-ACFD75C13B45}" sibTransId="{6AC95204-F4F2-47D5-9780-71F23E36F099}"/>
    <dgm:cxn modelId="{8A03196A-6274-45D5-A407-1FA97AAAB4EF}" srcId="{9D444E78-7A9D-4115-8372-85CD71E26715}" destId="{9BBFE3BE-35A1-4F16-A856-CC7F0401B17C}" srcOrd="0" destOrd="0" parTransId="{94AB8955-BA3D-4E1A-AFC2-2C522EC087EB}" sibTransId="{A3FD3996-2125-4F7B-A381-5BD59B9A4E72}"/>
    <dgm:cxn modelId="{E0DE134D-F219-4D8B-8484-47EC35078E30}" type="presOf" srcId="{EA8836C7-914F-47C2-A1AA-32FD857C4754}" destId="{06F21019-8E02-45B2-A540-7A19DC257017}" srcOrd="0" destOrd="0" presId="urn:microsoft.com/office/officeart/2005/8/layout/hierarchy1"/>
    <dgm:cxn modelId="{EA558D6D-F7D8-4372-917B-923CDF1D79CA}" type="presOf" srcId="{9BBFE3BE-35A1-4F16-A856-CC7F0401B17C}" destId="{4C568006-27B1-45AC-A4A2-71FB9C85765A}" srcOrd="0" destOrd="0" presId="urn:microsoft.com/office/officeart/2005/8/layout/hierarchy1"/>
    <dgm:cxn modelId="{C2AE8874-727D-4E99-B560-778A051DF063}" type="presOf" srcId="{6D88180A-BE8B-4650-873E-59819269E828}" destId="{D0F3AB08-5A08-415A-A6A0-AB3B9B49962A}" srcOrd="0" destOrd="0" presId="urn:microsoft.com/office/officeart/2005/8/layout/hierarchy1"/>
    <dgm:cxn modelId="{90158B75-53DC-45DB-983E-4E33AB61A7F6}" type="presOf" srcId="{3F31C8C6-6E87-4F8A-B0D2-9ED08D61E575}" destId="{A52399E1-4119-45F3-B993-37C852CEDB0B}" srcOrd="0" destOrd="0" presId="urn:microsoft.com/office/officeart/2005/8/layout/hierarchy1"/>
    <dgm:cxn modelId="{1ED59286-A4C4-492A-8AA5-A2638C63FC23}" type="presOf" srcId="{AAC78F22-6B96-4185-8AD3-CD009D224090}" destId="{DDDC2408-1248-48B6-AAE7-CF84761D3908}" srcOrd="0" destOrd="0" presId="urn:microsoft.com/office/officeart/2005/8/layout/hierarchy1"/>
    <dgm:cxn modelId="{1ACEB887-7995-4FEA-B4E6-87BCA5D28E26}" type="presOf" srcId="{4A05BE6C-1990-4374-AD43-4690F95B334A}" destId="{D607FB44-B3F1-46F6-93D8-FF045ECA20BC}" srcOrd="0" destOrd="0" presId="urn:microsoft.com/office/officeart/2005/8/layout/hierarchy1"/>
    <dgm:cxn modelId="{CC460E92-146E-4A7E-85BB-ED1C18E252BE}" type="presOf" srcId="{548A3A11-DC96-40BC-BC5F-EB4787167732}" destId="{909AA795-9435-401C-B2D2-30D47408F137}" srcOrd="0" destOrd="0" presId="urn:microsoft.com/office/officeart/2005/8/layout/hierarchy1"/>
    <dgm:cxn modelId="{A8934293-D121-4EE1-816F-14011A4D7ED1}" type="presOf" srcId="{0D87DE9C-637E-4A7D-871E-C46C6FC3F598}" destId="{CCB1D47C-559D-4C6E-8964-3C5F99428AFA}" srcOrd="0" destOrd="0" presId="urn:microsoft.com/office/officeart/2005/8/layout/hierarchy1"/>
    <dgm:cxn modelId="{4004AF99-4B8A-41F0-A4DE-3D2FFCFE6102}" type="presOf" srcId="{8F085564-D48F-4087-985B-A32B941A10E2}" destId="{29F89F4E-17AF-4481-A099-7E73107114FF}" srcOrd="0" destOrd="0" presId="urn:microsoft.com/office/officeart/2005/8/layout/hierarchy1"/>
    <dgm:cxn modelId="{91FDCFA1-866C-4DF4-B367-845CE8510F5B}" type="presOf" srcId="{9CF6BC34-0F36-4B48-9AF0-2FF97E0B45EB}" destId="{2B604793-4ECE-4181-A131-B1E1A56949B8}" srcOrd="0" destOrd="0" presId="urn:microsoft.com/office/officeart/2005/8/layout/hierarchy1"/>
    <dgm:cxn modelId="{E6FA77A4-5CEE-4462-97EE-542ED0B89DE1}" type="presOf" srcId="{9D444E78-7A9D-4115-8372-85CD71E26715}" destId="{63945327-DD79-4653-8F19-F9085B22ECB7}" srcOrd="0" destOrd="0" presId="urn:microsoft.com/office/officeart/2005/8/layout/hierarchy1"/>
    <dgm:cxn modelId="{293CB6A4-A751-475D-8D7A-DE168EE12788}" type="presOf" srcId="{4160D73A-7311-48EF-8A91-F0C4569FA9BD}" destId="{7FB81DEF-03F1-4FCE-B805-AC78DDC73CF9}" srcOrd="0" destOrd="0" presId="urn:microsoft.com/office/officeart/2005/8/layout/hierarchy1"/>
    <dgm:cxn modelId="{81DAEAAD-6030-4F96-A780-A837F2AF0C43}" type="presOf" srcId="{12C82088-AAA3-47F9-BD89-A9B89DEED620}" destId="{62901961-6144-460C-916A-52C2B5587136}" srcOrd="0" destOrd="0" presId="urn:microsoft.com/office/officeart/2005/8/layout/hierarchy1"/>
    <dgm:cxn modelId="{81FB71B2-8DCE-4A2B-AEAA-04C71CB2A88E}" type="presOf" srcId="{51426868-F534-49E3-A0E7-D0AD307174B5}" destId="{4F1F1167-A300-4637-A277-5DD6B767A1BF}" srcOrd="0" destOrd="0" presId="urn:microsoft.com/office/officeart/2005/8/layout/hierarchy1"/>
    <dgm:cxn modelId="{4BF81AB8-5375-4DF7-9A19-4305403B3D10}" type="presOf" srcId="{5DBC381C-8F00-4A88-9A9B-EDF5B37CC55B}" destId="{1676B563-3C1C-46EB-AA98-2C1EFA1DD615}" srcOrd="0" destOrd="0" presId="urn:microsoft.com/office/officeart/2005/8/layout/hierarchy1"/>
    <dgm:cxn modelId="{C54EC6BC-9DB9-464D-8832-F4DFB46F3F38}" type="presOf" srcId="{BE29C8CB-F67E-4287-A25E-173C496D5A8F}" destId="{1EADD8C1-8E2B-4928-8FEE-A0577245A666}" srcOrd="0" destOrd="0" presId="urn:microsoft.com/office/officeart/2005/8/layout/hierarchy1"/>
    <dgm:cxn modelId="{493CDFC4-BBB3-4030-BAFE-EC4D6604BFFD}" type="presOf" srcId="{1DBD5DB1-D431-4EC7-BCFF-5800A8E29E0F}" destId="{A04DFF21-414A-48C6-B0E0-5FA609F47F40}" srcOrd="0" destOrd="0" presId="urn:microsoft.com/office/officeart/2005/8/layout/hierarchy1"/>
    <dgm:cxn modelId="{DAFE3AC7-CBF8-48CF-AFF9-0E893859AE29}" srcId="{8648C341-D8E9-437A-B3F4-2697284C9682}" destId="{A11E6FCC-7704-4837-9F28-C297F730C2DF}" srcOrd="2" destOrd="0" parTransId="{4160D73A-7311-48EF-8A91-F0C4569FA9BD}" sibTransId="{D744AA6A-DE64-490A-9C66-701B8B5E189A}"/>
    <dgm:cxn modelId="{07DAEEC7-E4D4-43CD-95BE-C71ECCAB45CE}" srcId="{A11E6FCC-7704-4837-9F28-C297F730C2DF}" destId="{9CF6BC34-0F36-4B48-9AF0-2FF97E0B45EB}" srcOrd="1" destOrd="0" parTransId="{86E81894-B62B-4BAE-B534-FC7EFE83EB00}" sibTransId="{AF231C16-AB66-4E58-B5F6-577ABD9607AF}"/>
    <dgm:cxn modelId="{4C4557C9-7177-451F-BDC9-D79DD675CA0D}" type="presOf" srcId="{EEC4AF11-47C4-4256-8FC9-69F075DEA498}" destId="{DBD9C2D2-CCE9-4995-83F1-C7FD178D6980}" srcOrd="0" destOrd="0" presId="urn:microsoft.com/office/officeart/2005/8/layout/hierarchy1"/>
    <dgm:cxn modelId="{BF025BD0-C60F-418C-99DE-DFC68579D669}" type="presOf" srcId="{D7C0AAA4-9523-45F2-8699-EFB5FA80201C}" destId="{8C34FDE0-3F8B-45FD-A2EB-F8CD108ABAAD}" srcOrd="0" destOrd="0" presId="urn:microsoft.com/office/officeart/2005/8/layout/hierarchy1"/>
    <dgm:cxn modelId="{B3CF86D6-9578-42D8-8712-E1AECAACCD50}" srcId="{548A3A11-DC96-40BC-BC5F-EB4787167732}" destId="{EA8836C7-914F-47C2-A1AA-32FD857C4754}" srcOrd="0" destOrd="0" parTransId="{BE29C8CB-F67E-4287-A25E-173C496D5A8F}" sibTransId="{3617605F-8BF4-48E1-B3AF-8B11BE1BBF5B}"/>
    <dgm:cxn modelId="{D75DEBD7-728F-49DF-BE1C-CE0B5519D172}" type="presOf" srcId="{6FC290C1-19C2-4B14-B04E-6C679579242B}" destId="{DE2F2EE2-FA2C-4D30-B698-28584A1D20EB}" srcOrd="0" destOrd="0" presId="urn:microsoft.com/office/officeart/2005/8/layout/hierarchy1"/>
    <dgm:cxn modelId="{362C89D8-276C-4042-9BC1-01C8C57D0936}" srcId="{548A3A11-DC96-40BC-BC5F-EB4787167732}" destId="{EEC4AF11-47C4-4256-8FC9-69F075DEA498}" srcOrd="1" destOrd="0" parTransId="{2933423C-83E2-4624-A8CB-FD899955A56C}" sibTransId="{83BB5221-7523-4E1A-9C0A-23473AE87A60}"/>
    <dgm:cxn modelId="{6BE5D1DC-0C14-4249-800C-8AF6073648BB}" srcId="{B187813E-B857-48AC-9AB4-37FC3D953FE0}" destId="{DEB22442-6590-4CF0-86A0-0656F3B6A921}" srcOrd="0" destOrd="0" parTransId="{B8185842-21AE-4F2D-A2D6-995F5FB8E950}" sibTransId="{CBAC84CB-25EC-4907-97F3-E4AC2F16C7E6}"/>
    <dgm:cxn modelId="{3387FAE3-7707-4A77-8648-B735174DECAF}" type="presOf" srcId="{A270A479-7550-4871-B9F2-62689CBB9D72}" destId="{DF263BB5-2D66-4549-9873-D552F26C0C04}" srcOrd="0" destOrd="0" presId="urn:microsoft.com/office/officeart/2005/8/layout/hierarchy1"/>
    <dgm:cxn modelId="{23C79BE4-9A32-41B4-AC6B-30ADD8990526}" type="presOf" srcId="{86E81894-B62B-4BAE-B534-FC7EFE83EB00}" destId="{A8EDAF47-B9E9-414E-8C39-1240F5C44CD1}" srcOrd="0" destOrd="0" presId="urn:microsoft.com/office/officeart/2005/8/layout/hierarchy1"/>
    <dgm:cxn modelId="{1F62C6E5-3BDF-4F80-9B42-A8DFCB00D8ED}" srcId="{548A3A11-DC96-40BC-BC5F-EB4787167732}" destId="{B187813E-B857-48AC-9AB4-37FC3D953FE0}" srcOrd="2" destOrd="0" parTransId="{29473A24-C0A4-45A0-A468-1EE4ACF7B586}" sibTransId="{274DEDC7-F649-4058-B907-A0C1328AE93A}"/>
    <dgm:cxn modelId="{6C42EDE6-9F9D-46AD-AE6A-F63C4927285C}" type="presOf" srcId="{F4753DF9-7E36-4ADF-85A9-ACFD75C13B45}" destId="{22AD0B43-BB76-484F-8EE8-F138268B9FA4}" srcOrd="0" destOrd="0" presId="urn:microsoft.com/office/officeart/2005/8/layout/hierarchy1"/>
    <dgm:cxn modelId="{257429F2-4B1B-42E1-8303-011E0413A433}" type="presOf" srcId="{2933423C-83E2-4624-A8CB-FD899955A56C}" destId="{1ADD4B35-D9D2-40E7-ABE9-6803017BAA03}" srcOrd="0" destOrd="0" presId="urn:microsoft.com/office/officeart/2005/8/layout/hierarchy1"/>
    <dgm:cxn modelId="{69377AF5-0D34-4B98-9B64-4F786A43A1D4}" type="presOf" srcId="{DEB22442-6590-4CF0-86A0-0656F3B6A921}" destId="{F49ED6FA-D49E-4DFA-A9E6-D4FE06042D2E}" srcOrd="0" destOrd="0" presId="urn:microsoft.com/office/officeart/2005/8/layout/hierarchy1"/>
    <dgm:cxn modelId="{B2EE12F8-63FA-430E-804A-23A931F0FBDD}" type="presOf" srcId="{B8185842-21AE-4F2D-A2D6-995F5FB8E950}" destId="{659F4749-9807-4651-9F52-757083B34715}" srcOrd="0" destOrd="0" presId="urn:microsoft.com/office/officeart/2005/8/layout/hierarchy1"/>
    <dgm:cxn modelId="{91082BF8-8A43-4A6D-A4A9-C314B9DC20FB}" type="presOf" srcId="{29473A24-C0A4-45A0-A468-1EE4ACF7B586}" destId="{36C9F68C-BBB1-4E0B-BE25-E8CC6EED9740}" srcOrd="0" destOrd="0" presId="urn:microsoft.com/office/officeart/2005/8/layout/hierarchy1"/>
    <dgm:cxn modelId="{E3A3E1F9-C521-43A6-B6D7-C9ADC087E8EC}" type="presOf" srcId="{EEF4F25D-BECA-4BB3-9847-49636FCAEA79}" destId="{A1FDCF6E-F6CC-4A69-AF03-2808CE2FC861}" srcOrd="0" destOrd="0" presId="urn:microsoft.com/office/officeart/2005/8/layout/hierarchy1"/>
    <dgm:cxn modelId="{8B5767FC-672C-4F1E-947F-4508480A10D8}" type="presOf" srcId="{B134DA5D-CFD7-4BAA-9B49-5C2498A1BF11}" destId="{4927A1D3-5391-4C13-A771-C23DA95BC961}" srcOrd="0" destOrd="0" presId="urn:microsoft.com/office/officeart/2005/8/layout/hierarchy1"/>
    <dgm:cxn modelId="{69D378FD-AC54-4B09-B539-E86B7610B111}" srcId="{B134DA5D-CFD7-4BAA-9B49-5C2498A1BF11}" destId="{A270A479-7550-4871-B9F2-62689CBB9D72}" srcOrd="0" destOrd="0" parTransId="{EEF4F25D-BECA-4BB3-9847-49636FCAEA79}" sibTransId="{DA5F51DA-5B45-4850-8054-1F699DF059EC}"/>
    <dgm:cxn modelId="{DD98C1FF-13C0-400E-AB3B-3C664C2D9457}" srcId="{A11E6FCC-7704-4837-9F28-C297F730C2DF}" destId="{B134DA5D-CFD7-4BAA-9B49-5C2498A1BF11}" srcOrd="2" destOrd="0" parTransId="{D7C0AAA4-9523-45F2-8699-EFB5FA80201C}" sibTransId="{A64B7F33-528E-402A-AF3A-F6D63B8D805A}"/>
    <dgm:cxn modelId="{0B05BADD-D1A7-4B55-AA26-36854DD0C0AD}" type="presParOf" srcId="{4F1F1167-A300-4637-A277-5DD6B767A1BF}" destId="{2630F65C-2272-49A8-86B6-182F5AE2D9DB}" srcOrd="0" destOrd="0" presId="urn:microsoft.com/office/officeart/2005/8/layout/hierarchy1"/>
    <dgm:cxn modelId="{D36F9107-A6EF-4FC8-BA61-460E0B600845}" type="presParOf" srcId="{2630F65C-2272-49A8-86B6-182F5AE2D9DB}" destId="{CE582243-B0DE-4FE0-815C-173E941883E0}" srcOrd="0" destOrd="0" presId="urn:microsoft.com/office/officeart/2005/8/layout/hierarchy1"/>
    <dgm:cxn modelId="{EAFEF18D-CA99-45CF-9E03-680553B6676B}" type="presParOf" srcId="{CE582243-B0DE-4FE0-815C-173E941883E0}" destId="{88BAD075-D403-4A14-8A78-0ECDF077DDA9}" srcOrd="0" destOrd="0" presId="urn:microsoft.com/office/officeart/2005/8/layout/hierarchy1"/>
    <dgm:cxn modelId="{AC8020EC-80EB-459E-B36D-03BD11C9EE2C}" type="presParOf" srcId="{CE582243-B0DE-4FE0-815C-173E941883E0}" destId="{E7E68F03-26A3-4364-81F3-B9840732CDA4}" srcOrd="1" destOrd="0" presId="urn:microsoft.com/office/officeart/2005/8/layout/hierarchy1"/>
    <dgm:cxn modelId="{869553D7-CC4C-4FC8-AECD-7A7074E16FB6}" type="presParOf" srcId="{2630F65C-2272-49A8-86B6-182F5AE2D9DB}" destId="{C355F36B-CEB7-4083-9381-62B090E53EAB}" srcOrd="1" destOrd="0" presId="urn:microsoft.com/office/officeart/2005/8/layout/hierarchy1"/>
    <dgm:cxn modelId="{A47B26B2-0014-4843-9516-B6716089FE2B}" type="presParOf" srcId="{C355F36B-CEB7-4083-9381-62B090E53EAB}" destId="{1676B563-3C1C-46EB-AA98-2C1EFA1DD615}" srcOrd="0" destOrd="0" presId="urn:microsoft.com/office/officeart/2005/8/layout/hierarchy1"/>
    <dgm:cxn modelId="{65E352C9-0B09-4B74-8D5C-1C3B14274FF4}" type="presParOf" srcId="{C355F36B-CEB7-4083-9381-62B090E53EAB}" destId="{CA99EFC0-607F-475D-AE93-6D5A39C62382}" srcOrd="1" destOrd="0" presId="urn:microsoft.com/office/officeart/2005/8/layout/hierarchy1"/>
    <dgm:cxn modelId="{1E0E2933-02A0-4D5F-AF68-FED3133692C4}" type="presParOf" srcId="{CA99EFC0-607F-475D-AE93-6D5A39C62382}" destId="{DBC8D685-39CC-47AD-B8F8-CC7A6B1AC52A}" srcOrd="0" destOrd="0" presId="urn:microsoft.com/office/officeart/2005/8/layout/hierarchy1"/>
    <dgm:cxn modelId="{5CC97AE1-9430-4B65-8692-ED5D5C13048D}" type="presParOf" srcId="{DBC8D685-39CC-47AD-B8F8-CC7A6B1AC52A}" destId="{150999E2-C5F9-4FED-8412-13759CD8847C}" srcOrd="0" destOrd="0" presId="urn:microsoft.com/office/officeart/2005/8/layout/hierarchy1"/>
    <dgm:cxn modelId="{F2615C18-8331-4553-8567-8C484CE8FACA}" type="presParOf" srcId="{DBC8D685-39CC-47AD-B8F8-CC7A6B1AC52A}" destId="{909AA795-9435-401C-B2D2-30D47408F137}" srcOrd="1" destOrd="0" presId="urn:microsoft.com/office/officeart/2005/8/layout/hierarchy1"/>
    <dgm:cxn modelId="{FFE740F2-97E0-40D8-824B-BD9C9B7D1C31}" type="presParOf" srcId="{CA99EFC0-607F-475D-AE93-6D5A39C62382}" destId="{8028BE27-AB49-479C-ADC5-BDC1352821BC}" srcOrd="1" destOrd="0" presId="urn:microsoft.com/office/officeart/2005/8/layout/hierarchy1"/>
    <dgm:cxn modelId="{4096FB40-A70D-4B2E-A0C7-B3A840AC5CD8}" type="presParOf" srcId="{8028BE27-AB49-479C-ADC5-BDC1352821BC}" destId="{1EADD8C1-8E2B-4928-8FEE-A0577245A666}" srcOrd="0" destOrd="0" presId="urn:microsoft.com/office/officeart/2005/8/layout/hierarchy1"/>
    <dgm:cxn modelId="{DDF88F6B-5A03-416C-8009-6A30822AD43A}" type="presParOf" srcId="{8028BE27-AB49-479C-ADC5-BDC1352821BC}" destId="{05F31411-F761-44B0-9306-3C00DDC3A15D}" srcOrd="1" destOrd="0" presId="urn:microsoft.com/office/officeart/2005/8/layout/hierarchy1"/>
    <dgm:cxn modelId="{A7D84F98-7E5A-443E-846E-076346E48B59}" type="presParOf" srcId="{05F31411-F761-44B0-9306-3C00DDC3A15D}" destId="{8A19D36A-0A31-4E1C-8E0D-5D1A24FE8B94}" srcOrd="0" destOrd="0" presId="urn:microsoft.com/office/officeart/2005/8/layout/hierarchy1"/>
    <dgm:cxn modelId="{D0C23885-CB95-4067-9559-C6A88403FA21}" type="presParOf" srcId="{8A19D36A-0A31-4E1C-8E0D-5D1A24FE8B94}" destId="{E3BB5011-07D7-4D30-9E21-FA3EEE8B0D23}" srcOrd="0" destOrd="0" presId="urn:microsoft.com/office/officeart/2005/8/layout/hierarchy1"/>
    <dgm:cxn modelId="{EABC1BB7-2017-41B7-B2B0-0C01EB79E68A}" type="presParOf" srcId="{8A19D36A-0A31-4E1C-8E0D-5D1A24FE8B94}" destId="{06F21019-8E02-45B2-A540-7A19DC257017}" srcOrd="1" destOrd="0" presId="urn:microsoft.com/office/officeart/2005/8/layout/hierarchy1"/>
    <dgm:cxn modelId="{24E34251-C14D-46C2-8589-883F3CCEAF9A}" type="presParOf" srcId="{05F31411-F761-44B0-9306-3C00DDC3A15D}" destId="{0A9FB385-D0F6-406D-9624-21C6D8D12574}" srcOrd="1" destOrd="0" presId="urn:microsoft.com/office/officeart/2005/8/layout/hierarchy1"/>
    <dgm:cxn modelId="{01793CBB-B717-4495-A422-7B6196DAC295}" type="presParOf" srcId="{8028BE27-AB49-479C-ADC5-BDC1352821BC}" destId="{1ADD4B35-D9D2-40E7-ABE9-6803017BAA03}" srcOrd="2" destOrd="0" presId="urn:microsoft.com/office/officeart/2005/8/layout/hierarchy1"/>
    <dgm:cxn modelId="{AD66297E-FDB3-4491-9C5B-39D0D0C8C670}" type="presParOf" srcId="{8028BE27-AB49-479C-ADC5-BDC1352821BC}" destId="{7CF20984-4648-4F8C-B2B3-3FFBE3CA0AB2}" srcOrd="3" destOrd="0" presId="urn:microsoft.com/office/officeart/2005/8/layout/hierarchy1"/>
    <dgm:cxn modelId="{18D4FC30-60CE-4EE6-9E65-4B0287A87113}" type="presParOf" srcId="{7CF20984-4648-4F8C-B2B3-3FFBE3CA0AB2}" destId="{DDA3D09C-8B72-4B79-BA1E-3552317FE12B}" srcOrd="0" destOrd="0" presId="urn:microsoft.com/office/officeart/2005/8/layout/hierarchy1"/>
    <dgm:cxn modelId="{97E126A5-3705-4B58-AA52-1DF9FBDCF702}" type="presParOf" srcId="{DDA3D09C-8B72-4B79-BA1E-3552317FE12B}" destId="{A35ED7F0-72EC-4204-978E-F9C41FC24630}" srcOrd="0" destOrd="0" presId="urn:microsoft.com/office/officeart/2005/8/layout/hierarchy1"/>
    <dgm:cxn modelId="{7ADDB1DD-B6CF-413B-9D48-5B543E07F52B}" type="presParOf" srcId="{DDA3D09C-8B72-4B79-BA1E-3552317FE12B}" destId="{DBD9C2D2-CCE9-4995-83F1-C7FD178D6980}" srcOrd="1" destOrd="0" presId="urn:microsoft.com/office/officeart/2005/8/layout/hierarchy1"/>
    <dgm:cxn modelId="{2AEDEB8C-1C86-4A3D-9136-D126EFAE222E}" type="presParOf" srcId="{7CF20984-4648-4F8C-B2B3-3FFBE3CA0AB2}" destId="{7046D8C9-9155-40DD-8F60-339764C2AB3C}" srcOrd="1" destOrd="0" presId="urn:microsoft.com/office/officeart/2005/8/layout/hierarchy1"/>
    <dgm:cxn modelId="{52A2CB62-EE61-4EDD-A5D2-6CC569EB1C51}" type="presParOf" srcId="{8028BE27-AB49-479C-ADC5-BDC1352821BC}" destId="{36C9F68C-BBB1-4E0B-BE25-E8CC6EED9740}" srcOrd="4" destOrd="0" presId="urn:microsoft.com/office/officeart/2005/8/layout/hierarchy1"/>
    <dgm:cxn modelId="{BBA8E904-5491-4601-A2E0-5564FC0EFDFE}" type="presParOf" srcId="{8028BE27-AB49-479C-ADC5-BDC1352821BC}" destId="{339BFC4B-00B7-4AE5-9ACD-8392B3E74365}" srcOrd="5" destOrd="0" presId="urn:microsoft.com/office/officeart/2005/8/layout/hierarchy1"/>
    <dgm:cxn modelId="{4E1A1A08-6D89-4A16-A2BE-D8D6CA187D71}" type="presParOf" srcId="{339BFC4B-00B7-4AE5-9ACD-8392B3E74365}" destId="{545E8B66-B170-4DD7-89B3-B122667D8A54}" srcOrd="0" destOrd="0" presId="urn:microsoft.com/office/officeart/2005/8/layout/hierarchy1"/>
    <dgm:cxn modelId="{05921FB4-55C4-4CD7-AFE4-4579AC787FAF}" type="presParOf" srcId="{545E8B66-B170-4DD7-89B3-B122667D8A54}" destId="{A4E5089C-D5CF-40FA-ABFA-82D4DF6BF22E}" srcOrd="0" destOrd="0" presId="urn:microsoft.com/office/officeart/2005/8/layout/hierarchy1"/>
    <dgm:cxn modelId="{0915EDC2-19A2-46FB-8C68-23E15005012D}" type="presParOf" srcId="{545E8B66-B170-4DD7-89B3-B122667D8A54}" destId="{F971A679-7650-4120-BE76-12D46520CBBD}" srcOrd="1" destOrd="0" presId="urn:microsoft.com/office/officeart/2005/8/layout/hierarchy1"/>
    <dgm:cxn modelId="{41CE2E83-8A36-4B10-A711-3CA95C0BC431}" type="presParOf" srcId="{339BFC4B-00B7-4AE5-9ACD-8392B3E74365}" destId="{E9C6CB75-EF3C-419D-9C3C-286418E26A85}" srcOrd="1" destOrd="0" presId="urn:microsoft.com/office/officeart/2005/8/layout/hierarchy1"/>
    <dgm:cxn modelId="{0DE3363B-5DF8-4F37-9F93-3BC723052E85}" type="presParOf" srcId="{E9C6CB75-EF3C-419D-9C3C-286418E26A85}" destId="{659F4749-9807-4651-9F52-757083B34715}" srcOrd="0" destOrd="0" presId="urn:microsoft.com/office/officeart/2005/8/layout/hierarchy1"/>
    <dgm:cxn modelId="{BDA47ABE-158D-4450-8C49-910106BC842B}" type="presParOf" srcId="{E9C6CB75-EF3C-419D-9C3C-286418E26A85}" destId="{4CD4BE97-B936-40D8-8ED6-BEA7DEC2568F}" srcOrd="1" destOrd="0" presId="urn:microsoft.com/office/officeart/2005/8/layout/hierarchy1"/>
    <dgm:cxn modelId="{C11DAC15-3826-4315-A7C5-AE62A77FB738}" type="presParOf" srcId="{4CD4BE97-B936-40D8-8ED6-BEA7DEC2568F}" destId="{51F5071F-472A-43D1-9FBB-CDD407272D79}" srcOrd="0" destOrd="0" presId="urn:microsoft.com/office/officeart/2005/8/layout/hierarchy1"/>
    <dgm:cxn modelId="{D46B8C0D-19A5-461E-92AD-5926BDE05BD6}" type="presParOf" srcId="{51F5071F-472A-43D1-9FBB-CDD407272D79}" destId="{8B3B5B10-A1E2-4BBF-B377-1B2C171AB56C}" srcOrd="0" destOrd="0" presId="urn:microsoft.com/office/officeart/2005/8/layout/hierarchy1"/>
    <dgm:cxn modelId="{D302CA25-F255-480A-A3D8-26BD364CFC8D}" type="presParOf" srcId="{51F5071F-472A-43D1-9FBB-CDD407272D79}" destId="{F49ED6FA-D49E-4DFA-A9E6-D4FE06042D2E}" srcOrd="1" destOrd="0" presId="urn:microsoft.com/office/officeart/2005/8/layout/hierarchy1"/>
    <dgm:cxn modelId="{B1460498-503B-42F5-8F57-10410BDF611E}" type="presParOf" srcId="{4CD4BE97-B936-40D8-8ED6-BEA7DEC2568F}" destId="{9BFB67B4-BDC1-4101-BAC2-5162F058E294}" srcOrd="1" destOrd="0" presId="urn:microsoft.com/office/officeart/2005/8/layout/hierarchy1"/>
    <dgm:cxn modelId="{73105EC7-63E1-4427-92DF-050363673ADE}" type="presParOf" srcId="{C355F36B-CEB7-4083-9381-62B090E53EAB}" destId="{22AD0B43-BB76-484F-8EE8-F138268B9FA4}" srcOrd="2" destOrd="0" presId="urn:microsoft.com/office/officeart/2005/8/layout/hierarchy1"/>
    <dgm:cxn modelId="{B81A43B4-5101-4B5A-939F-8361C8777000}" type="presParOf" srcId="{C355F36B-CEB7-4083-9381-62B090E53EAB}" destId="{A91A036E-9F30-4176-A7A0-53386A156907}" srcOrd="3" destOrd="0" presId="urn:microsoft.com/office/officeart/2005/8/layout/hierarchy1"/>
    <dgm:cxn modelId="{DD9F1221-3314-4E88-BB9B-CA579AE2224D}" type="presParOf" srcId="{A91A036E-9F30-4176-A7A0-53386A156907}" destId="{78B1A0B1-CDD3-4F1F-8C32-39A7DE988F4E}" srcOrd="0" destOrd="0" presId="urn:microsoft.com/office/officeart/2005/8/layout/hierarchy1"/>
    <dgm:cxn modelId="{2E7324C1-4993-44CC-80D8-73A476428590}" type="presParOf" srcId="{78B1A0B1-CDD3-4F1F-8C32-39A7DE988F4E}" destId="{7C5EF6C3-6084-4995-B890-A2929E2A80AB}" srcOrd="0" destOrd="0" presId="urn:microsoft.com/office/officeart/2005/8/layout/hierarchy1"/>
    <dgm:cxn modelId="{1B7DB5C3-6057-439F-9277-60EB857BEAB9}" type="presParOf" srcId="{78B1A0B1-CDD3-4F1F-8C32-39A7DE988F4E}" destId="{62901961-6144-460C-916A-52C2B5587136}" srcOrd="1" destOrd="0" presId="urn:microsoft.com/office/officeart/2005/8/layout/hierarchy1"/>
    <dgm:cxn modelId="{164AC7D0-3F95-46C2-89A0-BADDF6982D4A}" type="presParOf" srcId="{A91A036E-9F30-4176-A7A0-53386A156907}" destId="{2009FF11-830F-4B28-9BBD-A57F59F99173}" srcOrd="1" destOrd="0" presId="urn:microsoft.com/office/officeart/2005/8/layout/hierarchy1"/>
    <dgm:cxn modelId="{B3FE6482-A723-4D52-86BA-58963F1A3A17}" type="presParOf" srcId="{C355F36B-CEB7-4083-9381-62B090E53EAB}" destId="{7FB81DEF-03F1-4FCE-B805-AC78DDC73CF9}" srcOrd="4" destOrd="0" presId="urn:microsoft.com/office/officeart/2005/8/layout/hierarchy1"/>
    <dgm:cxn modelId="{DEC6E99D-205B-4A56-B095-CF263F21B814}" type="presParOf" srcId="{C355F36B-CEB7-4083-9381-62B090E53EAB}" destId="{C54E70EB-96A8-4802-8423-8E69EA938FB1}" srcOrd="5" destOrd="0" presId="urn:microsoft.com/office/officeart/2005/8/layout/hierarchy1"/>
    <dgm:cxn modelId="{3277E11C-8BA3-4706-81D5-F5BD46735E10}" type="presParOf" srcId="{C54E70EB-96A8-4802-8423-8E69EA938FB1}" destId="{30D94BC5-ABA4-4587-A2A6-A2FBE2717F3C}" srcOrd="0" destOrd="0" presId="urn:microsoft.com/office/officeart/2005/8/layout/hierarchy1"/>
    <dgm:cxn modelId="{BA0CD6E3-D4C9-4EFC-B7A3-1062A96526CA}" type="presParOf" srcId="{30D94BC5-ABA4-4587-A2A6-A2FBE2717F3C}" destId="{A1543CFE-4F08-40FB-9724-74F2D1EB79F1}" srcOrd="0" destOrd="0" presId="urn:microsoft.com/office/officeart/2005/8/layout/hierarchy1"/>
    <dgm:cxn modelId="{5AB7B4D2-25EC-4007-B6CF-A171C93FE2E4}" type="presParOf" srcId="{30D94BC5-ABA4-4587-A2A6-A2FBE2717F3C}" destId="{CD1D4939-7A1D-4C34-BD67-022B73B7BF38}" srcOrd="1" destOrd="0" presId="urn:microsoft.com/office/officeart/2005/8/layout/hierarchy1"/>
    <dgm:cxn modelId="{0FC47034-D817-4202-8BA0-FA0F905D4B37}" type="presParOf" srcId="{C54E70EB-96A8-4802-8423-8E69EA938FB1}" destId="{2F565F3A-EC45-4AC2-B0A2-4E6B16F13A7A}" srcOrd="1" destOrd="0" presId="urn:microsoft.com/office/officeart/2005/8/layout/hierarchy1"/>
    <dgm:cxn modelId="{F70DB191-465D-40C6-A7D7-E8CE944C6895}" type="presParOf" srcId="{2F565F3A-EC45-4AC2-B0A2-4E6B16F13A7A}" destId="{D0F3AB08-5A08-415A-A6A0-AB3B9B49962A}" srcOrd="0" destOrd="0" presId="urn:microsoft.com/office/officeart/2005/8/layout/hierarchy1"/>
    <dgm:cxn modelId="{D0EA4BB9-8717-478D-834E-37E4DD87B339}" type="presParOf" srcId="{2F565F3A-EC45-4AC2-B0A2-4E6B16F13A7A}" destId="{E4929EC3-C223-4C93-A618-F2DF480FC010}" srcOrd="1" destOrd="0" presId="urn:microsoft.com/office/officeart/2005/8/layout/hierarchy1"/>
    <dgm:cxn modelId="{651A0760-BEEE-4C7A-82A2-A9C7671E5738}" type="presParOf" srcId="{E4929EC3-C223-4C93-A618-F2DF480FC010}" destId="{1CBE9741-92A2-4471-8C78-FBBEA24B2AE2}" srcOrd="0" destOrd="0" presId="urn:microsoft.com/office/officeart/2005/8/layout/hierarchy1"/>
    <dgm:cxn modelId="{63570D01-8959-4AD5-A102-0386EF63FB07}" type="presParOf" srcId="{1CBE9741-92A2-4471-8C78-FBBEA24B2AE2}" destId="{E77D7F40-A067-4B95-AD5E-23163C4DEB95}" srcOrd="0" destOrd="0" presId="urn:microsoft.com/office/officeart/2005/8/layout/hierarchy1"/>
    <dgm:cxn modelId="{BD4CB338-DC64-4076-8F1E-E5F7A07400A0}" type="presParOf" srcId="{1CBE9741-92A2-4471-8C78-FBBEA24B2AE2}" destId="{29F89F4E-17AF-4481-A099-7E73107114FF}" srcOrd="1" destOrd="0" presId="urn:microsoft.com/office/officeart/2005/8/layout/hierarchy1"/>
    <dgm:cxn modelId="{016ED3BC-464E-430F-BB00-C9ED2D04EB27}" type="presParOf" srcId="{E4929EC3-C223-4C93-A618-F2DF480FC010}" destId="{A21C482B-3B87-4520-B274-210BA1FC0DC5}" srcOrd="1" destOrd="0" presId="urn:microsoft.com/office/officeart/2005/8/layout/hierarchy1"/>
    <dgm:cxn modelId="{80E508DE-19C7-4DE0-9F79-48A4CF5C3C2B}" type="presParOf" srcId="{2F565F3A-EC45-4AC2-B0A2-4E6B16F13A7A}" destId="{A8EDAF47-B9E9-414E-8C39-1240F5C44CD1}" srcOrd="2" destOrd="0" presId="urn:microsoft.com/office/officeart/2005/8/layout/hierarchy1"/>
    <dgm:cxn modelId="{9480F282-22BD-4EA2-B560-9093546C8F5F}" type="presParOf" srcId="{2F565F3A-EC45-4AC2-B0A2-4E6B16F13A7A}" destId="{F62E2952-4C32-407A-BBEB-774BB887CFCC}" srcOrd="3" destOrd="0" presId="urn:microsoft.com/office/officeart/2005/8/layout/hierarchy1"/>
    <dgm:cxn modelId="{0D897E1E-1A6C-4498-A6DF-34081B34CDBD}" type="presParOf" srcId="{F62E2952-4C32-407A-BBEB-774BB887CFCC}" destId="{A864FC1A-6BC0-48CA-90B8-7F01A1E3878D}" srcOrd="0" destOrd="0" presId="urn:microsoft.com/office/officeart/2005/8/layout/hierarchy1"/>
    <dgm:cxn modelId="{BF3CDBF1-914B-4720-8470-E3430D413EB0}" type="presParOf" srcId="{A864FC1A-6BC0-48CA-90B8-7F01A1E3878D}" destId="{1D5C7E4B-6067-4DA4-A028-4E302D7E8100}" srcOrd="0" destOrd="0" presId="urn:microsoft.com/office/officeart/2005/8/layout/hierarchy1"/>
    <dgm:cxn modelId="{C1C51283-B560-40B6-9430-98EB4E38A892}" type="presParOf" srcId="{A864FC1A-6BC0-48CA-90B8-7F01A1E3878D}" destId="{2B604793-4ECE-4181-A131-B1E1A56949B8}" srcOrd="1" destOrd="0" presId="urn:microsoft.com/office/officeart/2005/8/layout/hierarchy1"/>
    <dgm:cxn modelId="{2CEAD39B-3D0B-4895-A9A0-79E1C62CB12F}" type="presParOf" srcId="{F62E2952-4C32-407A-BBEB-774BB887CFCC}" destId="{F0D75A89-0886-40A9-BEE5-67B4297C029A}" srcOrd="1" destOrd="0" presId="urn:microsoft.com/office/officeart/2005/8/layout/hierarchy1"/>
    <dgm:cxn modelId="{6F2A14B8-F54D-4E94-B9C1-69E9B6894542}" type="presParOf" srcId="{2F565F3A-EC45-4AC2-B0A2-4E6B16F13A7A}" destId="{8C34FDE0-3F8B-45FD-A2EB-F8CD108ABAAD}" srcOrd="4" destOrd="0" presId="urn:microsoft.com/office/officeart/2005/8/layout/hierarchy1"/>
    <dgm:cxn modelId="{047B0CF9-B7E1-4218-BDAA-A2BA3BC4DECC}" type="presParOf" srcId="{2F565F3A-EC45-4AC2-B0A2-4E6B16F13A7A}" destId="{2058CA04-8CB5-49B0-AFC2-8FE45C032B08}" srcOrd="5" destOrd="0" presId="urn:microsoft.com/office/officeart/2005/8/layout/hierarchy1"/>
    <dgm:cxn modelId="{4D62E07A-45DF-40B3-94BB-0B94577EC725}" type="presParOf" srcId="{2058CA04-8CB5-49B0-AFC2-8FE45C032B08}" destId="{623E7EF0-D76C-4231-8AB1-413F72A0D47D}" srcOrd="0" destOrd="0" presId="urn:microsoft.com/office/officeart/2005/8/layout/hierarchy1"/>
    <dgm:cxn modelId="{4887C6F7-C666-4A60-AC69-B9C75059EDCB}" type="presParOf" srcId="{623E7EF0-D76C-4231-8AB1-413F72A0D47D}" destId="{5C107FB1-1B3D-4A86-949A-ACAD878857BA}" srcOrd="0" destOrd="0" presId="urn:microsoft.com/office/officeart/2005/8/layout/hierarchy1"/>
    <dgm:cxn modelId="{BD8F3AB1-146F-4E91-930E-A3A35855048C}" type="presParOf" srcId="{623E7EF0-D76C-4231-8AB1-413F72A0D47D}" destId="{4927A1D3-5391-4C13-A771-C23DA95BC961}" srcOrd="1" destOrd="0" presId="urn:microsoft.com/office/officeart/2005/8/layout/hierarchy1"/>
    <dgm:cxn modelId="{EEC5701C-B416-4D92-BF6F-BD6F55463BA2}" type="presParOf" srcId="{2058CA04-8CB5-49B0-AFC2-8FE45C032B08}" destId="{057B1059-9BA0-4D3A-B344-1436AD6E1769}" srcOrd="1" destOrd="0" presId="urn:microsoft.com/office/officeart/2005/8/layout/hierarchy1"/>
    <dgm:cxn modelId="{35EC4A37-24BC-4608-9125-7E42C6776719}" type="presParOf" srcId="{057B1059-9BA0-4D3A-B344-1436AD6E1769}" destId="{A1FDCF6E-F6CC-4A69-AF03-2808CE2FC861}" srcOrd="0" destOrd="0" presId="urn:microsoft.com/office/officeart/2005/8/layout/hierarchy1"/>
    <dgm:cxn modelId="{4E5355FF-ADD2-4F5E-932F-79BB92E309F1}" type="presParOf" srcId="{057B1059-9BA0-4D3A-B344-1436AD6E1769}" destId="{C904A0E3-F842-4EE8-8411-139096FB1EB0}" srcOrd="1" destOrd="0" presId="urn:microsoft.com/office/officeart/2005/8/layout/hierarchy1"/>
    <dgm:cxn modelId="{B683D124-208C-4568-B487-D16A22060DA8}" type="presParOf" srcId="{C904A0E3-F842-4EE8-8411-139096FB1EB0}" destId="{039CA49F-7AE8-4D73-A706-196156001DC8}" srcOrd="0" destOrd="0" presId="urn:microsoft.com/office/officeart/2005/8/layout/hierarchy1"/>
    <dgm:cxn modelId="{AF52AC7C-879F-4433-91EE-25E01297FDDD}" type="presParOf" srcId="{039CA49F-7AE8-4D73-A706-196156001DC8}" destId="{A36FC675-B7CA-41F0-95A6-A917A291C317}" srcOrd="0" destOrd="0" presId="urn:microsoft.com/office/officeart/2005/8/layout/hierarchy1"/>
    <dgm:cxn modelId="{09CA5F2E-BB14-41F6-B545-F8E9A506F13B}" type="presParOf" srcId="{039CA49F-7AE8-4D73-A706-196156001DC8}" destId="{DF263BB5-2D66-4549-9873-D552F26C0C04}" srcOrd="1" destOrd="0" presId="urn:microsoft.com/office/officeart/2005/8/layout/hierarchy1"/>
    <dgm:cxn modelId="{69C39B73-2D46-4887-A2C4-FB6AD1BE33E1}" type="presParOf" srcId="{C904A0E3-F842-4EE8-8411-139096FB1EB0}" destId="{9A4C5EDE-D410-48BE-8CA8-D3F5AFC106B4}" srcOrd="1" destOrd="0" presId="urn:microsoft.com/office/officeart/2005/8/layout/hierarchy1"/>
    <dgm:cxn modelId="{CA5F926B-5BFD-4A59-94F8-C5073B8E4874}" type="presParOf" srcId="{C355F36B-CEB7-4083-9381-62B090E53EAB}" destId="{300DC634-3405-4255-8853-9250358BA87D}" srcOrd="6" destOrd="0" presId="urn:microsoft.com/office/officeart/2005/8/layout/hierarchy1"/>
    <dgm:cxn modelId="{85C4B480-133A-4D82-9CD8-29DBD735A0A3}" type="presParOf" srcId="{C355F36B-CEB7-4083-9381-62B090E53EAB}" destId="{E4774E1A-8EED-49CD-910D-E59FFEDD73D5}" srcOrd="7" destOrd="0" presId="urn:microsoft.com/office/officeart/2005/8/layout/hierarchy1"/>
    <dgm:cxn modelId="{E60AB7A3-E362-4360-8F6E-E1021739E3B3}" type="presParOf" srcId="{E4774E1A-8EED-49CD-910D-E59FFEDD73D5}" destId="{4E0EF473-05C2-48A3-8894-51CF8607FCD1}" srcOrd="0" destOrd="0" presId="urn:microsoft.com/office/officeart/2005/8/layout/hierarchy1"/>
    <dgm:cxn modelId="{4D132734-ACA7-4C7E-B048-A14559CB1A84}" type="presParOf" srcId="{4E0EF473-05C2-48A3-8894-51CF8607FCD1}" destId="{02044561-A8C8-41B2-AE73-2C36A61C1B09}" srcOrd="0" destOrd="0" presId="urn:microsoft.com/office/officeart/2005/8/layout/hierarchy1"/>
    <dgm:cxn modelId="{9776DAD9-3D39-4BDD-9BCF-3EA5E53522A0}" type="presParOf" srcId="{4E0EF473-05C2-48A3-8894-51CF8607FCD1}" destId="{A04DFF21-414A-48C6-B0E0-5FA609F47F40}" srcOrd="1" destOrd="0" presId="urn:microsoft.com/office/officeart/2005/8/layout/hierarchy1"/>
    <dgm:cxn modelId="{EE64A6B6-5E38-40BA-8C55-43099AD1108B}" type="presParOf" srcId="{E4774E1A-8EED-49CD-910D-E59FFEDD73D5}" destId="{F1F1458A-4535-483A-857A-15DEBD7EF5A4}" srcOrd="1" destOrd="0" presId="urn:microsoft.com/office/officeart/2005/8/layout/hierarchy1"/>
    <dgm:cxn modelId="{C50FC7C7-9DC4-4539-98E8-A9512BEDF613}" type="presParOf" srcId="{C355F36B-CEB7-4083-9381-62B090E53EAB}" destId="{CCB1D47C-559D-4C6E-8964-3C5F99428AFA}" srcOrd="8" destOrd="0" presId="urn:microsoft.com/office/officeart/2005/8/layout/hierarchy1"/>
    <dgm:cxn modelId="{9FCC0106-D4DE-4B9C-BAF3-56EDEF70CA68}" type="presParOf" srcId="{C355F36B-CEB7-4083-9381-62B090E53EAB}" destId="{C8D8D3C9-D248-4D19-9ECD-198EEAB74AC4}" srcOrd="9" destOrd="0" presId="urn:microsoft.com/office/officeart/2005/8/layout/hierarchy1"/>
    <dgm:cxn modelId="{8C4219B8-398B-4851-8D1A-1B9B4C98DF27}" type="presParOf" srcId="{C8D8D3C9-D248-4D19-9ECD-198EEAB74AC4}" destId="{70F8BF38-D8B4-4B85-87C6-03BB27DF6AFB}" srcOrd="0" destOrd="0" presId="urn:microsoft.com/office/officeart/2005/8/layout/hierarchy1"/>
    <dgm:cxn modelId="{58A07185-5060-4F58-BCBA-3E3F7228513D}" type="presParOf" srcId="{70F8BF38-D8B4-4B85-87C6-03BB27DF6AFB}" destId="{B4E05E5F-2966-4386-96E6-27592DCED127}" srcOrd="0" destOrd="0" presId="urn:microsoft.com/office/officeart/2005/8/layout/hierarchy1"/>
    <dgm:cxn modelId="{2EAB3064-D145-427D-ABB6-40D95D063F71}" type="presParOf" srcId="{70F8BF38-D8B4-4B85-87C6-03BB27DF6AFB}" destId="{63945327-DD79-4653-8F19-F9085B22ECB7}" srcOrd="1" destOrd="0" presId="urn:microsoft.com/office/officeart/2005/8/layout/hierarchy1"/>
    <dgm:cxn modelId="{579A9463-DCC5-4FCA-A9B8-7202D59CE705}" type="presParOf" srcId="{C8D8D3C9-D248-4D19-9ECD-198EEAB74AC4}" destId="{9F01AB18-1167-4136-89B7-D76B10E684C5}" srcOrd="1" destOrd="0" presId="urn:microsoft.com/office/officeart/2005/8/layout/hierarchy1"/>
    <dgm:cxn modelId="{E0DAB830-C31F-4F63-947D-D392FE052BCB}" type="presParOf" srcId="{9F01AB18-1167-4136-89B7-D76B10E684C5}" destId="{A324EF41-68E7-48D1-BDAE-C7F8A20EFA02}" srcOrd="0" destOrd="0" presId="urn:microsoft.com/office/officeart/2005/8/layout/hierarchy1"/>
    <dgm:cxn modelId="{88F1BC02-AD53-4765-8EA2-EB191867E58A}" type="presParOf" srcId="{9F01AB18-1167-4136-89B7-D76B10E684C5}" destId="{6E363769-A651-4B96-8AB9-9C28A3727B00}" srcOrd="1" destOrd="0" presId="urn:microsoft.com/office/officeart/2005/8/layout/hierarchy1"/>
    <dgm:cxn modelId="{7DB957B7-D9AA-4E8F-AFAB-A5009332527C}" type="presParOf" srcId="{6E363769-A651-4B96-8AB9-9C28A3727B00}" destId="{72502BEB-8E48-410F-A67B-AB9FC981C9D1}" srcOrd="0" destOrd="0" presId="urn:microsoft.com/office/officeart/2005/8/layout/hierarchy1"/>
    <dgm:cxn modelId="{D7AE149C-F1A2-4A12-9191-FF5E8CD581FB}" type="presParOf" srcId="{72502BEB-8E48-410F-A67B-AB9FC981C9D1}" destId="{5B4C8C59-DA4A-4A49-9D56-3D3E34114BC2}" srcOrd="0" destOrd="0" presId="urn:microsoft.com/office/officeart/2005/8/layout/hierarchy1"/>
    <dgm:cxn modelId="{724CE2E6-076C-459D-BBE5-5BE3E7BD7E7E}" type="presParOf" srcId="{72502BEB-8E48-410F-A67B-AB9FC981C9D1}" destId="{4C568006-27B1-45AC-A4A2-71FB9C85765A}" srcOrd="1" destOrd="0" presId="urn:microsoft.com/office/officeart/2005/8/layout/hierarchy1"/>
    <dgm:cxn modelId="{1F0B431E-9DA0-4766-A4D7-7FB7E901A459}" type="presParOf" srcId="{6E363769-A651-4B96-8AB9-9C28A3727B00}" destId="{8A1725AE-0127-4F95-B933-5A1F316F0C26}" srcOrd="1" destOrd="0" presId="urn:microsoft.com/office/officeart/2005/8/layout/hierarchy1"/>
    <dgm:cxn modelId="{088E6D2A-C151-46E5-910D-7D8388DF9215}" type="presParOf" srcId="{9F01AB18-1167-4136-89B7-D76B10E684C5}" destId="{DDDC2408-1248-48B6-AAE7-CF84761D3908}" srcOrd="2" destOrd="0" presId="urn:microsoft.com/office/officeart/2005/8/layout/hierarchy1"/>
    <dgm:cxn modelId="{F19F8434-48CB-4DEF-BFF7-B2451ABB9281}" type="presParOf" srcId="{9F01AB18-1167-4136-89B7-D76B10E684C5}" destId="{1E0EF945-A6A2-4120-9528-C633D5397BBD}" srcOrd="3" destOrd="0" presId="urn:microsoft.com/office/officeart/2005/8/layout/hierarchy1"/>
    <dgm:cxn modelId="{99545422-3763-4AE6-AD59-4945B1F83057}" type="presParOf" srcId="{1E0EF945-A6A2-4120-9528-C633D5397BBD}" destId="{BC6A48D8-F455-498E-A09F-8FD5B583D067}" srcOrd="0" destOrd="0" presId="urn:microsoft.com/office/officeart/2005/8/layout/hierarchy1"/>
    <dgm:cxn modelId="{B10E544B-05D7-4DC2-8FAC-56E1898F6AB8}" type="presParOf" srcId="{BC6A48D8-F455-498E-A09F-8FD5B583D067}" destId="{F58655AB-9E4A-4F56-8F41-BD3C8806C9BD}" srcOrd="0" destOrd="0" presId="urn:microsoft.com/office/officeart/2005/8/layout/hierarchy1"/>
    <dgm:cxn modelId="{708009B4-AD3A-434D-8209-107E790E5DF2}" type="presParOf" srcId="{BC6A48D8-F455-498E-A09F-8FD5B583D067}" destId="{D607FB44-B3F1-46F6-93D8-FF045ECA20BC}" srcOrd="1" destOrd="0" presId="urn:microsoft.com/office/officeart/2005/8/layout/hierarchy1"/>
    <dgm:cxn modelId="{DAFDE66B-861E-4765-9683-D6B5C9FF87A8}" type="presParOf" srcId="{1E0EF945-A6A2-4120-9528-C633D5397BBD}" destId="{CE394472-B65F-48B5-85B0-ADDA7A01EFC2}" srcOrd="1" destOrd="0" presId="urn:microsoft.com/office/officeart/2005/8/layout/hierarchy1"/>
    <dgm:cxn modelId="{744E2DA9-B5EC-41EA-B0FD-8CE385B9B6F1}" type="presParOf" srcId="{9F01AB18-1167-4136-89B7-D76B10E684C5}" destId="{DE2F2EE2-FA2C-4D30-B698-28584A1D20EB}" srcOrd="4" destOrd="0" presId="urn:microsoft.com/office/officeart/2005/8/layout/hierarchy1"/>
    <dgm:cxn modelId="{CF16C862-627B-4D0F-88C0-A3968298B697}" type="presParOf" srcId="{9F01AB18-1167-4136-89B7-D76B10E684C5}" destId="{F46B0368-A291-4CBD-A777-F7FF71915AD2}" srcOrd="5" destOrd="0" presId="urn:microsoft.com/office/officeart/2005/8/layout/hierarchy1"/>
    <dgm:cxn modelId="{B9362273-F154-4B4F-89A4-C981D4776204}" type="presParOf" srcId="{F46B0368-A291-4CBD-A777-F7FF71915AD2}" destId="{43220B9D-609A-4302-817E-D0531872ECD4}" srcOrd="0" destOrd="0" presId="urn:microsoft.com/office/officeart/2005/8/layout/hierarchy1"/>
    <dgm:cxn modelId="{1C12ED23-0C2B-4CD4-B874-449AD9131F10}" type="presParOf" srcId="{43220B9D-609A-4302-817E-D0531872ECD4}" destId="{6A052EE3-34AE-413D-BDDB-1F346C0F3F29}" srcOrd="0" destOrd="0" presId="urn:microsoft.com/office/officeart/2005/8/layout/hierarchy1"/>
    <dgm:cxn modelId="{326F7C1A-0F6A-4D87-99E9-250F6FA133A2}" type="presParOf" srcId="{43220B9D-609A-4302-817E-D0531872ECD4}" destId="{A52399E1-4119-45F3-B993-37C852CEDB0B}" srcOrd="1" destOrd="0" presId="urn:microsoft.com/office/officeart/2005/8/layout/hierarchy1"/>
    <dgm:cxn modelId="{1E5783DB-0049-4F7A-9CEC-177AD239F765}" type="presParOf" srcId="{F46B0368-A291-4CBD-A777-F7FF71915AD2}" destId="{1BC16457-EDE2-4EB0-9015-BBA698B918E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426868-F534-49E3-A0E7-D0AD307174B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8648C341-D8E9-437A-B3F4-2697284C9682}">
      <dgm:prSet phldrT="[文本]"/>
      <dgm:spPr>
        <a:xfrm>
          <a:off x="2865636" y="962245"/>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大程教育</a:t>
          </a:r>
        </a:p>
      </dgm:t>
    </dgm:pt>
    <dgm:pt modelId="{0259916E-5A95-4F59-A98F-B0A837C9E44B}" type="parTrans" cxnId="{4A8BDD07-13E2-439F-8594-8818C9284C5F}">
      <dgm:prSet/>
      <dgm:spPr/>
      <dgm:t>
        <a:bodyPr/>
        <a:lstStyle/>
        <a:p>
          <a:endParaRPr lang="zh-CN" altLang="en-US"/>
        </a:p>
      </dgm:t>
    </dgm:pt>
    <dgm:pt modelId="{BE4DD0F7-9003-463A-9E48-5B4C8EB5EB19}" type="sibTrans" cxnId="{4A8BDD07-13E2-439F-8594-8818C9284C5F}">
      <dgm:prSet/>
      <dgm:spPr/>
      <dgm:t>
        <a:bodyPr/>
        <a:lstStyle/>
        <a:p>
          <a:endParaRPr lang="zh-CN" altLang="en-US"/>
        </a:p>
      </dgm:t>
    </dgm:pt>
    <dgm:pt modelId="{548A3A11-DC96-40BC-BC5F-EB4787167732}" type="asst">
      <dgm:prSet phldrT="[文本]"/>
      <dgm:spPr>
        <a:xfrm>
          <a:off x="943703"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首页</a:t>
          </a:r>
        </a:p>
      </dgm:t>
    </dgm:pt>
    <dgm:pt modelId="{5DBC381C-8F00-4A88-9A9B-EDF5B37CC55B}" type="parTrans" cxnId="{321E9A45-6632-49D0-9E09-8BEE8425BA90}">
      <dgm:prSet/>
      <dgm:spPr>
        <a:xfrm>
          <a:off x="1131864" y="1218413"/>
          <a:ext cx="1921932" cy="140717"/>
        </a:xfrm>
        <a:custGeom>
          <a:avLst/>
          <a:gdLst/>
          <a:ahLst/>
          <a:cxnLst/>
          <a:rect l="0" t="0" r="0" b="0"/>
          <a:pathLst>
            <a:path>
              <a:moveTo>
                <a:pt x="1921932" y="0"/>
              </a:moveTo>
              <a:lnTo>
                <a:pt x="1921932"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150523A6-E56D-4C86-B30E-3EB5DF9E3A33}" type="sibTrans" cxnId="{321E9A45-6632-49D0-9E09-8BEE8425BA90}">
      <dgm:prSet/>
      <dgm:spPr/>
      <dgm:t>
        <a:bodyPr/>
        <a:lstStyle/>
        <a:p>
          <a:endParaRPr lang="zh-CN" altLang="en-US"/>
        </a:p>
      </dgm:t>
    </dgm:pt>
    <dgm:pt modelId="{1DBD5DB1-D431-4EC7-BCFF-5800A8E29E0F}">
      <dgm:prSet phldrT="[文本]"/>
      <dgm:spPr>
        <a:xfrm>
          <a:off x="3604841"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gm:t>
    </dgm:pt>
    <dgm:pt modelId="{74AF6734-0664-4CAE-9C3F-48C3B9322116}" type="parTrans" cxnId="{564B910A-C522-4678-A83B-B6689D845C49}">
      <dgm:prSet/>
      <dgm:spPr>
        <a:xfrm>
          <a:off x="3053797" y="1218413"/>
          <a:ext cx="739204" cy="140717"/>
        </a:xfrm>
        <a:custGeom>
          <a:avLst/>
          <a:gdLst/>
          <a:ahLst/>
          <a:cxnLst/>
          <a:rect l="0" t="0" r="0" b="0"/>
          <a:pathLst>
            <a:path>
              <a:moveTo>
                <a:pt x="0" y="0"/>
              </a:moveTo>
              <a:lnTo>
                <a:pt x="0" y="95895"/>
              </a:lnTo>
              <a:lnTo>
                <a:pt x="739204" y="95895"/>
              </a:lnTo>
              <a:lnTo>
                <a:pt x="739204"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4E993FA5-8123-43D0-BE51-0547F19B371D}" type="sibTrans" cxnId="{564B910A-C522-4678-A83B-B6689D845C49}">
      <dgm:prSet/>
      <dgm:spPr/>
      <dgm:t>
        <a:bodyPr/>
        <a:lstStyle/>
        <a:p>
          <a:endParaRPr lang="zh-CN" altLang="en-US"/>
        </a:p>
      </dgm:t>
    </dgm:pt>
    <dgm:pt modelId="{28A7B212-D120-4900-834E-60682AB2EE36}">
      <dgm:prSet phldrT="[文本]"/>
      <dgm:spPr>
        <a:xfrm>
          <a:off x="4196205"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历史荣誉</a:t>
          </a:r>
        </a:p>
      </dgm:t>
    </dgm:pt>
    <dgm:pt modelId="{93F4AB8D-CF8F-4F02-9F79-34601833DC9C}" type="parTrans" cxnId="{7EE982E9-394F-4742-B9D8-CF221BBF35A1}">
      <dgm:prSet/>
      <dgm:spPr>
        <a:xfrm>
          <a:off x="3053797" y="1218413"/>
          <a:ext cx="1330568" cy="140717"/>
        </a:xfrm>
        <a:custGeom>
          <a:avLst/>
          <a:gdLst/>
          <a:ahLst/>
          <a:cxnLst/>
          <a:rect l="0" t="0" r="0" b="0"/>
          <a:pathLst>
            <a:path>
              <a:moveTo>
                <a:pt x="0" y="0"/>
              </a:moveTo>
              <a:lnTo>
                <a:pt x="0" y="95895"/>
              </a:lnTo>
              <a:lnTo>
                <a:pt x="1330568" y="95895"/>
              </a:lnTo>
              <a:lnTo>
                <a:pt x="1330568"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DA2B1237-88D7-4115-8A24-3308D01DA89F}" type="sibTrans" cxnId="{7EE982E9-394F-4742-B9D8-CF221BBF35A1}">
      <dgm:prSet/>
      <dgm:spPr/>
      <dgm:t>
        <a:bodyPr/>
        <a:lstStyle/>
        <a:p>
          <a:endParaRPr lang="zh-CN" altLang="en-US"/>
        </a:p>
      </dgm:t>
    </dgm:pt>
    <dgm:pt modelId="{9D444E78-7A9D-4115-8372-85CD71E26715}">
      <dgm:prSet phldrT="[文本]"/>
      <dgm:spPr>
        <a:xfrm>
          <a:off x="4787569"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gm:t>
    </dgm:pt>
    <dgm:pt modelId="{0D87DE9C-637E-4A7D-871E-C46C6FC3F598}" type="parTrans" cxnId="{D1FF3C41-6153-49A6-A921-CDE5C37B31B5}">
      <dgm:prSet/>
      <dgm:spPr>
        <a:xfrm>
          <a:off x="3053797" y="1218413"/>
          <a:ext cx="1921932" cy="140717"/>
        </a:xfrm>
        <a:custGeom>
          <a:avLst/>
          <a:gdLst/>
          <a:ahLst/>
          <a:cxnLst/>
          <a:rect l="0" t="0" r="0" b="0"/>
          <a:pathLst>
            <a:path>
              <a:moveTo>
                <a:pt x="0" y="0"/>
              </a:moveTo>
              <a:lnTo>
                <a:pt x="0" y="95895"/>
              </a:lnTo>
              <a:lnTo>
                <a:pt x="1921932" y="95895"/>
              </a:lnTo>
              <a:lnTo>
                <a:pt x="1921932"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C4C014DE-6C38-466E-829C-8D1FBAA6ED73}" type="sibTrans" cxnId="{D1FF3C41-6153-49A6-A921-CDE5C37B31B5}">
      <dgm:prSet/>
      <dgm:spPr/>
      <dgm:t>
        <a:bodyPr/>
        <a:lstStyle/>
        <a:p>
          <a:endParaRPr lang="zh-CN" altLang="en-US"/>
        </a:p>
      </dgm:t>
    </dgm:pt>
    <dgm:pt modelId="{12C82088-AAA3-47F9-BD89-A9B89DEED620}" type="asst">
      <dgm:prSet/>
      <dgm:spPr>
        <a:xfrm>
          <a:off x="1535067"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师资力量</a:t>
          </a:r>
        </a:p>
      </dgm:t>
    </dgm:pt>
    <dgm:pt modelId="{F4753DF9-7E36-4ADF-85A9-ACFD75C13B45}" type="parTrans" cxnId="{207C3E69-0A0F-40C2-B50F-BE00675D7A8E}">
      <dgm:prSet/>
      <dgm:spPr>
        <a:xfrm>
          <a:off x="1723228" y="1218413"/>
          <a:ext cx="1330568" cy="140717"/>
        </a:xfrm>
        <a:custGeom>
          <a:avLst/>
          <a:gdLst/>
          <a:ahLst/>
          <a:cxnLst/>
          <a:rect l="0" t="0" r="0" b="0"/>
          <a:pathLst>
            <a:path>
              <a:moveTo>
                <a:pt x="1330568" y="0"/>
              </a:moveTo>
              <a:lnTo>
                <a:pt x="1330568"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6AC95204-F4F2-47D5-9780-71F23E36F099}" type="sibTrans" cxnId="{207C3E69-0A0F-40C2-B50F-BE00675D7A8E}">
      <dgm:prSet/>
      <dgm:spPr/>
      <dgm:t>
        <a:bodyPr/>
        <a:lstStyle/>
        <a:p>
          <a:endParaRPr lang="zh-CN" altLang="en-US"/>
        </a:p>
      </dgm:t>
    </dgm:pt>
    <dgm:pt modelId="{A11E6FCC-7704-4837-9F28-C297F730C2DF}" type="asst">
      <dgm:prSet/>
      <dgm:spPr>
        <a:xfrm>
          <a:off x="3013477"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课程中心</a:t>
          </a:r>
        </a:p>
      </dgm:t>
    </dgm:pt>
    <dgm:pt modelId="{4160D73A-7311-48EF-8A91-F0C4569FA9BD}" type="parTrans" cxnId="{DAFE3AC7-CBF8-48CF-AFF9-0E893859AE29}">
      <dgm:prSet/>
      <dgm:spPr>
        <a:xfrm>
          <a:off x="3053797" y="1218413"/>
          <a:ext cx="147840" cy="140717"/>
        </a:xfrm>
        <a:custGeom>
          <a:avLst/>
          <a:gdLst/>
          <a:ahLst/>
          <a:cxnLst/>
          <a:rect l="0" t="0" r="0" b="0"/>
          <a:pathLst>
            <a:path>
              <a:moveTo>
                <a:pt x="0" y="0"/>
              </a:moveTo>
              <a:lnTo>
                <a:pt x="0" y="95895"/>
              </a:lnTo>
              <a:lnTo>
                <a:pt x="147840" y="95895"/>
              </a:lnTo>
              <a:lnTo>
                <a:pt x="147840" y="140717"/>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zh-CN" altLang="en-US"/>
        </a:p>
      </dgm:t>
    </dgm:pt>
    <dgm:pt modelId="{D744AA6A-DE64-490A-9C66-701B8B5E189A}" type="sibTrans" cxnId="{DAFE3AC7-CBF8-48CF-AFF9-0E893859AE29}">
      <dgm:prSet/>
      <dgm:spPr/>
      <dgm:t>
        <a:bodyPr/>
        <a:lstStyle/>
        <a:p>
          <a:endParaRPr lang="zh-CN" altLang="en-US"/>
        </a:p>
      </dgm:t>
    </dgm:pt>
    <dgm:pt modelId="{EA8836C7-914F-47C2-A1AA-32FD857C4754}">
      <dgm:prSet/>
      <dgm:spPr>
        <a:xfrm>
          <a:off x="56657"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gm:t>
    </dgm:pt>
    <dgm:pt modelId="{BE29C8CB-F67E-4287-A25E-173C496D5A8F}" type="parTrans" cxnId="{B3CF86D6-9578-42D8-8712-E1AECAACCD50}">
      <dgm:prSet/>
      <dgm:spPr>
        <a:xfrm>
          <a:off x="244818" y="1666371"/>
          <a:ext cx="887045" cy="140717"/>
        </a:xfrm>
        <a:custGeom>
          <a:avLst/>
          <a:gdLst/>
          <a:ahLst/>
          <a:cxnLst/>
          <a:rect l="0" t="0" r="0" b="0"/>
          <a:pathLst>
            <a:path>
              <a:moveTo>
                <a:pt x="887045" y="0"/>
              </a:moveTo>
              <a:lnTo>
                <a:pt x="887045"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3617605F-8BF4-48E1-B3AF-8B11BE1BBF5B}" type="sibTrans" cxnId="{B3CF86D6-9578-42D8-8712-E1AECAACCD50}">
      <dgm:prSet/>
      <dgm:spPr/>
      <dgm:t>
        <a:bodyPr/>
        <a:lstStyle/>
        <a:p>
          <a:endParaRPr lang="zh-CN" altLang="en-US"/>
        </a:p>
      </dgm:t>
    </dgm:pt>
    <dgm:pt modelId="{EEC4AF11-47C4-4256-8FC9-69F075DEA498}">
      <dgm:prSet/>
      <dgm:spPr>
        <a:xfrm>
          <a:off x="648021"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师资力量</a:t>
          </a:r>
        </a:p>
      </dgm:t>
    </dgm:pt>
    <dgm:pt modelId="{2933423C-83E2-4624-A8CB-FD899955A56C}" type="parTrans" cxnId="{362C89D8-276C-4042-9BC1-01C8C57D0936}">
      <dgm:prSet/>
      <dgm:spPr>
        <a:xfrm>
          <a:off x="836182" y="1666371"/>
          <a:ext cx="295681" cy="140717"/>
        </a:xfrm>
        <a:custGeom>
          <a:avLst/>
          <a:gdLst/>
          <a:ahLst/>
          <a:cxnLst/>
          <a:rect l="0" t="0" r="0" b="0"/>
          <a:pathLst>
            <a:path>
              <a:moveTo>
                <a:pt x="295681" y="0"/>
              </a:moveTo>
              <a:lnTo>
                <a:pt x="295681"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83BB5221-7523-4E1A-9C0A-23473AE87A60}" type="sibTrans" cxnId="{362C89D8-276C-4042-9BC1-01C8C57D0936}">
      <dgm:prSet/>
      <dgm:spPr/>
      <dgm:t>
        <a:bodyPr/>
        <a:lstStyle/>
        <a:p>
          <a:endParaRPr lang="zh-CN" altLang="en-US"/>
        </a:p>
      </dgm:t>
    </dgm:pt>
    <dgm:pt modelId="{1C315142-E323-422D-8563-209875967535}">
      <dgm:prSet/>
      <dgm:spPr>
        <a:xfrm>
          <a:off x="1239385"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历史荣誉</a:t>
          </a:r>
        </a:p>
      </dgm:t>
    </dgm:pt>
    <dgm:pt modelId="{E317230A-9EBF-4B58-AC46-62ADC7C7573A}" type="parTrans" cxnId="{B9323ED1-EE7B-4D65-8BFD-090A4F0800BB}">
      <dgm:prSet/>
      <dgm:spPr>
        <a:xfrm>
          <a:off x="1131864" y="1666371"/>
          <a:ext cx="295681" cy="140717"/>
        </a:xfrm>
        <a:custGeom>
          <a:avLst/>
          <a:gdLst/>
          <a:ahLst/>
          <a:cxnLst/>
          <a:rect l="0" t="0" r="0" b="0"/>
          <a:pathLst>
            <a:path>
              <a:moveTo>
                <a:pt x="0" y="0"/>
              </a:moveTo>
              <a:lnTo>
                <a:pt x="0" y="95895"/>
              </a:lnTo>
              <a:lnTo>
                <a:pt x="295681" y="95895"/>
              </a:lnTo>
              <a:lnTo>
                <a:pt x="295681"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3CC99F68-1EC8-4062-BC5E-ABE413A5994A}" type="sibTrans" cxnId="{B9323ED1-EE7B-4D65-8BFD-090A4F0800BB}">
      <dgm:prSet/>
      <dgm:spPr/>
      <dgm:t>
        <a:bodyPr/>
        <a:lstStyle/>
        <a:p>
          <a:endParaRPr lang="zh-CN" altLang="en-US"/>
        </a:p>
      </dgm:t>
    </dgm:pt>
    <dgm:pt modelId="{B187813E-B857-48AC-9AB4-37FC3D953FE0}">
      <dgm:prSet/>
      <dgm:spPr>
        <a:xfrm>
          <a:off x="1830749"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gm:t>
    </dgm:pt>
    <dgm:pt modelId="{29473A24-C0A4-45A0-A468-1EE4ACF7B586}" type="parTrans" cxnId="{1F62C6E5-3BDF-4F80-9B42-A8DFCB00D8ED}">
      <dgm:prSet/>
      <dgm:spPr>
        <a:xfrm>
          <a:off x="1131864" y="1666371"/>
          <a:ext cx="887045" cy="140717"/>
        </a:xfrm>
        <a:custGeom>
          <a:avLst/>
          <a:gdLst/>
          <a:ahLst/>
          <a:cxnLst/>
          <a:rect l="0" t="0" r="0" b="0"/>
          <a:pathLst>
            <a:path>
              <a:moveTo>
                <a:pt x="0" y="0"/>
              </a:moveTo>
              <a:lnTo>
                <a:pt x="0" y="95895"/>
              </a:lnTo>
              <a:lnTo>
                <a:pt x="887045" y="95895"/>
              </a:lnTo>
              <a:lnTo>
                <a:pt x="887045"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274DEDC7-F649-4058-B907-A0C1328AE93A}" type="sibTrans" cxnId="{1F62C6E5-3BDF-4F80-9B42-A8DFCB00D8ED}">
      <dgm:prSet/>
      <dgm:spPr/>
      <dgm:t>
        <a:bodyPr/>
        <a:lstStyle/>
        <a:p>
          <a:endParaRPr lang="zh-CN" altLang="en-US"/>
        </a:p>
      </dgm:t>
    </dgm:pt>
    <dgm:pt modelId="{8F085564-D48F-4087-985B-A32B941A10E2}">
      <dgm:prSet/>
      <dgm:spPr>
        <a:xfrm>
          <a:off x="2422113"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1</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6D88180A-BE8B-4650-873E-59819269E828}" type="parTrans" cxnId="{18D5151A-F723-4568-9537-225B30EC32BD}">
      <dgm:prSet/>
      <dgm:spPr>
        <a:xfrm>
          <a:off x="2610274" y="1666371"/>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E84223C4-33FF-49A5-B969-B0EC9936E127}" type="sibTrans" cxnId="{18D5151A-F723-4568-9537-225B30EC32BD}">
      <dgm:prSet/>
      <dgm:spPr/>
      <dgm:t>
        <a:bodyPr/>
        <a:lstStyle/>
        <a:p>
          <a:endParaRPr lang="zh-CN" altLang="en-US"/>
        </a:p>
      </dgm:t>
    </dgm:pt>
    <dgm:pt modelId="{9CF6BC34-0F36-4B48-9AF0-2FF97E0B45EB}">
      <dgm:prSet/>
      <dgm:spPr>
        <a:xfrm>
          <a:off x="3013477"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2</a:t>
          </a:r>
          <a:endPar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endParaRPr>
        </a:p>
      </dgm:t>
    </dgm:pt>
    <dgm:pt modelId="{86E81894-B62B-4BAE-B534-FC7EFE83EB00}" type="parTrans" cxnId="{07DAEEC7-E4D4-43CD-95BE-C71ECCAB45CE}">
      <dgm:prSet/>
      <dgm:spPr>
        <a:xfrm>
          <a:off x="3155918" y="1666371"/>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AF231C16-AB66-4E58-B5F6-577ABD9607AF}" type="sibTrans" cxnId="{07DAEEC7-E4D4-43CD-95BE-C71ECCAB45CE}">
      <dgm:prSet/>
      <dgm:spPr/>
      <dgm:t>
        <a:bodyPr/>
        <a:lstStyle/>
        <a:p>
          <a:endParaRPr lang="zh-CN" altLang="en-US"/>
        </a:p>
      </dgm:t>
    </dgm:pt>
    <dgm:pt modelId="{B134DA5D-CFD7-4BAA-9B49-5C2498A1BF11}">
      <dgm:prSet/>
      <dgm:spPr>
        <a:xfrm>
          <a:off x="3604841"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gm:spPr>
      <dgm:t>
        <a:bodyPr/>
        <a:lstStyle/>
        <a:p>
          <a:pPr>
            <a:buNone/>
          </a:pPr>
          <a:r>
            <a:rPr lang="en-US" altLang="zh-CN">
              <a:solidFill>
                <a:sysClr val="windowText" lastClr="000000">
                  <a:hueOff val="0"/>
                  <a:satOff val="0"/>
                  <a:lumOff val="0"/>
                  <a:alphaOff val="0"/>
                </a:sysClr>
              </a:solidFill>
              <a:latin typeface="等线" panose="020F0502020204030204"/>
              <a:ea typeface="等线" panose="02010600030101010101" pitchFamily="2" charset="-122"/>
              <a:cs typeface="+mn-cs"/>
            </a:rPr>
            <a:t>.</a:t>
          </a:r>
          <a:r>
            <a:rPr lang="zh-CN" altLang="en-US">
              <a:solidFill>
                <a:sysClr val="windowText" lastClr="000000">
                  <a:hueOff val="0"/>
                  <a:satOff val="0"/>
                  <a:lumOff val="0"/>
                  <a:alphaOff val="0"/>
                </a:sysClr>
              </a:solidFill>
              <a:latin typeface="等线" panose="020F0502020204030204"/>
              <a:ea typeface="等线" panose="02010600030101010101" pitchFamily="2" charset="-122"/>
              <a:cs typeface="+mn-cs"/>
            </a:rPr>
            <a:t>。。</a:t>
          </a:r>
        </a:p>
      </dgm:t>
    </dgm:pt>
    <dgm:pt modelId="{D7C0AAA4-9523-45F2-8699-EFB5FA80201C}" type="parTrans" cxnId="{DD98C1FF-13C0-400E-AB3B-3C664C2D9457}">
      <dgm:prSet/>
      <dgm:spPr>
        <a:xfrm>
          <a:off x="3201638" y="1666371"/>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zh-CN" altLang="en-US"/>
        </a:p>
      </dgm:t>
    </dgm:pt>
    <dgm:pt modelId="{A64B7F33-528E-402A-AF3A-F6D63B8D805A}" type="sibTrans" cxnId="{DD98C1FF-13C0-400E-AB3B-3C664C2D9457}">
      <dgm:prSet/>
      <dgm:spPr/>
      <dgm:t>
        <a:bodyPr/>
        <a:lstStyle/>
        <a:p>
          <a:endParaRPr lang="zh-CN" altLang="en-US"/>
        </a:p>
      </dgm:t>
    </dgm:pt>
    <dgm:pt modelId="{4F1F1167-A300-4637-A277-5DD6B767A1BF}" type="pres">
      <dgm:prSet presAssocID="{51426868-F534-49E3-A0E7-D0AD307174B5}" presName="hierChild1" presStyleCnt="0">
        <dgm:presLayoutVars>
          <dgm:chPref val="1"/>
          <dgm:dir/>
          <dgm:animOne val="branch"/>
          <dgm:animLvl val="lvl"/>
          <dgm:resizeHandles/>
        </dgm:presLayoutVars>
      </dgm:prSet>
      <dgm:spPr/>
    </dgm:pt>
    <dgm:pt modelId="{2630F65C-2272-49A8-86B6-182F5AE2D9DB}" type="pres">
      <dgm:prSet presAssocID="{8648C341-D8E9-437A-B3F4-2697284C9682}" presName="hierRoot1" presStyleCnt="0"/>
      <dgm:spPr/>
    </dgm:pt>
    <dgm:pt modelId="{CE582243-B0DE-4FE0-815C-173E941883E0}" type="pres">
      <dgm:prSet presAssocID="{8648C341-D8E9-437A-B3F4-2697284C9682}" presName="composite" presStyleCnt="0"/>
      <dgm:spPr/>
    </dgm:pt>
    <dgm:pt modelId="{88BAD075-D403-4A14-8A78-0ECDF077DDA9}" type="pres">
      <dgm:prSet presAssocID="{8648C341-D8E9-437A-B3F4-2697284C9682}" presName="background" presStyleLbl="node0" presStyleIdx="0" presStyleCnt="1"/>
      <dgm:spPr>
        <a:xfrm>
          <a:off x="2811876" y="911172"/>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E7E68F03-26A3-4364-81F3-B9840732CDA4}" type="pres">
      <dgm:prSet presAssocID="{8648C341-D8E9-437A-B3F4-2697284C9682}" presName="text" presStyleLbl="fgAcc0" presStyleIdx="0" presStyleCnt="1">
        <dgm:presLayoutVars>
          <dgm:chPref val="3"/>
        </dgm:presLayoutVars>
      </dgm:prSet>
      <dgm:spPr/>
    </dgm:pt>
    <dgm:pt modelId="{C355F36B-CEB7-4083-9381-62B090E53EAB}" type="pres">
      <dgm:prSet presAssocID="{8648C341-D8E9-437A-B3F4-2697284C9682}" presName="hierChild2" presStyleCnt="0"/>
      <dgm:spPr/>
    </dgm:pt>
    <dgm:pt modelId="{1676B563-3C1C-46EB-AA98-2C1EFA1DD615}" type="pres">
      <dgm:prSet presAssocID="{5DBC381C-8F00-4A88-9A9B-EDF5B37CC55B}" presName="Name10" presStyleLbl="parChTrans1D2" presStyleIdx="0" presStyleCnt="6"/>
      <dgm:spPr/>
    </dgm:pt>
    <dgm:pt modelId="{CA99EFC0-607F-475D-AE93-6D5A39C62382}" type="pres">
      <dgm:prSet presAssocID="{548A3A11-DC96-40BC-BC5F-EB4787167732}" presName="hierRoot2" presStyleCnt="0"/>
      <dgm:spPr/>
    </dgm:pt>
    <dgm:pt modelId="{DBC8D685-39CC-47AD-B8F8-CC7A6B1AC52A}" type="pres">
      <dgm:prSet presAssocID="{548A3A11-DC96-40BC-BC5F-EB4787167732}" presName="composite2" presStyleCnt="0"/>
      <dgm:spPr/>
    </dgm:pt>
    <dgm:pt modelId="{150999E2-C5F9-4FED-8412-13759CD8847C}" type="pres">
      <dgm:prSet presAssocID="{548A3A11-DC96-40BC-BC5F-EB4787167732}" presName="background2" presStyleLbl="asst1" presStyleIdx="0" presStyleCnt="3"/>
      <dgm:spPr>
        <a:xfrm>
          <a:off x="889943"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909AA795-9435-401C-B2D2-30D47408F137}" type="pres">
      <dgm:prSet presAssocID="{548A3A11-DC96-40BC-BC5F-EB4787167732}" presName="text2" presStyleLbl="fgAcc2" presStyleIdx="0" presStyleCnt="6">
        <dgm:presLayoutVars>
          <dgm:chPref val="3"/>
        </dgm:presLayoutVars>
      </dgm:prSet>
      <dgm:spPr/>
    </dgm:pt>
    <dgm:pt modelId="{8028BE27-AB49-479C-ADC5-BDC1352821BC}" type="pres">
      <dgm:prSet presAssocID="{548A3A11-DC96-40BC-BC5F-EB4787167732}" presName="hierChild3" presStyleCnt="0"/>
      <dgm:spPr/>
    </dgm:pt>
    <dgm:pt modelId="{1EADD8C1-8E2B-4928-8FEE-A0577245A666}" type="pres">
      <dgm:prSet presAssocID="{BE29C8CB-F67E-4287-A25E-173C496D5A8F}" presName="Name17" presStyleLbl="parChTrans1D3" presStyleIdx="0" presStyleCnt="7"/>
      <dgm:spPr/>
    </dgm:pt>
    <dgm:pt modelId="{05F31411-F761-44B0-9306-3C00DDC3A15D}" type="pres">
      <dgm:prSet presAssocID="{EA8836C7-914F-47C2-A1AA-32FD857C4754}" presName="hierRoot3" presStyleCnt="0"/>
      <dgm:spPr/>
    </dgm:pt>
    <dgm:pt modelId="{8A19D36A-0A31-4E1C-8E0D-5D1A24FE8B94}" type="pres">
      <dgm:prSet presAssocID="{EA8836C7-914F-47C2-A1AA-32FD857C4754}" presName="composite3" presStyleCnt="0"/>
      <dgm:spPr/>
    </dgm:pt>
    <dgm:pt modelId="{E3BB5011-07D7-4D30-9E21-FA3EEE8B0D23}" type="pres">
      <dgm:prSet presAssocID="{EA8836C7-914F-47C2-A1AA-32FD857C4754}" presName="background3" presStyleLbl="node3" presStyleIdx="0" presStyleCnt="7"/>
      <dgm:spPr>
        <a:xfrm>
          <a:off x="2897"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06F21019-8E02-45B2-A540-7A19DC257017}" type="pres">
      <dgm:prSet presAssocID="{EA8836C7-914F-47C2-A1AA-32FD857C4754}" presName="text3" presStyleLbl="fgAcc3" presStyleIdx="0" presStyleCnt="7">
        <dgm:presLayoutVars>
          <dgm:chPref val="3"/>
        </dgm:presLayoutVars>
      </dgm:prSet>
      <dgm:spPr/>
    </dgm:pt>
    <dgm:pt modelId="{0A9FB385-D0F6-406D-9624-21C6D8D12574}" type="pres">
      <dgm:prSet presAssocID="{EA8836C7-914F-47C2-A1AA-32FD857C4754}" presName="hierChild4" presStyleCnt="0"/>
      <dgm:spPr/>
    </dgm:pt>
    <dgm:pt modelId="{1ADD4B35-D9D2-40E7-ABE9-6803017BAA03}" type="pres">
      <dgm:prSet presAssocID="{2933423C-83E2-4624-A8CB-FD899955A56C}" presName="Name17" presStyleLbl="parChTrans1D3" presStyleIdx="1" presStyleCnt="7"/>
      <dgm:spPr/>
    </dgm:pt>
    <dgm:pt modelId="{7CF20984-4648-4F8C-B2B3-3FFBE3CA0AB2}" type="pres">
      <dgm:prSet presAssocID="{EEC4AF11-47C4-4256-8FC9-69F075DEA498}" presName="hierRoot3" presStyleCnt="0"/>
      <dgm:spPr/>
    </dgm:pt>
    <dgm:pt modelId="{DDA3D09C-8B72-4B79-BA1E-3552317FE12B}" type="pres">
      <dgm:prSet presAssocID="{EEC4AF11-47C4-4256-8FC9-69F075DEA498}" presName="composite3" presStyleCnt="0"/>
      <dgm:spPr/>
    </dgm:pt>
    <dgm:pt modelId="{A35ED7F0-72EC-4204-978E-F9C41FC24630}" type="pres">
      <dgm:prSet presAssocID="{EEC4AF11-47C4-4256-8FC9-69F075DEA498}" presName="background3" presStyleLbl="node3" presStyleIdx="1" presStyleCnt="7"/>
      <dgm:spPr>
        <a:xfrm>
          <a:off x="594261"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DBD9C2D2-CCE9-4995-83F1-C7FD178D6980}" type="pres">
      <dgm:prSet presAssocID="{EEC4AF11-47C4-4256-8FC9-69F075DEA498}" presName="text3" presStyleLbl="fgAcc3" presStyleIdx="1" presStyleCnt="7">
        <dgm:presLayoutVars>
          <dgm:chPref val="3"/>
        </dgm:presLayoutVars>
      </dgm:prSet>
      <dgm:spPr/>
    </dgm:pt>
    <dgm:pt modelId="{7046D8C9-9155-40DD-8F60-339764C2AB3C}" type="pres">
      <dgm:prSet presAssocID="{EEC4AF11-47C4-4256-8FC9-69F075DEA498}" presName="hierChild4" presStyleCnt="0"/>
      <dgm:spPr/>
    </dgm:pt>
    <dgm:pt modelId="{C8716598-A6A6-4258-B5FC-BE302B2C4917}" type="pres">
      <dgm:prSet presAssocID="{E317230A-9EBF-4B58-AC46-62ADC7C7573A}" presName="Name17" presStyleLbl="parChTrans1D3" presStyleIdx="2" presStyleCnt="7"/>
      <dgm:spPr/>
    </dgm:pt>
    <dgm:pt modelId="{D497A1C6-82FE-42D7-A9CA-E9AC02C183EE}" type="pres">
      <dgm:prSet presAssocID="{1C315142-E323-422D-8563-209875967535}" presName="hierRoot3" presStyleCnt="0"/>
      <dgm:spPr/>
    </dgm:pt>
    <dgm:pt modelId="{BD9C621A-469D-43CB-9222-39F57539A17C}" type="pres">
      <dgm:prSet presAssocID="{1C315142-E323-422D-8563-209875967535}" presName="composite3" presStyleCnt="0"/>
      <dgm:spPr/>
    </dgm:pt>
    <dgm:pt modelId="{1C93469E-C2A2-4F00-A5D9-39B7A044FFD9}" type="pres">
      <dgm:prSet presAssocID="{1C315142-E323-422D-8563-209875967535}" presName="background3" presStyleLbl="node3" presStyleIdx="2" presStyleCnt="7"/>
      <dgm:spPr>
        <a:xfrm>
          <a:off x="1185625"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BFC922F-8101-433F-A29A-57C036855FF7}" type="pres">
      <dgm:prSet presAssocID="{1C315142-E323-422D-8563-209875967535}" presName="text3" presStyleLbl="fgAcc3" presStyleIdx="2" presStyleCnt="7">
        <dgm:presLayoutVars>
          <dgm:chPref val="3"/>
        </dgm:presLayoutVars>
      </dgm:prSet>
      <dgm:spPr/>
    </dgm:pt>
    <dgm:pt modelId="{15E429CE-7ACA-45EB-B178-70BBA39F15D2}" type="pres">
      <dgm:prSet presAssocID="{1C315142-E323-422D-8563-209875967535}" presName="hierChild4" presStyleCnt="0"/>
      <dgm:spPr/>
    </dgm:pt>
    <dgm:pt modelId="{36C9F68C-BBB1-4E0B-BE25-E8CC6EED9740}" type="pres">
      <dgm:prSet presAssocID="{29473A24-C0A4-45A0-A468-1EE4ACF7B586}" presName="Name17" presStyleLbl="parChTrans1D3" presStyleIdx="3" presStyleCnt="7"/>
      <dgm:spPr/>
    </dgm:pt>
    <dgm:pt modelId="{339BFC4B-00B7-4AE5-9ACD-8392B3E74365}" type="pres">
      <dgm:prSet presAssocID="{B187813E-B857-48AC-9AB4-37FC3D953FE0}" presName="hierRoot3" presStyleCnt="0"/>
      <dgm:spPr/>
    </dgm:pt>
    <dgm:pt modelId="{545E8B66-B170-4DD7-89B3-B122667D8A54}" type="pres">
      <dgm:prSet presAssocID="{B187813E-B857-48AC-9AB4-37FC3D953FE0}" presName="composite3" presStyleCnt="0"/>
      <dgm:spPr/>
    </dgm:pt>
    <dgm:pt modelId="{A4E5089C-D5CF-40FA-ABFA-82D4DF6BF22E}" type="pres">
      <dgm:prSet presAssocID="{B187813E-B857-48AC-9AB4-37FC3D953FE0}" presName="background3" presStyleLbl="node3" presStyleIdx="3" presStyleCnt="7"/>
      <dgm:spPr>
        <a:xfrm>
          <a:off x="1776989"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F971A679-7650-4120-BE76-12D46520CBBD}" type="pres">
      <dgm:prSet presAssocID="{B187813E-B857-48AC-9AB4-37FC3D953FE0}" presName="text3" presStyleLbl="fgAcc3" presStyleIdx="3" presStyleCnt="7">
        <dgm:presLayoutVars>
          <dgm:chPref val="3"/>
        </dgm:presLayoutVars>
      </dgm:prSet>
      <dgm:spPr/>
    </dgm:pt>
    <dgm:pt modelId="{E9C6CB75-EF3C-419D-9C3C-286418E26A85}" type="pres">
      <dgm:prSet presAssocID="{B187813E-B857-48AC-9AB4-37FC3D953FE0}" presName="hierChild4" presStyleCnt="0"/>
      <dgm:spPr/>
    </dgm:pt>
    <dgm:pt modelId="{22AD0B43-BB76-484F-8EE8-F138268B9FA4}" type="pres">
      <dgm:prSet presAssocID="{F4753DF9-7E36-4ADF-85A9-ACFD75C13B45}" presName="Name10" presStyleLbl="parChTrans1D2" presStyleIdx="1" presStyleCnt="6"/>
      <dgm:spPr/>
    </dgm:pt>
    <dgm:pt modelId="{A91A036E-9F30-4176-A7A0-53386A156907}" type="pres">
      <dgm:prSet presAssocID="{12C82088-AAA3-47F9-BD89-A9B89DEED620}" presName="hierRoot2" presStyleCnt="0"/>
      <dgm:spPr/>
    </dgm:pt>
    <dgm:pt modelId="{78B1A0B1-CDD3-4F1F-8C32-39A7DE988F4E}" type="pres">
      <dgm:prSet presAssocID="{12C82088-AAA3-47F9-BD89-A9B89DEED620}" presName="composite2" presStyleCnt="0"/>
      <dgm:spPr/>
    </dgm:pt>
    <dgm:pt modelId="{7C5EF6C3-6084-4995-B890-A2929E2A80AB}" type="pres">
      <dgm:prSet presAssocID="{12C82088-AAA3-47F9-BD89-A9B89DEED620}" presName="background2" presStyleLbl="asst1" presStyleIdx="1" presStyleCnt="3"/>
      <dgm:spPr>
        <a:xfrm>
          <a:off x="1481307"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62901961-6144-460C-916A-52C2B5587136}" type="pres">
      <dgm:prSet presAssocID="{12C82088-AAA3-47F9-BD89-A9B89DEED620}" presName="text2" presStyleLbl="fgAcc2" presStyleIdx="1" presStyleCnt="6">
        <dgm:presLayoutVars>
          <dgm:chPref val="3"/>
        </dgm:presLayoutVars>
      </dgm:prSet>
      <dgm:spPr/>
    </dgm:pt>
    <dgm:pt modelId="{2009FF11-830F-4B28-9BBD-A57F59F99173}" type="pres">
      <dgm:prSet presAssocID="{12C82088-AAA3-47F9-BD89-A9B89DEED620}" presName="hierChild3" presStyleCnt="0"/>
      <dgm:spPr/>
    </dgm:pt>
    <dgm:pt modelId="{7FB81DEF-03F1-4FCE-B805-AC78DDC73CF9}" type="pres">
      <dgm:prSet presAssocID="{4160D73A-7311-48EF-8A91-F0C4569FA9BD}" presName="Name10" presStyleLbl="parChTrans1D2" presStyleIdx="2" presStyleCnt="6"/>
      <dgm:spPr/>
    </dgm:pt>
    <dgm:pt modelId="{C54E70EB-96A8-4802-8423-8E69EA938FB1}" type="pres">
      <dgm:prSet presAssocID="{A11E6FCC-7704-4837-9F28-C297F730C2DF}" presName="hierRoot2" presStyleCnt="0"/>
      <dgm:spPr/>
    </dgm:pt>
    <dgm:pt modelId="{30D94BC5-ABA4-4587-A2A6-A2FBE2717F3C}" type="pres">
      <dgm:prSet presAssocID="{A11E6FCC-7704-4837-9F28-C297F730C2DF}" presName="composite2" presStyleCnt="0"/>
      <dgm:spPr/>
    </dgm:pt>
    <dgm:pt modelId="{A1543CFE-4F08-40FB-9724-74F2D1EB79F1}" type="pres">
      <dgm:prSet presAssocID="{A11E6FCC-7704-4837-9F28-C297F730C2DF}" presName="background2" presStyleLbl="asst1" presStyleIdx="2" presStyleCnt="3"/>
      <dgm:spPr>
        <a:xfrm>
          <a:off x="2959717"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CD1D4939-7A1D-4C34-BD67-022B73B7BF38}" type="pres">
      <dgm:prSet presAssocID="{A11E6FCC-7704-4837-9F28-C297F730C2DF}" presName="text2" presStyleLbl="fgAcc2" presStyleIdx="2" presStyleCnt="6">
        <dgm:presLayoutVars>
          <dgm:chPref val="3"/>
        </dgm:presLayoutVars>
      </dgm:prSet>
      <dgm:spPr/>
    </dgm:pt>
    <dgm:pt modelId="{2F565F3A-EC45-4AC2-B0A2-4E6B16F13A7A}" type="pres">
      <dgm:prSet presAssocID="{A11E6FCC-7704-4837-9F28-C297F730C2DF}" presName="hierChild3" presStyleCnt="0"/>
      <dgm:spPr/>
    </dgm:pt>
    <dgm:pt modelId="{D0F3AB08-5A08-415A-A6A0-AB3B9B49962A}" type="pres">
      <dgm:prSet presAssocID="{6D88180A-BE8B-4650-873E-59819269E828}" presName="Name17" presStyleLbl="parChTrans1D3" presStyleIdx="4" presStyleCnt="7"/>
      <dgm:spPr/>
    </dgm:pt>
    <dgm:pt modelId="{E4929EC3-C223-4C93-A618-F2DF480FC010}" type="pres">
      <dgm:prSet presAssocID="{8F085564-D48F-4087-985B-A32B941A10E2}" presName="hierRoot3" presStyleCnt="0"/>
      <dgm:spPr/>
    </dgm:pt>
    <dgm:pt modelId="{1CBE9741-92A2-4471-8C78-FBBEA24B2AE2}" type="pres">
      <dgm:prSet presAssocID="{8F085564-D48F-4087-985B-A32B941A10E2}" presName="composite3" presStyleCnt="0"/>
      <dgm:spPr/>
    </dgm:pt>
    <dgm:pt modelId="{E77D7F40-A067-4B95-AD5E-23163C4DEB95}" type="pres">
      <dgm:prSet presAssocID="{8F085564-D48F-4087-985B-A32B941A10E2}" presName="background3" presStyleLbl="node3" presStyleIdx="4" presStyleCnt="7"/>
      <dgm:spPr>
        <a:xfrm>
          <a:off x="2368353"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29F89F4E-17AF-4481-A099-7E73107114FF}" type="pres">
      <dgm:prSet presAssocID="{8F085564-D48F-4087-985B-A32B941A10E2}" presName="text3" presStyleLbl="fgAcc3" presStyleIdx="4" presStyleCnt="7">
        <dgm:presLayoutVars>
          <dgm:chPref val="3"/>
        </dgm:presLayoutVars>
      </dgm:prSet>
      <dgm:spPr/>
    </dgm:pt>
    <dgm:pt modelId="{A21C482B-3B87-4520-B274-210BA1FC0DC5}" type="pres">
      <dgm:prSet presAssocID="{8F085564-D48F-4087-985B-A32B941A10E2}" presName="hierChild4" presStyleCnt="0"/>
      <dgm:spPr/>
    </dgm:pt>
    <dgm:pt modelId="{A8EDAF47-B9E9-414E-8C39-1240F5C44CD1}" type="pres">
      <dgm:prSet presAssocID="{86E81894-B62B-4BAE-B534-FC7EFE83EB00}" presName="Name17" presStyleLbl="parChTrans1D3" presStyleIdx="5" presStyleCnt="7"/>
      <dgm:spPr/>
    </dgm:pt>
    <dgm:pt modelId="{F62E2952-4C32-407A-BBEB-774BB887CFCC}" type="pres">
      <dgm:prSet presAssocID="{9CF6BC34-0F36-4B48-9AF0-2FF97E0B45EB}" presName="hierRoot3" presStyleCnt="0"/>
      <dgm:spPr/>
    </dgm:pt>
    <dgm:pt modelId="{A864FC1A-6BC0-48CA-90B8-7F01A1E3878D}" type="pres">
      <dgm:prSet presAssocID="{9CF6BC34-0F36-4B48-9AF0-2FF97E0B45EB}" presName="composite3" presStyleCnt="0"/>
      <dgm:spPr/>
    </dgm:pt>
    <dgm:pt modelId="{1D5C7E4B-6067-4DA4-A028-4E302D7E8100}" type="pres">
      <dgm:prSet presAssocID="{9CF6BC34-0F36-4B48-9AF0-2FF97E0B45EB}" presName="background3" presStyleLbl="node3" presStyleIdx="5" presStyleCnt="7"/>
      <dgm:spPr>
        <a:xfrm>
          <a:off x="2959717"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2B604793-4ECE-4181-A131-B1E1A56949B8}" type="pres">
      <dgm:prSet presAssocID="{9CF6BC34-0F36-4B48-9AF0-2FF97E0B45EB}" presName="text3" presStyleLbl="fgAcc3" presStyleIdx="5" presStyleCnt="7">
        <dgm:presLayoutVars>
          <dgm:chPref val="3"/>
        </dgm:presLayoutVars>
      </dgm:prSet>
      <dgm:spPr/>
    </dgm:pt>
    <dgm:pt modelId="{F0D75A89-0886-40A9-BEE5-67B4297C029A}" type="pres">
      <dgm:prSet presAssocID="{9CF6BC34-0F36-4B48-9AF0-2FF97E0B45EB}" presName="hierChild4" presStyleCnt="0"/>
      <dgm:spPr/>
    </dgm:pt>
    <dgm:pt modelId="{8C34FDE0-3F8B-45FD-A2EB-F8CD108ABAAD}" type="pres">
      <dgm:prSet presAssocID="{D7C0AAA4-9523-45F2-8699-EFB5FA80201C}" presName="Name17" presStyleLbl="parChTrans1D3" presStyleIdx="6" presStyleCnt="7"/>
      <dgm:spPr/>
    </dgm:pt>
    <dgm:pt modelId="{2058CA04-8CB5-49B0-AFC2-8FE45C032B08}" type="pres">
      <dgm:prSet presAssocID="{B134DA5D-CFD7-4BAA-9B49-5C2498A1BF11}" presName="hierRoot3" presStyleCnt="0"/>
      <dgm:spPr/>
    </dgm:pt>
    <dgm:pt modelId="{623E7EF0-D76C-4231-8AB1-413F72A0D47D}" type="pres">
      <dgm:prSet presAssocID="{B134DA5D-CFD7-4BAA-9B49-5C2498A1BF11}" presName="composite3" presStyleCnt="0"/>
      <dgm:spPr/>
    </dgm:pt>
    <dgm:pt modelId="{5C107FB1-1B3D-4A86-949A-ACAD878857BA}" type="pres">
      <dgm:prSet presAssocID="{B134DA5D-CFD7-4BAA-9B49-5C2498A1BF11}" presName="background3" presStyleLbl="node3" presStyleIdx="6" presStyleCnt="7"/>
      <dgm:spPr>
        <a:xfrm>
          <a:off x="3551081"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927A1D3-5391-4C13-A771-C23DA95BC961}" type="pres">
      <dgm:prSet presAssocID="{B134DA5D-CFD7-4BAA-9B49-5C2498A1BF11}" presName="text3" presStyleLbl="fgAcc3" presStyleIdx="6" presStyleCnt="7">
        <dgm:presLayoutVars>
          <dgm:chPref val="3"/>
        </dgm:presLayoutVars>
      </dgm:prSet>
      <dgm:spPr/>
    </dgm:pt>
    <dgm:pt modelId="{057B1059-9BA0-4D3A-B344-1436AD6E1769}" type="pres">
      <dgm:prSet presAssocID="{B134DA5D-CFD7-4BAA-9B49-5C2498A1BF11}" presName="hierChild4" presStyleCnt="0"/>
      <dgm:spPr/>
    </dgm:pt>
    <dgm:pt modelId="{300DC634-3405-4255-8853-9250358BA87D}" type="pres">
      <dgm:prSet presAssocID="{74AF6734-0664-4CAE-9C3F-48C3B9322116}" presName="Name10" presStyleLbl="parChTrans1D2" presStyleIdx="3" presStyleCnt="6"/>
      <dgm:spPr/>
    </dgm:pt>
    <dgm:pt modelId="{E4774E1A-8EED-49CD-910D-E59FFEDD73D5}" type="pres">
      <dgm:prSet presAssocID="{1DBD5DB1-D431-4EC7-BCFF-5800A8E29E0F}" presName="hierRoot2" presStyleCnt="0"/>
      <dgm:spPr/>
    </dgm:pt>
    <dgm:pt modelId="{4E0EF473-05C2-48A3-8894-51CF8607FCD1}" type="pres">
      <dgm:prSet presAssocID="{1DBD5DB1-D431-4EC7-BCFF-5800A8E29E0F}" presName="composite2" presStyleCnt="0"/>
      <dgm:spPr/>
    </dgm:pt>
    <dgm:pt modelId="{02044561-A8C8-41B2-AE73-2C36A61C1B09}" type="pres">
      <dgm:prSet presAssocID="{1DBD5DB1-D431-4EC7-BCFF-5800A8E29E0F}" presName="background2" presStyleLbl="node2" presStyleIdx="0" presStyleCnt="3"/>
      <dgm:spPr>
        <a:xfrm>
          <a:off x="3551081"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A04DFF21-414A-48C6-B0E0-5FA609F47F40}" type="pres">
      <dgm:prSet presAssocID="{1DBD5DB1-D431-4EC7-BCFF-5800A8E29E0F}" presName="text2" presStyleLbl="fgAcc2" presStyleIdx="3" presStyleCnt="6">
        <dgm:presLayoutVars>
          <dgm:chPref val="3"/>
        </dgm:presLayoutVars>
      </dgm:prSet>
      <dgm:spPr/>
    </dgm:pt>
    <dgm:pt modelId="{F1F1458A-4535-483A-857A-15DEBD7EF5A4}" type="pres">
      <dgm:prSet presAssocID="{1DBD5DB1-D431-4EC7-BCFF-5800A8E29E0F}" presName="hierChild3" presStyleCnt="0"/>
      <dgm:spPr/>
    </dgm:pt>
    <dgm:pt modelId="{D6D4B926-BE79-45B5-816B-93F266AC3D08}" type="pres">
      <dgm:prSet presAssocID="{93F4AB8D-CF8F-4F02-9F79-34601833DC9C}" presName="Name10" presStyleLbl="parChTrans1D2" presStyleIdx="4" presStyleCnt="6"/>
      <dgm:spPr/>
    </dgm:pt>
    <dgm:pt modelId="{8D504F99-CC99-40F5-B644-47A87E45AE26}" type="pres">
      <dgm:prSet presAssocID="{28A7B212-D120-4900-834E-60682AB2EE36}" presName="hierRoot2" presStyleCnt="0"/>
      <dgm:spPr/>
    </dgm:pt>
    <dgm:pt modelId="{106F9CC9-5F19-479A-999C-60CB57893183}" type="pres">
      <dgm:prSet presAssocID="{28A7B212-D120-4900-834E-60682AB2EE36}" presName="composite2" presStyleCnt="0"/>
      <dgm:spPr/>
    </dgm:pt>
    <dgm:pt modelId="{6D54D35F-84E0-4025-AB6C-EDC0ACCD66B6}" type="pres">
      <dgm:prSet presAssocID="{28A7B212-D120-4900-834E-60682AB2EE36}" presName="background2" presStyleLbl="node2" presStyleIdx="1" presStyleCnt="3"/>
      <dgm:spPr>
        <a:xfrm>
          <a:off x="4142445"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4535889A-CF9D-4366-A124-39D9A37B2E52}" type="pres">
      <dgm:prSet presAssocID="{28A7B212-D120-4900-834E-60682AB2EE36}" presName="text2" presStyleLbl="fgAcc2" presStyleIdx="4" presStyleCnt="6">
        <dgm:presLayoutVars>
          <dgm:chPref val="3"/>
        </dgm:presLayoutVars>
      </dgm:prSet>
      <dgm:spPr/>
    </dgm:pt>
    <dgm:pt modelId="{916E3159-5BFF-45D6-BFFF-5DD608B25E7A}" type="pres">
      <dgm:prSet presAssocID="{28A7B212-D120-4900-834E-60682AB2EE36}" presName="hierChild3" presStyleCnt="0"/>
      <dgm:spPr/>
    </dgm:pt>
    <dgm:pt modelId="{CCB1D47C-559D-4C6E-8964-3C5F99428AFA}" type="pres">
      <dgm:prSet presAssocID="{0D87DE9C-637E-4A7D-871E-C46C6FC3F598}" presName="Name10" presStyleLbl="parChTrans1D2" presStyleIdx="5" presStyleCnt="6"/>
      <dgm:spPr/>
    </dgm:pt>
    <dgm:pt modelId="{C8D8D3C9-D248-4D19-9ECD-198EEAB74AC4}" type="pres">
      <dgm:prSet presAssocID="{9D444E78-7A9D-4115-8372-85CD71E26715}" presName="hierRoot2" presStyleCnt="0"/>
      <dgm:spPr/>
    </dgm:pt>
    <dgm:pt modelId="{70F8BF38-D8B4-4B85-87C6-03BB27DF6AFB}" type="pres">
      <dgm:prSet presAssocID="{9D444E78-7A9D-4115-8372-85CD71E26715}" presName="composite2" presStyleCnt="0"/>
      <dgm:spPr/>
    </dgm:pt>
    <dgm:pt modelId="{B4E05E5F-2966-4386-96E6-27592DCED127}" type="pres">
      <dgm:prSet presAssocID="{9D444E78-7A9D-4115-8372-85CD71E26715}" presName="background2" presStyleLbl="node2" presStyleIdx="2" presStyleCnt="3"/>
      <dgm:spPr>
        <a:xfrm>
          <a:off x="4733809"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pt>
    <dgm:pt modelId="{63945327-DD79-4653-8F19-F9085B22ECB7}" type="pres">
      <dgm:prSet presAssocID="{9D444E78-7A9D-4115-8372-85CD71E26715}" presName="text2" presStyleLbl="fgAcc2" presStyleIdx="5" presStyleCnt="6">
        <dgm:presLayoutVars>
          <dgm:chPref val="3"/>
        </dgm:presLayoutVars>
      </dgm:prSet>
      <dgm:spPr/>
    </dgm:pt>
    <dgm:pt modelId="{9F01AB18-1167-4136-89B7-D76B10E684C5}" type="pres">
      <dgm:prSet presAssocID="{9D444E78-7A9D-4115-8372-85CD71E26715}" presName="hierChild3" presStyleCnt="0"/>
      <dgm:spPr/>
    </dgm:pt>
  </dgm:ptLst>
  <dgm:cxnLst>
    <dgm:cxn modelId="{7444BE04-5841-403F-9C64-5DF0B892BB49}" type="presOf" srcId="{A11E6FCC-7704-4837-9F28-C297F730C2DF}" destId="{CD1D4939-7A1D-4C34-BD67-022B73B7BF38}" srcOrd="0" destOrd="0" presId="urn:microsoft.com/office/officeart/2005/8/layout/hierarchy1"/>
    <dgm:cxn modelId="{9ADF4D07-3B32-4AF4-85E7-A9EAB4ACB624}" type="presOf" srcId="{74AF6734-0664-4CAE-9C3F-48C3B9322116}" destId="{300DC634-3405-4255-8853-9250358BA87D}" srcOrd="0" destOrd="0" presId="urn:microsoft.com/office/officeart/2005/8/layout/hierarchy1"/>
    <dgm:cxn modelId="{4A8BDD07-13E2-439F-8594-8818C9284C5F}" srcId="{51426868-F534-49E3-A0E7-D0AD307174B5}" destId="{8648C341-D8E9-437A-B3F4-2697284C9682}" srcOrd="0" destOrd="0" parTransId="{0259916E-5A95-4F59-A98F-B0A837C9E44B}" sibTransId="{BE4DD0F7-9003-463A-9E48-5B4C8EB5EB19}"/>
    <dgm:cxn modelId="{564B910A-C522-4678-A83B-B6689D845C49}" srcId="{8648C341-D8E9-437A-B3F4-2697284C9682}" destId="{1DBD5DB1-D431-4EC7-BCFF-5800A8E29E0F}" srcOrd="3" destOrd="0" parTransId="{74AF6734-0664-4CAE-9C3F-48C3B9322116}" sibTransId="{4E993FA5-8123-43D0-BE51-0547F19B371D}"/>
    <dgm:cxn modelId="{F092EE11-7719-4104-859E-175D6E6202A0}" type="presOf" srcId="{8648C341-D8E9-437A-B3F4-2697284C9682}" destId="{E7E68F03-26A3-4364-81F3-B9840732CDA4}" srcOrd="0" destOrd="0" presId="urn:microsoft.com/office/officeart/2005/8/layout/hierarchy1"/>
    <dgm:cxn modelId="{18D5151A-F723-4568-9537-225B30EC32BD}" srcId="{A11E6FCC-7704-4837-9F28-C297F730C2DF}" destId="{8F085564-D48F-4087-985B-A32B941A10E2}" srcOrd="0" destOrd="0" parTransId="{6D88180A-BE8B-4650-873E-59819269E828}" sibTransId="{E84223C4-33FF-49A5-B969-B0EC9936E127}"/>
    <dgm:cxn modelId="{D1FF3C41-6153-49A6-A921-CDE5C37B31B5}" srcId="{8648C341-D8E9-437A-B3F4-2697284C9682}" destId="{9D444E78-7A9D-4115-8372-85CD71E26715}" srcOrd="5" destOrd="0" parTransId="{0D87DE9C-637E-4A7D-871E-C46C6FC3F598}" sibTransId="{C4C014DE-6C38-466E-829C-8D1FBAA6ED73}"/>
    <dgm:cxn modelId="{280FC364-1A73-42F7-BA67-8C9BA953296F}" type="presOf" srcId="{B187813E-B857-48AC-9AB4-37FC3D953FE0}" destId="{F971A679-7650-4120-BE76-12D46520CBBD}" srcOrd="0" destOrd="0" presId="urn:microsoft.com/office/officeart/2005/8/layout/hierarchy1"/>
    <dgm:cxn modelId="{321E9A45-6632-49D0-9E09-8BEE8425BA90}" srcId="{8648C341-D8E9-437A-B3F4-2697284C9682}" destId="{548A3A11-DC96-40BC-BC5F-EB4787167732}" srcOrd="0" destOrd="0" parTransId="{5DBC381C-8F00-4A88-9A9B-EDF5B37CC55B}" sibTransId="{150523A6-E56D-4C86-B30E-3EB5DF9E3A33}"/>
    <dgm:cxn modelId="{207C3E69-0A0F-40C2-B50F-BE00675D7A8E}" srcId="{8648C341-D8E9-437A-B3F4-2697284C9682}" destId="{12C82088-AAA3-47F9-BD89-A9B89DEED620}" srcOrd="1" destOrd="0" parTransId="{F4753DF9-7E36-4ADF-85A9-ACFD75C13B45}" sibTransId="{6AC95204-F4F2-47D5-9780-71F23E36F099}"/>
    <dgm:cxn modelId="{E0DE134D-F219-4D8B-8484-47EC35078E30}" type="presOf" srcId="{EA8836C7-914F-47C2-A1AA-32FD857C4754}" destId="{06F21019-8E02-45B2-A540-7A19DC257017}" srcOrd="0" destOrd="0" presId="urn:microsoft.com/office/officeart/2005/8/layout/hierarchy1"/>
    <dgm:cxn modelId="{6F99EC73-7054-46E5-B343-3491B982E079}" type="presOf" srcId="{E317230A-9EBF-4B58-AC46-62ADC7C7573A}" destId="{C8716598-A6A6-4258-B5FC-BE302B2C4917}" srcOrd="0" destOrd="0" presId="urn:microsoft.com/office/officeart/2005/8/layout/hierarchy1"/>
    <dgm:cxn modelId="{C2AE8874-727D-4E99-B560-778A051DF063}" type="presOf" srcId="{6D88180A-BE8B-4650-873E-59819269E828}" destId="{D0F3AB08-5A08-415A-A6A0-AB3B9B49962A}" srcOrd="0" destOrd="0" presId="urn:microsoft.com/office/officeart/2005/8/layout/hierarchy1"/>
    <dgm:cxn modelId="{CC460E92-146E-4A7E-85BB-ED1C18E252BE}" type="presOf" srcId="{548A3A11-DC96-40BC-BC5F-EB4787167732}" destId="{909AA795-9435-401C-B2D2-30D47408F137}" srcOrd="0" destOrd="0" presId="urn:microsoft.com/office/officeart/2005/8/layout/hierarchy1"/>
    <dgm:cxn modelId="{A8934293-D121-4EE1-816F-14011A4D7ED1}" type="presOf" srcId="{0D87DE9C-637E-4A7D-871E-C46C6FC3F598}" destId="{CCB1D47C-559D-4C6E-8964-3C5F99428AFA}" srcOrd="0" destOrd="0" presId="urn:microsoft.com/office/officeart/2005/8/layout/hierarchy1"/>
    <dgm:cxn modelId="{4004AF99-4B8A-41F0-A4DE-3D2FFCFE6102}" type="presOf" srcId="{8F085564-D48F-4087-985B-A32B941A10E2}" destId="{29F89F4E-17AF-4481-A099-7E73107114FF}" srcOrd="0" destOrd="0" presId="urn:microsoft.com/office/officeart/2005/8/layout/hierarchy1"/>
    <dgm:cxn modelId="{91FDCFA1-866C-4DF4-B367-845CE8510F5B}" type="presOf" srcId="{9CF6BC34-0F36-4B48-9AF0-2FF97E0B45EB}" destId="{2B604793-4ECE-4181-A131-B1E1A56949B8}" srcOrd="0" destOrd="0" presId="urn:microsoft.com/office/officeart/2005/8/layout/hierarchy1"/>
    <dgm:cxn modelId="{E6FA77A4-5CEE-4462-97EE-542ED0B89DE1}" type="presOf" srcId="{9D444E78-7A9D-4115-8372-85CD71E26715}" destId="{63945327-DD79-4653-8F19-F9085B22ECB7}" srcOrd="0" destOrd="0" presId="urn:microsoft.com/office/officeart/2005/8/layout/hierarchy1"/>
    <dgm:cxn modelId="{293CB6A4-A751-475D-8D7A-DE168EE12788}" type="presOf" srcId="{4160D73A-7311-48EF-8A91-F0C4569FA9BD}" destId="{7FB81DEF-03F1-4FCE-B805-AC78DDC73CF9}" srcOrd="0" destOrd="0" presId="urn:microsoft.com/office/officeart/2005/8/layout/hierarchy1"/>
    <dgm:cxn modelId="{D61793A5-1EB0-4B61-B1F0-4706674D0660}" type="presOf" srcId="{93F4AB8D-CF8F-4F02-9F79-34601833DC9C}" destId="{D6D4B926-BE79-45B5-816B-93F266AC3D08}" srcOrd="0" destOrd="0" presId="urn:microsoft.com/office/officeart/2005/8/layout/hierarchy1"/>
    <dgm:cxn modelId="{81DAEAAD-6030-4F96-A780-A837F2AF0C43}" type="presOf" srcId="{12C82088-AAA3-47F9-BD89-A9B89DEED620}" destId="{62901961-6144-460C-916A-52C2B5587136}" srcOrd="0" destOrd="0" presId="urn:microsoft.com/office/officeart/2005/8/layout/hierarchy1"/>
    <dgm:cxn modelId="{81FB71B2-8DCE-4A2B-AEAA-04C71CB2A88E}" type="presOf" srcId="{51426868-F534-49E3-A0E7-D0AD307174B5}" destId="{4F1F1167-A300-4637-A277-5DD6B767A1BF}" srcOrd="0" destOrd="0" presId="urn:microsoft.com/office/officeart/2005/8/layout/hierarchy1"/>
    <dgm:cxn modelId="{B7D185B3-FD08-4275-843B-CD72AEC33864}" type="presOf" srcId="{28A7B212-D120-4900-834E-60682AB2EE36}" destId="{4535889A-CF9D-4366-A124-39D9A37B2E52}" srcOrd="0" destOrd="0" presId="urn:microsoft.com/office/officeart/2005/8/layout/hierarchy1"/>
    <dgm:cxn modelId="{4BF81AB8-5375-4DF7-9A19-4305403B3D10}" type="presOf" srcId="{5DBC381C-8F00-4A88-9A9B-EDF5B37CC55B}" destId="{1676B563-3C1C-46EB-AA98-2C1EFA1DD615}" srcOrd="0" destOrd="0" presId="urn:microsoft.com/office/officeart/2005/8/layout/hierarchy1"/>
    <dgm:cxn modelId="{C54EC6BC-9DB9-464D-8832-F4DFB46F3F38}" type="presOf" srcId="{BE29C8CB-F67E-4287-A25E-173C496D5A8F}" destId="{1EADD8C1-8E2B-4928-8FEE-A0577245A666}" srcOrd="0" destOrd="0" presId="urn:microsoft.com/office/officeart/2005/8/layout/hierarchy1"/>
    <dgm:cxn modelId="{493CDFC4-BBB3-4030-BAFE-EC4D6604BFFD}" type="presOf" srcId="{1DBD5DB1-D431-4EC7-BCFF-5800A8E29E0F}" destId="{A04DFF21-414A-48C6-B0E0-5FA609F47F40}" srcOrd="0" destOrd="0" presId="urn:microsoft.com/office/officeart/2005/8/layout/hierarchy1"/>
    <dgm:cxn modelId="{DAFE3AC7-CBF8-48CF-AFF9-0E893859AE29}" srcId="{8648C341-D8E9-437A-B3F4-2697284C9682}" destId="{A11E6FCC-7704-4837-9F28-C297F730C2DF}" srcOrd="2" destOrd="0" parTransId="{4160D73A-7311-48EF-8A91-F0C4569FA9BD}" sibTransId="{D744AA6A-DE64-490A-9C66-701B8B5E189A}"/>
    <dgm:cxn modelId="{07DAEEC7-E4D4-43CD-95BE-C71ECCAB45CE}" srcId="{A11E6FCC-7704-4837-9F28-C297F730C2DF}" destId="{9CF6BC34-0F36-4B48-9AF0-2FF97E0B45EB}" srcOrd="1" destOrd="0" parTransId="{86E81894-B62B-4BAE-B534-FC7EFE83EB00}" sibTransId="{AF231C16-AB66-4E58-B5F6-577ABD9607AF}"/>
    <dgm:cxn modelId="{4C4557C9-7177-451F-BDC9-D79DD675CA0D}" type="presOf" srcId="{EEC4AF11-47C4-4256-8FC9-69F075DEA498}" destId="{DBD9C2D2-CCE9-4995-83F1-C7FD178D6980}" srcOrd="0" destOrd="0" presId="urn:microsoft.com/office/officeart/2005/8/layout/hierarchy1"/>
    <dgm:cxn modelId="{BF025BD0-C60F-418C-99DE-DFC68579D669}" type="presOf" srcId="{D7C0AAA4-9523-45F2-8699-EFB5FA80201C}" destId="{8C34FDE0-3F8B-45FD-A2EB-F8CD108ABAAD}" srcOrd="0" destOrd="0" presId="urn:microsoft.com/office/officeart/2005/8/layout/hierarchy1"/>
    <dgm:cxn modelId="{B9323ED1-EE7B-4D65-8BFD-090A4F0800BB}" srcId="{548A3A11-DC96-40BC-BC5F-EB4787167732}" destId="{1C315142-E323-422D-8563-209875967535}" srcOrd="2" destOrd="0" parTransId="{E317230A-9EBF-4B58-AC46-62ADC7C7573A}" sibTransId="{3CC99F68-1EC8-4062-BC5E-ABE413A5994A}"/>
    <dgm:cxn modelId="{B3CF86D6-9578-42D8-8712-E1AECAACCD50}" srcId="{548A3A11-DC96-40BC-BC5F-EB4787167732}" destId="{EA8836C7-914F-47C2-A1AA-32FD857C4754}" srcOrd="0" destOrd="0" parTransId="{BE29C8CB-F67E-4287-A25E-173C496D5A8F}" sibTransId="{3617605F-8BF4-48E1-B3AF-8B11BE1BBF5B}"/>
    <dgm:cxn modelId="{362C89D8-276C-4042-9BC1-01C8C57D0936}" srcId="{548A3A11-DC96-40BC-BC5F-EB4787167732}" destId="{EEC4AF11-47C4-4256-8FC9-69F075DEA498}" srcOrd="1" destOrd="0" parTransId="{2933423C-83E2-4624-A8CB-FD899955A56C}" sibTransId="{83BB5221-7523-4E1A-9C0A-23473AE87A60}"/>
    <dgm:cxn modelId="{41EADFE3-B3BC-4220-A60C-A6DEAB6D1897}" type="presOf" srcId="{1C315142-E323-422D-8563-209875967535}" destId="{4BFC922F-8101-433F-A29A-57C036855FF7}" srcOrd="0" destOrd="0" presId="urn:microsoft.com/office/officeart/2005/8/layout/hierarchy1"/>
    <dgm:cxn modelId="{23C79BE4-9A32-41B4-AC6B-30ADD8990526}" type="presOf" srcId="{86E81894-B62B-4BAE-B534-FC7EFE83EB00}" destId="{A8EDAF47-B9E9-414E-8C39-1240F5C44CD1}" srcOrd="0" destOrd="0" presId="urn:microsoft.com/office/officeart/2005/8/layout/hierarchy1"/>
    <dgm:cxn modelId="{1F62C6E5-3BDF-4F80-9B42-A8DFCB00D8ED}" srcId="{548A3A11-DC96-40BC-BC5F-EB4787167732}" destId="{B187813E-B857-48AC-9AB4-37FC3D953FE0}" srcOrd="3" destOrd="0" parTransId="{29473A24-C0A4-45A0-A468-1EE4ACF7B586}" sibTransId="{274DEDC7-F649-4058-B907-A0C1328AE93A}"/>
    <dgm:cxn modelId="{6C42EDE6-9F9D-46AD-AE6A-F63C4927285C}" type="presOf" srcId="{F4753DF9-7E36-4ADF-85A9-ACFD75C13B45}" destId="{22AD0B43-BB76-484F-8EE8-F138268B9FA4}" srcOrd="0" destOrd="0" presId="urn:microsoft.com/office/officeart/2005/8/layout/hierarchy1"/>
    <dgm:cxn modelId="{7EE982E9-394F-4742-B9D8-CF221BBF35A1}" srcId="{8648C341-D8E9-437A-B3F4-2697284C9682}" destId="{28A7B212-D120-4900-834E-60682AB2EE36}" srcOrd="4" destOrd="0" parTransId="{93F4AB8D-CF8F-4F02-9F79-34601833DC9C}" sibTransId="{DA2B1237-88D7-4115-8A24-3308D01DA89F}"/>
    <dgm:cxn modelId="{257429F2-4B1B-42E1-8303-011E0413A433}" type="presOf" srcId="{2933423C-83E2-4624-A8CB-FD899955A56C}" destId="{1ADD4B35-D9D2-40E7-ABE9-6803017BAA03}" srcOrd="0" destOrd="0" presId="urn:microsoft.com/office/officeart/2005/8/layout/hierarchy1"/>
    <dgm:cxn modelId="{91082BF8-8A43-4A6D-A4A9-C314B9DC20FB}" type="presOf" srcId="{29473A24-C0A4-45A0-A468-1EE4ACF7B586}" destId="{36C9F68C-BBB1-4E0B-BE25-E8CC6EED9740}" srcOrd="0" destOrd="0" presId="urn:microsoft.com/office/officeart/2005/8/layout/hierarchy1"/>
    <dgm:cxn modelId="{8B5767FC-672C-4F1E-947F-4508480A10D8}" type="presOf" srcId="{B134DA5D-CFD7-4BAA-9B49-5C2498A1BF11}" destId="{4927A1D3-5391-4C13-A771-C23DA95BC961}" srcOrd="0" destOrd="0" presId="urn:microsoft.com/office/officeart/2005/8/layout/hierarchy1"/>
    <dgm:cxn modelId="{DD98C1FF-13C0-400E-AB3B-3C664C2D9457}" srcId="{A11E6FCC-7704-4837-9F28-C297F730C2DF}" destId="{B134DA5D-CFD7-4BAA-9B49-5C2498A1BF11}" srcOrd="2" destOrd="0" parTransId="{D7C0AAA4-9523-45F2-8699-EFB5FA80201C}" sibTransId="{A64B7F33-528E-402A-AF3A-F6D63B8D805A}"/>
    <dgm:cxn modelId="{0B05BADD-D1A7-4B55-AA26-36854DD0C0AD}" type="presParOf" srcId="{4F1F1167-A300-4637-A277-5DD6B767A1BF}" destId="{2630F65C-2272-49A8-86B6-182F5AE2D9DB}" srcOrd="0" destOrd="0" presId="urn:microsoft.com/office/officeart/2005/8/layout/hierarchy1"/>
    <dgm:cxn modelId="{D36F9107-A6EF-4FC8-BA61-460E0B600845}" type="presParOf" srcId="{2630F65C-2272-49A8-86B6-182F5AE2D9DB}" destId="{CE582243-B0DE-4FE0-815C-173E941883E0}" srcOrd="0" destOrd="0" presId="urn:microsoft.com/office/officeart/2005/8/layout/hierarchy1"/>
    <dgm:cxn modelId="{EAFEF18D-CA99-45CF-9E03-680553B6676B}" type="presParOf" srcId="{CE582243-B0DE-4FE0-815C-173E941883E0}" destId="{88BAD075-D403-4A14-8A78-0ECDF077DDA9}" srcOrd="0" destOrd="0" presId="urn:microsoft.com/office/officeart/2005/8/layout/hierarchy1"/>
    <dgm:cxn modelId="{AC8020EC-80EB-459E-B36D-03BD11C9EE2C}" type="presParOf" srcId="{CE582243-B0DE-4FE0-815C-173E941883E0}" destId="{E7E68F03-26A3-4364-81F3-B9840732CDA4}" srcOrd="1" destOrd="0" presId="urn:microsoft.com/office/officeart/2005/8/layout/hierarchy1"/>
    <dgm:cxn modelId="{869553D7-CC4C-4FC8-AECD-7A7074E16FB6}" type="presParOf" srcId="{2630F65C-2272-49A8-86B6-182F5AE2D9DB}" destId="{C355F36B-CEB7-4083-9381-62B090E53EAB}" srcOrd="1" destOrd="0" presId="urn:microsoft.com/office/officeart/2005/8/layout/hierarchy1"/>
    <dgm:cxn modelId="{A47B26B2-0014-4843-9516-B6716089FE2B}" type="presParOf" srcId="{C355F36B-CEB7-4083-9381-62B090E53EAB}" destId="{1676B563-3C1C-46EB-AA98-2C1EFA1DD615}" srcOrd="0" destOrd="0" presId="urn:microsoft.com/office/officeart/2005/8/layout/hierarchy1"/>
    <dgm:cxn modelId="{65E352C9-0B09-4B74-8D5C-1C3B14274FF4}" type="presParOf" srcId="{C355F36B-CEB7-4083-9381-62B090E53EAB}" destId="{CA99EFC0-607F-475D-AE93-6D5A39C62382}" srcOrd="1" destOrd="0" presId="urn:microsoft.com/office/officeart/2005/8/layout/hierarchy1"/>
    <dgm:cxn modelId="{1E0E2933-02A0-4D5F-AF68-FED3133692C4}" type="presParOf" srcId="{CA99EFC0-607F-475D-AE93-6D5A39C62382}" destId="{DBC8D685-39CC-47AD-B8F8-CC7A6B1AC52A}" srcOrd="0" destOrd="0" presId="urn:microsoft.com/office/officeart/2005/8/layout/hierarchy1"/>
    <dgm:cxn modelId="{5CC97AE1-9430-4B65-8692-ED5D5C13048D}" type="presParOf" srcId="{DBC8D685-39CC-47AD-B8F8-CC7A6B1AC52A}" destId="{150999E2-C5F9-4FED-8412-13759CD8847C}" srcOrd="0" destOrd="0" presId="urn:microsoft.com/office/officeart/2005/8/layout/hierarchy1"/>
    <dgm:cxn modelId="{F2615C18-8331-4553-8567-8C484CE8FACA}" type="presParOf" srcId="{DBC8D685-39CC-47AD-B8F8-CC7A6B1AC52A}" destId="{909AA795-9435-401C-B2D2-30D47408F137}" srcOrd="1" destOrd="0" presId="urn:microsoft.com/office/officeart/2005/8/layout/hierarchy1"/>
    <dgm:cxn modelId="{FFE740F2-97E0-40D8-824B-BD9C9B7D1C31}" type="presParOf" srcId="{CA99EFC0-607F-475D-AE93-6D5A39C62382}" destId="{8028BE27-AB49-479C-ADC5-BDC1352821BC}" srcOrd="1" destOrd="0" presId="urn:microsoft.com/office/officeart/2005/8/layout/hierarchy1"/>
    <dgm:cxn modelId="{4096FB40-A70D-4B2E-A0C7-B3A840AC5CD8}" type="presParOf" srcId="{8028BE27-AB49-479C-ADC5-BDC1352821BC}" destId="{1EADD8C1-8E2B-4928-8FEE-A0577245A666}" srcOrd="0" destOrd="0" presId="urn:microsoft.com/office/officeart/2005/8/layout/hierarchy1"/>
    <dgm:cxn modelId="{DDF88F6B-5A03-416C-8009-6A30822AD43A}" type="presParOf" srcId="{8028BE27-AB49-479C-ADC5-BDC1352821BC}" destId="{05F31411-F761-44B0-9306-3C00DDC3A15D}" srcOrd="1" destOrd="0" presId="urn:microsoft.com/office/officeart/2005/8/layout/hierarchy1"/>
    <dgm:cxn modelId="{A7D84F98-7E5A-443E-846E-076346E48B59}" type="presParOf" srcId="{05F31411-F761-44B0-9306-3C00DDC3A15D}" destId="{8A19D36A-0A31-4E1C-8E0D-5D1A24FE8B94}" srcOrd="0" destOrd="0" presId="urn:microsoft.com/office/officeart/2005/8/layout/hierarchy1"/>
    <dgm:cxn modelId="{D0C23885-CB95-4067-9559-C6A88403FA21}" type="presParOf" srcId="{8A19D36A-0A31-4E1C-8E0D-5D1A24FE8B94}" destId="{E3BB5011-07D7-4D30-9E21-FA3EEE8B0D23}" srcOrd="0" destOrd="0" presId="urn:microsoft.com/office/officeart/2005/8/layout/hierarchy1"/>
    <dgm:cxn modelId="{EABC1BB7-2017-41B7-B2B0-0C01EB79E68A}" type="presParOf" srcId="{8A19D36A-0A31-4E1C-8E0D-5D1A24FE8B94}" destId="{06F21019-8E02-45B2-A540-7A19DC257017}" srcOrd="1" destOrd="0" presId="urn:microsoft.com/office/officeart/2005/8/layout/hierarchy1"/>
    <dgm:cxn modelId="{24E34251-C14D-46C2-8589-883F3CCEAF9A}" type="presParOf" srcId="{05F31411-F761-44B0-9306-3C00DDC3A15D}" destId="{0A9FB385-D0F6-406D-9624-21C6D8D12574}" srcOrd="1" destOrd="0" presId="urn:microsoft.com/office/officeart/2005/8/layout/hierarchy1"/>
    <dgm:cxn modelId="{01793CBB-B717-4495-A422-7B6196DAC295}" type="presParOf" srcId="{8028BE27-AB49-479C-ADC5-BDC1352821BC}" destId="{1ADD4B35-D9D2-40E7-ABE9-6803017BAA03}" srcOrd="2" destOrd="0" presId="urn:microsoft.com/office/officeart/2005/8/layout/hierarchy1"/>
    <dgm:cxn modelId="{AD66297E-FDB3-4491-9C5B-39D0D0C8C670}" type="presParOf" srcId="{8028BE27-AB49-479C-ADC5-BDC1352821BC}" destId="{7CF20984-4648-4F8C-B2B3-3FFBE3CA0AB2}" srcOrd="3" destOrd="0" presId="urn:microsoft.com/office/officeart/2005/8/layout/hierarchy1"/>
    <dgm:cxn modelId="{18D4FC30-60CE-4EE6-9E65-4B0287A87113}" type="presParOf" srcId="{7CF20984-4648-4F8C-B2B3-3FFBE3CA0AB2}" destId="{DDA3D09C-8B72-4B79-BA1E-3552317FE12B}" srcOrd="0" destOrd="0" presId="urn:microsoft.com/office/officeart/2005/8/layout/hierarchy1"/>
    <dgm:cxn modelId="{97E126A5-3705-4B58-AA52-1DF9FBDCF702}" type="presParOf" srcId="{DDA3D09C-8B72-4B79-BA1E-3552317FE12B}" destId="{A35ED7F0-72EC-4204-978E-F9C41FC24630}" srcOrd="0" destOrd="0" presId="urn:microsoft.com/office/officeart/2005/8/layout/hierarchy1"/>
    <dgm:cxn modelId="{7ADDB1DD-B6CF-413B-9D48-5B543E07F52B}" type="presParOf" srcId="{DDA3D09C-8B72-4B79-BA1E-3552317FE12B}" destId="{DBD9C2D2-CCE9-4995-83F1-C7FD178D6980}" srcOrd="1" destOrd="0" presId="urn:microsoft.com/office/officeart/2005/8/layout/hierarchy1"/>
    <dgm:cxn modelId="{2AEDEB8C-1C86-4A3D-9136-D126EFAE222E}" type="presParOf" srcId="{7CF20984-4648-4F8C-B2B3-3FFBE3CA0AB2}" destId="{7046D8C9-9155-40DD-8F60-339764C2AB3C}" srcOrd="1" destOrd="0" presId="urn:microsoft.com/office/officeart/2005/8/layout/hierarchy1"/>
    <dgm:cxn modelId="{836A7BF8-0DE5-488E-8316-66FA761EA78F}" type="presParOf" srcId="{8028BE27-AB49-479C-ADC5-BDC1352821BC}" destId="{C8716598-A6A6-4258-B5FC-BE302B2C4917}" srcOrd="4" destOrd="0" presId="urn:microsoft.com/office/officeart/2005/8/layout/hierarchy1"/>
    <dgm:cxn modelId="{143E5C71-6B83-46B0-83A0-6B5737D25D53}" type="presParOf" srcId="{8028BE27-AB49-479C-ADC5-BDC1352821BC}" destId="{D497A1C6-82FE-42D7-A9CA-E9AC02C183EE}" srcOrd="5" destOrd="0" presId="urn:microsoft.com/office/officeart/2005/8/layout/hierarchy1"/>
    <dgm:cxn modelId="{5D1BB88B-F409-41A0-A277-ED0D9EC6399A}" type="presParOf" srcId="{D497A1C6-82FE-42D7-A9CA-E9AC02C183EE}" destId="{BD9C621A-469D-43CB-9222-39F57539A17C}" srcOrd="0" destOrd="0" presId="urn:microsoft.com/office/officeart/2005/8/layout/hierarchy1"/>
    <dgm:cxn modelId="{51C0EA7F-B88B-4AD8-B74B-8D47DD8CE632}" type="presParOf" srcId="{BD9C621A-469D-43CB-9222-39F57539A17C}" destId="{1C93469E-C2A2-4F00-A5D9-39B7A044FFD9}" srcOrd="0" destOrd="0" presId="urn:microsoft.com/office/officeart/2005/8/layout/hierarchy1"/>
    <dgm:cxn modelId="{D6192DD1-F25E-416D-ADAD-70099BF382EE}" type="presParOf" srcId="{BD9C621A-469D-43CB-9222-39F57539A17C}" destId="{4BFC922F-8101-433F-A29A-57C036855FF7}" srcOrd="1" destOrd="0" presId="urn:microsoft.com/office/officeart/2005/8/layout/hierarchy1"/>
    <dgm:cxn modelId="{BA1DFF0E-3A05-484F-BA2E-AD2C0ECE28C1}" type="presParOf" srcId="{D497A1C6-82FE-42D7-A9CA-E9AC02C183EE}" destId="{15E429CE-7ACA-45EB-B178-70BBA39F15D2}" srcOrd="1" destOrd="0" presId="urn:microsoft.com/office/officeart/2005/8/layout/hierarchy1"/>
    <dgm:cxn modelId="{52A2CB62-EE61-4EDD-A5D2-6CC569EB1C51}" type="presParOf" srcId="{8028BE27-AB49-479C-ADC5-BDC1352821BC}" destId="{36C9F68C-BBB1-4E0B-BE25-E8CC6EED9740}" srcOrd="6" destOrd="0" presId="urn:microsoft.com/office/officeart/2005/8/layout/hierarchy1"/>
    <dgm:cxn modelId="{BBA8E904-5491-4601-A2E0-5564FC0EFDFE}" type="presParOf" srcId="{8028BE27-AB49-479C-ADC5-BDC1352821BC}" destId="{339BFC4B-00B7-4AE5-9ACD-8392B3E74365}" srcOrd="7" destOrd="0" presId="urn:microsoft.com/office/officeart/2005/8/layout/hierarchy1"/>
    <dgm:cxn modelId="{4E1A1A08-6D89-4A16-A2BE-D8D6CA187D71}" type="presParOf" srcId="{339BFC4B-00B7-4AE5-9ACD-8392B3E74365}" destId="{545E8B66-B170-4DD7-89B3-B122667D8A54}" srcOrd="0" destOrd="0" presId="urn:microsoft.com/office/officeart/2005/8/layout/hierarchy1"/>
    <dgm:cxn modelId="{05921FB4-55C4-4CD7-AFE4-4579AC787FAF}" type="presParOf" srcId="{545E8B66-B170-4DD7-89B3-B122667D8A54}" destId="{A4E5089C-D5CF-40FA-ABFA-82D4DF6BF22E}" srcOrd="0" destOrd="0" presId="urn:microsoft.com/office/officeart/2005/8/layout/hierarchy1"/>
    <dgm:cxn modelId="{0915EDC2-19A2-46FB-8C68-23E15005012D}" type="presParOf" srcId="{545E8B66-B170-4DD7-89B3-B122667D8A54}" destId="{F971A679-7650-4120-BE76-12D46520CBBD}" srcOrd="1" destOrd="0" presId="urn:microsoft.com/office/officeart/2005/8/layout/hierarchy1"/>
    <dgm:cxn modelId="{41CE2E83-8A36-4B10-A711-3CA95C0BC431}" type="presParOf" srcId="{339BFC4B-00B7-4AE5-9ACD-8392B3E74365}" destId="{E9C6CB75-EF3C-419D-9C3C-286418E26A85}" srcOrd="1" destOrd="0" presId="urn:microsoft.com/office/officeart/2005/8/layout/hierarchy1"/>
    <dgm:cxn modelId="{73105EC7-63E1-4427-92DF-050363673ADE}" type="presParOf" srcId="{C355F36B-CEB7-4083-9381-62B090E53EAB}" destId="{22AD0B43-BB76-484F-8EE8-F138268B9FA4}" srcOrd="2" destOrd="0" presId="urn:microsoft.com/office/officeart/2005/8/layout/hierarchy1"/>
    <dgm:cxn modelId="{B81A43B4-5101-4B5A-939F-8361C8777000}" type="presParOf" srcId="{C355F36B-CEB7-4083-9381-62B090E53EAB}" destId="{A91A036E-9F30-4176-A7A0-53386A156907}" srcOrd="3" destOrd="0" presId="urn:microsoft.com/office/officeart/2005/8/layout/hierarchy1"/>
    <dgm:cxn modelId="{DD9F1221-3314-4E88-BB9B-CA579AE2224D}" type="presParOf" srcId="{A91A036E-9F30-4176-A7A0-53386A156907}" destId="{78B1A0B1-CDD3-4F1F-8C32-39A7DE988F4E}" srcOrd="0" destOrd="0" presId="urn:microsoft.com/office/officeart/2005/8/layout/hierarchy1"/>
    <dgm:cxn modelId="{2E7324C1-4993-44CC-80D8-73A476428590}" type="presParOf" srcId="{78B1A0B1-CDD3-4F1F-8C32-39A7DE988F4E}" destId="{7C5EF6C3-6084-4995-B890-A2929E2A80AB}" srcOrd="0" destOrd="0" presId="urn:microsoft.com/office/officeart/2005/8/layout/hierarchy1"/>
    <dgm:cxn modelId="{1B7DB5C3-6057-439F-9277-60EB857BEAB9}" type="presParOf" srcId="{78B1A0B1-CDD3-4F1F-8C32-39A7DE988F4E}" destId="{62901961-6144-460C-916A-52C2B5587136}" srcOrd="1" destOrd="0" presId="urn:microsoft.com/office/officeart/2005/8/layout/hierarchy1"/>
    <dgm:cxn modelId="{164AC7D0-3F95-46C2-89A0-BADDF6982D4A}" type="presParOf" srcId="{A91A036E-9F30-4176-A7A0-53386A156907}" destId="{2009FF11-830F-4B28-9BBD-A57F59F99173}" srcOrd="1" destOrd="0" presId="urn:microsoft.com/office/officeart/2005/8/layout/hierarchy1"/>
    <dgm:cxn modelId="{B3FE6482-A723-4D52-86BA-58963F1A3A17}" type="presParOf" srcId="{C355F36B-CEB7-4083-9381-62B090E53EAB}" destId="{7FB81DEF-03F1-4FCE-B805-AC78DDC73CF9}" srcOrd="4" destOrd="0" presId="urn:microsoft.com/office/officeart/2005/8/layout/hierarchy1"/>
    <dgm:cxn modelId="{DEC6E99D-205B-4A56-B095-CF263F21B814}" type="presParOf" srcId="{C355F36B-CEB7-4083-9381-62B090E53EAB}" destId="{C54E70EB-96A8-4802-8423-8E69EA938FB1}" srcOrd="5" destOrd="0" presId="urn:microsoft.com/office/officeart/2005/8/layout/hierarchy1"/>
    <dgm:cxn modelId="{3277E11C-8BA3-4706-81D5-F5BD46735E10}" type="presParOf" srcId="{C54E70EB-96A8-4802-8423-8E69EA938FB1}" destId="{30D94BC5-ABA4-4587-A2A6-A2FBE2717F3C}" srcOrd="0" destOrd="0" presId="urn:microsoft.com/office/officeart/2005/8/layout/hierarchy1"/>
    <dgm:cxn modelId="{BA0CD6E3-D4C9-4EFC-B7A3-1062A96526CA}" type="presParOf" srcId="{30D94BC5-ABA4-4587-A2A6-A2FBE2717F3C}" destId="{A1543CFE-4F08-40FB-9724-74F2D1EB79F1}" srcOrd="0" destOrd="0" presId="urn:microsoft.com/office/officeart/2005/8/layout/hierarchy1"/>
    <dgm:cxn modelId="{5AB7B4D2-25EC-4007-B6CF-A171C93FE2E4}" type="presParOf" srcId="{30D94BC5-ABA4-4587-A2A6-A2FBE2717F3C}" destId="{CD1D4939-7A1D-4C34-BD67-022B73B7BF38}" srcOrd="1" destOrd="0" presId="urn:microsoft.com/office/officeart/2005/8/layout/hierarchy1"/>
    <dgm:cxn modelId="{0FC47034-D817-4202-8BA0-FA0F905D4B37}" type="presParOf" srcId="{C54E70EB-96A8-4802-8423-8E69EA938FB1}" destId="{2F565F3A-EC45-4AC2-B0A2-4E6B16F13A7A}" srcOrd="1" destOrd="0" presId="urn:microsoft.com/office/officeart/2005/8/layout/hierarchy1"/>
    <dgm:cxn modelId="{F70DB191-465D-40C6-A7D7-E8CE944C6895}" type="presParOf" srcId="{2F565F3A-EC45-4AC2-B0A2-4E6B16F13A7A}" destId="{D0F3AB08-5A08-415A-A6A0-AB3B9B49962A}" srcOrd="0" destOrd="0" presId="urn:microsoft.com/office/officeart/2005/8/layout/hierarchy1"/>
    <dgm:cxn modelId="{D0EA4BB9-8717-478D-834E-37E4DD87B339}" type="presParOf" srcId="{2F565F3A-EC45-4AC2-B0A2-4E6B16F13A7A}" destId="{E4929EC3-C223-4C93-A618-F2DF480FC010}" srcOrd="1" destOrd="0" presId="urn:microsoft.com/office/officeart/2005/8/layout/hierarchy1"/>
    <dgm:cxn modelId="{651A0760-BEEE-4C7A-82A2-A9C7671E5738}" type="presParOf" srcId="{E4929EC3-C223-4C93-A618-F2DF480FC010}" destId="{1CBE9741-92A2-4471-8C78-FBBEA24B2AE2}" srcOrd="0" destOrd="0" presId="urn:microsoft.com/office/officeart/2005/8/layout/hierarchy1"/>
    <dgm:cxn modelId="{63570D01-8959-4AD5-A102-0386EF63FB07}" type="presParOf" srcId="{1CBE9741-92A2-4471-8C78-FBBEA24B2AE2}" destId="{E77D7F40-A067-4B95-AD5E-23163C4DEB95}" srcOrd="0" destOrd="0" presId="urn:microsoft.com/office/officeart/2005/8/layout/hierarchy1"/>
    <dgm:cxn modelId="{BD4CB338-DC64-4076-8F1E-E5F7A07400A0}" type="presParOf" srcId="{1CBE9741-92A2-4471-8C78-FBBEA24B2AE2}" destId="{29F89F4E-17AF-4481-A099-7E73107114FF}" srcOrd="1" destOrd="0" presId="urn:microsoft.com/office/officeart/2005/8/layout/hierarchy1"/>
    <dgm:cxn modelId="{016ED3BC-464E-430F-BB00-C9ED2D04EB27}" type="presParOf" srcId="{E4929EC3-C223-4C93-A618-F2DF480FC010}" destId="{A21C482B-3B87-4520-B274-210BA1FC0DC5}" srcOrd="1" destOrd="0" presId="urn:microsoft.com/office/officeart/2005/8/layout/hierarchy1"/>
    <dgm:cxn modelId="{80E508DE-19C7-4DE0-9F79-48A4CF5C3C2B}" type="presParOf" srcId="{2F565F3A-EC45-4AC2-B0A2-4E6B16F13A7A}" destId="{A8EDAF47-B9E9-414E-8C39-1240F5C44CD1}" srcOrd="2" destOrd="0" presId="urn:microsoft.com/office/officeart/2005/8/layout/hierarchy1"/>
    <dgm:cxn modelId="{9480F282-22BD-4EA2-B560-9093546C8F5F}" type="presParOf" srcId="{2F565F3A-EC45-4AC2-B0A2-4E6B16F13A7A}" destId="{F62E2952-4C32-407A-BBEB-774BB887CFCC}" srcOrd="3" destOrd="0" presId="urn:microsoft.com/office/officeart/2005/8/layout/hierarchy1"/>
    <dgm:cxn modelId="{0D897E1E-1A6C-4498-A6DF-34081B34CDBD}" type="presParOf" srcId="{F62E2952-4C32-407A-BBEB-774BB887CFCC}" destId="{A864FC1A-6BC0-48CA-90B8-7F01A1E3878D}" srcOrd="0" destOrd="0" presId="urn:microsoft.com/office/officeart/2005/8/layout/hierarchy1"/>
    <dgm:cxn modelId="{BF3CDBF1-914B-4720-8470-E3430D413EB0}" type="presParOf" srcId="{A864FC1A-6BC0-48CA-90B8-7F01A1E3878D}" destId="{1D5C7E4B-6067-4DA4-A028-4E302D7E8100}" srcOrd="0" destOrd="0" presId="urn:microsoft.com/office/officeart/2005/8/layout/hierarchy1"/>
    <dgm:cxn modelId="{C1C51283-B560-40B6-9430-98EB4E38A892}" type="presParOf" srcId="{A864FC1A-6BC0-48CA-90B8-7F01A1E3878D}" destId="{2B604793-4ECE-4181-A131-B1E1A56949B8}" srcOrd="1" destOrd="0" presId="urn:microsoft.com/office/officeart/2005/8/layout/hierarchy1"/>
    <dgm:cxn modelId="{2CEAD39B-3D0B-4895-A9A0-79E1C62CB12F}" type="presParOf" srcId="{F62E2952-4C32-407A-BBEB-774BB887CFCC}" destId="{F0D75A89-0886-40A9-BEE5-67B4297C029A}" srcOrd="1" destOrd="0" presId="urn:microsoft.com/office/officeart/2005/8/layout/hierarchy1"/>
    <dgm:cxn modelId="{6F2A14B8-F54D-4E94-B9C1-69E9B6894542}" type="presParOf" srcId="{2F565F3A-EC45-4AC2-B0A2-4E6B16F13A7A}" destId="{8C34FDE0-3F8B-45FD-A2EB-F8CD108ABAAD}" srcOrd="4" destOrd="0" presId="urn:microsoft.com/office/officeart/2005/8/layout/hierarchy1"/>
    <dgm:cxn modelId="{047B0CF9-B7E1-4218-BDAA-A2BA3BC4DECC}" type="presParOf" srcId="{2F565F3A-EC45-4AC2-B0A2-4E6B16F13A7A}" destId="{2058CA04-8CB5-49B0-AFC2-8FE45C032B08}" srcOrd="5" destOrd="0" presId="urn:microsoft.com/office/officeart/2005/8/layout/hierarchy1"/>
    <dgm:cxn modelId="{4D62E07A-45DF-40B3-94BB-0B94577EC725}" type="presParOf" srcId="{2058CA04-8CB5-49B0-AFC2-8FE45C032B08}" destId="{623E7EF0-D76C-4231-8AB1-413F72A0D47D}" srcOrd="0" destOrd="0" presId="urn:microsoft.com/office/officeart/2005/8/layout/hierarchy1"/>
    <dgm:cxn modelId="{4887C6F7-C666-4A60-AC69-B9C75059EDCB}" type="presParOf" srcId="{623E7EF0-D76C-4231-8AB1-413F72A0D47D}" destId="{5C107FB1-1B3D-4A86-949A-ACAD878857BA}" srcOrd="0" destOrd="0" presId="urn:microsoft.com/office/officeart/2005/8/layout/hierarchy1"/>
    <dgm:cxn modelId="{BD8F3AB1-146F-4E91-930E-A3A35855048C}" type="presParOf" srcId="{623E7EF0-D76C-4231-8AB1-413F72A0D47D}" destId="{4927A1D3-5391-4C13-A771-C23DA95BC961}" srcOrd="1" destOrd="0" presId="urn:microsoft.com/office/officeart/2005/8/layout/hierarchy1"/>
    <dgm:cxn modelId="{EEC5701C-B416-4D92-BF6F-BD6F55463BA2}" type="presParOf" srcId="{2058CA04-8CB5-49B0-AFC2-8FE45C032B08}" destId="{057B1059-9BA0-4D3A-B344-1436AD6E1769}" srcOrd="1" destOrd="0" presId="urn:microsoft.com/office/officeart/2005/8/layout/hierarchy1"/>
    <dgm:cxn modelId="{CA5F926B-5BFD-4A59-94F8-C5073B8E4874}" type="presParOf" srcId="{C355F36B-CEB7-4083-9381-62B090E53EAB}" destId="{300DC634-3405-4255-8853-9250358BA87D}" srcOrd="6" destOrd="0" presId="urn:microsoft.com/office/officeart/2005/8/layout/hierarchy1"/>
    <dgm:cxn modelId="{85C4B480-133A-4D82-9CD8-29DBD735A0A3}" type="presParOf" srcId="{C355F36B-CEB7-4083-9381-62B090E53EAB}" destId="{E4774E1A-8EED-49CD-910D-E59FFEDD73D5}" srcOrd="7" destOrd="0" presId="urn:microsoft.com/office/officeart/2005/8/layout/hierarchy1"/>
    <dgm:cxn modelId="{E60AB7A3-E362-4360-8F6E-E1021739E3B3}" type="presParOf" srcId="{E4774E1A-8EED-49CD-910D-E59FFEDD73D5}" destId="{4E0EF473-05C2-48A3-8894-51CF8607FCD1}" srcOrd="0" destOrd="0" presId="urn:microsoft.com/office/officeart/2005/8/layout/hierarchy1"/>
    <dgm:cxn modelId="{4D132734-ACA7-4C7E-B048-A14559CB1A84}" type="presParOf" srcId="{4E0EF473-05C2-48A3-8894-51CF8607FCD1}" destId="{02044561-A8C8-41B2-AE73-2C36A61C1B09}" srcOrd="0" destOrd="0" presId="urn:microsoft.com/office/officeart/2005/8/layout/hierarchy1"/>
    <dgm:cxn modelId="{9776DAD9-3D39-4BDD-9BCF-3EA5E53522A0}" type="presParOf" srcId="{4E0EF473-05C2-48A3-8894-51CF8607FCD1}" destId="{A04DFF21-414A-48C6-B0E0-5FA609F47F40}" srcOrd="1" destOrd="0" presId="urn:microsoft.com/office/officeart/2005/8/layout/hierarchy1"/>
    <dgm:cxn modelId="{EE64A6B6-5E38-40BA-8C55-43099AD1108B}" type="presParOf" srcId="{E4774E1A-8EED-49CD-910D-E59FFEDD73D5}" destId="{F1F1458A-4535-483A-857A-15DEBD7EF5A4}" srcOrd="1" destOrd="0" presId="urn:microsoft.com/office/officeart/2005/8/layout/hierarchy1"/>
    <dgm:cxn modelId="{9C8E1BA9-01DA-440E-81BB-15D7AE78DABC}" type="presParOf" srcId="{C355F36B-CEB7-4083-9381-62B090E53EAB}" destId="{D6D4B926-BE79-45B5-816B-93F266AC3D08}" srcOrd="8" destOrd="0" presId="urn:microsoft.com/office/officeart/2005/8/layout/hierarchy1"/>
    <dgm:cxn modelId="{FCABA5EC-7EC3-4337-935F-8160A253D371}" type="presParOf" srcId="{C355F36B-CEB7-4083-9381-62B090E53EAB}" destId="{8D504F99-CC99-40F5-B644-47A87E45AE26}" srcOrd="9" destOrd="0" presId="urn:microsoft.com/office/officeart/2005/8/layout/hierarchy1"/>
    <dgm:cxn modelId="{C69C8BA9-FF0E-4023-A203-035C70B6E318}" type="presParOf" srcId="{8D504F99-CC99-40F5-B644-47A87E45AE26}" destId="{106F9CC9-5F19-479A-999C-60CB57893183}" srcOrd="0" destOrd="0" presId="urn:microsoft.com/office/officeart/2005/8/layout/hierarchy1"/>
    <dgm:cxn modelId="{7CDDA6FA-97B2-45B2-BFD6-F3DA797394BF}" type="presParOf" srcId="{106F9CC9-5F19-479A-999C-60CB57893183}" destId="{6D54D35F-84E0-4025-AB6C-EDC0ACCD66B6}" srcOrd="0" destOrd="0" presId="urn:microsoft.com/office/officeart/2005/8/layout/hierarchy1"/>
    <dgm:cxn modelId="{1B48A77E-2A2E-4EEA-B349-9CB742A1A5AB}" type="presParOf" srcId="{106F9CC9-5F19-479A-999C-60CB57893183}" destId="{4535889A-CF9D-4366-A124-39D9A37B2E52}" srcOrd="1" destOrd="0" presId="urn:microsoft.com/office/officeart/2005/8/layout/hierarchy1"/>
    <dgm:cxn modelId="{C0B1CC94-F413-4629-88EA-42BB2FA3BAE0}" type="presParOf" srcId="{8D504F99-CC99-40F5-B644-47A87E45AE26}" destId="{916E3159-5BFF-45D6-BFFF-5DD608B25E7A}" srcOrd="1" destOrd="0" presId="urn:microsoft.com/office/officeart/2005/8/layout/hierarchy1"/>
    <dgm:cxn modelId="{C50FC7C7-9DC4-4539-98E8-A9512BEDF613}" type="presParOf" srcId="{C355F36B-CEB7-4083-9381-62B090E53EAB}" destId="{CCB1D47C-559D-4C6E-8964-3C5F99428AFA}" srcOrd="10" destOrd="0" presId="urn:microsoft.com/office/officeart/2005/8/layout/hierarchy1"/>
    <dgm:cxn modelId="{9FCC0106-D4DE-4B9C-BAF3-56EDEF70CA68}" type="presParOf" srcId="{C355F36B-CEB7-4083-9381-62B090E53EAB}" destId="{C8D8D3C9-D248-4D19-9ECD-198EEAB74AC4}" srcOrd="11" destOrd="0" presId="urn:microsoft.com/office/officeart/2005/8/layout/hierarchy1"/>
    <dgm:cxn modelId="{8C4219B8-398B-4851-8D1A-1B9B4C98DF27}" type="presParOf" srcId="{C8D8D3C9-D248-4D19-9ECD-198EEAB74AC4}" destId="{70F8BF38-D8B4-4B85-87C6-03BB27DF6AFB}" srcOrd="0" destOrd="0" presId="urn:microsoft.com/office/officeart/2005/8/layout/hierarchy1"/>
    <dgm:cxn modelId="{58A07185-5060-4F58-BCBA-3E3F7228513D}" type="presParOf" srcId="{70F8BF38-D8B4-4B85-87C6-03BB27DF6AFB}" destId="{B4E05E5F-2966-4386-96E6-27592DCED127}" srcOrd="0" destOrd="0" presId="urn:microsoft.com/office/officeart/2005/8/layout/hierarchy1"/>
    <dgm:cxn modelId="{2EAB3064-D145-427D-ABB6-40D95D063F71}" type="presParOf" srcId="{70F8BF38-D8B4-4B85-87C6-03BB27DF6AFB}" destId="{63945327-DD79-4653-8F19-F9085B22ECB7}" srcOrd="1" destOrd="0" presId="urn:microsoft.com/office/officeart/2005/8/layout/hierarchy1"/>
    <dgm:cxn modelId="{579A9463-DCC5-4FCA-A9B8-7202D59CE705}" type="presParOf" srcId="{C8D8D3C9-D248-4D19-9ECD-198EEAB74AC4}" destId="{9F01AB18-1167-4136-89B7-D76B10E684C5}"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F2EE2-FA2C-4D30-B698-28584A1D20EB}">
      <dsp:nvSpPr>
        <dsp:cNvPr id="0" name=""/>
        <dsp:cNvSpPr/>
      </dsp:nvSpPr>
      <dsp:spPr>
        <a:xfrm>
          <a:off x="4384366" y="1442392"/>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DDC2408-1248-48B6-AAE7-CF84761D3908}">
      <dsp:nvSpPr>
        <dsp:cNvPr id="0" name=""/>
        <dsp:cNvSpPr/>
      </dsp:nvSpPr>
      <dsp:spPr>
        <a:xfrm>
          <a:off x="4338646" y="1442392"/>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324EF41-68E7-48D1-BDAE-C7F8A20EFA02}">
      <dsp:nvSpPr>
        <dsp:cNvPr id="0" name=""/>
        <dsp:cNvSpPr/>
      </dsp:nvSpPr>
      <dsp:spPr>
        <a:xfrm>
          <a:off x="3793002" y="1442392"/>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CB1D47C-559D-4C6E-8964-3C5F99428AFA}">
      <dsp:nvSpPr>
        <dsp:cNvPr id="0" name=""/>
        <dsp:cNvSpPr/>
      </dsp:nvSpPr>
      <dsp:spPr>
        <a:xfrm>
          <a:off x="2610274" y="994434"/>
          <a:ext cx="1774091" cy="140717"/>
        </a:xfrm>
        <a:custGeom>
          <a:avLst/>
          <a:gdLst/>
          <a:ahLst/>
          <a:cxnLst/>
          <a:rect l="0" t="0" r="0" b="0"/>
          <a:pathLst>
            <a:path>
              <a:moveTo>
                <a:pt x="0" y="0"/>
              </a:moveTo>
              <a:lnTo>
                <a:pt x="0" y="95895"/>
              </a:lnTo>
              <a:lnTo>
                <a:pt x="1774091" y="95895"/>
              </a:lnTo>
              <a:lnTo>
                <a:pt x="1774091"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00DC634-3405-4255-8853-9250358BA87D}">
      <dsp:nvSpPr>
        <dsp:cNvPr id="0" name=""/>
        <dsp:cNvSpPr/>
      </dsp:nvSpPr>
      <dsp:spPr>
        <a:xfrm>
          <a:off x="2610274" y="994434"/>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1FDCF6E-F6CC-4A69-AF03-2808CE2FC861}">
      <dsp:nvSpPr>
        <dsp:cNvPr id="0" name=""/>
        <dsp:cNvSpPr/>
      </dsp:nvSpPr>
      <dsp:spPr>
        <a:xfrm>
          <a:off x="3155918" y="1890350"/>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C34FDE0-3F8B-45FD-A2EB-F8CD108ABAAD}">
      <dsp:nvSpPr>
        <dsp:cNvPr id="0" name=""/>
        <dsp:cNvSpPr/>
      </dsp:nvSpPr>
      <dsp:spPr>
        <a:xfrm>
          <a:off x="2610032" y="1414955"/>
          <a:ext cx="591605" cy="168154"/>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8EDAF47-B9E9-414E-8C39-1240F5C44CD1}">
      <dsp:nvSpPr>
        <dsp:cNvPr id="0" name=""/>
        <dsp:cNvSpPr/>
      </dsp:nvSpPr>
      <dsp:spPr>
        <a:xfrm>
          <a:off x="2564312" y="1414955"/>
          <a:ext cx="91440" cy="168154"/>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0F3AB08-5A08-415A-A6A0-AB3B9B49962A}">
      <dsp:nvSpPr>
        <dsp:cNvPr id="0" name=""/>
        <dsp:cNvSpPr/>
      </dsp:nvSpPr>
      <dsp:spPr>
        <a:xfrm>
          <a:off x="2018910" y="1414955"/>
          <a:ext cx="591122" cy="168154"/>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FB81DEF-03F1-4FCE-B805-AC78DDC73CF9}">
      <dsp:nvSpPr>
        <dsp:cNvPr id="0" name=""/>
        <dsp:cNvSpPr/>
      </dsp:nvSpPr>
      <dsp:spPr>
        <a:xfrm>
          <a:off x="2564312" y="994434"/>
          <a:ext cx="91440" cy="113281"/>
        </a:xfrm>
        <a:custGeom>
          <a:avLst/>
          <a:gdLst/>
          <a:ahLst/>
          <a:cxnLst/>
          <a:rect l="0" t="0" r="0" b="0"/>
          <a:pathLst>
            <a:path>
              <a:moveTo>
                <a:pt x="45720" y="0"/>
              </a:moveTo>
              <a:lnTo>
                <a:pt x="4572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2AD0B43-BB76-484F-8EE8-F138268B9FA4}">
      <dsp:nvSpPr>
        <dsp:cNvPr id="0" name=""/>
        <dsp:cNvSpPr/>
      </dsp:nvSpPr>
      <dsp:spPr>
        <a:xfrm>
          <a:off x="1427546" y="994434"/>
          <a:ext cx="1182727" cy="140717"/>
        </a:xfrm>
        <a:custGeom>
          <a:avLst/>
          <a:gdLst/>
          <a:ahLst/>
          <a:cxnLst/>
          <a:rect l="0" t="0" r="0" b="0"/>
          <a:pathLst>
            <a:path>
              <a:moveTo>
                <a:pt x="1182727" y="0"/>
              </a:moveTo>
              <a:lnTo>
                <a:pt x="1182727"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59F4749-9807-4651-9F52-757083B34715}">
      <dsp:nvSpPr>
        <dsp:cNvPr id="0" name=""/>
        <dsp:cNvSpPr/>
      </dsp:nvSpPr>
      <dsp:spPr>
        <a:xfrm>
          <a:off x="1381826" y="1890350"/>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6C9F68C-BBB1-4E0B-BE25-E8CC6EED9740}">
      <dsp:nvSpPr>
        <dsp:cNvPr id="0" name=""/>
        <dsp:cNvSpPr/>
      </dsp:nvSpPr>
      <dsp:spPr>
        <a:xfrm>
          <a:off x="836182" y="1442392"/>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ADD4B35-D9D2-40E7-ABE9-6803017BAA03}">
      <dsp:nvSpPr>
        <dsp:cNvPr id="0" name=""/>
        <dsp:cNvSpPr/>
      </dsp:nvSpPr>
      <dsp:spPr>
        <a:xfrm>
          <a:off x="790462" y="1442392"/>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EADD8C1-8E2B-4928-8FEE-A0577245A666}">
      <dsp:nvSpPr>
        <dsp:cNvPr id="0" name=""/>
        <dsp:cNvSpPr/>
      </dsp:nvSpPr>
      <dsp:spPr>
        <a:xfrm>
          <a:off x="244818" y="1442392"/>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676B563-3C1C-46EB-AA98-2C1EFA1DD615}">
      <dsp:nvSpPr>
        <dsp:cNvPr id="0" name=""/>
        <dsp:cNvSpPr/>
      </dsp:nvSpPr>
      <dsp:spPr>
        <a:xfrm>
          <a:off x="836182" y="994434"/>
          <a:ext cx="1774091" cy="140717"/>
        </a:xfrm>
        <a:custGeom>
          <a:avLst/>
          <a:gdLst/>
          <a:ahLst/>
          <a:cxnLst/>
          <a:rect l="0" t="0" r="0" b="0"/>
          <a:pathLst>
            <a:path>
              <a:moveTo>
                <a:pt x="1774091" y="0"/>
              </a:moveTo>
              <a:lnTo>
                <a:pt x="1774091"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8BAD075-D403-4A14-8A78-0ECDF077DDA9}">
      <dsp:nvSpPr>
        <dsp:cNvPr id="0" name=""/>
        <dsp:cNvSpPr/>
      </dsp:nvSpPr>
      <dsp:spPr>
        <a:xfrm>
          <a:off x="2368353" y="687193"/>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E68F03-26A3-4364-81F3-B9840732CDA4}">
      <dsp:nvSpPr>
        <dsp:cNvPr id="0" name=""/>
        <dsp:cNvSpPr/>
      </dsp:nvSpPr>
      <dsp:spPr>
        <a:xfrm>
          <a:off x="2422113" y="738266"/>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大程教育</a:t>
          </a:r>
        </a:p>
      </dsp:txBody>
      <dsp:txXfrm>
        <a:off x="2431112" y="747265"/>
        <a:ext cx="465845" cy="289242"/>
      </dsp:txXfrm>
    </dsp:sp>
    <dsp:sp modelId="{150999E2-C5F9-4FED-8412-13759CD8847C}">
      <dsp:nvSpPr>
        <dsp:cNvPr id="0" name=""/>
        <dsp:cNvSpPr/>
      </dsp:nvSpPr>
      <dsp:spPr>
        <a:xfrm>
          <a:off x="594261"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9AA795-9435-401C-B2D2-30D47408F137}">
      <dsp:nvSpPr>
        <dsp:cNvPr id="0" name=""/>
        <dsp:cNvSpPr/>
      </dsp:nvSpPr>
      <dsp:spPr>
        <a:xfrm>
          <a:off x="648021"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首页</a:t>
          </a:r>
        </a:p>
      </dsp:txBody>
      <dsp:txXfrm>
        <a:off x="657020" y="1195223"/>
        <a:ext cx="465845" cy="289242"/>
      </dsp:txXfrm>
    </dsp:sp>
    <dsp:sp modelId="{E3BB5011-07D7-4D30-9E21-FA3EEE8B0D23}">
      <dsp:nvSpPr>
        <dsp:cNvPr id="0" name=""/>
        <dsp:cNvSpPr/>
      </dsp:nvSpPr>
      <dsp:spPr>
        <a:xfrm>
          <a:off x="2897"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F21019-8E02-45B2-A540-7A19DC257017}">
      <dsp:nvSpPr>
        <dsp:cNvPr id="0" name=""/>
        <dsp:cNvSpPr/>
      </dsp:nvSpPr>
      <dsp:spPr>
        <a:xfrm>
          <a:off x="56657"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sp:txBody>
      <dsp:txXfrm>
        <a:off x="65656" y="1643181"/>
        <a:ext cx="465845" cy="289242"/>
      </dsp:txXfrm>
    </dsp:sp>
    <dsp:sp modelId="{A35ED7F0-72EC-4204-978E-F9C41FC24630}">
      <dsp:nvSpPr>
        <dsp:cNvPr id="0" name=""/>
        <dsp:cNvSpPr/>
      </dsp:nvSpPr>
      <dsp:spPr>
        <a:xfrm>
          <a:off x="594261"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D9C2D2-CCE9-4995-83F1-C7FD178D6980}">
      <dsp:nvSpPr>
        <dsp:cNvPr id="0" name=""/>
        <dsp:cNvSpPr/>
      </dsp:nvSpPr>
      <dsp:spPr>
        <a:xfrm>
          <a:off x="648021"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课程简介</a:t>
          </a:r>
        </a:p>
      </dsp:txBody>
      <dsp:txXfrm>
        <a:off x="657020" y="1643181"/>
        <a:ext cx="465845" cy="289242"/>
      </dsp:txXfrm>
    </dsp:sp>
    <dsp:sp modelId="{A4E5089C-D5CF-40FA-ABFA-82D4DF6BF22E}">
      <dsp:nvSpPr>
        <dsp:cNvPr id="0" name=""/>
        <dsp:cNvSpPr/>
      </dsp:nvSpPr>
      <dsp:spPr>
        <a:xfrm>
          <a:off x="1185625"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71A679-7650-4120-BE76-12D46520CBBD}">
      <dsp:nvSpPr>
        <dsp:cNvPr id="0" name=""/>
        <dsp:cNvSpPr/>
      </dsp:nvSpPr>
      <dsp:spPr>
        <a:xfrm>
          <a:off x="1239385"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发展历程</a:t>
          </a:r>
        </a:p>
      </dsp:txBody>
      <dsp:txXfrm>
        <a:off x="1248384" y="1643181"/>
        <a:ext cx="465845" cy="289242"/>
      </dsp:txXfrm>
    </dsp:sp>
    <dsp:sp modelId="{8B3B5B10-A1E2-4BBF-B377-1B2C171AB56C}">
      <dsp:nvSpPr>
        <dsp:cNvPr id="0" name=""/>
        <dsp:cNvSpPr/>
      </dsp:nvSpPr>
      <dsp:spPr>
        <a:xfrm>
          <a:off x="1185625" y="2031068"/>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9ED6FA-D49E-4DFA-A9E6-D4FE06042D2E}">
      <dsp:nvSpPr>
        <dsp:cNvPr id="0" name=""/>
        <dsp:cNvSpPr/>
      </dsp:nvSpPr>
      <dsp:spPr>
        <a:xfrm>
          <a:off x="1239385" y="2082140"/>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sp:txBody>
      <dsp:txXfrm>
        <a:off x="1248384" y="2091139"/>
        <a:ext cx="465845" cy="289242"/>
      </dsp:txXfrm>
    </dsp:sp>
    <dsp:sp modelId="{7C5EF6C3-6084-4995-B890-A2929E2A80AB}">
      <dsp:nvSpPr>
        <dsp:cNvPr id="0" name=""/>
        <dsp:cNvSpPr/>
      </dsp:nvSpPr>
      <dsp:spPr>
        <a:xfrm>
          <a:off x="1185625"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901961-6144-460C-916A-52C2B5587136}">
      <dsp:nvSpPr>
        <dsp:cNvPr id="0" name=""/>
        <dsp:cNvSpPr/>
      </dsp:nvSpPr>
      <dsp:spPr>
        <a:xfrm>
          <a:off x="1239385"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发展历程</a:t>
          </a:r>
        </a:p>
      </dsp:txBody>
      <dsp:txXfrm>
        <a:off x="1248384" y="1195223"/>
        <a:ext cx="465845" cy="289242"/>
      </dsp:txXfrm>
    </dsp:sp>
    <dsp:sp modelId="{A1543CFE-4F08-40FB-9724-74F2D1EB79F1}">
      <dsp:nvSpPr>
        <dsp:cNvPr id="0" name=""/>
        <dsp:cNvSpPr/>
      </dsp:nvSpPr>
      <dsp:spPr>
        <a:xfrm>
          <a:off x="2368111" y="1107715"/>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1D4939-7A1D-4C34-BD67-022B73B7BF38}">
      <dsp:nvSpPr>
        <dsp:cNvPr id="0" name=""/>
        <dsp:cNvSpPr/>
      </dsp:nvSpPr>
      <dsp:spPr>
        <a:xfrm>
          <a:off x="2421871" y="1158787"/>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课程中心</a:t>
          </a:r>
        </a:p>
      </dsp:txBody>
      <dsp:txXfrm>
        <a:off x="2430870" y="1167786"/>
        <a:ext cx="465845" cy="289242"/>
      </dsp:txXfrm>
    </dsp:sp>
    <dsp:sp modelId="{E77D7F40-A067-4B95-AD5E-23163C4DEB95}">
      <dsp:nvSpPr>
        <dsp:cNvPr id="0" name=""/>
        <dsp:cNvSpPr/>
      </dsp:nvSpPr>
      <dsp:spPr>
        <a:xfrm>
          <a:off x="1776989"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F89F4E-17AF-4481-A099-7E73107114FF}">
      <dsp:nvSpPr>
        <dsp:cNvPr id="0" name=""/>
        <dsp:cNvSpPr/>
      </dsp:nvSpPr>
      <dsp:spPr>
        <a:xfrm>
          <a:off x="1830749"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1</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1839748" y="1643181"/>
        <a:ext cx="465845" cy="289242"/>
      </dsp:txXfrm>
    </dsp:sp>
    <dsp:sp modelId="{1D5C7E4B-6067-4DA4-A028-4E302D7E8100}">
      <dsp:nvSpPr>
        <dsp:cNvPr id="0" name=""/>
        <dsp:cNvSpPr/>
      </dsp:nvSpPr>
      <dsp:spPr>
        <a:xfrm>
          <a:off x="2368353"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604793-4ECE-4181-A131-B1E1A56949B8}">
      <dsp:nvSpPr>
        <dsp:cNvPr id="0" name=""/>
        <dsp:cNvSpPr/>
      </dsp:nvSpPr>
      <dsp:spPr>
        <a:xfrm>
          <a:off x="2422113"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2</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2431112" y="1643181"/>
        <a:ext cx="465845" cy="289242"/>
      </dsp:txXfrm>
    </dsp:sp>
    <dsp:sp modelId="{5C107FB1-1B3D-4A86-949A-ACAD878857BA}">
      <dsp:nvSpPr>
        <dsp:cNvPr id="0" name=""/>
        <dsp:cNvSpPr/>
      </dsp:nvSpPr>
      <dsp:spPr>
        <a:xfrm>
          <a:off x="2959717"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27A1D3-5391-4C13-A771-C23DA95BC961}">
      <dsp:nvSpPr>
        <dsp:cNvPr id="0" name=""/>
        <dsp:cNvSpPr/>
      </dsp:nvSpPr>
      <dsp:spPr>
        <a:xfrm>
          <a:off x="3013477"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a:t>
          </a: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3</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3022476" y="1643181"/>
        <a:ext cx="465845" cy="289242"/>
      </dsp:txXfrm>
    </dsp:sp>
    <dsp:sp modelId="{A36FC675-B7CA-41F0-95A6-A917A291C317}">
      <dsp:nvSpPr>
        <dsp:cNvPr id="0" name=""/>
        <dsp:cNvSpPr/>
      </dsp:nvSpPr>
      <dsp:spPr>
        <a:xfrm>
          <a:off x="2959717" y="2031068"/>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263BB5-2D66-4549-9873-D552F26C0C04}">
      <dsp:nvSpPr>
        <dsp:cNvPr id="0" name=""/>
        <dsp:cNvSpPr/>
      </dsp:nvSpPr>
      <dsp:spPr>
        <a:xfrm>
          <a:off x="3013477" y="2082140"/>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4</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3022476" y="2091139"/>
        <a:ext cx="465845" cy="289242"/>
      </dsp:txXfrm>
    </dsp:sp>
    <dsp:sp modelId="{02044561-A8C8-41B2-AE73-2C36A61C1B09}">
      <dsp:nvSpPr>
        <dsp:cNvPr id="0" name=""/>
        <dsp:cNvSpPr/>
      </dsp:nvSpPr>
      <dsp:spPr>
        <a:xfrm>
          <a:off x="2959717"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4DFF21-414A-48C6-B0E0-5FA609F47F40}">
      <dsp:nvSpPr>
        <dsp:cNvPr id="0" name=""/>
        <dsp:cNvSpPr/>
      </dsp:nvSpPr>
      <dsp:spPr>
        <a:xfrm>
          <a:off x="3013477"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sp:txBody>
      <dsp:txXfrm>
        <a:off x="3022476" y="1195223"/>
        <a:ext cx="465845" cy="289242"/>
      </dsp:txXfrm>
    </dsp:sp>
    <dsp:sp modelId="{B4E05E5F-2966-4386-96E6-27592DCED127}">
      <dsp:nvSpPr>
        <dsp:cNvPr id="0" name=""/>
        <dsp:cNvSpPr/>
      </dsp:nvSpPr>
      <dsp:spPr>
        <a:xfrm>
          <a:off x="4142445" y="113515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945327-DD79-4653-8F19-F9085B22ECB7}">
      <dsp:nvSpPr>
        <dsp:cNvPr id="0" name=""/>
        <dsp:cNvSpPr/>
      </dsp:nvSpPr>
      <dsp:spPr>
        <a:xfrm>
          <a:off x="4196205" y="1186224"/>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sp:txBody>
      <dsp:txXfrm>
        <a:off x="4205204" y="1195223"/>
        <a:ext cx="465845" cy="289242"/>
      </dsp:txXfrm>
    </dsp:sp>
    <dsp:sp modelId="{5B4C8C59-DA4A-4A49-9D56-3D3E34114BC2}">
      <dsp:nvSpPr>
        <dsp:cNvPr id="0" name=""/>
        <dsp:cNvSpPr/>
      </dsp:nvSpPr>
      <dsp:spPr>
        <a:xfrm>
          <a:off x="3551081"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568006-27B1-45AC-A4A2-71FB9C85765A}">
      <dsp:nvSpPr>
        <dsp:cNvPr id="0" name=""/>
        <dsp:cNvSpPr/>
      </dsp:nvSpPr>
      <dsp:spPr>
        <a:xfrm>
          <a:off x="3604841"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招聘</a:t>
          </a:r>
        </a:p>
      </dsp:txBody>
      <dsp:txXfrm>
        <a:off x="3613840" y="1643181"/>
        <a:ext cx="465845" cy="289242"/>
      </dsp:txXfrm>
    </dsp:sp>
    <dsp:sp modelId="{F58655AB-9E4A-4F56-8F41-BD3C8806C9BD}">
      <dsp:nvSpPr>
        <dsp:cNvPr id="0" name=""/>
        <dsp:cNvSpPr/>
      </dsp:nvSpPr>
      <dsp:spPr>
        <a:xfrm>
          <a:off x="4142445"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07FB44-B3F1-46F6-93D8-FF045ECA20BC}">
      <dsp:nvSpPr>
        <dsp:cNvPr id="0" name=""/>
        <dsp:cNvSpPr/>
      </dsp:nvSpPr>
      <dsp:spPr>
        <a:xfrm>
          <a:off x="4196205"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报名</a:t>
          </a:r>
        </a:p>
      </dsp:txBody>
      <dsp:txXfrm>
        <a:off x="4205204" y="1643181"/>
        <a:ext cx="465845" cy="289242"/>
      </dsp:txXfrm>
    </dsp:sp>
    <dsp:sp modelId="{6A052EE3-34AE-413D-BDDB-1F346C0F3F29}">
      <dsp:nvSpPr>
        <dsp:cNvPr id="0" name=""/>
        <dsp:cNvSpPr/>
      </dsp:nvSpPr>
      <dsp:spPr>
        <a:xfrm>
          <a:off x="4733809" y="1583110"/>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2399E1-4119-45F3-B993-37C852CEDB0B}">
      <dsp:nvSpPr>
        <dsp:cNvPr id="0" name=""/>
        <dsp:cNvSpPr/>
      </dsp:nvSpPr>
      <dsp:spPr>
        <a:xfrm>
          <a:off x="4787569" y="1634182"/>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地址</a:t>
          </a:r>
        </a:p>
      </dsp:txBody>
      <dsp:txXfrm>
        <a:off x="4796568" y="1643181"/>
        <a:ext cx="465845" cy="2892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1D47C-559D-4C6E-8964-3C5F99428AFA}">
      <dsp:nvSpPr>
        <dsp:cNvPr id="0" name=""/>
        <dsp:cNvSpPr/>
      </dsp:nvSpPr>
      <dsp:spPr>
        <a:xfrm>
          <a:off x="3053797" y="1218413"/>
          <a:ext cx="1921932" cy="140717"/>
        </a:xfrm>
        <a:custGeom>
          <a:avLst/>
          <a:gdLst/>
          <a:ahLst/>
          <a:cxnLst/>
          <a:rect l="0" t="0" r="0" b="0"/>
          <a:pathLst>
            <a:path>
              <a:moveTo>
                <a:pt x="0" y="0"/>
              </a:moveTo>
              <a:lnTo>
                <a:pt x="0" y="95895"/>
              </a:lnTo>
              <a:lnTo>
                <a:pt x="1921932" y="95895"/>
              </a:lnTo>
              <a:lnTo>
                <a:pt x="1921932"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6D4B926-BE79-45B5-816B-93F266AC3D08}">
      <dsp:nvSpPr>
        <dsp:cNvPr id="0" name=""/>
        <dsp:cNvSpPr/>
      </dsp:nvSpPr>
      <dsp:spPr>
        <a:xfrm>
          <a:off x="3053797" y="1218413"/>
          <a:ext cx="1330568" cy="140717"/>
        </a:xfrm>
        <a:custGeom>
          <a:avLst/>
          <a:gdLst/>
          <a:ahLst/>
          <a:cxnLst/>
          <a:rect l="0" t="0" r="0" b="0"/>
          <a:pathLst>
            <a:path>
              <a:moveTo>
                <a:pt x="0" y="0"/>
              </a:moveTo>
              <a:lnTo>
                <a:pt x="0" y="95895"/>
              </a:lnTo>
              <a:lnTo>
                <a:pt x="1330568" y="95895"/>
              </a:lnTo>
              <a:lnTo>
                <a:pt x="1330568"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00DC634-3405-4255-8853-9250358BA87D}">
      <dsp:nvSpPr>
        <dsp:cNvPr id="0" name=""/>
        <dsp:cNvSpPr/>
      </dsp:nvSpPr>
      <dsp:spPr>
        <a:xfrm>
          <a:off x="3053797" y="1218413"/>
          <a:ext cx="739204" cy="140717"/>
        </a:xfrm>
        <a:custGeom>
          <a:avLst/>
          <a:gdLst/>
          <a:ahLst/>
          <a:cxnLst/>
          <a:rect l="0" t="0" r="0" b="0"/>
          <a:pathLst>
            <a:path>
              <a:moveTo>
                <a:pt x="0" y="0"/>
              </a:moveTo>
              <a:lnTo>
                <a:pt x="0" y="95895"/>
              </a:lnTo>
              <a:lnTo>
                <a:pt x="739204" y="95895"/>
              </a:lnTo>
              <a:lnTo>
                <a:pt x="739204"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C34FDE0-3F8B-45FD-A2EB-F8CD108ABAAD}">
      <dsp:nvSpPr>
        <dsp:cNvPr id="0" name=""/>
        <dsp:cNvSpPr/>
      </dsp:nvSpPr>
      <dsp:spPr>
        <a:xfrm>
          <a:off x="3201638" y="1666371"/>
          <a:ext cx="591363" cy="140717"/>
        </a:xfrm>
        <a:custGeom>
          <a:avLst/>
          <a:gdLst/>
          <a:ahLst/>
          <a:cxnLst/>
          <a:rect l="0" t="0" r="0" b="0"/>
          <a:pathLst>
            <a:path>
              <a:moveTo>
                <a:pt x="0" y="0"/>
              </a:moveTo>
              <a:lnTo>
                <a:pt x="0" y="95895"/>
              </a:lnTo>
              <a:lnTo>
                <a:pt x="591363" y="95895"/>
              </a:lnTo>
              <a:lnTo>
                <a:pt x="591363"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8EDAF47-B9E9-414E-8C39-1240F5C44CD1}">
      <dsp:nvSpPr>
        <dsp:cNvPr id="0" name=""/>
        <dsp:cNvSpPr/>
      </dsp:nvSpPr>
      <dsp:spPr>
        <a:xfrm>
          <a:off x="3155918" y="1666371"/>
          <a:ext cx="91440" cy="140717"/>
        </a:xfrm>
        <a:custGeom>
          <a:avLst/>
          <a:gdLst/>
          <a:ahLst/>
          <a:cxnLst/>
          <a:rect l="0" t="0" r="0" b="0"/>
          <a:pathLst>
            <a:path>
              <a:moveTo>
                <a:pt x="45720" y="0"/>
              </a:moveTo>
              <a:lnTo>
                <a:pt x="4572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0F3AB08-5A08-415A-A6A0-AB3B9B49962A}">
      <dsp:nvSpPr>
        <dsp:cNvPr id="0" name=""/>
        <dsp:cNvSpPr/>
      </dsp:nvSpPr>
      <dsp:spPr>
        <a:xfrm>
          <a:off x="2610274" y="1666371"/>
          <a:ext cx="591363" cy="140717"/>
        </a:xfrm>
        <a:custGeom>
          <a:avLst/>
          <a:gdLst/>
          <a:ahLst/>
          <a:cxnLst/>
          <a:rect l="0" t="0" r="0" b="0"/>
          <a:pathLst>
            <a:path>
              <a:moveTo>
                <a:pt x="591363" y="0"/>
              </a:moveTo>
              <a:lnTo>
                <a:pt x="591363"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FB81DEF-03F1-4FCE-B805-AC78DDC73CF9}">
      <dsp:nvSpPr>
        <dsp:cNvPr id="0" name=""/>
        <dsp:cNvSpPr/>
      </dsp:nvSpPr>
      <dsp:spPr>
        <a:xfrm>
          <a:off x="3053797" y="1218413"/>
          <a:ext cx="147840" cy="140717"/>
        </a:xfrm>
        <a:custGeom>
          <a:avLst/>
          <a:gdLst/>
          <a:ahLst/>
          <a:cxnLst/>
          <a:rect l="0" t="0" r="0" b="0"/>
          <a:pathLst>
            <a:path>
              <a:moveTo>
                <a:pt x="0" y="0"/>
              </a:moveTo>
              <a:lnTo>
                <a:pt x="0" y="95895"/>
              </a:lnTo>
              <a:lnTo>
                <a:pt x="147840" y="95895"/>
              </a:lnTo>
              <a:lnTo>
                <a:pt x="14784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2AD0B43-BB76-484F-8EE8-F138268B9FA4}">
      <dsp:nvSpPr>
        <dsp:cNvPr id="0" name=""/>
        <dsp:cNvSpPr/>
      </dsp:nvSpPr>
      <dsp:spPr>
        <a:xfrm>
          <a:off x="1723228" y="1218413"/>
          <a:ext cx="1330568" cy="140717"/>
        </a:xfrm>
        <a:custGeom>
          <a:avLst/>
          <a:gdLst/>
          <a:ahLst/>
          <a:cxnLst/>
          <a:rect l="0" t="0" r="0" b="0"/>
          <a:pathLst>
            <a:path>
              <a:moveTo>
                <a:pt x="1330568" y="0"/>
              </a:moveTo>
              <a:lnTo>
                <a:pt x="1330568"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6C9F68C-BBB1-4E0B-BE25-E8CC6EED9740}">
      <dsp:nvSpPr>
        <dsp:cNvPr id="0" name=""/>
        <dsp:cNvSpPr/>
      </dsp:nvSpPr>
      <dsp:spPr>
        <a:xfrm>
          <a:off x="1131864" y="1666371"/>
          <a:ext cx="887045" cy="140717"/>
        </a:xfrm>
        <a:custGeom>
          <a:avLst/>
          <a:gdLst/>
          <a:ahLst/>
          <a:cxnLst/>
          <a:rect l="0" t="0" r="0" b="0"/>
          <a:pathLst>
            <a:path>
              <a:moveTo>
                <a:pt x="0" y="0"/>
              </a:moveTo>
              <a:lnTo>
                <a:pt x="0" y="95895"/>
              </a:lnTo>
              <a:lnTo>
                <a:pt x="887045" y="95895"/>
              </a:lnTo>
              <a:lnTo>
                <a:pt x="887045"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8716598-A6A6-4258-B5FC-BE302B2C4917}">
      <dsp:nvSpPr>
        <dsp:cNvPr id="0" name=""/>
        <dsp:cNvSpPr/>
      </dsp:nvSpPr>
      <dsp:spPr>
        <a:xfrm>
          <a:off x="1131864" y="1666371"/>
          <a:ext cx="295681" cy="140717"/>
        </a:xfrm>
        <a:custGeom>
          <a:avLst/>
          <a:gdLst/>
          <a:ahLst/>
          <a:cxnLst/>
          <a:rect l="0" t="0" r="0" b="0"/>
          <a:pathLst>
            <a:path>
              <a:moveTo>
                <a:pt x="0" y="0"/>
              </a:moveTo>
              <a:lnTo>
                <a:pt x="0" y="95895"/>
              </a:lnTo>
              <a:lnTo>
                <a:pt x="295681" y="95895"/>
              </a:lnTo>
              <a:lnTo>
                <a:pt x="295681"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ADD4B35-D9D2-40E7-ABE9-6803017BAA03}">
      <dsp:nvSpPr>
        <dsp:cNvPr id="0" name=""/>
        <dsp:cNvSpPr/>
      </dsp:nvSpPr>
      <dsp:spPr>
        <a:xfrm>
          <a:off x="836182" y="1666371"/>
          <a:ext cx="295681" cy="140717"/>
        </a:xfrm>
        <a:custGeom>
          <a:avLst/>
          <a:gdLst/>
          <a:ahLst/>
          <a:cxnLst/>
          <a:rect l="0" t="0" r="0" b="0"/>
          <a:pathLst>
            <a:path>
              <a:moveTo>
                <a:pt x="295681" y="0"/>
              </a:moveTo>
              <a:lnTo>
                <a:pt x="295681"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EADD8C1-8E2B-4928-8FEE-A0577245A666}">
      <dsp:nvSpPr>
        <dsp:cNvPr id="0" name=""/>
        <dsp:cNvSpPr/>
      </dsp:nvSpPr>
      <dsp:spPr>
        <a:xfrm>
          <a:off x="244818" y="1666371"/>
          <a:ext cx="887045" cy="140717"/>
        </a:xfrm>
        <a:custGeom>
          <a:avLst/>
          <a:gdLst/>
          <a:ahLst/>
          <a:cxnLst/>
          <a:rect l="0" t="0" r="0" b="0"/>
          <a:pathLst>
            <a:path>
              <a:moveTo>
                <a:pt x="887045" y="0"/>
              </a:moveTo>
              <a:lnTo>
                <a:pt x="887045" y="95895"/>
              </a:lnTo>
              <a:lnTo>
                <a:pt x="0" y="95895"/>
              </a:lnTo>
              <a:lnTo>
                <a:pt x="0" y="140717"/>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676B563-3C1C-46EB-AA98-2C1EFA1DD615}">
      <dsp:nvSpPr>
        <dsp:cNvPr id="0" name=""/>
        <dsp:cNvSpPr/>
      </dsp:nvSpPr>
      <dsp:spPr>
        <a:xfrm>
          <a:off x="1131864" y="1218413"/>
          <a:ext cx="1921932" cy="140717"/>
        </a:xfrm>
        <a:custGeom>
          <a:avLst/>
          <a:gdLst/>
          <a:ahLst/>
          <a:cxnLst/>
          <a:rect l="0" t="0" r="0" b="0"/>
          <a:pathLst>
            <a:path>
              <a:moveTo>
                <a:pt x="1921932" y="0"/>
              </a:moveTo>
              <a:lnTo>
                <a:pt x="1921932" y="95895"/>
              </a:lnTo>
              <a:lnTo>
                <a:pt x="0" y="95895"/>
              </a:lnTo>
              <a:lnTo>
                <a:pt x="0" y="140717"/>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8BAD075-D403-4A14-8A78-0ECDF077DDA9}">
      <dsp:nvSpPr>
        <dsp:cNvPr id="0" name=""/>
        <dsp:cNvSpPr/>
      </dsp:nvSpPr>
      <dsp:spPr>
        <a:xfrm>
          <a:off x="2811876" y="911172"/>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E68F03-26A3-4364-81F3-B9840732CDA4}">
      <dsp:nvSpPr>
        <dsp:cNvPr id="0" name=""/>
        <dsp:cNvSpPr/>
      </dsp:nvSpPr>
      <dsp:spPr>
        <a:xfrm>
          <a:off x="2865636" y="962245"/>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大程教育</a:t>
          </a:r>
        </a:p>
      </dsp:txBody>
      <dsp:txXfrm>
        <a:off x="2874635" y="971244"/>
        <a:ext cx="465845" cy="289242"/>
      </dsp:txXfrm>
    </dsp:sp>
    <dsp:sp modelId="{150999E2-C5F9-4FED-8412-13759CD8847C}">
      <dsp:nvSpPr>
        <dsp:cNvPr id="0" name=""/>
        <dsp:cNvSpPr/>
      </dsp:nvSpPr>
      <dsp:spPr>
        <a:xfrm>
          <a:off x="889943"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9AA795-9435-401C-B2D2-30D47408F137}">
      <dsp:nvSpPr>
        <dsp:cNvPr id="0" name=""/>
        <dsp:cNvSpPr/>
      </dsp:nvSpPr>
      <dsp:spPr>
        <a:xfrm>
          <a:off x="943703"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首页</a:t>
          </a:r>
        </a:p>
      </dsp:txBody>
      <dsp:txXfrm>
        <a:off x="952702" y="1419202"/>
        <a:ext cx="465845" cy="289242"/>
      </dsp:txXfrm>
    </dsp:sp>
    <dsp:sp modelId="{E3BB5011-07D7-4D30-9E21-FA3EEE8B0D23}">
      <dsp:nvSpPr>
        <dsp:cNvPr id="0" name=""/>
        <dsp:cNvSpPr/>
      </dsp:nvSpPr>
      <dsp:spPr>
        <a:xfrm>
          <a:off x="2897"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F21019-8E02-45B2-A540-7A19DC257017}">
      <dsp:nvSpPr>
        <dsp:cNvPr id="0" name=""/>
        <dsp:cNvSpPr/>
      </dsp:nvSpPr>
      <dsp:spPr>
        <a:xfrm>
          <a:off x="56657"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sp:txBody>
      <dsp:txXfrm>
        <a:off x="65656" y="1867160"/>
        <a:ext cx="465845" cy="289242"/>
      </dsp:txXfrm>
    </dsp:sp>
    <dsp:sp modelId="{A35ED7F0-72EC-4204-978E-F9C41FC24630}">
      <dsp:nvSpPr>
        <dsp:cNvPr id="0" name=""/>
        <dsp:cNvSpPr/>
      </dsp:nvSpPr>
      <dsp:spPr>
        <a:xfrm>
          <a:off x="594261"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D9C2D2-CCE9-4995-83F1-C7FD178D6980}">
      <dsp:nvSpPr>
        <dsp:cNvPr id="0" name=""/>
        <dsp:cNvSpPr/>
      </dsp:nvSpPr>
      <dsp:spPr>
        <a:xfrm>
          <a:off x="648021"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师资力量</a:t>
          </a:r>
        </a:p>
      </dsp:txBody>
      <dsp:txXfrm>
        <a:off x="657020" y="1867160"/>
        <a:ext cx="465845" cy="289242"/>
      </dsp:txXfrm>
    </dsp:sp>
    <dsp:sp modelId="{1C93469E-C2A2-4F00-A5D9-39B7A044FFD9}">
      <dsp:nvSpPr>
        <dsp:cNvPr id="0" name=""/>
        <dsp:cNvSpPr/>
      </dsp:nvSpPr>
      <dsp:spPr>
        <a:xfrm>
          <a:off x="1185625"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FC922F-8101-433F-A29A-57C036855FF7}">
      <dsp:nvSpPr>
        <dsp:cNvPr id="0" name=""/>
        <dsp:cNvSpPr/>
      </dsp:nvSpPr>
      <dsp:spPr>
        <a:xfrm>
          <a:off x="1239385"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历史荣誉</a:t>
          </a:r>
        </a:p>
      </dsp:txBody>
      <dsp:txXfrm>
        <a:off x="1248384" y="1867160"/>
        <a:ext cx="465845" cy="289242"/>
      </dsp:txXfrm>
    </dsp:sp>
    <dsp:sp modelId="{A4E5089C-D5CF-40FA-ABFA-82D4DF6BF22E}">
      <dsp:nvSpPr>
        <dsp:cNvPr id="0" name=""/>
        <dsp:cNvSpPr/>
      </dsp:nvSpPr>
      <dsp:spPr>
        <a:xfrm>
          <a:off x="1776989"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71A679-7650-4120-BE76-12D46520CBBD}">
      <dsp:nvSpPr>
        <dsp:cNvPr id="0" name=""/>
        <dsp:cNvSpPr/>
      </dsp:nvSpPr>
      <dsp:spPr>
        <a:xfrm>
          <a:off x="1830749"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sp:txBody>
      <dsp:txXfrm>
        <a:off x="1839748" y="1867160"/>
        <a:ext cx="465845" cy="289242"/>
      </dsp:txXfrm>
    </dsp:sp>
    <dsp:sp modelId="{7C5EF6C3-6084-4995-B890-A2929E2A80AB}">
      <dsp:nvSpPr>
        <dsp:cNvPr id="0" name=""/>
        <dsp:cNvSpPr/>
      </dsp:nvSpPr>
      <dsp:spPr>
        <a:xfrm>
          <a:off x="1481307"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901961-6144-460C-916A-52C2B5587136}">
      <dsp:nvSpPr>
        <dsp:cNvPr id="0" name=""/>
        <dsp:cNvSpPr/>
      </dsp:nvSpPr>
      <dsp:spPr>
        <a:xfrm>
          <a:off x="1535067"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师资力量</a:t>
          </a:r>
        </a:p>
      </dsp:txBody>
      <dsp:txXfrm>
        <a:off x="1544066" y="1419202"/>
        <a:ext cx="465845" cy="289242"/>
      </dsp:txXfrm>
    </dsp:sp>
    <dsp:sp modelId="{A1543CFE-4F08-40FB-9724-74F2D1EB79F1}">
      <dsp:nvSpPr>
        <dsp:cNvPr id="0" name=""/>
        <dsp:cNvSpPr/>
      </dsp:nvSpPr>
      <dsp:spPr>
        <a:xfrm>
          <a:off x="2959717"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1D4939-7A1D-4C34-BD67-022B73B7BF38}">
      <dsp:nvSpPr>
        <dsp:cNvPr id="0" name=""/>
        <dsp:cNvSpPr/>
      </dsp:nvSpPr>
      <dsp:spPr>
        <a:xfrm>
          <a:off x="3013477"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课程中心</a:t>
          </a:r>
        </a:p>
      </dsp:txBody>
      <dsp:txXfrm>
        <a:off x="3022476" y="1419202"/>
        <a:ext cx="465845" cy="289242"/>
      </dsp:txXfrm>
    </dsp:sp>
    <dsp:sp modelId="{E77D7F40-A067-4B95-AD5E-23163C4DEB95}">
      <dsp:nvSpPr>
        <dsp:cNvPr id="0" name=""/>
        <dsp:cNvSpPr/>
      </dsp:nvSpPr>
      <dsp:spPr>
        <a:xfrm>
          <a:off x="2368353"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F89F4E-17AF-4481-A099-7E73107114FF}">
      <dsp:nvSpPr>
        <dsp:cNvPr id="0" name=""/>
        <dsp:cNvSpPr/>
      </dsp:nvSpPr>
      <dsp:spPr>
        <a:xfrm>
          <a:off x="2422113"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1</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2431112" y="1867160"/>
        <a:ext cx="465845" cy="289242"/>
      </dsp:txXfrm>
    </dsp:sp>
    <dsp:sp modelId="{1D5C7E4B-6067-4DA4-A028-4E302D7E8100}">
      <dsp:nvSpPr>
        <dsp:cNvPr id="0" name=""/>
        <dsp:cNvSpPr/>
      </dsp:nvSpPr>
      <dsp:spPr>
        <a:xfrm>
          <a:off x="2959717"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604793-4ECE-4181-A131-B1E1A56949B8}">
      <dsp:nvSpPr>
        <dsp:cNvPr id="0" name=""/>
        <dsp:cNvSpPr/>
      </dsp:nvSpPr>
      <dsp:spPr>
        <a:xfrm>
          <a:off x="3013477"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课程</a:t>
          </a: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2</a:t>
          </a:r>
          <a:endPar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endParaRPr>
        </a:p>
      </dsp:txBody>
      <dsp:txXfrm>
        <a:off x="3022476" y="1867160"/>
        <a:ext cx="465845" cy="289242"/>
      </dsp:txXfrm>
    </dsp:sp>
    <dsp:sp modelId="{5C107FB1-1B3D-4A86-949A-ACAD878857BA}">
      <dsp:nvSpPr>
        <dsp:cNvPr id="0" name=""/>
        <dsp:cNvSpPr/>
      </dsp:nvSpPr>
      <dsp:spPr>
        <a:xfrm>
          <a:off x="3551081" y="1807089"/>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27A1D3-5391-4C13-A771-C23DA95BC961}">
      <dsp:nvSpPr>
        <dsp:cNvPr id="0" name=""/>
        <dsp:cNvSpPr/>
      </dsp:nvSpPr>
      <dsp:spPr>
        <a:xfrm>
          <a:off x="3604841" y="1858161"/>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altLang="zh-CN" sz="700" kern="1200">
              <a:solidFill>
                <a:sysClr val="windowText" lastClr="000000">
                  <a:hueOff val="0"/>
                  <a:satOff val="0"/>
                  <a:lumOff val="0"/>
                  <a:alphaOff val="0"/>
                </a:sysClr>
              </a:solidFill>
              <a:latin typeface="等线" panose="020F0502020204030204"/>
              <a:ea typeface="等线" panose="02010600030101010101" pitchFamily="2" charset="-122"/>
              <a:cs typeface="+mn-cs"/>
            </a:rPr>
            <a:t>.</a:t>
          </a: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a:t>
          </a:r>
        </a:p>
      </dsp:txBody>
      <dsp:txXfrm>
        <a:off x="3613840" y="1867160"/>
        <a:ext cx="465845" cy="289242"/>
      </dsp:txXfrm>
    </dsp:sp>
    <dsp:sp modelId="{02044561-A8C8-41B2-AE73-2C36A61C1B09}">
      <dsp:nvSpPr>
        <dsp:cNvPr id="0" name=""/>
        <dsp:cNvSpPr/>
      </dsp:nvSpPr>
      <dsp:spPr>
        <a:xfrm>
          <a:off x="3551081"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4DFF21-414A-48C6-B0E0-5FA609F47F40}">
      <dsp:nvSpPr>
        <dsp:cNvPr id="0" name=""/>
        <dsp:cNvSpPr/>
      </dsp:nvSpPr>
      <dsp:spPr>
        <a:xfrm>
          <a:off x="3604841"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关于我们</a:t>
          </a:r>
        </a:p>
      </dsp:txBody>
      <dsp:txXfrm>
        <a:off x="3613840" y="1419202"/>
        <a:ext cx="465845" cy="289242"/>
      </dsp:txXfrm>
    </dsp:sp>
    <dsp:sp modelId="{6D54D35F-84E0-4025-AB6C-EDC0ACCD66B6}">
      <dsp:nvSpPr>
        <dsp:cNvPr id="0" name=""/>
        <dsp:cNvSpPr/>
      </dsp:nvSpPr>
      <dsp:spPr>
        <a:xfrm>
          <a:off x="4142445"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35889A-CF9D-4366-A124-39D9A37B2E52}">
      <dsp:nvSpPr>
        <dsp:cNvPr id="0" name=""/>
        <dsp:cNvSpPr/>
      </dsp:nvSpPr>
      <dsp:spPr>
        <a:xfrm>
          <a:off x="4196205"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历史荣誉</a:t>
          </a:r>
        </a:p>
      </dsp:txBody>
      <dsp:txXfrm>
        <a:off x="4205204" y="1419202"/>
        <a:ext cx="465845" cy="289242"/>
      </dsp:txXfrm>
    </dsp:sp>
    <dsp:sp modelId="{B4E05E5F-2966-4386-96E6-27592DCED127}">
      <dsp:nvSpPr>
        <dsp:cNvPr id="0" name=""/>
        <dsp:cNvSpPr/>
      </dsp:nvSpPr>
      <dsp:spPr>
        <a:xfrm>
          <a:off x="4733809" y="1359131"/>
          <a:ext cx="483843" cy="307240"/>
        </a:xfrm>
        <a:prstGeom prst="roundRect">
          <a:avLst>
            <a:gd name="adj" fmla="val 10000"/>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945327-DD79-4653-8F19-F9085B22ECB7}">
      <dsp:nvSpPr>
        <dsp:cNvPr id="0" name=""/>
        <dsp:cNvSpPr/>
      </dsp:nvSpPr>
      <dsp:spPr>
        <a:xfrm>
          <a:off x="4787569" y="1410203"/>
          <a:ext cx="483843" cy="307240"/>
        </a:xfrm>
        <a:prstGeom prst="roundRect">
          <a:avLst>
            <a:gd name="adj" fmla="val 10000"/>
          </a:avLst>
        </a:prstGeom>
        <a:solidFill>
          <a:sysClr val="window" lastClr="FFFFFF">
            <a:alpha val="90000"/>
            <a:hueOff val="0"/>
            <a:satOff val="0"/>
            <a:lumOff val="0"/>
            <a:alphaOff val="0"/>
          </a:sysClr>
        </a:solidFill>
        <a:ln w="12700" cap="flat" cmpd="sng" algn="ctr">
          <a:solidFill>
            <a:srgbClr val="4472C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zh-CN" altLang="en-US" sz="700" kern="1200">
              <a:solidFill>
                <a:sysClr val="windowText" lastClr="000000">
                  <a:hueOff val="0"/>
                  <a:satOff val="0"/>
                  <a:lumOff val="0"/>
                  <a:alphaOff val="0"/>
                </a:sysClr>
              </a:solidFill>
              <a:latin typeface="等线" panose="020F0502020204030204"/>
              <a:ea typeface="等线" panose="02010600030101010101" pitchFamily="2" charset="-122"/>
              <a:cs typeface="+mn-cs"/>
            </a:rPr>
            <a:t>联系我们</a:t>
          </a:r>
        </a:p>
      </dsp:txBody>
      <dsp:txXfrm>
        <a:off x="4796568" y="1419202"/>
        <a:ext cx="465845" cy="2892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2019/10/10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2019/10/10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921321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775189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14</a:t>
            </a:fld>
            <a:endParaRPr lang="zh-CN" altLang="en-US"/>
          </a:p>
        </p:txBody>
      </p:sp>
    </p:spTree>
    <p:extLst>
      <p:ext uri="{BB962C8B-B14F-4D97-AF65-F5344CB8AC3E}">
        <p14:creationId xmlns:p14="http://schemas.microsoft.com/office/powerpoint/2010/main" val="3321175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339755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3396248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359415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627617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866511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409104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568390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488572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761109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2019/10/10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2019/10/10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
        <p:nvSpPr>
          <p:cNvPr id="7" name="矩形 6"/>
          <p:cNvSpPr/>
          <p:nvPr userDrawn="1"/>
        </p:nvSpPr>
        <p:spPr>
          <a:xfrm>
            <a:off x="0" y="0"/>
            <a:ext cx="12858397" cy="7232650"/>
          </a:xfrm>
          <a:prstGeom prst="rect">
            <a:avLst/>
          </a:prstGeom>
          <a:gradFill flip="none" rotWithShape="1">
            <a:gsLst>
              <a:gs pos="0">
                <a:schemeClr val="bg1">
                  <a:lumMod val="95000"/>
                </a:schemeClr>
              </a:gs>
              <a:gs pos="26000">
                <a:schemeClr val="bg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notesSlide" Target="../notesSlides/notesSlide1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1.xml"/><Relationship Id="rId5" Type="http://schemas.openxmlformats.org/officeDocument/2006/relationships/tags" Target="../tags/tag26.xml"/><Relationship Id="rId4" Type="http://schemas.openxmlformats.org/officeDocument/2006/relationships/tags" Target="../tags/tag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notesSlide" Target="../notesSlides/notesSlide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1.xml"/><Relationship Id="rId5" Type="http://schemas.openxmlformats.org/officeDocument/2006/relationships/tags" Target="../tags/tag16.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notesSlide" Target="../notesSlides/notesSlide6.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1.xml"/><Relationship Id="rId5" Type="http://schemas.openxmlformats.org/officeDocument/2006/relationships/tags" Target="../tags/tag21.xml"/><Relationship Id="rId4" Type="http://schemas.openxmlformats.org/officeDocument/2006/relationships/tags" Target="../tags/tag20.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3763339" y="825500"/>
            <a:ext cx="5332072" cy="5581650"/>
          </a:xfrm>
          <a:custGeom>
            <a:avLst/>
            <a:gdLst>
              <a:gd name="connsiteX0" fmla="*/ 0 w 5332072"/>
              <a:gd name="connsiteY0" fmla="*/ 3618082 h 5581650"/>
              <a:gd name="connsiteX1" fmla="*/ 80779 w 5332072"/>
              <a:gd name="connsiteY1" fmla="*/ 3618082 h 5581650"/>
              <a:gd name="connsiteX2" fmla="*/ 164740 w 5332072"/>
              <a:gd name="connsiteY2" fmla="*/ 3847480 h 5581650"/>
              <a:gd name="connsiteX3" fmla="*/ 2666036 w 5332072"/>
              <a:gd name="connsiteY3" fmla="*/ 5505450 h 5581650"/>
              <a:gd name="connsiteX4" fmla="*/ 5167332 w 5332072"/>
              <a:gd name="connsiteY4" fmla="*/ 3847480 h 5581650"/>
              <a:gd name="connsiteX5" fmla="*/ 5251293 w 5332072"/>
              <a:gd name="connsiteY5" fmla="*/ 3618082 h 5581650"/>
              <a:gd name="connsiteX6" fmla="*/ 5332072 w 5332072"/>
              <a:gd name="connsiteY6" fmla="*/ 3618082 h 5581650"/>
              <a:gd name="connsiteX7" fmla="*/ 5331391 w 5332072"/>
              <a:gd name="connsiteY7" fmla="*/ 3620731 h 5581650"/>
              <a:gd name="connsiteX8" fmla="*/ 2666036 w 5332072"/>
              <a:gd name="connsiteY8" fmla="*/ 5581650 h 5581650"/>
              <a:gd name="connsiteX9" fmla="*/ 681 w 5332072"/>
              <a:gd name="connsiteY9" fmla="*/ 3620731 h 5581650"/>
              <a:gd name="connsiteX10" fmla="*/ 2666036 w 5332072"/>
              <a:gd name="connsiteY10" fmla="*/ 0 h 5581650"/>
              <a:gd name="connsiteX11" fmla="*/ 5331391 w 5332072"/>
              <a:gd name="connsiteY11" fmla="*/ 1960919 h 5581650"/>
              <a:gd name="connsiteX12" fmla="*/ 5332072 w 5332072"/>
              <a:gd name="connsiteY12" fmla="*/ 1963569 h 5581650"/>
              <a:gd name="connsiteX13" fmla="*/ 5251293 w 5332072"/>
              <a:gd name="connsiteY13" fmla="*/ 1963569 h 5581650"/>
              <a:gd name="connsiteX14" fmla="*/ 5167332 w 5332072"/>
              <a:gd name="connsiteY14" fmla="*/ 1734171 h 5581650"/>
              <a:gd name="connsiteX15" fmla="*/ 2666036 w 5332072"/>
              <a:gd name="connsiteY15" fmla="*/ 76200 h 5581650"/>
              <a:gd name="connsiteX16" fmla="*/ 164740 w 5332072"/>
              <a:gd name="connsiteY16" fmla="*/ 1734171 h 5581650"/>
              <a:gd name="connsiteX17" fmla="*/ 80779 w 5332072"/>
              <a:gd name="connsiteY17" fmla="*/ 1963569 h 5581650"/>
              <a:gd name="connsiteX18" fmla="*/ 0 w 5332072"/>
              <a:gd name="connsiteY18" fmla="*/ 1963569 h 5581650"/>
              <a:gd name="connsiteX19" fmla="*/ 681 w 5332072"/>
              <a:gd name="connsiteY19" fmla="*/ 1960919 h 5581650"/>
              <a:gd name="connsiteX20" fmla="*/ 2666036 w 5332072"/>
              <a:gd name="connsiteY20" fmla="*/ 0 h 558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32072" h="5581650">
                <a:moveTo>
                  <a:pt x="0" y="3618082"/>
                </a:moveTo>
                <a:lnTo>
                  <a:pt x="80779" y="3618082"/>
                </a:lnTo>
                <a:lnTo>
                  <a:pt x="164740" y="3847480"/>
                </a:lnTo>
                <a:cubicBezTo>
                  <a:pt x="576843" y="4821800"/>
                  <a:pt x="1541602" y="5505450"/>
                  <a:pt x="2666036" y="5505450"/>
                </a:cubicBezTo>
                <a:cubicBezTo>
                  <a:pt x="3790471" y="5505450"/>
                  <a:pt x="4755230" y="4821800"/>
                  <a:pt x="5167332" y="3847480"/>
                </a:cubicBezTo>
                <a:lnTo>
                  <a:pt x="5251293" y="3618082"/>
                </a:lnTo>
                <a:lnTo>
                  <a:pt x="5332072" y="3618082"/>
                </a:lnTo>
                <a:lnTo>
                  <a:pt x="5331391" y="3620731"/>
                </a:lnTo>
                <a:cubicBezTo>
                  <a:pt x="4978041" y="4756788"/>
                  <a:pt x="3918367" y="5581650"/>
                  <a:pt x="2666036" y="5581650"/>
                </a:cubicBezTo>
                <a:cubicBezTo>
                  <a:pt x="1413706" y="5581650"/>
                  <a:pt x="354032" y="4756788"/>
                  <a:pt x="681" y="3620731"/>
                </a:cubicBezTo>
                <a:close/>
                <a:moveTo>
                  <a:pt x="2666036" y="0"/>
                </a:moveTo>
                <a:cubicBezTo>
                  <a:pt x="3918367" y="0"/>
                  <a:pt x="4978041" y="824862"/>
                  <a:pt x="5331391" y="1960919"/>
                </a:cubicBezTo>
                <a:lnTo>
                  <a:pt x="5332072" y="1963569"/>
                </a:lnTo>
                <a:lnTo>
                  <a:pt x="5251293" y="1963569"/>
                </a:lnTo>
                <a:lnTo>
                  <a:pt x="5167332" y="1734171"/>
                </a:lnTo>
                <a:cubicBezTo>
                  <a:pt x="4755230" y="759851"/>
                  <a:pt x="3790471" y="76200"/>
                  <a:pt x="2666036" y="76200"/>
                </a:cubicBezTo>
                <a:cubicBezTo>
                  <a:pt x="1541602" y="76200"/>
                  <a:pt x="576843" y="759851"/>
                  <a:pt x="164740" y="1734171"/>
                </a:cubicBezTo>
                <a:lnTo>
                  <a:pt x="80779" y="1963569"/>
                </a:lnTo>
                <a:lnTo>
                  <a:pt x="0" y="1963569"/>
                </a:lnTo>
                <a:lnTo>
                  <a:pt x="681" y="1960919"/>
                </a:lnTo>
                <a:cubicBezTo>
                  <a:pt x="354032" y="824862"/>
                  <a:pt x="1413706" y="0"/>
                  <a:pt x="2666036"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16060" y="1003010"/>
            <a:ext cx="5226630" cy="5226630"/>
          </a:xfrm>
          <a:prstGeom prst="ellipse">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矩形 259"/>
          <p:cNvSpPr>
            <a:spLocks noChangeArrowheads="1"/>
          </p:cNvSpPr>
          <p:nvPr/>
        </p:nvSpPr>
        <p:spPr bwMode="auto">
          <a:xfrm>
            <a:off x="3524250" y="2536205"/>
            <a:ext cx="5810250" cy="492443"/>
          </a:xfrm>
          <a:prstGeom prst="rect">
            <a:avLst/>
          </a:prstGeom>
          <a:noFill/>
          <a:ln>
            <a:noFill/>
          </a:ln>
          <a:effec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b="1" spc="-150" dirty="0">
                <a:solidFill>
                  <a:schemeClr val="tx1">
                    <a:lumMod val="65000"/>
                    <a:lumOff val="35000"/>
                  </a:schemeClr>
                </a:solidFill>
                <a:latin typeface="Arial" panose="020B0604020202020204" pitchFamily="34" charset="0"/>
                <a:cs typeface="Arial" panose="020B0604020202020204" pitchFamily="34" charset="0"/>
              </a:rPr>
              <a:t>Boy next door </a:t>
            </a:r>
          </a:p>
        </p:txBody>
      </p:sp>
      <p:sp>
        <p:nvSpPr>
          <p:cNvPr id="46" name="矩形 259"/>
          <p:cNvSpPr>
            <a:spLocks noChangeArrowheads="1"/>
          </p:cNvSpPr>
          <p:nvPr/>
        </p:nvSpPr>
        <p:spPr bwMode="auto">
          <a:xfrm>
            <a:off x="2597150" y="3073211"/>
            <a:ext cx="7664450" cy="1107996"/>
          </a:xfrm>
          <a:prstGeom prst="rect">
            <a:avLst/>
          </a:prstGeom>
          <a:noFill/>
          <a:ln>
            <a:noFill/>
          </a:ln>
          <a:effec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b="1" dirty="0">
                <a:solidFill>
                  <a:schemeClr val="tx1">
                    <a:lumMod val="65000"/>
                    <a:lumOff val="35000"/>
                  </a:schemeClr>
                </a:solidFill>
                <a:latin typeface="Arial" panose="020B0604020202020204" pitchFamily="34" charset="0"/>
                <a:cs typeface="Arial" panose="020B0604020202020204" pitchFamily="34" charset="0"/>
              </a:rPr>
              <a:t>需求文档汇报</a:t>
            </a:r>
            <a:endParaRPr lang="en-US" altLang="zh-CN" sz="5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7" name="矩形 259"/>
          <p:cNvSpPr>
            <a:spLocks noChangeArrowheads="1"/>
          </p:cNvSpPr>
          <p:nvPr/>
        </p:nvSpPr>
        <p:spPr bwMode="auto">
          <a:xfrm>
            <a:off x="4667250" y="4406742"/>
            <a:ext cx="3524250" cy="276999"/>
          </a:xfrm>
          <a:prstGeom prst="rect">
            <a:avLst/>
          </a:prstGeom>
          <a:noFill/>
          <a:ln>
            <a:noFill/>
          </a:ln>
          <a:effec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800" dirty="0">
                <a:solidFill>
                  <a:schemeClr val="tx1">
                    <a:lumMod val="65000"/>
                    <a:lumOff val="35000"/>
                  </a:schemeClr>
                </a:solidFill>
                <a:cs typeface="Arial" panose="020B0604020202020204" pitchFamily="34" charset="0"/>
              </a:rPr>
              <a:t>汇报人：彭涛</a:t>
            </a:r>
            <a:r>
              <a:rPr lang="en-US" altLang="zh-CN" sz="1800" dirty="0">
                <a:solidFill>
                  <a:schemeClr val="tx1">
                    <a:lumMod val="65000"/>
                    <a:lumOff val="35000"/>
                  </a:schemeClr>
                </a:solidFill>
                <a:cs typeface="Arial" panose="020B0604020202020204" pitchFamily="34" charset="0"/>
              </a:rPr>
              <a:t>        </a:t>
            </a:r>
            <a:r>
              <a:rPr lang="zh-CN" altLang="en-US" sz="1800" dirty="0">
                <a:solidFill>
                  <a:schemeClr val="tx1">
                    <a:lumMod val="65000"/>
                    <a:lumOff val="35000"/>
                  </a:schemeClr>
                </a:solidFill>
                <a:cs typeface="Arial" panose="020B0604020202020204" pitchFamily="34" charset="0"/>
              </a:rPr>
              <a:t>制作人：彭涛</a:t>
            </a:r>
          </a:p>
        </p:txBody>
      </p:sp>
    </p:spTree>
    <p:extLst>
      <p:ext uri="{BB962C8B-B14F-4D97-AF65-F5344CB8AC3E}">
        <p14:creationId xmlns:p14="http://schemas.microsoft.com/office/powerpoint/2010/main" val="14921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out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anim calcmode="lin" valueType="num">
                                      <p:cBhvr>
                                        <p:cTn id="1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6"/>
                                        </p:tgtEl>
                                      </p:cBhvr>
                                    </p:animEffect>
                                  </p:childTnLst>
                                </p:cTn>
                              </p:par>
                            </p:childTnLst>
                          </p:cTn>
                        </p:par>
                        <p:par>
                          <p:cTn id="22" fill="hold">
                            <p:stCondLst>
                              <p:cond delay="7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6"/>
                                        </p:tgtEl>
                                      </p:cBhvr>
                                    </p:animEffect>
                                    <p:animScale>
                                      <p:cBhvr>
                                        <p:cTn id="25" dur="250" autoRev="1" fill="hold"/>
                                        <p:tgtEl>
                                          <p:spTgt spid="46"/>
                                        </p:tgtEl>
                                      </p:cBhvr>
                                      <p:by x="105000" y="105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44"/>
                                        </p:tgtEl>
                                        <p:attrNameLst>
                                          <p:attrName>ppt_y</p:attrName>
                                        </p:attrNameLst>
                                      </p:cBhvr>
                                      <p:tavLst>
                                        <p:tav tm="0">
                                          <p:val>
                                            <p:strVal val="#ppt_y"/>
                                          </p:val>
                                        </p:tav>
                                        <p:tav tm="100000">
                                          <p:val>
                                            <p:strVal val="#ppt_y"/>
                                          </p:val>
                                        </p:tav>
                                      </p:tavLst>
                                    </p:anim>
                                    <p:anim calcmode="lin" valueType="num">
                                      <p:cBhvr>
                                        <p:cTn id="32"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44"/>
                                        </p:tgtEl>
                                      </p:cBhvr>
                                    </p:animEffect>
                                  </p:childTnLst>
                                </p:cTn>
                              </p:par>
                            </p:childTnLst>
                          </p:cTn>
                        </p:par>
                        <p:par>
                          <p:cTn id="35" fill="hold">
                            <p:stCondLst>
                              <p:cond delay="10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44"/>
                                        </p:tgtEl>
                                      </p:cBhvr>
                                    </p:animEffect>
                                    <p:animScale>
                                      <p:cBhvr>
                                        <p:cTn id="38" dur="250" autoRev="1" fill="hold"/>
                                        <p:tgtEl>
                                          <p:spTgt spid="44"/>
                                        </p:tgtEl>
                                      </p:cBhvr>
                                      <p:by x="105000" y="105000"/>
                                    </p:animScale>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P spid="44" grpId="0"/>
      <p:bldP spid="44" grpId="1"/>
      <p:bldP spid="46" grpId="0"/>
      <p:bldP spid="46" grpId="1"/>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面谈需求文档</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a:extLst>
              <a:ext uri="{FF2B5EF4-FFF2-40B4-BE49-F238E27FC236}">
                <a16:creationId xmlns:a16="http://schemas.microsoft.com/office/drawing/2014/main" id="{BE2A8062-F147-4480-BE29-F1448AA5AD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0903" y="1214233"/>
            <a:ext cx="3870430" cy="5160574"/>
          </a:xfrm>
          <a:prstGeom prst="rect">
            <a:avLst/>
          </a:prstGeom>
        </p:spPr>
      </p:pic>
      <p:sp>
        <p:nvSpPr>
          <p:cNvPr id="14" name="文本框 13">
            <a:extLst>
              <a:ext uri="{FF2B5EF4-FFF2-40B4-BE49-F238E27FC236}">
                <a16:creationId xmlns:a16="http://schemas.microsoft.com/office/drawing/2014/main" id="{448D5994-4299-4648-89CE-C4215B4A8B1D}"/>
              </a:ext>
            </a:extLst>
          </p:cNvPr>
          <p:cNvSpPr txBox="1"/>
          <p:nvPr/>
        </p:nvSpPr>
        <p:spPr>
          <a:xfrm>
            <a:off x="7077447" y="3016160"/>
            <a:ext cx="4824536" cy="1200329"/>
          </a:xfrm>
          <a:prstGeom prst="rect">
            <a:avLst/>
          </a:prstGeom>
          <a:noFill/>
        </p:spPr>
        <p:txBody>
          <a:bodyPr wrap="square" rtlCol="0">
            <a:spAutoFit/>
          </a:bodyPr>
          <a:lstStyle/>
          <a:p>
            <a:r>
              <a:rPr lang="zh-CN" altLang="en-US" dirty="0"/>
              <a:t>然后我们给她看了我们制作的需求文档，把我们网站的大致栏目的样式用网站方式展示给她，并询问是否需要这个栏目，这个栏目大致是这个样式是否可以。</a:t>
            </a:r>
          </a:p>
        </p:txBody>
      </p:sp>
    </p:spTree>
    <p:extLst>
      <p:ext uri="{BB962C8B-B14F-4D97-AF65-F5344CB8AC3E}">
        <p14:creationId xmlns:p14="http://schemas.microsoft.com/office/powerpoint/2010/main" val="23523750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面谈需求文档</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57" name="图示 56">
            <a:extLst>
              <a:ext uri="{FF2B5EF4-FFF2-40B4-BE49-F238E27FC236}">
                <a16:creationId xmlns:a16="http://schemas.microsoft.com/office/drawing/2014/main" id="{D1B518C3-FF6C-432B-BC8C-0FF47FFE17DF}"/>
              </a:ext>
            </a:extLst>
          </p:cNvPr>
          <p:cNvGraphicFramePr/>
          <p:nvPr>
            <p:extLst>
              <p:ext uri="{D42A27DB-BD31-4B8C-83A1-F6EECF244321}">
                <p14:modId xmlns:p14="http://schemas.microsoft.com/office/powerpoint/2010/main" val="457394095"/>
              </p:ext>
            </p:extLst>
          </p:nvPr>
        </p:nvGraphicFramePr>
        <p:xfrm>
          <a:off x="6573391" y="1456085"/>
          <a:ext cx="5274310" cy="3076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5" name="图示 64">
            <a:extLst>
              <a:ext uri="{FF2B5EF4-FFF2-40B4-BE49-F238E27FC236}">
                <a16:creationId xmlns:a16="http://schemas.microsoft.com/office/drawing/2014/main" id="{EB4328AA-8C66-44C7-870A-70C689D6C863}"/>
              </a:ext>
            </a:extLst>
          </p:cNvPr>
          <p:cNvGraphicFramePr/>
          <p:nvPr>
            <p:extLst>
              <p:ext uri="{D42A27DB-BD31-4B8C-83A1-F6EECF244321}">
                <p14:modId xmlns:p14="http://schemas.microsoft.com/office/powerpoint/2010/main" val="405225624"/>
              </p:ext>
            </p:extLst>
          </p:nvPr>
        </p:nvGraphicFramePr>
        <p:xfrm>
          <a:off x="429671" y="1240061"/>
          <a:ext cx="5274310" cy="307657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文本框 1">
            <a:extLst>
              <a:ext uri="{FF2B5EF4-FFF2-40B4-BE49-F238E27FC236}">
                <a16:creationId xmlns:a16="http://schemas.microsoft.com/office/drawing/2014/main" id="{C54DCCFE-29B6-4FD7-BACB-3D6D034651F8}"/>
              </a:ext>
            </a:extLst>
          </p:cNvPr>
          <p:cNvSpPr txBox="1"/>
          <p:nvPr/>
        </p:nvSpPr>
        <p:spPr>
          <a:xfrm>
            <a:off x="2648955" y="4408413"/>
            <a:ext cx="7848872" cy="923330"/>
          </a:xfrm>
          <a:prstGeom prst="rect">
            <a:avLst/>
          </a:prstGeom>
          <a:noFill/>
        </p:spPr>
        <p:txBody>
          <a:bodyPr wrap="square" rtlCol="0">
            <a:spAutoFit/>
          </a:bodyPr>
          <a:lstStyle/>
          <a:p>
            <a:r>
              <a:rPr lang="zh-CN" altLang="en-US" dirty="0"/>
              <a:t>左边的是我们去之前根据我们之前做的调研文档做出来的网站结构层次图，右边是根据大程教育自身的情况制作的网站结构层次图，并确定了网站首页栏目和分页。</a:t>
            </a:r>
          </a:p>
        </p:txBody>
      </p:sp>
    </p:spTree>
    <p:extLst>
      <p:ext uri="{BB962C8B-B14F-4D97-AF65-F5344CB8AC3E}">
        <p14:creationId xmlns:p14="http://schemas.microsoft.com/office/powerpoint/2010/main" val="11859306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F557CAD7-0256-4675-8632-0658AE147F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208" y="2183507"/>
            <a:ext cx="5565148" cy="3199907"/>
          </a:xfrm>
          <a:prstGeom prst="rect">
            <a:avLst/>
          </a:prstGeom>
        </p:spPr>
      </p:pic>
      <p:pic>
        <p:nvPicPr>
          <p:cNvPr id="18" name="图片 17">
            <a:extLst>
              <a:ext uri="{FF2B5EF4-FFF2-40B4-BE49-F238E27FC236}">
                <a16:creationId xmlns:a16="http://schemas.microsoft.com/office/drawing/2014/main" id="{C6A060CD-BB5F-47A1-84D0-9491A2E741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5399" y="2176165"/>
            <a:ext cx="5607105" cy="3207246"/>
          </a:xfrm>
          <a:prstGeom prst="rect">
            <a:avLst/>
          </a:prstGeom>
        </p:spPr>
      </p:pic>
      <p:sp>
        <p:nvSpPr>
          <p:cNvPr id="19" name="TextBox 8">
            <a:extLst>
              <a:ext uri="{FF2B5EF4-FFF2-40B4-BE49-F238E27FC236}">
                <a16:creationId xmlns:a16="http://schemas.microsoft.com/office/drawing/2014/main" id="{0D9D78AC-0907-429D-AF3B-51C833C68303}"/>
              </a:ext>
            </a:extLst>
          </p:cNvPr>
          <p:cNvSpPr txBox="1"/>
          <p:nvPr/>
        </p:nvSpPr>
        <p:spPr>
          <a:xfrm>
            <a:off x="884759" y="303957"/>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面谈需求文档</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a:extLst>
              <a:ext uri="{FF2B5EF4-FFF2-40B4-BE49-F238E27FC236}">
                <a16:creationId xmlns:a16="http://schemas.microsoft.com/office/drawing/2014/main" id="{7E222275-7664-46CF-8087-3368DCA83243}"/>
              </a:ext>
            </a:extLst>
          </p:cNvPr>
          <p:cNvSpPr txBox="1"/>
          <p:nvPr/>
        </p:nvSpPr>
        <p:spPr>
          <a:xfrm>
            <a:off x="812751" y="1248213"/>
            <a:ext cx="3672408" cy="369332"/>
          </a:xfrm>
          <a:prstGeom prst="rect">
            <a:avLst/>
          </a:prstGeom>
          <a:noFill/>
        </p:spPr>
        <p:txBody>
          <a:bodyPr wrap="square" rtlCol="0">
            <a:spAutoFit/>
          </a:bodyPr>
          <a:lstStyle/>
          <a:p>
            <a:r>
              <a:rPr lang="zh-CN" altLang="en-US" dirty="0"/>
              <a:t>商谈过程：</a:t>
            </a:r>
            <a:endParaRPr lang="en-US" altLang="zh-CN" dirty="0"/>
          </a:p>
        </p:txBody>
      </p:sp>
    </p:spTree>
    <p:extLst>
      <p:ext uri="{BB962C8B-B14F-4D97-AF65-F5344CB8AC3E}">
        <p14:creationId xmlns:p14="http://schemas.microsoft.com/office/powerpoint/2010/main" val="21275643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a16="http://schemas.microsoft.com/office/drawing/2014/main" id="{04BD1436-01D1-4780-B993-BC9ECB79A235}"/>
              </a:ext>
            </a:extLst>
          </p:cNvPr>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面谈需求文档</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 name="图片 3">
            <a:extLst>
              <a:ext uri="{FF2B5EF4-FFF2-40B4-BE49-F238E27FC236}">
                <a16:creationId xmlns:a16="http://schemas.microsoft.com/office/drawing/2014/main" id="{EB7A7B28-547B-45B8-A6CF-88FC73E489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5359" y="1384077"/>
            <a:ext cx="4249897" cy="5560541"/>
          </a:xfrm>
          <a:prstGeom prst="rect">
            <a:avLst/>
          </a:prstGeom>
        </p:spPr>
      </p:pic>
      <p:sp>
        <p:nvSpPr>
          <p:cNvPr id="5" name="文本框 4">
            <a:extLst>
              <a:ext uri="{FF2B5EF4-FFF2-40B4-BE49-F238E27FC236}">
                <a16:creationId xmlns:a16="http://schemas.microsoft.com/office/drawing/2014/main" id="{C951802E-517D-4DFE-8424-12C95DEC1F88}"/>
              </a:ext>
            </a:extLst>
          </p:cNvPr>
          <p:cNvSpPr txBox="1"/>
          <p:nvPr/>
        </p:nvSpPr>
        <p:spPr>
          <a:xfrm>
            <a:off x="2323494" y="1384077"/>
            <a:ext cx="4536504" cy="369332"/>
          </a:xfrm>
          <a:prstGeom prst="rect">
            <a:avLst/>
          </a:prstGeom>
          <a:noFill/>
        </p:spPr>
        <p:txBody>
          <a:bodyPr wrap="square" rtlCol="0">
            <a:spAutoFit/>
          </a:bodyPr>
          <a:lstStyle/>
          <a:p>
            <a:r>
              <a:rPr lang="zh-CN" altLang="en-US" dirty="0"/>
              <a:t>签字确认以及公司盖章：</a:t>
            </a:r>
          </a:p>
        </p:txBody>
      </p:sp>
    </p:spTree>
    <p:extLst>
      <p:ext uri="{BB962C8B-B14F-4D97-AF65-F5344CB8AC3E}">
        <p14:creationId xmlns:p14="http://schemas.microsoft.com/office/powerpoint/2010/main" val="772107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3</a:t>
            </a:r>
          </a:p>
        </p:txBody>
      </p:sp>
      <p:sp>
        <p:nvSpPr>
          <p:cNvPr id="8" name="MH_Entry_1"/>
          <p:cNvSpPr/>
          <p:nvPr>
            <p:custDataLst>
              <p:tags r:id="rId5"/>
            </p:custDataLst>
          </p:nvPr>
        </p:nvSpPr>
        <p:spPr>
          <a:xfrm>
            <a:off x="4330379" y="3752957"/>
            <a:ext cx="4125737"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总结</a:t>
            </a:r>
            <a:endParaRPr lang="en-US" altLang="zh-CN" sz="3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58023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86BBBF44-BA5A-4EF2-8839-406B67D4DDB7}"/>
              </a:ext>
            </a:extLst>
          </p:cNvPr>
          <p:cNvGrpSpPr/>
          <p:nvPr/>
        </p:nvGrpSpPr>
        <p:grpSpPr>
          <a:xfrm>
            <a:off x="2324919" y="1744117"/>
            <a:ext cx="7723926" cy="4853182"/>
            <a:chOff x="1912729" y="1458758"/>
            <a:chExt cx="3510756" cy="5187394"/>
          </a:xfrm>
        </p:grpSpPr>
        <p:grpSp>
          <p:nvGrpSpPr>
            <p:cNvPr id="3" name="Group 4">
              <a:extLst>
                <a:ext uri="{FF2B5EF4-FFF2-40B4-BE49-F238E27FC236}">
                  <a16:creationId xmlns:a16="http://schemas.microsoft.com/office/drawing/2014/main" id="{BCBE81AC-8A2E-427D-9002-D686FBDE3AEC}"/>
                </a:ext>
              </a:extLst>
            </p:cNvPr>
            <p:cNvGrpSpPr/>
            <p:nvPr/>
          </p:nvGrpSpPr>
          <p:grpSpPr>
            <a:xfrm>
              <a:off x="1972256" y="1458758"/>
              <a:ext cx="292103" cy="5187394"/>
              <a:chOff x="1374772" y="1213680"/>
              <a:chExt cx="274322" cy="5187394"/>
            </a:xfrm>
          </p:grpSpPr>
          <p:sp>
            <p:nvSpPr>
              <p:cNvPr id="20" name="Pentagon 21">
                <a:extLst>
                  <a:ext uri="{FF2B5EF4-FFF2-40B4-BE49-F238E27FC236}">
                    <a16:creationId xmlns:a16="http://schemas.microsoft.com/office/drawing/2014/main" id="{E13E213A-6D82-4303-97E7-39E3C18E4CF2}"/>
                  </a:ext>
                </a:extLst>
              </p:cNvPr>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5">
                <a:extLst>
                  <a:ext uri="{FF2B5EF4-FFF2-40B4-BE49-F238E27FC236}">
                    <a16:creationId xmlns:a16="http://schemas.microsoft.com/office/drawing/2014/main" id="{57B68135-7C76-48D7-9D53-9D54D0F96AEA}"/>
                  </a:ext>
                </a:extLst>
              </p:cNvPr>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3">
                <a:extLst>
                  <a:ext uri="{FF2B5EF4-FFF2-40B4-BE49-F238E27FC236}">
                    <a16:creationId xmlns:a16="http://schemas.microsoft.com/office/drawing/2014/main" id="{9D969F0A-C0E3-4D60-9F1B-B61494BD1A22}"/>
                  </a:ext>
                </a:extLst>
              </p:cNvPr>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4">
                <a:extLst>
                  <a:ext uri="{FF2B5EF4-FFF2-40B4-BE49-F238E27FC236}">
                    <a16:creationId xmlns:a16="http://schemas.microsoft.com/office/drawing/2014/main" id="{EF2C3062-7DEA-4FF9-95B0-8512700A7529}"/>
                  </a:ext>
                </a:extLst>
              </p:cNvPr>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5">
                <a:extLst>
                  <a:ext uri="{FF2B5EF4-FFF2-40B4-BE49-F238E27FC236}">
                    <a16:creationId xmlns:a16="http://schemas.microsoft.com/office/drawing/2014/main" id="{EF150B82-93E0-44B1-99AF-1FF1D14AE0DB}"/>
                  </a:ext>
                </a:extLst>
              </p:cNvPr>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5" name="Straight Connector 26">
                <a:extLst>
                  <a:ext uri="{FF2B5EF4-FFF2-40B4-BE49-F238E27FC236}">
                    <a16:creationId xmlns:a16="http://schemas.microsoft.com/office/drawing/2014/main" id="{240BB39B-16D7-480C-ABC8-2AC3D5886BC2}"/>
                  </a:ext>
                </a:extLst>
              </p:cNvPr>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6" name="Straight Connector 27">
                <a:extLst>
                  <a:ext uri="{FF2B5EF4-FFF2-40B4-BE49-F238E27FC236}">
                    <a16:creationId xmlns:a16="http://schemas.microsoft.com/office/drawing/2014/main" id="{214DA320-B908-4D1F-836E-3F213D33E18D}"/>
                  </a:ext>
                </a:extLst>
              </p:cNvPr>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7" name="Straight Connector 28">
                <a:extLst>
                  <a:ext uri="{FF2B5EF4-FFF2-40B4-BE49-F238E27FC236}">
                    <a16:creationId xmlns:a16="http://schemas.microsoft.com/office/drawing/2014/main" id="{D3A3E853-D92E-4118-83DB-2489F7F83AAD}"/>
                  </a:ext>
                </a:extLst>
              </p:cNvPr>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9">
                <a:extLst>
                  <a:ext uri="{FF2B5EF4-FFF2-40B4-BE49-F238E27FC236}">
                    <a16:creationId xmlns:a16="http://schemas.microsoft.com/office/drawing/2014/main" id="{39B12103-6D9E-4FB5-9591-EEAEBCB8793A}"/>
                  </a:ext>
                </a:extLst>
              </p:cNvPr>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30">
                <a:extLst>
                  <a:ext uri="{FF2B5EF4-FFF2-40B4-BE49-F238E27FC236}">
                    <a16:creationId xmlns:a16="http://schemas.microsoft.com/office/drawing/2014/main" id="{DC8459C5-8CF7-48B4-BEFC-5AD7A4415A65}"/>
                  </a:ext>
                </a:extLst>
              </p:cNvPr>
              <p:cNvCxnSpPr>
                <a:cxnSpLocks/>
                <a:endCxn id="22" idx="3"/>
              </p:cNvCxnSpPr>
              <p:nvPr/>
            </p:nvCxnSpPr>
            <p:spPr>
              <a:xfrm flipV="1">
                <a:off x="1374774" y="1712393"/>
                <a:ext cx="272825" cy="77364"/>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31">
                <a:extLst>
                  <a:ext uri="{FF2B5EF4-FFF2-40B4-BE49-F238E27FC236}">
                    <a16:creationId xmlns:a16="http://schemas.microsoft.com/office/drawing/2014/main" id="{D5C90469-9F0C-487B-8574-CC30D8B4C331}"/>
                  </a:ext>
                </a:extLst>
              </p:cNvPr>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2">
                <a:extLst>
                  <a:ext uri="{FF2B5EF4-FFF2-40B4-BE49-F238E27FC236}">
                    <a16:creationId xmlns:a16="http://schemas.microsoft.com/office/drawing/2014/main" id="{F54302A5-0812-4AC6-87F2-EF87BF7B621B}"/>
                  </a:ext>
                </a:extLst>
              </p:cNvPr>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5" name="Trapezoid 6">
              <a:extLst>
                <a:ext uri="{FF2B5EF4-FFF2-40B4-BE49-F238E27FC236}">
                  <a16:creationId xmlns:a16="http://schemas.microsoft.com/office/drawing/2014/main" id="{D2D08294-FDD1-43CE-B6E1-BF79A0F3CEFB}"/>
                </a:ext>
              </a:extLst>
            </p:cNvPr>
            <p:cNvSpPr/>
            <p:nvPr/>
          </p:nvSpPr>
          <p:spPr>
            <a:xfrm rot="16200000">
              <a:off x="1594832" y="485270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rapezoid 7">
              <a:extLst>
                <a:ext uri="{FF2B5EF4-FFF2-40B4-BE49-F238E27FC236}">
                  <a16:creationId xmlns:a16="http://schemas.microsoft.com/office/drawing/2014/main" id="{F4B4078E-F646-482D-9C31-34E855AD4B94}"/>
                </a:ext>
              </a:extLst>
            </p:cNvPr>
            <p:cNvSpPr/>
            <p:nvPr/>
          </p:nvSpPr>
          <p:spPr>
            <a:xfrm rot="16200000">
              <a:off x="1594832" y="395040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8">
              <a:extLst>
                <a:ext uri="{FF2B5EF4-FFF2-40B4-BE49-F238E27FC236}">
                  <a16:creationId xmlns:a16="http://schemas.microsoft.com/office/drawing/2014/main" id="{88EA7192-D1F2-430C-9179-8AC6D8102461}"/>
                </a:ext>
              </a:extLst>
            </p:cNvPr>
            <p:cNvSpPr/>
            <p:nvPr/>
          </p:nvSpPr>
          <p:spPr>
            <a:xfrm rot="16200000">
              <a:off x="1594832" y="304810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Pentagon 9">
              <a:extLst>
                <a:ext uri="{FF2B5EF4-FFF2-40B4-BE49-F238E27FC236}">
                  <a16:creationId xmlns:a16="http://schemas.microsoft.com/office/drawing/2014/main" id="{1291D846-E8E6-41CA-989A-383093AF5739}"/>
                </a:ext>
              </a:extLst>
            </p:cNvPr>
            <p:cNvSpPr/>
            <p:nvPr/>
          </p:nvSpPr>
          <p:spPr>
            <a:xfrm>
              <a:off x="1912729" y="2818315"/>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dirty="0">
                  <a:latin typeface="Arial" panose="020B0604020202020204" pitchFamily="34" charset="0"/>
                  <a:ea typeface="微软雅黑" panose="020B0503020204020204" pitchFamily="34" charset="-122"/>
                  <a:cs typeface="+mn-ea"/>
                  <a:sym typeface="Arial" panose="020B0604020202020204" pitchFamily="34" charset="0"/>
                </a:rPr>
                <a:t>做任何事情都需要做好提前准备不要临时抱佛脚</a:t>
              </a:r>
              <a:endParaRPr lang="en-US" altLang="zh-CN"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Pentagon 10">
              <a:extLst>
                <a:ext uri="{FF2B5EF4-FFF2-40B4-BE49-F238E27FC236}">
                  <a16:creationId xmlns:a16="http://schemas.microsoft.com/office/drawing/2014/main" id="{B2103F29-816F-4A08-B99C-B62816E1EB33}"/>
                </a:ext>
              </a:extLst>
            </p:cNvPr>
            <p:cNvSpPr/>
            <p:nvPr/>
          </p:nvSpPr>
          <p:spPr>
            <a:xfrm>
              <a:off x="1912729" y="3720613"/>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dirty="0">
                  <a:latin typeface="Arial" panose="020B0604020202020204" pitchFamily="34" charset="0"/>
                  <a:ea typeface="微软雅黑" panose="020B0503020204020204" pitchFamily="34" charset="-122"/>
                  <a:cs typeface="+mn-ea"/>
                  <a:sym typeface="Arial" panose="020B0604020202020204" pitchFamily="34" charset="0"/>
                </a:rPr>
                <a:t>商谈中应该有随机应变的能力</a:t>
              </a:r>
              <a:endParaRPr lang="en-US"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11">
              <a:extLst>
                <a:ext uri="{FF2B5EF4-FFF2-40B4-BE49-F238E27FC236}">
                  <a16:creationId xmlns:a16="http://schemas.microsoft.com/office/drawing/2014/main" id="{9F4B756E-05D0-469E-8D85-7F32155CDE7E}"/>
                </a:ext>
              </a:extLst>
            </p:cNvPr>
            <p:cNvSpPr/>
            <p:nvPr/>
          </p:nvSpPr>
          <p:spPr>
            <a:xfrm>
              <a:off x="1912729" y="4622912"/>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dirty="0">
                  <a:latin typeface="Arial" panose="020B0604020202020204" pitchFamily="34" charset="0"/>
                  <a:ea typeface="微软雅黑" panose="020B0503020204020204" pitchFamily="34" charset="-122"/>
                  <a:cs typeface="+mn-ea"/>
                  <a:sym typeface="Arial" panose="020B0604020202020204" pitchFamily="34" charset="0"/>
                </a:rPr>
                <a:t>自信起来吧！</a:t>
              </a:r>
              <a:endParaRPr lang="en-US"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33">
              <a:extLst>
                <a:ext uri="{FF2B5EF4-FFF2-40B4-BE49-F238E27FC236}">
                  <a16:creationId xmlns:a16="http://schemas.microsoft.com/office/drawing/2014/main" id="{F4D59560-026B-476D-892E-4966D44FAD6E}"/>
                </a:ext>
              </a:extLst>
            </p:cNvPr>
            <p:cNvSpPr/>
            <p:nvPr/>
          </p:nvSpPr>
          <p:spPr>
            <a:xfrm>
              <a:off x="2679704" y="2509740"/>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38">
              <a:extLst>
                <a:ext uri="{FF2B5EF4-FFF2-40B4-BE49-F238E27FC236}">
                  <a16:creationId xmlns:a16="http://schemas.microsoft.com/office/drawing/2014/main" id="{934F95CB-B9E3-4D0F-A3FD-589DA6DB8374}"/>
                </a:ext>
              </a:extLst>
            </p:cNvPr>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14" name="TextBox 191">
              <a:extLst>
                <a:ext uri="{FF2B5EF4-FFF2-40B4-BE49-F238E27FC236}">
                  <a16:creationId xmlns:a16="http://schemas.microsoft.com/office/drawing/2014/main" id="{79933AA6-5403-4860-BDD4-14BD6FB8BD17}"/>
                </a:ext>
              </a:extLst>
            </p:cNvPr>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15" name="TextBox 192">
              <a:extLst>
                <a:ext uri="{FF2B5EF4-FFF2-40B4-BE49-F238E27FC236}">
                  <a16:creationId xmlns:a16="http://schemas.microsoft.com/office/drawing/2014/main" id="{1A75410D-7F09-442E-9A88-383EC5736CDF}"/>
                </a:ext>
              </a:extLst>
            </p:cNvPr>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18" name="Rectangle 39">
              <a:extLst>
                <a:ext uri="{FF2B5EF4-FFF2-40B4-BE49-F238E27FC236}">
                  <a16:creationId xmlns:a16="http://schemas.microsoft.com/office/drawing/2014/main" id="{389E5009-1682-40D5-9600-777DA3C5FD5E}"/>
                </a:ext>
              </a:extLst>
            </p:cNvPr>
            <p:cNvSpPr/>
            <p:nvPr/>
          </p:nvSpPr>
          <p:spPr>
            <a:xfrm>
              <a:off x="2679704" y="4314672"/>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40">
              <a:extLst>
                <a:ext uri="{FF2B5EF4-FFF2-40B4-BE49-F238E27FC236}">
                  <a16:creationId xmlns:a16="http://schemas.microsoft.com/office/drawing/2014/main" id="{B96C2519-A139-460D-BF89-D51658567359}"/>
                </a:ext>
              </a:extLst>
            </p:cNvPr>
            <p:cNvSpPr/>
            <p:nvPr/>
          </p:nvSpPr>
          <p:spPr>
            <a:xfrm>
              <a:off x="2679704" y="5214753"/>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a:extLst>
              <a:ext uri="{FF2B5EF4-FFF2-40B4-BE49-F238E27FC236}">
                <a16:creationId xmlns:a16="http://schemas.microsoft.com/office/drawing/2014/main" id="{94EF03F1-6B71-44AE-AFDF-F4D953314F16}"/>
              </a:ext>
            </a:extLst>
          </p:cNvPr>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3849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3763339" y="825500"/>
            <a:ext cx="5332072" cy="5581650"/>
          </a:xfrm>
          <a:custGeom>
            <a:avLst/>
            <a:gdLst>
              <a:gd name="connsiteX0" fmla="*/ 0 w 5332072"/>
              <a:gd name="connsiteY0" fmla="*/ 3618082 h 5581650"/>
              <a:gd name="connsiteX1" fmla="*/ 80779 w 5332072"/>
              <a:gd name="connsiteY1" fmla="*/ 3618082 h 5581650"/>
              <a:gd name="connsiteX2" fmla="*/ 164740 w 5332072"/>
              <a:gd name="connsiteY2" fmla="*/ 3847480 h 5581650"/>
              <a:gd name="connsiteX3" fmla="*/ 2666036 w 5332072"/>
              <a:gd name="connsiteY3" fmla="*/ 5505450 h 5581650"/>
              <a:gd name="connsiteX4" fmla="*/ 5167332 w 5332072"/>
              <a:gd name="connsiteY4" fmla="*/ 3847480 h 5581650"/>
              <a:gd name="connsiteX5" fmla="*/ 5251293 w 5332072"/>
              <a:gd name="connsiteY5" fmla="*/ 3618082 h 5581650"/>
              <a:gd name="connsiteX6" fmla="*/ 5332072 w 5332072"/>
              <a:gd name="connsiteY6" fmla="*/ 3618082 h 5581650"/>
              <a:gd name="connsiteX7" fmla="*/ 5331391 w 5332072"/>
              <a:gd name="connsiteY7" fmla="*/ 3620731 h 5581650"/>
              <a:gd name="connsiteX8" fmla="*/ 2666036 w 5332072"/>
              <a:gd name="connsiteY8" fmla="*/ 5581650 h 5581650"/>
              <a:gd name="connsiteX9" fmla="*/ 681 w 5332072"/>
              <a:gd name="connsiteY9" fmla="*/ 3620731 h 5581650"/>
              <a:gd name="connsiteX10" fmla="*/ 2666036 w 5332072"/>
              <a:gd name="connsiteY10" fmla="*/ 0 h 5581650"/>
              <a:gd name="connsiteX11" fmla="*/ 5331391 w 5332072"/>
              <a:gd name="connsiteY11" fmla="*/ 1960919 h 5581650"/>
              <a:gd name="connsiteX12" fmla="*/ 5332072 w 5332072"/>
              <a:gd name="connsiteY12" fmla="*/ 1963569 h 5581650"/>
              <a:gd name="connsiteX13" fmla="*/ 5251293 w 5332072"/>
              <a:gd name="connsiteY13" fmla="*/ 1963569 h 5581650"/>
              <a:gd name="connsiteX14" fmla="*/ 5167332 w 5332072"/>
              <a:gd name="connsiteY14" fmla="*/ 1734171 h 5581650"/>
              <a:gd name="connsiteX15" fmla="*/ 2666036 w 5332072"/>
              <a:gd name="connsiteY15" fmla="*/ 76200 h 5581650"/>
              <a:gd name="connsiteX16" fmla="*/ 164740 w 5332072"/>
              <a:gd name="connsiteY16" fmla="*/ 1734171 h 5581650"/>
              <a:gd name="connsiteX17" fmla="*/ 80779 w 5332072"/>
              <a:gd name="connsiteY17" fmla="*/ 1963569 h 5581650"/>
              <a:gd name="connsiteX18" fmla="*/ 0 w 5332072"/>
              <a:gd name="connsiteY18" fmla="*/ 1963569 h 5581650"/>
              <a:gd name="connsiteX19" fmla="*/ 681 w 5332072"/>
              <a:gd name="connsiteY19" fmla="*/ 1960919 h 5581650"/>
              <a:gd name="connsiteX20" fmla="*/ 2666036 w 5332072"/>
              <a:gd name="connsiteY20" fmla="*/ 0 h 558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32072" h="5581650">
                <a:moveTo>
                  <a:pt x="0" y="3618082"/>
                </a:moveTo>
                <a:lnTo>
                  <a:pt x="80779" y="3618082"/>
                </a:lnTo>
                <a:lnTo>
                  <a:pt x="164740" y="3847480"/>
                </a:lnTo>
                <a:cubicBezTo>
                  <a:pt x="576843" y="4821800"/>
                  <a:pt x="1541602" y="5505450"/>
                  <a:pt x="2666036" y="5505450"/>
                </a:cubicBezTo>
                <a:cubicBezTo>
                  <a:pt x="3790471" y="5505450"/>
                  <a:pt x="4755230" y="4821800"/>
                  <a:pt x="5167332" y="3847480"/>
                </a:cubicBezTo>
                <a:lnTo>
                  <a:pt x="5251293" y="3618082"/>
                </a:lnTo>
                <a:lnTo>
                  <a:pt x="5332072" y="3618082"/>
                </a:lnTo>
                <a:lnTo>
                  <a:pt x="5331391" y="3620731"/>
                </a:lnTo>
                <a:cubicBezTo>
                  <a:pt x="4978041" y="4756788"/>
                  <a:pt x="3918367" y="5581650"/>
                  <a:pt x="2666036" y="5581650"/>
                </a:cubicBezTo>
                <a:cubicBezTo>
                  <a:pt x="1413706" y="5581650"/>
                  <a:pt x="354032" y="4756788"/>
                  <a:pt x="681" y="3620731"/>
                </a:cubicBezTo>
                <a:close/>
                <a:moveTo>
                  <a:pt x="2666036" y="0"/>
                </a:moveTo>
                <a:cubicBezTo>
                  <a:pt x="3918367" y="0"/>
                  <a:pt x="4978041" y="824862"/>
                  <a:pt x="5331391" y="1960919"/>
                </a:cubicBezTo>
                <a:lnTo>
                  <a:pt x="5332072" y="1963569"/>
                </a:lnTo>
                <a:lnTo>
                  <a:pt x="5251293" y="1963569"/>
                </a:lnTo>
                <a:lnTo>
                  <a:pt x="5167332" y="1734171"/>
                </a:lnTo>
                <a:cubicBezTo>
                  <a:pt x="4755230" y="759851"/>
                  <a:pt x="3790471" y="76200"/>
                  <a:pt x="2666036" y="76200"/>
                </a:cubicBezTo>
                <a:cubicBezTo>
                  <a:pt x="1541602" y="76200"/>
                  <a:pt x="576843" y="759851"/>
                  <a:pt x="164740" y="1734171"/>
                </a:cubicBezTo>
                <a:lnTo>
                  <a:pt x="80779" y="1963569"/>
                </a:lnTo>
                <a:lnTo>
                  <a:pt x="0" y="1963569"/>
                </a:lnTo>
                <a:lnTo>
                  <a:pt x="681" y="1960919"/>
                </a:lnTo>
                <a:cubicBezTo>
                  <a:pt x="354032" y="824862"/>
                  <a:pt x="1413706" y="0"/>
                  <a:pt x="2666036"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16060" y="1003010"/>
            <a:ext cx="5226630" cy="5226630"/>
          </a:xfrm>
          <a:prstGeom prst="ellipse">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矩形 259"/>
          <p:cNvSpPr>
            <a:spLocks noChangeArrowheads="1"/>
          </p:cNvSpPr>
          <p:nvPr/>
        </p:nvSpPr>
        <p:spPr bwMode="auto">
          <a:xfrm>
            <a:off x="2597150" y="2867409"/>
            <a:ext cx="7664450" cy="1477328"/>
          </a:xfrm>
          <a:prstGeom prst="rect">
            <a:avLst/>
          </a:prstGeom>
          <a:noFill/>
          <a:ln>
            <a:noFill/>
          </a:ln>
          <a:effec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b="1" dirty="0">
                <a:solidFill>
                  <a:schemeClr val="tx1">
                    <a:lumMod val="65000"/>
                    <a:lumOff val="35000"/>
                  </a:schemeClr>
                </a:solidFill>
                <a:latin typeface="Arial" panose="020B0604020202020204" pitchFamily="34" charset="0"/>
                <a:cs typeface="Arial" panose="020B0604020202020204" pitchFamily="34" charset="0"/>
              </a:rPr>
              <a:t>THANK YOU</a:t>
            </a:r>
            <a:endParaRPr lang="en-US" altLang="zh-CN" sz="7200" b="1"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7746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out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anim calcmode="lin" valueType="num">
                                      <p:cBhvr>
                                        <p:cTn id="1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6"/>
                                        </p:tgtEl>
                                      </p:cBhvr>
                                    </p:animEffect>
                                  </p:childTnLst>
                                </p:cTn>
                              </p:par>
                            </p:childTnLst>
                          </p:cTn>
                        </p:par>
                        <p:par>
                          <p:cTn id="22" fill="hold">
                            <p:stCondLst>
                              <p:cond delay="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6"/>
                                        </p:tgtEl>
                                      </p:cBhvr>
                                    </p:animEffect>
                                    <p:animScale>
                                      <p:cBhvr>
                                        <p:cTn id="25" dur="250" autoRev="1" fill="hold"/>
                                        <p:tgtEl>
                                          <p:spTgt spid="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P spid="46" grpId="0"/>
      <p:bldP spid="4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MH_Entry_1"/>
          <p:cNvSpPr/>
          <p:nvPr>
            <p:custDataLst>
              <p:tags r:id="rId2"/>
            </p:custDataLst>
          </p:nvPr>
        </p:nvSpPr>
        <p:spPr>
          <a:xfrm flipH="1">
            <a:off x="4237613" y="2805022"/>
            <a:ext cx="4928066" cy="579303"/>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项目文档确定及出发面谈</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MH_Number_1"/>
          <p:cNvSpPr/>
          <p:nvPr>
            <p:custDataLst>
              <p:tags r:id="rId3"/>
            </p:custDataLst>
          </p:nvPr>
        </p:nvSpPr>
        <p:spPr>
          <a:xfrm flipH="1">
            <a:off x="3333580" y="2790830"/>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3" name="MH_Entry_2"/>
          <p:cNvSpPr/>
          <p:nvPr>
            <p:custDataLst>
              <p:tags r:id="rId4"/>
            </p:custDataLst>
          </p:nvPr>
        </p:nvSpPr>
        <p:spPr>
          <a:xfrm flipH="1">
            <a:off x="4237613" y="3886034"/>
            <a:ext cx="4928066" cy="579303"/>
          </a:xfrm>
          <a:prstGeom prst="roundRect">
            <a:avLst>
              <a:gd name="adj" fmla="val 23973"/>
            </a:avLst>
          </a:prstGeom>
          <a:solidFill>
            <a:schemeClr val="accent2"/>
          </a:solidFill>
          <a:ln w="25400" cap="flat" cmpd="sng" algn="ctr">
            <a:noFill/>
            <a:prstDash val="solid"/>
          </a:ln>
          <a:effectLst/>
        </p:spPr>
        <p:txBody>
          <a:bodyPr wrap="square" lIns="0" tIns="0" rIns="0" bIns="0" anchor="ctr">
            <a:noAutofit/>
          </a:bodyPr>
          <a:lstStyle/>
          <a:p>
            <a:pPr lvl="0"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面谈需求文档</a:t>
            </a:r>
          </a:p>
        </p:txBody>
      </p:sp>
      <p:sp>
        <p:nvSpPr>
          <p:cNvPr id="24" name="MH_Number_2"/>
          <p:cNvSpPr/>
          <p:nvPr>
            <p:custDataLst>
              <p:tags r:id="rId5"/>
            </p:custDataLst>
          </p:nvPr>
        </p:nvSpPr>
        <p:spPr>
          <a:xfrm flipH="1">
            <a:off x="3333580" y="3871842"/>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2"/>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5" name="MH_Entry_3"/>
          <p:cNvSpPr/>
          <p:nvPr>
            <p:custDataLst>
              <p:tags r:id="rId6"/>
            </p:custDataLst>
          </p:nvPr>
        </p:nvSpPr>
        <p:spPr>
          <a:xfrm flipH="1">
            <a:off x="4237613" y="4967046"/>
            <a:ext cx="4928066" cy="579303"/>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lvl="0"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总结</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3"/>
          <p:cNvSpPr/>
          <p:nvPr>
            <p:custDataLst>
              <p:tags r:id="rId7"/>
            </p:custDataLst>
          </p:nvPr>
        </p:nvSpPr>
        <p:spPr>
          <a:xfrm flipH="1">
            <a:off x="3333580" y="4952854"/>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2" name="MH_Others_2"/>
          <p:cNvSpPr/>
          <p:nvPr>
            <p:custDataLst>
              <p:tags r:id="rId8"/>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txBox="1"/>
          <p:nvPr>
            <p:custDataLst>
              <p:tags r:id="rId9"/>
            </p:custDataLst>
          </p:nvPr>
        </p:nvSpPr>
        <p:spPr>
          <a:xfrm>
            <a:off x="1460823" y="727718"/>
            <a:ext cx="1141729" cy="615553"/>
          </a:xfrm>
          <a:prstGeom prst="rect">
            <a:avLst/>
          </a:prstGeom>
          <a:noFill/>
        </p:spPr>
        <p:txBody>
          <a:bodyPr vert="horz" wrap="square" lIns="0" tIns="0" rIns="0" bIns="0" rtlCol="0" anchor="ctr" anchorCtr="0">
            <a:spAutoFit/>
          </a:bodyPr>
          <a:lstStyle/>
          <a:p>
            <a:pPr algn="r"/>
            <a:r>
              <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4" name="MH_Others_2"/>
          <p:cNvSpPr txBox="1"/>
          <p:nvPr>
            <p:custDataLst>
              <p:tags r:id="rId10"/>
            </p:custDataLst>
          </p:nvPr>
        </p:nvSpPr>
        <p:spPr>
          <a:xfrm>
            <a:off x="352" y="1343271"/>
            <a:ext cx="2602199" cy="492443"/>
          </a:xfrm>
          <a:prstGeom prst="rect">
            <a:avLst/>
          </a:prstGeom>
          <a:noFill/>
        </p:spPr>
        <p:txBody>
          <a:bodyPr wrap="square" lIns="0" tIns="0" rIns="0" bIns="0">
            <a:spAutoFit/>
          </a:bodyPr>
          <a:lstStyle/>
          <a:p>
            <a:pPr algn="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6357272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500" fill="hold"/>
                                        <p:tgtEl>
                                          <p:spTgt spid="79"/>
                                        </p:tgtEl>
                                        <p:attrNameLst>
                                          <p:attrName>ppt_x</p:attrName>
                                        </p:attrNameLst>
                                      </p:cBhvr>
                                      <p:tavLst>
                                        <p:tav tm="0">
                                          <p:val>
                                            <p:strVal val="0-#ppt_w/2"/>
                                          </p:val>
                                        </p:tav>
                                        <p:tav tm="100000">
                                          <p:val>
                                            <p:strVal val="#ppt_x"/>
                                          </p:val>
                                        </p:tav>
                                      </p:tavLst>
                                    </p:anim>
                                    <p:anim calcmode="lin" valueType="num">
                                      <p:cBhvr additive="base">
                                        <p:cTn id="22" dur="500" fill="hold"/>
                                        <p:tgtEl>
                                          <p:spTgt spid="7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0-#ppt_w/2"/>
                                          </p:val>
                                        </p:tav>
                                        <p:tav tm="100000">
                                          <p:val>
                                            <p:strVal val="#ppt_x"/>
                                          </p:val>
                                        </p:tav>
                                      </p:tavLst>
                                    </p:anim>
                                    <p:anim calcmode="lin" valueType="num">
                                      <p:cBhvr additive="base">
                                        <p:cTn id="26"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23" grpId="0" animBg="1"/>
      <p:bldP spid="24" grpId="0" animBg="1"/>
      <p:bldP spid="25" grpId="0" animBg="1"/>
      <p:bldP spid="26" grpId="0" animBg="1"/>
      <p:bldP spid="22" grpId="0" animBg="1"/>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1</a:t>
            </a:r>
          </a:p>
        </p:txBody>
      </p:sp>
      <p:sp>
        <p:nvSpPr>
          <p:cNvPr id="8" name="MH_Entry_1"/>
          <p:cNvSpPr/>
          <p:nvPr>
            <p:custDataLst>
              <p:tags r:id="rId5"/>
            </p:custDataLst>
          </p:nvPr>
        </p:nvSpPr>
        <p:spPr>
          <a:xfrm>
            <a:off x="3651685" y="3774120"/>
            <a:ext cx="5555380"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项目文档初稿及出发面谈</a:t>
            </a:r>
            <a:endParaRPr lang="en-US" altLang="zh-CN" sz="3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138697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88815" y="519981"/>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调研文档</a:t>
            </a:r>
            <a:endParaRPr lang="en-US" altLang="zh-CN"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1676847" y="2032149"/>
            <a:ext cx="3384328" cy="141141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20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为了更好的了解客户的需求，在我们全组的努力下完成了对教育培训学校网站的调研</a:t>
            </a:r>
            <a:r>
              <a:rPr lang="zh-CN" altLang="en-US" sz="24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24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pic>
        <p:nvPicPr>
          <p:cNvPr id="2" name="图片 1">
            <a:extLst>
              <a:ext uri="{FF2B5EF4-FFF2-40B4-BE49-F238E27FC236}">
                <a16:creationId xmlns:a16="http://schemas.microsoft.com/office/drawing/2014/main" id="{99649102-F634-4E53-A467-5A14222238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39749" y="519981"/>
            <a:ext cx="4585140" cy="6518020"/>
          </a:xfrm>
          <a:prstGeom prst="rect">
            <a:avLst/>
          </a:prstGeom>
        </p:spPr>
      </p:pic>
    </p:spTree>
    <p:extLst>
      <p:ext uri="{BB962C8B-B14F-4D97-AF65-F5344CB8AC3E}">
        <p14:creationId xmlns:p14="http://schemas.microsoft.com/office/powerpoint/2010/main" val="782224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矩形 76">
            <a:extLst>
              <a:ext uri="{FF2B5EF4-FFF2-40B4-BE49-F238E27FC236}">
                <a16:creationId xmlns:a16="http://schemas.microsoft.com/office/drawing/2014/main" id="{8B177448-3505-4CD4-9FFC-01AFDF687EB4}"/>
              </a:ext>
            </a:extLst>
          </p:cNvPr>
          <p:cNvSpPr/>
          <p:nvPr/>
        </p:nvSpPr>
        <p:spPr>
          <a:xfrm>
            <a:off x="884759" y="519981"/>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需求文档初稿</a:t>
            </a:r>
            <a:endParaRPr lang="en-US" altLang="zh-CN"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pic>
        <p:nvPicPr>
          <p:cNvPr id="12" name="图片 11">
            <a:extLst>
              <a:ext uri="{FF2B5EF4-FFF2-40B4-BE49-F238E27FC236}">
                <a16:creationId xmlns:a16="http://schemas.microsoft.com/office/drawing/2014/main" id="{ECFF58AB-F65C-4CAF-8FE6-2E4D6D5CFF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775" y="1672109"/>
            <a:ext cx="2951670" cy="4187361"/>
          </a:xfrm>
          <a:prstGeom prst="rect">
            <a:avLst/>
          </a:prstGeom>
        </p:spPr>
      </p:pic>
      <p:pic>
        <p:nvPicPr>
          <p:cNvPr id="14" name="图片 13">
            <a:extLst>
              <a:ext uri="{FF2B5EF4-FFF2-40B4-BE49-F238E27FC236}">
                <a16:creationId xmlns:a16="http://schemas.microsoft.com/office/drawing/2014/main" id="{89A814FA-3D17-4B29-8115-FCB22BD44B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652" y="1672109"/>
            <a:ext cx="3353446" cy="4752040"/>
          </a:xfrm>
          <a:prstGeom prst="rect">
            <a:avLst/>
          </a:prstGeom>
        </p:spPr>
      </p:pic>
      <p:sp>
        <p:nvSpPr>
          <p:cNvPr id="24" name="文本框 23">
            <a:extLst>
              <a:ext uri="{FF2B5EF4-FFF2-40B4-BE49-F238E27FC236}">
                <a16:creationId xmlns:a16="http://schemas.microsoft.com/office/drawing/2014/main" id="{2CB44942-4117-4E0D-ADBC-56F1184B5E0F}"/>
              </a:ext>
            </a:extLst>
          </p:cNvPr>
          <p:cNvSpPr txBox="1"/>
          <p:nvPr/>
        </p:nvSpPr>
        <p:spPr>
          <a:xfrm>
            <a:off x="8805639" y="2739162"/>
            <a:ext cx="3240360" cy="1754326"/>
          </a:xfrm>
          <a:prstGeom prst="rect">
            <a:avLst/>
          </a:prstGeom>
          <a:noFill/>
        </p:spPr>
        <p:txBody>
          <a:bodyPr wrap="square" rtlCol="0">
            <a:spAutoFit/>
          </a:bodyPr>
          <a:lstStyle/>
          <a:p>
            <a:r>
              <a:rPr lang="zh-CN" altLang="en-US" dirty="0"/>
              <a:t>为了更好的与客户交流，我们先制作了一份需求文档，文档分为了八个部分，分别是网站的概述、导航、首页栏目、分页栏目和内容、</a:t>
            </a:r>
            <a:r>
              <a:rPr lang="en-US" altLang="zh-CN" dirty="0"/>
              <a:t>banner</a:t>
            </a:r>
            <a:r>
              <a:rPr lang="zh-CN" altLang="en-US" dirty="0"/>
              <a:t>、功能、网站结构图以及签字确认。</a:t>
            </a:r>
          </a:p>
        </p:txBody>
      </p:sp>
    </p:spTree>
    <p:extLst>
      <p:ext uri="{BB962C8B-B14F-4D97-AF65-F5344CB8AC3E}">
        <p14:creationId xmlns:p14="http://schemas.microsoft.com/office/powerpoint/2010/main" val="1907560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right)">
                                      <p:cBhvr>
                                        <p:cTn id="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4D8665A-5A7E-41DE-A4F4-B0EA396B3AB4}"/>
              </a:ext>
            </a:extLst>
          </p:cNvPr>
          <p:cNvSpPr/>
          <p:nvPr/>
        </p:nvSpPr>
        <p:spPr>
          <a:xfrm>
            <a:off x="1244799" y="519981"/>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出发面谈</a:t>
            </a:r>
            <a:endParaRPr lang="en-US" altLang="zh-CN"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pic>
        <p:nvPicPr>
          <p:cNvPr id="8" name="图片 7">
            <a:extLst>
              <a:ext uri="{FF2B5EF4-FFF2-40B4-BE49-F238E27FC236}">
                <a16:creationId xmlns:a16="http://schemas.microsoft.com/office/drawing/2014/main" id="{B6AE6C71-BDE2-40DB-8641-83AFF4C854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5359" y="288032"/>
            <a:ext cx="4437724" cy="3328293"/>
          </a:xfrm>
          <a:prstGeom prst="rect">
            <a:avLst/>
          </a:prstGeom>
        </p:spPr>
      </p:pic>
      <p:pic>
        <p:nvPicPr>
          <p:cNvPr id="10" name="图片 9">
            <a:extLst>
              <a:ext uri="{FF2B5EF4-FFF2-40B4-BE49-F238E27FC236}">
                <a16:creationId xmlns:a16="http://schemas.microsoft.com/office/drawing/2014/main" id="{23BDBB99-251E-4B10-AC68-9438A44A96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5359" y="3751462"/>
            <a:ext cx="4437724" cy="3328293"/>
          </a:xfrm>
          <a:prstGeom prst="rect">
            <a:avLst/>
          </a:prstGeom>
        </p:spPr>
      </p:pic>
      <p:sp>
        <p:nvSpPr>
          <p:cNvPr id="11" name="文本框 10">
            <a:extLst>
              <a:ext uri="{FF2B5EF4-FFF2-40B4-BE49-F238E27FC236}">
                <a16:creationId xmlns:a16="http://schemas.microsoft.com/office/drawing/2014/main" id="{FEBC2F8A-66C2-443B-803B-3D488DB74E7A}"/>
              </a:ext>
            </a:extLst>
          </p:cNvPr>
          <p:cNvSpPr txBox="1"/>
          <p:nvPr/>
        </p:nvSpPr>
        <p:spPr>
          <a:xfrm>
            <a:off x="1460823" y="3016160"/>
            <a:ext cx="3744416" cy="1200329"/>
          </a:xfrm>
          <a:prstGeom prst="rect">
            <a:avLst/>
          </a:prstGeom>
          <a:noFill/>
        </p:spPr>
        <p:txBody>
          <a:bodyPr wrap="square" rtlCol="0">
            <a:spAutoFit/>
          </a:bodyPr>
          <a:lstStyle/>
          <a:p>
            <a:r>
              <a:rPr lang="zh-CN" altLang="en-US" dirty="0"/>
              <a:t>在</a:t>
            </a:r>
            <a:r>
              <a:rPr lang="en-US" altLang="zh-CN" dirty="0"/>
              <a:t>10</a:t>
            </a:r>
            <a:r>
              <a:rPr lang="zh-CN" altLang="en-US" dirty="0"/>
              <a:t>月</a:t>
            </a:r>
            <a:r>
              <a:rPr lang="en-US" altLang="zh-CN" dirty="0"/>
              <a:t>9</a:t>
            </a:r>
            <a:r>
              <a:rPr lang="zh-CN" altLang="en-US" dirty="0"/>
              <a:t>日的下午，我们去之前</a:t>
            </a:r>
            <a:r>
              <a:rPr lang="en-US" altLang="zh-CN" dirty="0"/>
              <a:t>2</a:t>
            </a:r>
            <a:r>
              <a:rPr lang="zh-CN" altLang="en-US" dirty="0"/>
              <a:t>个小时给那位负责人发了信息，但是一直没有等到回复，我们就直接过去了。</a:t>
            </a:r>
          </a:p>
        </p:txBody>
      </p:sp>
    </p:spTree>
    <p:extLst>
      <p:ext uri="{BB962C8B-B14F-4D97-AF65-F5344CB8AC3E}">
        <p14:creationId xmlns:p14="http://schemas.microsoft.com/office/powerpoint/2010/main" val="268548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BE5DAC8-BD52-4F58-98B1-7F2CC77D62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751" y="1600101"/>
            <a:ext cx="5901886" cy="4426415"/>
          </a:xfrm>
          <a:prstGeom prst="rect">
            <a:avLst/>
          </a:prstGeom>
        </p:spPr>
      </p:pic>
      <p:sp>
        <p:nvSpPr>
          <p:cNvPr id="4" name="矩形 3">
            <a:extLst>
              <a:ext uri="{FF2B5EF4-FFF2-40B4-BE49-F238E27FC236}">
                <a16:creationId xmlns:a16="http://schemas.microsoft.com/office/drawing/2014/main" id="{6D1952B3-DFBF-45B0-A2CA-CE109F2584B2}"/>
              </a:ext>
            </a:extLst>
          </p:cNvPr>
          <p:cNvSpPr/>
          <p:nvPr/>
        </p:nvSpPr>
        <p:spPr>
          <a:xfrm>
            <a:off x="1244799" y="519981"/>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spcAft>
                <a:spcPts val="0"/>
              </a:spcAft>
            </a:pPr>
            <a:r>
              <a:rPr lang="zh-CN" altLang="en-US" sz="2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出发面谈</a:t>
            </a:r>
            <a:endParaRPr lang="en-US" altLang="zh-CN" sz="2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文本框 4">
            <a:extLst>
              <a:ext uri="{FF2B5EF4-FFF2-40B4-BE49-F238E27FC236}">
                <a16:creationId xmlns:a16="http://schemas.microsoft.com/office/drawing/2014/main" id="{9C2A54E6-EE92-4552-8C55-0F936B07D8F6}"/>
              </a:ext>
            </a:extLst>
          </p:cNvPr>
          <p:cNvSpPr txBox="1"/>
          <p:nvPr/>
        </p:nvSpPr>
        <p:spPr>
          <a:xfrm>
            <a:off x="7869535" y="2536205"/>
            <a:ext cx="3528392" cy="1200329"/>
          </a:xfrm>
          <a:prstGeom prst="rect">
            <a:avLst/>
          </a:prstGeom>
          <a:noFill/>
        </p:spPr>
        <p:txBody>
          <a:bodyPr wrap="square" rtlCol="0">
            <a:spAutoFit/>
          </a:bodyPr>
          <a:lstStyle/>
          <a:p>
            <a:r>
              <a:rPr lang="zh-CN" altLang="en-US" dirty="0"/>
              <a:t>我们到了之后和前台的老师说明以后，前台的老师就给我们打电话联系了那位负责人，然后让我们就坐在一边等一会。</a:t>
            </a:r>
          </a:p>
        </p:txBody>
      </p:sp>
    </p:spTree>
    <p:extLst>
      <p:ext uri="{BB962C8B-B14F-4D97-AF65-F5344CB8AC3E}">
        <p14:creationId xmlns:p14="http://schemas.microsoft.com/office/powerpoint/2010/main" val="405384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2</a:t>
            </a:r>
          </a:p>
        </p:txBody>
      </p:sp>
      <p:sp>
        <p:nvSpPr>
          <p:cNvPr id="8" name="MH_Entry_1"/>
          <p:cNvSpPr/>
          <p:nvPr>
            <p:custDataLst>
              <p:tags r:id="rId5"/>
            </p:custDataLst>
          </p:nvPr>
        </p:nvSpPr>
        <p:spPr>
          <a:xfrm>
            <a:off x="4330379" y="3752957"/>
            <a:ext cx="4125737"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面谈需求文档</a:t>
            </a:r>
            <a:endParaRPr lang="en-US" altLang="zh-CN" sz="3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4798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596727" y="3267928"/>
            <a:ext cx="5660526" cy="31683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r>
              <a:rPr lang="zh-CN" altLang="en-US" sz="1600" dirty="0">
                <a:latin typeface="Arial" panose="020B0604020202020204" pitchFamily="34" charset="0"/>
                <a:ea typeface="微软雅黑" panose="020B0503020204020204" pitchFamily="34" charset="-122"/>
                <a:cs typeface="Calibri" charset="0"/>
                <a:sym typeface="Arial" panose="020B0604020202020204" pitchFamily="34" charset="0"/>
              </a:rPr>
              <a:t>那位负责人来了以后，我们打开我们的对教育类网站的调研文档，并打开了调研的文档里面的网站，对网站里面我们认为为什么好为什么坏进行了说明，并询问她对于每一个网站的喜欢那些地方。</a:t>
            </a:r>
            <a:endParaRPr lang="es-ES" sz="1600" dirty="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面谈需求文档</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a:extLst>
              <a:ext uri="{FF2B5EF4-FFF2-40B4-BE49-F238E27FC236}">
                <a16:creationId xmlns:a16="http://schemas.microsoft.com/office/drawing/2014/main" id="{81AD1942-3B05-45CF-A55B-79805E21B94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61423" y="1421792"/>
            <a:ext cx="5400600" cy="3447975"/>
          </a:xfrm>
          <a:prstGeom prst="rect">
            <a:avLst/>
          </a:prstGeom>
        </p:spPr>
      </p:pic>
    </p:spTree>
    <p:extLst>
      <p:ext uri="{BB962C8B-B14F-4D97-AF65-F5344CB8AC3E}">
        <p14:creationId xmlns:p14="http://schemas.microsoft.com/office/powerpoint/2010/main" val="237237246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PASSING_SCORE" val="100.000000"/>
  <p:tag name="ISPRING_SCORM_ENDPOINT" val="&lt;endpoint&gt;&lt;enable&gt;0&lt;/enable&gt;&lt;lrs&gt;http://&lt;/lrs&gt;&lt;auth&gt;0&lt;/auth&gt;&lt;login&gt;&lt;/login&gt;&lt;password&gt;&lt;/password&gt;&lt;key&gt;&lt;/key&gt;&lt;name&gt;&lt;/name&gt;&lt;email&gt;&lt;/email&gt;&lt;/endpoint&gt;&#10;"/>
  <p:tag name="ISPRING_PRESENTATION_TITLE" val="bt249"/>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14.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19.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AUTOCOLOR" val="TRUE"/>
  <p:tag name="MH_TYPE" val="CONTENTS"/>
  <p:tag name="ID" val="545820"/>
</p:tagLst>
</file>

<file path=ppt/tags/tag20.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24.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heme/theme1.xml><?xml version="1.0" encoding="utf-8"?>
<a:theme xmlns:a="http://schemas.openxmlformats.org/drawingml/2006/main" name="第一PPT，www.1ppt.com">
  <a:themeElements>
    <a:clrScheme name="自定义 28">
      <a:dk1>
        <a:sysClr val="windowText" lastClr="000000"/>
      </a:dk1>
      <a:lt1>
        <a:sysClr val="window" lastClr="FFFFFF"/>
      </a:lt1>
      <a:dk2>
        <a:srgbClr val="44546A"/>
      </a:dk2>
      <a:lt2>
        <a:srgbClr val="E7E6E6"/>
      </a:lt2>
      <a:accent1>
        <a:srgbClr val="DC5B3E"/>
      </a:accent1>
      <a:accent2>
        <a:srgbClr val="FF9900"/>
      </a:accent2>
      <a:accent3>
        <a:srgbClr val="DC5B3E"/>
      </a:accent3>
      <a:accent4>
        <a:srgbClr val="FF9900"/>
      </a:accent4>
      <a:accent5>
        <a:srgbClr val="DC5B3E"/>
      </a:accent5>
      <a:accent6>
        <a:srgbClr val="FF9900"/>
      </a:accent6>
      <a:hlink>
        <a:srgbClr val="DC5B3E"/>
      </a:hlink>
      <a:folHlink>
        <a:srgbClr val="FF99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478</Words>
  <Application>Microsoft Office PowerPoint</Application>
  <PresentationFormat>自定义</PresentationFormat>
  <Paragraphs>89</Paragraphs>
  <Slides>16</Slides>
  <Notes>12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等线</vt:lpstr>
      <vt:lpstr>宋体</vt:lpstr>
      <vt:lpstr>微软雅黑</vt:lpstr>
      <vt:lpstr>Arial</vt:lpstr>
      <vt:lpstr>Calibri</vt:lpstr>
      <vt:lpstr>Calibri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开题报告</dc:title>
  <dc:creator/>
  <cp:keywords>www.1ppt.com</cp:keywords>
  <cp:lastModifiedBy/>
  <cp:revision>1</cp:revision>
  <dcterms:created xsi:type="dcterms:W3CDTF">2016-12-04T14:38:08Z</dcterms:created>
  <dcterms:modified xsi:type="dcterms:W3CDTF">2019-10-10T14:01:46Z</dcterms:modified>
</cp:coreProperties>
</file>