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256" r:id="rId4"/>
    <p:sldId id="257" r:id="rId5"/>
    <p:sldId id="278" r:id="rId6"/>
    <p:sldId id="266" r:id="rId7"/>
    <p:sldId id="279" r:id="rId8"/>
    <p:sldId id="267" r:id="rId9"/>
    <p:sldId id="280" r:id="rId10"/>
    <p:sldId id="260" r:id="rId11"/>
    <p:sldId id="281" r:id="rId12"/>
    <p:sldId id="283" r:id="rId13"/>
    <p:sldId id="282" r:id="rId14"/>
    <p:sldId id="284" r:id="rId15"/>
    <p:sldId id="286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2060"/>
    <a:srgbClr val="93634C"/>
    <a:srgbClr val="94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5633"/>
  </p:normalViewPr>
  <p:slideViewPr>
    <p:cSldViewPr showGuides="1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E4E1D3-066B-43D9-A7B0-3CF1C66A893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406705-5AFA-43FC-A2E3-02466AAE952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image" Target="../media/image1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>
            <p:custDataLst>
              <p:tags r:id="rId2"/>
            </p:custDataLst>
          </p:nvPr>
        </p:nvSpPr>
        <p:spPr>
          <a:xfrm>
            <a:off x="1" y="6001554"/>
            <a:ext cx="7315199" cy="856445"/>
          </a:xfrm>
          <a:custGeom>
            <a:avLst/>
            <a:gdLst>
              <a:gd name="connsiteX0" fmla="*/ 8420100 w 12251443"/>
              <a:gd name="connsiteY0" fmla="*/ 0 h 4076700"/>
              <a:gd name="connsiteX1" fmla="*/ 12251443 w 12251443"/>
              <a:gd name="connsiteY1" fmla="*/ 4076700 h 4076700"/>
              <a:gd name="connsiteX2" fmla="*/ 0 w 12251443"/>
              <a:gd name="connsiteY2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1443" h="4076700">
                <a:moveTo>
                  <a:pt x="8420100" y="0"/>
                </a:moveTo>
                <a:lnTo>
                  <a:pt x="12251443" y="4076700"/>
                </a:lnTo>
                <a:lnTo>
                  <a:pt x="0" y="4076700"/>
                </a:lnTo>
                <a:close/>
              </a:path>
            </a:pathLst>
          </a:custGeom>
          <a:solidFill>
            <a:schemeClr val="tx2"/>
          </a:solidFill>
          <a:ln w="200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0"/>
            <a:ext cx="2907792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481965" y="3197860"/>
            <a:ext cx="5522147" cy="715645"/>
          </a:xfrm>
        </p:spPr>
        <p:txBody>
          <a:bodyPr tIns="0" bIns="46800"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481965" y="1602106"/>
            <a:ext cx="5522147" cy="1520190"/>
          </a:xfrm>
        </p:spPr>
        <p:txBody>
          <a:bodyPr lIns="0" bIns="46800" anchor="b">
            <a:normAutofit/>
          </a:bodyPr>
          <a:lstStyle>
            <a:lvl1pPr algn="l">
              <a:defRPr sz="6600" b="1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481965" y="4490211"/>
            <a:ext cx="2090261" cy="337906"/>
          </a:xfrm>
        </p:spPr>
        <p:txBody>
          <a:bodyPr vert="horz" bIns="46800" anchor="ctr">
            <a:normAutofit/>
          </a:bodyPr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11"/>
            </p:custDataLst>
          </p:nvPr>
        </p:nvSpPr>
        <p:spPr>
          <a:xfrm>
            <a:off x="481965" y="4917989"/>
            <a:ext cx="2090261" cy="337906"/>
          </a:xfrm>
        </p:spPr>
        <p:txBody>
          <a:bodyPr vert="horz" bIns="46800" anchor="ctr">
            <a:normAutofit/>
          </a:bodyPr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-1" y="-3"/>
            <a:ext cx="9144001" cy="6858002"/>
            <a:chOff x="-1" y="-3"/>
            <a:chExt cx="12192001" cy="6858002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>
              <a:off x="-1" y="6112516"/>
              <a:ext cx="12192001" cy="745483"/>
            </a:xfrm>
            <a:custGeom>
              <a:avLst/>
              <a:gdLst>
                <a:gd name="connsiteX0" fmla="*/ 8420100 w 12251443"/>
                <a:gd name="connsiteY0" fmla="*/ 0 h 4076700"/>
                <a:gd name="connsiteX1" fmla="*/ 12251443 w 12251443"/>
                <a:gd name="connsiteY1" fmla="*/ 4076700 h 4076700"/>
                <a:gd name="connsiteX2" fmla="*/ 0 w 12251443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1443" h="4076700">
                  <a:moveTo>
                    <a:pt x="8420100" y="0"/>
                  </a:moveTo>
                  <a:lnTo>
                    <a:pt x="12251443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chemeClr val="tx2"/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 userDrawn="1">
              <p:custDataLst>
                <p:tags r:id="rId4"/>
              </p:custDataLst>
            </p:nvPr>
          </p:nvGrpSpPr>
          <p:grpSpPr>
            <a:xfrm rot="5400000" flipH="1">
              <a:off x="565272" y="-565276"/>
              <a:ext cx="441963" cy="1572509"/>
              <a:chOff x="10769601" y="321897"/>
              <a:chExt cx="1422400" cy="6094253"/>
            </a:xfrm>
          </p:grpSpPr>
          <p:sp>
            <p:nvSpPr>
              <p:cNvPr id="7" name="任意多边形: 形状 6"/>
              <p:cNvSpPr/>
              <p:nvPr userDrawn="1">
                <p:custDataLst>
                  <p:tags r:id="rId5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任意多边形: 形状 7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任意多边形: 形状 8"/>
          <p:cNvSpPr/>
          <p:nvPr userDrawn="1">
            <p:custDataLst>
              <p:tags r:id="rId7"/>
            </p:custDataLst>
          </p:nvPr>
        </p:nvSpPr>
        <p:spPr>
          <a:xfrm>
            <a:off x="1" y="5669280"/>
            <a:ext cx="9143999" cy="1188720"/>
          </a:xfrm>
          <a:custGeom>
            <a:avLst/>
            <a:gdLst>
              <a:gd name="connsiteX0" fmla="*/ 8420100 w 12251443"/>
              <a:gd name="connsiteY0" fmla="*/ 0 h 4076700"/>
              <a:gd name="connsiteX1" fmla="*/ 12251443 w 12251443"/>
              <a:gd name="connsiteY1" fmla="*/ 4076700 h 4076700"/>
              <a:gd name="connsiteX2" fmla="*/ 0 w 12251443"/>
              <a:gd name="connsiteY2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1443" h="4076700">
                <a:moveTo>
                  <a:pt x="8420100" y="0"/>
                </a:moveTo>
                <a:lnTo>
                  <a:pt x="12251443" y="4076700"/>
                </a:lnTo>
                <a:lnTo>
                  <a:pt x="0" y="4076700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 w="200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/>
          <p:cNvSpPr/>
          <p:nvPr>
            <p:custDataLst>
              <p:tags r:id="rId2"/>
            </p:custDataLst>
          </p:nvPr>
        </p:nvSpPr>
        <p:spPr>
          <a:xfrm rot="5400000">
            <a:off x="-1674029" y="2232037"/>
            <a:ext cx="5203193" cy="2473515"/>
          </a:xfrm>
          <a:custGeom>
            <a:avLst/>
            <a:gdLst>
              <a:gd name="connsiteX0" fmla="*/ 8420100 w 12251443"/>
              <a:gd name="connsiteY0" fmla="*/ 0 h 4076700"/>
              <a:gd name="connsiteX1" fmla="*/ 12251443 w 12251443"/>
              <a:gd name="connsiteY1" fmla="*/ 4076700 h 4076700"/>
              <a:gd name="connsiteX2" fmla="*/ 0 w 12251443"/>
              <a:gd name="connsiteY2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1443" h="4076700">
                <a:moveTo>
                  <a:pt x="8420100" y="0"/>
                </a:moveTo>
                <a:lnTo>
                  <a:pt x="12251443" y="4076700"/>
                </a:lnTo>
                <a:lnTo>
                  <a:pt x="0" y="407670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 w="200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任意多边形: 形状 23"/>
          <p:cNvSpPr/>
          <p:nvPr>
            <p:custDataLst>
              <p:tags r:id="rId3"/>
            </p:custDataLst>
          </p:nvPr>
        </p:nvSpPr>
        <p:spPr>
          <a:xfrm rot="5400000">
            <a:off x="-1346010" y="1794677"/>
            <a:ext cx="4360463" cy="2224591"/>
          </a:xfrm>
          <a:custGeom>
            <a:avLst/>
            <a:gdLst>
              <a:gd name="connsiteX0" fmla="*/ 8420100 w 12251443"/>
              <a:gd name="connsiteY0" fmla="*/ 0 h 4076700"/>
              <a:gd name="connsiteX1" fmla="*/ 12251443 w 12251443"/>
              <a:gd name="connsiteY1" fmla="*/ 4076700 h 4076700"/>
              <a:gd name="connsiteX2" fmla="*/ 0 w 12251443"/>
              <a:gd name="connsiteY2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1443" h="4076700">
                <a:moveTo>
                  <a:pt x="8420100" y="0"/>
                </a:moveTo>
                <a:lnTo>
                  <a:pt x="12251443" y="4076700"/>
                </a:lnTo>
                <a:lnTo>
                  <a:pt x="0" y="4076700"/>
                </a:lnTo>
                <a:close/>
              </a:path>
            </a:pathLst>
          </a:custGeom>
          <a:solidFill>
            <a:schemeClr val="accent6">
              <a:alpha val="82000"/>
            </a:schemeClr>
          </a:solidFill>
          <a:ln w="200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795293" y="3205829"/>
            <a:ext cx="4571100" cy="995907"/>
          </a:xfrm>
          <a:ln>
            <a:noFill/>
          </a:ln>
        </p:spPr>
        <p:txBody>
          <a:bodyPr bIns="46800" anchor="b">
            <a:normAutofit/>
          </a:bodyPr>
          <a:lstStyle>
            <a:lvl1pPr algn="ctr">
              <a:defRPr sz="5400" b="1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2796137" y="4291889"/>
            <a:ext cx="4571100" cy="995907"/>
          </a:xfrm>
        </p:spPr>
        <p:txBody>
          <a:bodyPr bIns="4680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-1" y="-3"/>
            <a:ext cx="9144001" cy="6858002"/>
            <a:chOff x="-1" y="-3"/>
            <a:chExt cx="12192001" cy="6858002"/>
          </a:xfrm>
        </p:grpSpPr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>
            <a:xfrm>
              <a:off x="-1" y="6112516"/>
              <a:ext cx="12192001" cy="745483"/>
            </a:xfrm>
            <a:custGeom>
              <a:avLst/>
              <a:gdLst>
                <a:gd name="connsiteX0" fmla="*/ 8420100 w 12251443"/>
                <a:gd name="connsiteY0" fmla="*/ 0 h 4076700"/>
                <a:gd name="connsiteX1" fmla="*/ 12251443 w 12251443"/>
                <a:gd name="connsiteY1" fmla="*/ 4076700 h 4076700"/>
                <a:gd name="connsiteX2" fmla="*/ 0 w 12251443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1443" h="4076700">
                  <a:moveTo>
                    <a:pt x="8420100" y="0"/>
                  </a:moveTo>
                  <a:lnTo>
                    <a:pt x="12251443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chemeClr val="tx2"/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 userDrawn="1">
              <p:custDataLst>
                <p:tags r:id="rId4"/>
              </p:custDataLst>
            </p:nvPr>
          </p:nvGrpSpPr>
          <p:grpSpPr>
            <a:xfrm rot="5400000" flipH="1">
              <a:off x="565272" y="-565276"/>
              <a:ext cx="441963" cy="1572509"/>
              <a:chOff x="10769601" y="321897"/>
              <a:chExt cx="1422400" cy="6094253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>
            <a:off x="1" y="5669280"/>
            <a:ext cx="9143999" cy="1188720"/>
          </a:xfrm>
          <a:custGeom>
            <a:avLst/>
            <a:gdLst>
              <a:gd name="connsiteX0" fmla="*/ 8420100 w 12251443"/>
              <a:gd name="connsiteY0" fmla="*/ 0 h 4076700"/>
              <a:gd name="connsiteX1" fmla="*/ 12251443 w 12251443"/>
              <a:gd name="connsiteY1" fmla="*/ 4076700 h 4076700"/>
              <a:gd name="connsiteX2" fmla="*/ 0 w 12251443"/>
              <a:gd name="connsiteY2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1443" h="4076700">
                <a:moveTo>
                  <a:pt x="8420100" y="0"/>
                </a:moveTo>
                <a:lnTo>
                  <a:pt x="12251443" y="4076700"/>
                </a:lnTo>
                <a:lnTo>
                  <a:pt x="0" y="4076700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  <a:ln w="200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-1" y="-3"/>
            <a:ext cx="9144001" cy="6858002"/>
            <a:chOff x="-1" y="-3"/>
            <a:chExt cx="12192001" cy="6858002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>
              <a:off x="-1" y="6112516"/>
              <a:ext cx="12192001" cy="745483"/>
            </a:xfrm>
            <a:custGeom>
              <a:avLst/>
              <a:gdLst>
                <a:gd name="connsiteX0" fmla="*/ 8420100 w 12251443"/>
                <a:gd name="connsiteY0" fmla="*/ 0 h 4076700"/>
                <a:gd name="connsiteX1" fmla="*/ 12251443 w 12251443"/>
                <a:gd name="connsiteY1" fmla="*/ 4076700 h 4076700"/>
                <a:gd name="connsiteX2" fmla="*/ 0 w 12251443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1443" h="4076700">
                  <a:moveTo>
                    <a:pt x="8420100" y="0"/>
                  </a:moveTo>
                  <a:lnTo>
                    <a:pt x="12251443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chemeClr val="tx2"/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 userDrawn="1">
              <p:custDataLst>
                <p:tags r:id="rId4"/>
              </p:custDataLst>
            </p:nvPr>
          </p:nvGrpSpPr>
          <p:grpSpPr>
            <a:xfrm rot="5400000" flipH="1">
              <a:off x="565272" y="-565276"/>
              <a:ext cx="441963" cy="1572509"/>
              <a:chOff x="10769601" y="321897"/>
              <a:chExt cx="1422400" cy="6094253"/>
            </a:xfrm>
          </p:grpSpPr>
          <p:sp>
            <p:nvSpPr>
              <p:cNvPr id="19" name="任意多边形: 形状 18"/>
              <p:cNvSpPr/>
              <p:nvPr userDrawn="1">
                <p:custDataLst>
                  <p:tags r:id="rId5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任意多边形: 形状 19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1" y="-3"/>
            <a:ext cx="9144001" cy="6858002"/>
            <a:chOff x="-1" y="-3"/>
            <a:chExt cx="12192001" cy="6858002"/>
          </a:xfrm>
        </p:grpSpPr>
        <p:sp>
          <p:nvSpPr>
            <p:cNvPr id="9" name="任意多边形: 形状 8"/>
            <p:cNvSpPr/>
            <p:nvPr userDrawn="1">
              <p:custDataLst>
                <p:tags r:id="rId3"/>
              </p:custDataLst>
            </p:nvPr>
          </p:nvSpPr>
          <p:spPr>
            <a:xfrm>
              <a:off x="-1" y="6112516"/>
              <a:ext cx="12192001" cy="745483"/>
            </a:xfrm>
            <a:custGeom>
              <a:avLst/>
              <a:gdLst>
                <a:gd name="connsiteX0" fmla="*/ 8420100 w 12251443"/>
                <a:gd name="connsiteY0" fmla="*/ 0 h 4076700"/>
                <a:gd name="connsiteX1" fmla="*/ 12251443 w 12251443"/>
                <a:gd name="connsiteY1" fmla="*/ 4076700 h 4076700"/>
                <a:gd name="connsiteX2" fmla="*/ 0 w 12251443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1443" h="4076700">
                  <a:moveTo>
                    <a:pt x="8420100" y="0"/>
                  </a:moveTo>
                  <a:lnTo>
                    <a:pt x="12251443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chemeClr val="tx2"/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 userDrawn="1">
              <p:custDataLst>
                <p:tags r:id="rId4"/>
              </p:custDataLst>
            </p:nvPr>
          </p:nvGrpSpPr>
          <p:grpSpPr>
            <a:xfrm rot="5400000" flipH="1">
              <a:off x="565272" y="-565276"/>
              <a:ext cx="441963" cy="1572509"/>
              <a:chOff x="10769601" y="321897"/>
              <a:chExt cx="1422400" cy="6094253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5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>
          <a:xfrm rot="16200000" flipH="1">
            <a:off x="7014873" y="1852633"/>
            <a:ext cx="3277180" cy="1308101"/>
          </a:xfrm>
          <a:custGeom>
            <a:avLst/>
            <a:gdLst>
              <a:gd name="connsiteX0" fmla="*/ 0 w 3209932"/>
              <a:gd name="connsiteY0" fmla="*/ 960944 h 960944"/>
              <a:gd name="connsiteX1" fmla="*/ 3209932 w 3209932"/>
              <a:gd name="connsiteY1" fmla="*/ 960944 h 960944"/>
              <a:gd name="connsiteX2" fmla="*/ 2206104 w 3209932"/>
              <a:gd name="connsiteY2" fmla="*/ 0 h 96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932" h="960944">
                <a:moveTo>
                  <a:pt x="0" y="960944"/>
                </a:moveTo>
                <a:lnTo>
                  <a:pt x="3209932" y="960944"/>
                </a:lnTo>
                <a:lnTo>
                  <a:pt x="2206104" y="0"/>
                </a:lnTo>
                <a:close/>
              </a:path>
            </a:pathLst>
          </a:custGeom>
          <a:solidFill>
            <a:schemeClr val="tx2">
              <a:alpha val="10000"/>
            </a:schemeClr>
          </a:solidFill>
          <a:ln w="200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-1" y="-3"/>
            <a:ext cx="9144001" cy="6858002"/>
            <a:chOff x="-1" y="-3"/>
            <a:chExt cx="12192001" cy="6858002"/>
          </a:xfrm>
        </p:grpSpPr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>
            <a:xfrm>
              <a:off x="-1" y="6112516"/>
              <a:ext cx="12192001" cy="745483"/>
            </a:xfrm>
            <a:custGeom>
              <a:avLst/>
              <a:gdLst>
                <a:gd name="connsiteX0" fmla="*/ 8420100 w 12251443"/>
                <a:gd name="connsiteY0" fmla="*/ 0 h 4076700"/>
                <a:gd name="connsiteX1" fmla="*/ 12251443 w 12251443"/>
                <a:gd name="connsiteY1" fmla="*/ 4076700 h 4076700"/>
                <a:gd name="connsiteX2" fmla="*/ 0 w 12251443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1443" h="4076700">
                  <a:moveTo>
                    <a:pt x="8420100" y="0"/>
                  </a:moveTo>
                  <a:lnTo>
                    <a:pt x="12251443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chemeClr val="tx2"/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 userDrawn="1">
              <p:custDataLst>
                <p:tags r:id="rId4"/>
              </p:custDataLst>
            </p:nvPr>
          </p:nvGrpSpPr>
          <p:grpSpPr>
            <a:xfrm rot="5400000" flipH="1">
              <a:off x="565272" y="-565276"/>
              <a:ext cx="441963" cy="1572509"/>
              <a:chOff x="10769601" y="321897"/>
              <a:chExt cx="1422400" cy="6094253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-1" y="-4"/>
            <a:ext cx="8924402" cy="6553804"/>
            <a:chOff x="-2" y="-4"/>
            <a:chExt cx="11899203" cy="6553804"/>
          </a:xfrm>
        </p:grpSpPr>
        <p:sp>
          <p:nvSpPr>
            <p:cNvPr id="20" name="矩形 1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 userDrawn="1">
              <p:custDataLst>
                <p:tags r:id="rId4"/>
              </p:custDataLst>
            </p:nvPr>
          </p:nvSpPr>
          <p:spPr>
            <a:xfrm>
              <a:off x="102741" y="5995063"/>
              <a:ext cx="11796460" cy="558737"/>
            </a:xfrm>
            <a:custGeom>
              <a:avLst/>
              <a:gdLst>
                <a:gd name="connsiteX0" fmla="*/ 8420100 w 12251443"/>
                <a:gd name="connsiteY0" fmla="*/ 0 h 4076700"/>
                <a:gd name="connsiteX1" fmla="*/ 12251443 w 12251443"/>
                <a:gd name="connsiteY1" fmla="*/ 4076700 h 4076700"/>
                <a:gd name="connsiteX2" fmla="*/ 0 w 12251443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1443" h="4076700">
                  <a:moveTo>
                    <a:pt x="8420100" y="0"/>
                  </a:moveTo>
                  <a:lnTo>
                    <a:pt x="12251443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chemeClr val="tx2"/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 userDrawn="1">
              <p:custDataLst>
                <p:tags r:id="rId5"/>
              </p:custDataLst>
            </p:nvPr>
          </p:nvGrpSpPr>
          <p:grpSpPr>
            <a:xfrm rot="5400000" flipH="1">
              <a:off x="1222088" y="-1222094"/>
              <a:ext cx="955500" cy="3399679"/>
              <a:chOff x="10769601" y="321897"/>
              <a:chExt cx="1422400" cy="6094253"/>
            </a:xfrm>
          </p:grpSpPr>
          <p:sp>
            <p:nvSpPr>
              <p:cNvPr id="23" name="任意多边形: 形状 22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任意多边形: 形状 23"/>
              <p:cNvSpPr/>
              <p:nvPr userDrawn="1">
                <p:custDataLst>
                  <p:tags r:id="rId7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-1" y="-4"/>
            <a:ext cx="8924402" cy="6553804"/>
            <a:chOff x="-2" y="-4"/>
            <a:chExt cx="11899203" cy="6553804"/>
          </a:xfrm>
        </p:grpSpPr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>
              <a:off x="102741" y="5995063"/>
              <a:ext cx="11796460" cy="558737"/>
            </a:xfrm>
            <a:custGeom>
              <a:avLst/>
              <a:gdLst>
                <a:gd name="connsiteX0" fmla="*/ 8420100 w 12251443"/>
                <a:gd name="connsiteY0" fmla="*/ 0 h 4076700"/>
                <a:gd name="connsiteX1" fmla="*/ 12251443 w 12251443"/>
                <a:gd name="connsiteY1" fmla="*/ 4076700 h 4076700"/>
                <a:gd name="connsiteX2" fmla="*/ 0 w 12251443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1443" h="4076700">
                  <a:moveTo>
                    <a:pt x="8420100" y="0"/>
                  </a:moveTo>
                  <a:lnTo>
                    <a:pt x="12251443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chemeClr val="tx2"/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 userDrawn="1">
              <p:custDataLst>
                <p:tags r:id="rId5"/>
              </p:custDataLst>
            </p:nvPr>
          </p:nvGrpSpPr>
          <p:grpSpPr>
            <a:xfrm rot="5400000" flipH="1">
              <a:off x="1222088" y="-1222094"/>
              <a:ext cx="955500" cy="3399679"/>
              <a:chOff x="10769601" y="321897"/>
              <a:chExt cx="1422400" cy="6094253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7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>
            <p:custDataLst>
              <p:tags r:id="rId2"/>
            </p:custDataLst>
          </p:nvPr>
        </p:nvSpPr>
        <p:spPr>
          <a:xfrm>
            <a:off x="2582381" y="1756249"/>
            <a:ext cx="4442567" cy="3500944"/>
          </a:xfrm>
          <a:prstGeom prst="frame">
            <a:avLst>
              <a:gd name="adj1" fmla="val 20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7792" cy="6858000"/>
          </a:xfrm>
          <a:prstGeom prst="rect">
            <a:avLst/>
          </a:prstGeom>
        </p:spPr>
      </p:pic>
      <p:sp>
        <p:nvSpPr>
          <p:cNvPr id="25" name="任意多边形: 形状 24"/>
          <p:cNvSpPr/>
          <p:nvPr>
            <p:custDataLst>
              <p:tags r:id="rId5"/>
            </p:custDataLst>
          </p:nvPr>
        </p:nvSpPr>
        <p:spPr>
          <a:xfrm>
            <a:off x="2300686" y="1756249"/>
            <a:ext cx="607886" cy="3500944"/>
          </a:xfrm>
          <a:custGeom>
            <a:avLst/>
            <a:gdLst>
              <a:gd name="connsiteX0" fmla="*/ 0 w 810514"/>
              <a:gd name="connsiteY0" fmla="*/ 0 h 3500944"/>
              <a:gd name="connsiteX1" fmla="*/ 810514 w 810514"/>
              <a:gd name="connsiteY1" fmla="*/ 0 h 3500944"/>
              <a:gd name="connsiteX2" fmla="*/ 810514 w 810514"/>
              <a:gd name="connsiteY2" fmla="*/ 70649 h 3500944"/>
              <a:gd name="connsiteX3" fmla="*/ 70649 w 810514"/>
              <a:gd name="connsiteY3" fmla="*/ 70649 h 3500944"/>
              <a:gd name="connsiteX4" fmla="*/ 70649 w 810514"/>
              <a:gd name="connsiteY4" fmla="*/ 3430295 h 3500944"/>
              <a:gd name="connsiteX5" fmla="*/ 810514 w 810514"/>
              <a:gd name="connsiteY5" fmla="*/ 3430295 h 3500944"/>
              <a:gd name="connsiteX6" fmla="*/ 810514 w 810514"/>
              <a:gd name="connsiteY6" fmla="*/ 3500944 h 3500944"/>
              <a:gd name="connsiteX7" fmla="*/ 0 w 810514"/>
              <a:gd name="connsiteY7" fmla="*/ 3500944 h 350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514" h="3500944">
                <a:moveTo>
                  <a:pt x="0" y="0"/>
                </a:moveTo>
                <a:lnTo>
                  <a:pt x="810514" y="0"/>
                </a:lnTo>
                <a:lnTo>
                  <a:pt x="810514" y="70649"/>
                </a:lnTo>
                <a:lnTo>
                  <a:pt x="70649" y="70649"/>
                </a:lnTo>
                <a:lnTo>
                  <a:pt x="70649" y="3430295"/>
                </a:lnTo>
                <a:lnTo>
                  <a:pt x="810514" y="3430295"/>
                </a:lnTo>
                <a:lnTo>
                  <a:pt x="810514" y="3500944"/>
                </a:lnTo>
                <a:lnTo>
                  <a:pt x="0" y="35009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3139440" y="2505710"/>
            <a:ext cx="3640931" cy="1494790"/>
          </a:xfrm>
        </p:spPr>
        <p:txBody>
          <a:bodyPr lIns="0"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0" b="1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-1" y="-3"/>
            <a:ext cx="9144001" cy="6858002"/>
            <a:chOff x="-1" y="-3"/>
            <a:chExt cx="12192001" cy="6858002"/>
          </a:xfrm>
        </p:grpSpPr>
        <p:sp>
          <p:nvSpPr>
            <p:cNvPr id="14" name="任意多边形: 形状 13"/>
            <p:cNvSpPr/>
            <p:nvPr userDrawn="1">
              <p:custDataLst>
                <p:tags r:id="rId3"/>
              </p:custDataLst>
            </p:nvPr>
          </p:nvSpPr>
          <p:spPr>
            <a:xfrm>
              <a:off x="-1" y="6112516"/>
              <a:ext cx="12192001" cy="745483"/>
            </a:xfrm>
            <a:custGeom>
              <a:avLst/>
              <a:gdLst>
                <a:gd name="connsiteX0" fmla="*/ 8420100 w 12251443"/>
                <a:gd name="connsiteY0" fmla="*/ 0 h 4076700"/>
                <a:gd name="connsiteX1" fmla="*/ 12251443 w 12251443"/>
                <a:gd name="connsiteY1" fmla="*/ 4076700 h 4076700"/>
                <a:gd name="connsiteX2" fmla="*/ 0 w 12251443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1443" h="4076700">
                  <a:moveTo>
                    <a:pt x="8420100" y="0"/>
                  </a:moveTo>
                  <a:lnTo>
                    <a:pt x="12251443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chemeClr val="tx2"/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 userDrawn="1">
              <p:custDataLst>
                <p:tags r:id="rId4"/>
              </p:custDataLst>
            </p:nvPr>
          </p:nvGrpSpPr>
          <p:grpSpPr>
            <a:xfrm rot="5400000" flipH="1">
              <a:off x="565272" y="-565276"/>
              <a:ext cx="441963" cy="1572509"/>
              <a:chOff x="10769601" y="321897"/>
              <a:chExt cx="1422400" cy="6094253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5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2"/>
            </p:custDataLst>
          </p:nvPr>
        </p:nvGrpSpPr>
        <p:grpSpPr>
          <a:xfrm>
            <a:off x="-1" y="-4"/>
            <a:ext cx="8924402" cy="6553804"/>
            <a:chOff x="-2" y="-4"/>
            <a:chExt cx="11899203" cy="6553804"/>
          </a:xfrm>
        </p:grpSpPr>
        <p:sp>
          <p:nvSpPr>
            <p:cNvPr id="21" name="矩形 2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 userDrawn="1">
              <p:custDataLst>
                <p:tags r:id="rId4"/>
              </p:custDataLst>
            </p:nvPr>
          </p:nvSpPr>
          <p:spPr>
            <a:xfrm>
              <a:off x="102741" y="5995063"/>
              <a:ext cx="11796460" cy="558737"/>
            </a:xfrm>
            <a:custGeom>
              <a:avLst/>
              <a:gdLst>
                <a:gd name="connsiteX0" fmla="*/ 8420100 w 12251443"/>
                <a:gd name="connsiteY0" fmla="*/ 0 h 4076700"/>
                <a:gd name="connsiteX1" fmla="*/ 12251443 w 12251443"/>
                <a:gd name="connsiteY1" fmla="*/ 4076700 h 4076700"/>
                <a:gd name="connsiteX2" fmla="*/ 0 w 12251443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51443" h="4076700">
                  <a:moveTo>
                    <a:pt x="8420100" y="0"/>
                  </a:moveTo>
                  <a:lnTo>
                    <a:pt x="12251443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chemeClr val="tx2"/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 userDrawn="1">
              <p:custDataLst>
                <p:tags r:id="rId5"/>
              </p:custDataLst>
            </p:nvPr>
          </p:nvGrpSpPr>
          <p:grpSpPr>
            <a:xfrm rot="5400000" flipH="1">
              <a:off x="1222088" y="-1222094"/>
              <a:ext cx="955500" cy="3399679"/>
              <a:chOff x="10769601" y="321897"/>
              <a:chExt cx="1422400" cy="6094253"/>
            </a:xfrm>
          </p:grpSpPr>
          <p:sp>
            <p:nvSpPr>
              <p:cNvPr id="24" name="任意多边形: 形状 23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任意多边形: 形状 24"/>
              <p:cNvSpPr/>
              <p:nvPr userDrawn="1">
                <p:custDataLst>
                  <p:tags r:id="rId7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5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6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361759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 userDrawn="1">
            <p:custDataLst>
              <p:tags r:id="rId3"/>
            </p:custDataLst>
          </p:nvPr>
        </p:nvGrpSpPr>
        <p:grpSpPr>
          <a:xfrm>
            <a:off x="1" y="-4"/>
            <a:ext cx="9143999" cy="7099306"/>
            <a:chOff x="1" y="-4"/>
            <a:chExt cx="12191999" cy="7099306"/>
          </a:xfrm>
        </p:grpSpPr>
        <p:grpSp>
          <p:nvGrpSpPr>
            <p:cNvPr id="15" name="组合 14"/>
            <p:cNvGrpSpPr/>
            <p:nvPr userDrawn="1">
              <p:custDataLst>
                <p:tags r:id="rId4"/>
              </p:custDataLst>
            </p:nvPr>
          </p:nvGrpSpPr>
          <p:grpSpPr>
            <a:xfrm rot="5400000" flipH="1">
              <a:off x="11184764" y="-565276"/>
              <a:ext cx="441963" cy="1572509"/>
              <a:chOff x="10769601" y="321897"/>
              <a:chExt cx="1422400" cy="6094253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5"/>
                </p:custDataLst>
              </p:nvPr>
            </p:nvSpPr>
            <p:spPr>
              <a:xfrm rot="16200000" flipH="1">
                <a:off x="8931259" y="3155408"/>
                <a:ext cx="5099084" cy="14224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6"/>
                </p:custDataLst>
              </p:nvPr>
            </p:nvSpPr>
            <p:spPr>
              <a:xfrm rot="16200000" flipH="1">
                <a:off x="9353164" y="1852633"/>
                <a:ext cx="4369573" cy="1308101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任意多边形: 形状 17"/>
            <p:cNvSpPr/>
            <p:nvPr userDrawn="1">
              <p:custDataLst>
                <p:tags r:id="rId7"/>
              </p:custDataLst>
            </p:nvPr>
          </p:nvSpPr>
          <p:spPr>
            <a:xfrm rot="16200000" flipV="1">
              <a:off x="-3346428" y="3346425"/>
              <a:ext cx="7099306" cy="406448"/>
            </a:xfrm>
            <a:custGeom>
              <a:avLst/>
              <a:gdLst>
                <a:gd name="connsiteX0" fmla="*/ 0 w 3209932"/>
                <a:gd name="connsiteY0" fmla="*/ 960944 h 960944"/>
                <a:gd name="connsiteX1" fmla="*/ 3209932 w 3209932"/>
                <a:gd name="connsiteY1" fmla="*/ 960944 h 960944"/>
                <a:gd name="connsiteX2" fmla="*/ 2206104 w 3209932"/>
                <a:gd name="connsiteY2" fmla="*/ 0 h 96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9932" h="960944">
                  <a:moveTo>
                    <a:pt x="0" y="960944"/>
                  </a:moveTo>
                  <a:lnTo>
                    <a:pt x="3209932" y="960944"/>
                  </a:lnTo>
                  <a:lnTo>
                    <a:pt x="2206104" y="0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6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7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grpSp>
          <p:nvGrpSpPr>
            <p:cNvPr id="3" name="组合 2"/>
            <p:cNvGrpSpPr/>
            <p:nvPr userDrawn="1"/>
          </p:nvGrpSpPr>
          <p:grpSpPr>
            <a:xfrm flipV="1">
              <a:off x="0" y="5902500"/>
              <a:ext cx="3399678" cy="955500"/>
              <a:chOff x="-1" y="-5"/>
              <a:chExt cx="3399678" cy="955500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 rot="10800000">
                <a:off x="-1" y="-5"/>
                <a:ext cx="2844524" cy="9555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5"/>
                </p:custDataLst>
              </p:nvPr>
            </p:nvSpPr>
            <p:spPr>
              <a:xfrm rot="10800000">
                <a:off x="962111" y="-5"/>
                <a:ext cx="2437566" cy="878719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flipV="1">
              <a:off x="0" y="0"/>
              <a:ext cx="12192000" cy="406448"/>
            </a:xfrm>
            <a:custGeom>
              <a:avLst/>
              <a:gdLst>
                <a:gd name="connsiteX0" fmla="*/ 0 w 3209932"/>
                <a:gd name="connsiteY0" fmla="*/ 960944 h 960944"/>
                <a:gd name="connsiteX1" fmla="*/ 3209932 w 3209932"/>
                <a:gd name="connsiteY1" fmla="*/ 960944 h 960944"/>
                <a:gd name="connsiteX2" fmla="*/ 2206104 w 3209932"/>
                <a:gd name="connsiteY2" fmla="*/ 0 h 96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9932" h="960944">
                  <a:moveTo>
                    <a:pt x="0" y="960944"/>
                  </a:moveTo>
                  <a:lnTo>
                    <a:pt x="3209932" y="960944"/>
                  </a:lnTo>
                  <a:lnTo>
                    <a:pt x="2206104" y="0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rot="10800000">
            <a:off x="0" y="0"/>
            <a:ext cx="9144000" cy="6858000"/>
            <a:chOff x="0" y="0"/>
            <a:chExt cx="12192000" cy="6858000"/>
          </a:xfrm>
        </p:grpSpPr>
        <p:grpSp>
          <p:nvGrpSpPr>
            <p:cNvPr id="15" name="组合 14"/>
            <p:cNvGrpSpPr/>
            <p:nvPr userDrawn="1"/>
          </p:nvGrpSpPr>
          <p:grpSpPr>
            <a:xfrm flipV="1">
              <a:off x="0" y="5902500"/>
              <a:ext cx="3399678" cy="955500"/>
              <a:chOff x="-1" y="-5"/>
              <a:chExt cx="3399678" cy="955500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4"/>
                </p:custDataLst>
              </p:nvPr>
            </p:nvSpPr>
            <p:spPr>
              <a:xfrm rot="10800000">
                <a:off x="-1" y="-5"/>
                <a:ext cx="2844524" cy="9555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 rot="10800000">
                <a:off x="962111" y="-5"/>
                <a:ext cx="2437566" cy="878719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任意多边形: 形状 15"/>
            <p:cNvSpPr/>
            <p:nvPr userDrawn="1">
              <p:custDataLst>
                <p:tags r:id="rId6"/>
              </p:custDataLst>
            </p:nvPr>
          </p:nvSpPr>
          <p:spPr>
            <a:xfrm flipV="1">
              <a:off x="0" y="0"/>
              <a:ext cx="12192000" cy="406448"/>
            </a:xfrm>
            <a:custGeom>
              <a:avLst/>
              <a:gdLst>
                <a:gd name="connsiteX0" fmla="*/ 0 w 3209932"/>
                <a:gd name="connsiteY0" fmla="*/ 960944 h 960944"/>
                <a:gd name="connsiteX1" fmla="*/ 3209932 w 3209932"/>
                <a:gd name="connsiteY1" fmla="*/ 960944 h 960944"/>
                <a:gd name="connsiteX2" fmla="*/ 2206104 w 3209932"/>
                <a:gd name="connsiteY2" fmla="*/ 0 h 96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9932" h="960944">
                  <a:moveTo>
                    <a:pt x="0" y="960944"/>
                  </a:moveTo>
                  <a:lnTo>
                    <a:pt x="3209932" y="960944"/>
                  </a:lnTo>
                  <a:lnTo>
                    <a:pt x="2206104" y="0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任意多边形: 形状 22"/>
          <p:cNvSpPr/>
          <p:nvPr userDrawn="1">
            <p:custDataLst>
              <p:tags r:id="rId3"/>
            </p:custDataLst>
          </p:nvPr>
        </p:nvSpPr>
        <p:spPr>
          <a:xfrm rot="10800000" flipV="1">
            <a:off x="0" y="6451552"/>
            <a:ext cx="9144000" cy="406448"/>
          </a:xfrm>
          <a:custGeom>
            <a:avLst/>
            <a:gdLst>
              <a:gd name="connsiteX0" fmla="*/ 0 w 3209932"/>
              <a:gd name="connsiteY0" fmla="*/ 960944 h 960944"/>
              <a:gd name="connsiteX1" fmla="*/ 3209932 w 3209932"/>
              <a:gd name="connsiteY1" fmla="*/ 960944 h 960944"/>
              <a:gd name="connsiteX2" fmla="*/ 2206104 w 3209932"/>
              <a:gd name="connsiteY2" fmla="*/ 0 h 96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932" h="960944">
                <a:moveTo>
                  <a:pt x="0" y="960944"/>
                </a:moveTo>
                <a:lnTo>
                  <a:pt x="3209932" y="960944"/>
                </a:lnTo>
                <a:lnTo>
                  <a:pt x="2206104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 w="200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5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6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  <p:custDataLst>
              <p:tags r:id="rId7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  <p:custDataLst>
              <p:tags r:id="rId8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7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8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 userDrawn="1">
            <p:ph type="sldNum" sz="quarter" idx="19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 userDrawn="1">
            <p:custDataLst>
              <p:tags r:id="rId3"/>
            </p:custDataLst>
          </p:nvPr>
        </p:nvGrpSpPr>
        <p:grpSpPr>
          <a:xfrm>
            <a:off x="0" y="-1"/>
            <a:ext cx="9144000" cy="6858000"/>
            <a:chOff x="0" y="-1"/>
            <a:chExt cx="12192000" cy="6858000"/>
          </a:xfrm>
        </p:grpSpPr>
        <p:sp>
          <p:nvSpPr>
            <p:cNvPr id="17" name="任意多边形: 形状 16"/>
            <p:cNvSpPr/>
            <p:nvPr userDrawn="1">
              <p:custDataLst>
                <p:tags r:id="rId4"/>
              </p:custDataLst>
            </p:nvPr>
          </p:nvSpPr>
          <p:spPr>
            <a:xfrm rot="10800000" flipV="1">
              <a:off x="0" y="6278752"/>
              <a:ext cx="12192000" cy="579247"/>
            </a:xfrm>
            <a:custGeom>
              <a:avLst/>
              <a:gdLst>
                <a:gd name="connsiteX0" fmla="*/ 0 w 3209932"/>
                <a:gd name="connsiteY0" fmla="*/ 960944 h 960944"/>
                <a:gd name="connsiteX1" fmla="*/ 3209932 w 3209932"/>
                <a:gd name="connsiteY1" fmla="*/ 960944 h 960944"/>
                <a:gd name="connsiteX2" fmla="*/ 2206104 w 3209932"/>
                <a:gd name="connsiteY2" fmla="*/ 0 h 96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9932" h="960944">
                  <a:moveTo>
                    <a:pt x="0" y="960944"/>
                  </a:moveTo>
                  <a:lnTo>
                    <a:pt x="3209932" y="960944"/>
                  </a:lnTo>
                  <a:lnTo>
                    <a:pt x="2206104" y="0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  <a:ln w="200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 userDrawn="1"/>
          </p:nvGrpSpPr>
          <p:grpSpPr>
            <a:xfrm rot="10800000" flipV="1">
              <a:off x="6299940" y="-1"/>
              <a:ext cx="5892060" cy="1655999"/>
              <a:chOff x="-1" y="-5"/>
              <a:chExt cx="3399678" cy="955500"/>
            </a:xfrm>
          </p:grpSpPr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 rot="10800000">
                <a:off x="-1" y="-5"/>
                <a:ext cx="2844524" cy="955500"/>
              </a:xfrm>
              <a:custGeom>
                <a:avLst/>
                <a:gdLst>
                  <a:gd name="connsiteX0" fmla="*/ 0 w 4143006"/>
                  <a:gd name="connsiteY0" fmla="*/ 1155700 h 1155700"/>
                  <a:gd name="connsiteX1" fmla="*/ 4143006 w 4143006"/>
                  <a:gd name="connsiteY1" fmla="*/ 1155700 h 1155700"/>
                  <a:gd name="connsiteX2" fmla="*/ 2847381 w 4143006"/>
                  <a:gd name="connsiteY2" fmla="*/ 0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3006" h="1155700">
                    <a:moveTo>
                      <a:pt x="0" y="1155700"/>
                    </a:moveTo>
                    <a:lnTo>
                      <a:pt x="4143006" y="1155700"/>
                    </a:lnTo>
                    <a:lnTo>
                      <a:pt x="2847381" y="0"/>
                    </a:lnTo>
                    <a:close/>
                  </a:path>
                </a:pathLst>
              </a:custGeom>
              <a:solidFill>
                <a:schemeClr val="accent6">
                  <a:alpha val="10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 rot="10800000">
                <a:off x="962111" y="-5"/>
                <a:ext cx="2437566" cy="878719"/>
              </a:xfrm>
              <a:custGeom>
                <a:avLst/>
                <a:gdLst>
                  <a:gd name="connsiteX0" fmla="*/ 0 w 3209932"/>
                  <a:gd name="connsiteY0" fmla="*/ 960944 h 960944"/>
                  <a:gd name="connsiteX1" fmla="*/ 3209932 w 3209932"/>
                  <a:gd name="connsiteY1" fmla="*/ 960944 h 960944"/>
                  <a:gd name="connsiteX2" fmla="*/ 2206104 w 3209932"/>
                  <a:gd name="connsiteY2" fmla="*/ 0 h 96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09932" h="960944">
                    <a:moveTo>
                      <a:pt x="0" y="960944"/>
                    </a:moveTo>
                    <a:lnTo>
                      <a:pt x="3209932" y="960944"/>
                    </a:lnTo>
                    <a:lnTo>
                      <a:pt x="2206104" y="0"/>
                    </a:lnTo>
                    <a:close/>
                  </a:path>
                </a:pathLst>
              </a:custGeom>
              <a:solidFill>
                <a:schemeClr val="accent6">
                  <a:alpha val="35000"/>
                </a:schemeClr>
              </a:solidFill>
              <a:ln w="2000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 baseline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3862800"/>
            <a:ext cx="6858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5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6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84.xml"/><Relationship Id="rId23" Type="http://schemas.openxmlformats.org/officeDocument/2006/relationships/tags" Target="../tags/tag183.xml"/><Relationship Id="rId22" Type="http://schemas.openxmlformats.org/officeDocument/2006/relationships/tags" Target="../tags/tag182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79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454939-1307-4D48-AAD7-A6E0D0DAE29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B3C26-2363-40FF-A031-3385A1DF819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0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2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8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9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98650" y="3137535"/>
            <a:ext cx="4881245" cy="5835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 b="1" kern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Roboto Bold"/>
              </a:rPr>
              <a:t>意初团队合同签订汇报</a:t>
            </a:r>
            <a:r>
              <a:rPr lang="en-US" altLang="zh-CN" sz="3200" b="1" kern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Roboto Bold"/>
              </a:rPr>
              <a:t>PPT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3561715" y="408305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制作人：张涛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583305" y="445135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汇报人：张涛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I7TVLEP7W5HKCN5O}NG4Q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" y="1865630"/>
            <a:ext cx="3802380" cy="2853055"/>
          </a:xfrm>
          <a:prstGeom prst="rect">
            <a:avLst/>
          </a:prstGeom>
        </p:spPr>
      </p:pic>
      <p:sp>
        <p:nvSpPr>
          <p:cNvPr id="6155" name="MH_Text_1"/>
          <p:cNvSpPr/>
          <p:nvPr>
            <p:custDataLst>
              <p:tags r:id="rId2"/>
            </p:custDataLst>
          </p:nvPr>
        </p:nvSpPr>
        <p:spPr>
          <a:xfrm>
            <a:off x="4831080" y="2520315"/>
            <a:ext cx="3601085" cy="154305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180000" tIns="46800" r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  <a:buFontTx/>
              <a:buNone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8265" y="324485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签订合同后与店主拍照留影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2" name="矩形 14"/>
          <p:cNvSpPr/>
          <p:nvPr/>
        </p:nvSpPr>
        <p:spPr>
          <a:xfrm>
            <a:off x="2189163" y="3426460"/>
            <a:ext cx="5010150" cy="620713"/>
          </a:xfrm>
          <a:prstGeom prst="rect">
            <a:avLst/>
          </a:prstGeom>
          <a:solidFill>
            <a:srgbClr val="FFFFFF">
              <a:alpha val="90195"/>
            </a:srgbClr>
          </a:solidFill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5" name="组合 12"/>
          <p:cNvGrpSpPr/>
          <p:nvPr/>
        </p:nvGrpSpPr>
        <p:grpSpPr bwMode="auto">
          <a:xfrm>
            <a:off x="2907686" y="3061833"/>
            <a:ext cx="3507105" cy="727909"/>
            <a:chOff x="1828800" y="1468799"/>
            <a:chExt cx="4267200" cy="885600"/>
          </a:xfrm>
          <a:solidFill>
            <a:srgbClr val="0070C0"/>
          </a:solidFill>
        </p:grpSpPr>
        <p:sp>
          <p:nvSpPr>
            <p:cNvPr id="38" name="圆角矩形 37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grpFill/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39" name="圆角矩形 38"/>
            <p:cNvSpPr/>
            <p:nvPr/>
          </p:nvSpPr>
          <p:spPr>
            <a:xfrm>
              <a:off x="1859755" y="1495425"/>
              <a:ext cx="4210051" cy="840581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114" name="矩形 22"/>
          <p:cNvSpPr/>
          <p:nvPr/>
        </p:nvSpPr>
        <p:spPr>
          <a:xfrm>
            <a:off x="3936683" y="3241675"/>
            <a:ext cx="15151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签合同心得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4" name="MH_Text_1"/>
          <p:cNvSpPr/>
          <p:nvPr>
            <p:custDataLst>
              <p:tags r:id="rId1"/>
            </p:custDataLst>
          </p:nvPr>
        </p:nvSpPr>
        <p:spPr>
          <a:xfrm>
            <a:off x="1487170" y="2120265"/>
            <a:ext cx="6169025" cy="261810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lIns="180000" tIns="46800" r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  <a:buFontTx/>
              <a:buNone/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5" name="MH_Text_1"/>
          <p:cNvSpPr/>
          <p:nvPr>
            <p:custDataLst>
              <p:tags r:id="rId2"/>
            </p:custDataLst>
          </p:nvPr>
        </p:nvSpPr>
        <p:spPr>
          <a:xfrm>
            <a:off x="1487170" y="1430020"/>
            <a:ext cx="1538605" cy="52895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180000" tIns="46800" r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  <a:buFontTx/>
              <a:buNone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8925" y="151066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总结：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06575" y="2654935"/>
            <a:ext cx="2659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前期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做充足的</a:t>
            </a:r>
            <a:r>
              <a:rPr lang="zh-CN" altLang="en-US">
                <a:solidFill>
                  <a:schemeClr val="bg1"/>
                </a:solidFill>
              </a:rPr>
              <a:t>准备工作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6575" y="3245485"/>
            <a:ext cx="4945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多和对方交谈，了解对方所期望的，方便交谈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06575" y="3877945"/>
            <a:ext cx="2430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3.</a:t>
            </a:r>
            <a:r>
              <a:rPr lang="zh-CN" altLang="en-US">
                <a:solidFill>
                  <a:schemeClr val="bg1"/>
                </a:solidFill>
              </a:rPr>
              <a:t>不要怕麻烦，要坚持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15945" y="2936875"/>
            <a:ext cx="3640931" cy="149479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感谢聆听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TextBox 12"/>
          <p:cNvSpPr txBox="1"/>
          <p:nvPr/>
        </p:nvSpPr>
        <p:spPr>
          <a:xfrm>
            <a:off x="500063" y="500063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矩形 9"/>
          <p:cNvSpPr/>
          <p:nvPr/>
        </p:nvSpPr>
        <p:spPr>
          <a:xfrm>
            <a:off x="2490788" y="1406525"/>
            <a:ext cx="5010150" cy="622300"/>
          </a:xfrm>
          <a:prstGeom prst="rect">
            <a:avLst/>
          </a:prstGeom>
          <a:solidFill>
            <a:srgbClr val="FFFFFF">
              <a:alpha val="90195"/>
            </a:srgbClr>
          </a:solidFill>
          <a:ln w="254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4104" name="矩形 13"/>
          <p:cNvSpPr/>
          <p:nvPr/>
        </p:nvSpPr>
        <p:spPr>
          <a:xfrm>
            <a:off x="2490788" y="2525713"/>
            <a:ext cx="5010150" cy="620712"/>
          </a:xfrm>
          <a:prstGeom prst="rect">
            <a:avLst/>
          </a:prstGeom>
          <a:solidFill>
            <a:srgbClr val="FFFFFF">
              <a:alpha val="90195"/>
            </a:srgbClr>
          </a:solidFill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4105" name="矩形 14"/>
          <p:cNvSpPr/>
          <p:nvPr/>
        </p:nvSpPr>
        <p:spPr>
          <a:xfrm>
            <a:off x="2490788" y="3644900"/>
            <a:ext cx="5010150" cy="620713"/>
          </a:xfrm>
          <a:prstGeom prst="rect">
            <a:avLst/>
          </a:prstGeom>
          <a:solidFill>
            <a:srgbClr val="FFFFFF">
              <a:alpha val="90195"/>
            </a:srgbClr>
          </a:solidFill>
          <a:ln w="254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2741297" y="2161762"/>
            <a:ext cx="3507105" cy="727909"/>
            <a:chOff x="1828800" y="1468799"/>
            <a:chExt cx="4267200" cy="885600"/>
          </a:xfrm>
          <a:solidFill>
            <a:srgbClr val="0070C0"/>
          </a:solidFill>
        </p:grpSpPr>
        <p:sp>
          <p:nvSpPr>
            <p:cNvPr id="25" name="圆角矩形 24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grpFill/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26" name="圆角矩形 25"/>
            <p:cNvSpPr/>
            <p:nvPr/>
          </p:nvSpPr>
          <p:spPr>
            <a:xfrm>
              <a:off x="1859755" y="1495425"/>
              <a:ext cx="4210051" cy="840581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2741297" y="3280256"/>
            <a:ext cx="3507105" cy="727909"/>
            <a:chOff x="1828800" y="1468799"/>
            <a:chExt cx="4267200" cy="885600"/>
          </a:xfrm>
          <a:solidFill>
            <a:srgbClr val="002060"/>
          </a:solidFill>
        </p:grpSpPr>
        <p:sp>
          <p:nvSpPr>
            <p:cNvPr id="28" name="圆角矩形 27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grpFill/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29" name="圆角矩形 28"/>
            <p:cNvSpPr/>
            <p:nvPr/>
          </p:nvSpPr>
          <p:spPr>
            <a:xfrm>
              <a:off x="1859755" y="1495425"/>
              <a:ext cx="4210051" cy="840581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9"/>
          <p:cNvGrpSpPr/>
          <p:nvPr/>
        </p:nvGrpSpPr>
        <p:grpSpPr bwMode="auto">
          <a:xfrm>
            <a:off x="2745177" y="1071546"/>
            <a:ext cx="3507105" cy="727909"/>
            <a:chOff x="1828800" y="1468799"/>
            <a:chExt cx="4267200" cy="885600"/>
          </a:xfrm>
          <a:solidFill>
            <a:srgbClr val="002060"/>
          </a:solidFill>
        </p:grpSpPr>
        <p:sp>
          <p:nvSpPr>
            <p:cNvPr id="31" name="圆角矩形 30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grpFill/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32" name="圆角矩形 31"/>
            <p:cNvSpPr/>
            <p:nvPr/>
          </p:nvSpPr>
          <p:spPr>
            <a:xfrm>
              <a:off x="1859755" y="1495425"/>
              <a:ext cx="4210051" cy="840581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109" name="矩形 20"/>
          <p:cNvSpPr/>
          <p:nvPr/>
        </p:nvSpPr>
        <p:spPr>
          <a:xfrm>
            <a:off x="3500438" y="2336800"/>
            <a:ext cx="19723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修改内容的商谈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21"/>
          <p:cNvSpPr/>
          <p:nvPr/>
        </p:nvSpPr>
        <p:spPr>
          <a:xfrm>
            <a:off x="3500438" y="1252538"/>
            <a:ext cx="22009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约定时间重定合同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1" name="矩形 22"/>
          <p:cNvSpPr/>
          <p:nvPr/>
        </p:nvSpPr>
        <p:spPr>
          <a:xfrm>
            <a:off x="3500438" y="3467100"/>
            <a:ext cx="12865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签订合同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2" name="矩形 14"/>
          <p:cNvSpPr/>
          <p:nvPr/>
        </p:nvSpPr>
        <p:spPr>
          <a:xfrm>
            <a:off x="2490788" y="4787900"/>
            <a:ext cx="5010150" cy="620713"/>
          </a:xfrm>
          <a:prstGeom prst="rect">
            <a:avLst/>
          </a:prstGeom>
          <a:solidFill>
            <a:srgbClr val="FFFFFF">
              <a:alpha val="90195"/>
            </a:srgbClr>
          </a:solidFill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5" name="组合 12"/>
          <p:cNvGrpSpPr/>
          <p:nvPr/>
        </p:nvGrpSpPr>
        <p:grpSpPr bwMode="auto">
          <a:xfrm>
            <a:off x="2741316" y="4423273"/>
            <a:ext cx="3507105" cy="727909"/>
            <a:chOff x="1828800" y="1468799"/>
            <a:chExt cx="4267200" cy="885600"/>
          </a:xfrm>
          <a:solidFill>
            <a:srgbClr val="0070C0"/>
          </a:solidFill>
        </p:grpSpPr>
        <p:sp>
          <p:nvSpPr>
            <p:cNvPr id="38" name="圆角矩形 37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grpFill/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39" name="圆角矩形 38"/>
            <p:cNvSpPr/>
            <p:nvPr/>
          </p:nvSpPr>
          <p:spPr>
            <a:xfrm>
              <a:off x="1859755" y="1495425"/>
              <a:ext cx="4210051" cy="840581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114" name="矩形 22"/>
          <p:cNvSpPr/>
          <p:nvPr/>
        </p:nvSpPr>
        <p:spPr>
          <a:xfrm>
            <a:off x="3500438" y="4610100"/>
            <a:ext cx="15151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签合同心得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3" name="矩形 9"/>
          <p:cNvSpPr/>
          <p:nvPr/>
        </p:nvSpPr>
        <p:spPr>
          <a:xfrm>
            <a:off x="2461578" y="3398520"/>
            <a:ext cx="5010150" cy="622300"/>
          </a:xfrm>
          <a:prstGeom prst="rect">
            <a:avLst/>
          </a:prstGeom>
          <a:solidFill>
            <a:srgbClr val="FFFFFF">
              <a:alpha val="90195"/>
            </a:srgbClr>
          </a:solidFill>
          <a:ln w="254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3074742" y="3063541"/>
            <a:ext cx="3507105" cy="727909"/>
            <a:chOff x="1828800" y="1468799"/>
            <a:chExt cx="4267200" cy="885600"/>
          </a:xfrm>
          <a:solidFill>
            <a:srgbClr val="002060"/>
          </a:solidFill>
        </p:grpSpPr>
        <p:sp>
          <p:nvSpPr>
            <p:cNvPr id="31" name="圆角矩形 30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grpFill/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32" name="圆角矩形 31"/>
            <p:cNvSpPr/>
            <p:nvPr/>
          </p:nvSpPr>
          <p:spPr>
            <a:xfrm>
              <a:off x="1859755" y="1495425"/>
              <a:ext cx="4210051" cy="840581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110" name="矩形 21"/>
          <p:cNvSpPr/>
          <p:nvPr/>
        </p:nvSpPr>
        <p:spPr>
          <a:xfrm>
            <a:off x="3830003" y="3244533"/>
            <a:ext cx="22009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约定时间重定合同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矩形 6"/>
          <p:cNvSpPr/>
          <p:nvPr/>
        </p:nvSpPr>
        <p:spPr>
          <a:xfrm>
            <a:off x="357188" y="285750"/>
            <a:ext cx="35915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。约定时间重订合同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6" name="MH_Text_1"/>
          <p:cNvSpPr/>
          <p:nvPr>
            <p:custDataLst>
              <p:tags r:id="rId1"/>
            </p:custDataLst>
          </p:nvPr>
        </p:nvSpPr>
        <p:spPr>
          <a:xfrm>
            <a:off x="4416425" y="3705860"/>
            <a:ext cx="4029075" cy="226822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180000" tIns="46800" r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  <a:buFontTx/>
              <a:buNone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8" name="矩形 13"/>
          <p:cNvSpPr/>
          <p:nvPr/>
        </p:nvSpPr>
        <p:spPr>
          <a:xfrm>
            <a:off x="4416108" y="4128135"/>
            <a:ext cx="186182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LZJT(~ZY6_J$ROK1ITA4[L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15" y="3705225"/>
            <a:ext cx="3025140" cy="2268855"/>
          </a:xfrm>
          <a:prstGeom prst="rect">
            <a:avLst/>
          </a:prstGeom>
        </p:spPr>
      </p:pic>
      <p:pic>
        <p:nvPicPr>
          <p:cNvPr id="3" name="图片 2" descr="FSSIZS$}}@$Q3J%4QI(VNX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25" y="1327785"/>
            <a:ext cx="3025140" cy="2269490"/>
          </a:xfrm>
          <a:prstGeom prst="rect">
            <a:avLst/>
          </a:prstGeom>
        </p:spPr>
      </p:pic>
      <p:pic>
        <p:nvPicPr>
          <p:cNvPr id="4" name="图片 3" descr="{00~FUHOIPNI09WN9I}ATB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125" y="1311910"/>
            <a:ext cx="3068320" cy="2301240"/>
          </a:xfrm>
          <a:prstGeom prst="rect">
            <a:avLst/>
          </a:prstGeom>
        </p:spPr>
      </p:pic>
      <p:sp>
        <p:nvSpPr>
          <p:cNvPr id="6" name="矩形 13"/>
          <p:cNvSpPr/>
          <p:nvPr/>
        </p:nvSpPr>
        <p:spPr>
          <a:xfrm>
            <a:off x="4416108" y="4639945"/>
            <a:ext cx="38404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地点：三一街区梦飞翔艺术培训学校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3"/>
          <p:cNvSpPr/>
          <p:nvPr/>
        </p:nvSpPr>
        <p:spPr>
          <a:xfrm>
            <a:off x="4416425" y="5233988"/>
            <a:ext cx="3383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目的：重新签订网站建设合同书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4" name="矩形 13"/>
          <p:cNvSpPr/>
          <p:nvPr/>
        </p:nvSpPr>
        <p:spPr>
          <a:xfrm>
            <a:off x="2231708" y="3372803"/>
            <a:ext cx="5010150" cy="620712"/>
          </a:xfrm>
          <a:prstGeom prst="rect">
            <a:avLst/>
          </a:prstGeom>
          <a:solidFill>
            <a:srgbClr val="FFFFFF">
              <a:alpha val="90195"/>
            </a:srgbClr>
          </a:solidFill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2981327" y="2959322"/>
            <a:ext cx="3507105" cy="727909"/>
            <a:chOff x="1828800" y="1468799"/>
            <a:chExt cx="4267200" cy="885600"/>
          </a:xfrm>
          <a:solidFill>
            <a:srgbClr val="0070C0"/>
          </a:solidFill>
        </p:grpSpPr>
        <p:sp>
          <p:nvSpPr>
            <p:cNvPr id="25" name="圆角矩形 24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grpFill/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26" name="圆角矩形 25"/>
            <p:cNvSpPr/>
            <p:nvPr/>
          </p:nvSpPr>
          <p:spPr>
            <a:xfrm>
              <a:off x="1859755" y="1495425"/>
              <a:ext cx="4210051" cy="840581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矩形 20"/>
          <p:cNvSpPr/>
          <p:nvPr/>
        </p:nvSpPr>
        <p:spPr>
          <a:xfrm>
            <a:off x="3445193" y="3138805"/>
            <a:ext cx="19723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修改内容的商谈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0" name="矩形 6"/>
          <p:cNvSpPr/>
          <p:nvPr/>
        </p:nvSpPr>
        <p:spPr>
          <a:xfrm>
            <a:off x="357188" y="285750"/>
            <a:ext cx="29660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修改内容的商谈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3" name="图片 23"/>
          <p:cNvPicPr>
            <a:picLocks noChangeAspect="1"/>
          </p:cNvPicPr>
          <p:nvPr/>
        </p:nvPicPr>
        <p:blipFill>
          <a:blip r:embed="rId1"/>
          <a:srcRect l="78912" t="20918" r="-903" b="1598"/>
          <a:stretch>
            <a:fillRect/>
          </a:stretch>
        </p:blipFill>
        <p:spPr>
          <a:xfrm>
            <a:off x="4522788" y="725488"/>
            <a:ext cx="187325" cy="561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MH_Text_1"/>
          <p:cNvSpPr/>
          <p:nvPr>
            <p:custDataLst>
              <p:tags r:id="rId2"/>
            </p:custDataLst>
          </p:nvPr>
        </p:nvSpPr>
        <p:spPr>
          <a:xfrm>
            <a:off x="643255" y="4072255"/>
            <a:ext cx="3636010" cy="154305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lIns="180000" tIns="46800" r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  <a:buFontTx/>
              <a:buNone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5" name="MH_Text_1"/>
          <p:cNvSpPr/>
          <p:nvPr>
            <p:custDataLst>
              <p:tags r:id="rId3"/>
            </p:custDataLst>
          </p:nvPr>
        </p:nvSpPr>
        <p:spPr>
          <a:xfrm>
            <a:off x="4857750" y="1179830"/>
            <a:ext cx="3601085" cy="154305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180000" tIns="46800" r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  <a:buFontTx/>
              <a:buNone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6" name="矩形 12"/>
          <p:cNvSpPr/>
          <p:nvPr/>
        </p:nvSpPr>
        <p:spPr>
          <a:xfrm>
            <a:off x="5139055" y="1628775"/>
            <a:ext cx="30391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确定域名，域名后缀，服务器的的种类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7" name="矩形 14"/>
          <p:cNvSpPr/>
          <p:nvPr/>
        </p:nvSpPr>
        <p:spPr>
          <a:xfrm>
            <a:off x="755650" y="4382770"/>
            <a:ext cx="34118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提前发了价格表单，在店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子里面查询域名是否被卖和服务器种类，价格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OI)UQ@C5T3{N{EY278X)D(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55" y="1179830"/>
            <a:ext cx="3600450" cy="2700655"/>
          </a:xfrm>
          <a:prstGeom prst="rect">
            <a:avLst/>
          </a:prstGeom>
        </p:spPr>
      </p:pic>
      <p:pic>
        <p:nvPicPr>
          <p:cNvPr id="3" name="图片 2" descr="MI{RS6YGF@W)ZCO2A5B{)OV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2914650"/>
            <a:ext cx="3600450" cy="2700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5" name="矩形 14"/>
          <p:cNvSpPr/>
          <p:nvPr/>
        </p:nvSpPr>
        <p:spPr>
          <a:xfrm>
            <a:off x="2066608" y="3426460"/>
            <a:ext cx="5010150" cy="620713"/>
          </a:xfrm>
          <a:prstGeom prst="rect">
            <a:avLst/>
          </a:prstGeom>
          <a:solidFill>
            <a:srgbClr val="FFFFFF">
              <a:alpha val="90195"/>
            </a:srgbClr>
          </a:solidFill>
          <a:ln w="25400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3" name="组合 12"/>
          <p:cNvGrpSpPr/>
          <p:nvPr/>
        </p:nvGrpSpPr>
        <p:grpSpPr bwMode="auto">
          <a:xfrm>
            <a:off x="2816862" y="3061816"/>
            <a:ext cx="3507105" cy="727909"/>
            <a:chOff x="1828800" y="1468799"/>
            <a:chExt cx="4267200" cy="885600"/>
          </a:xfrm>
          <a:solidFill>
            <a:srgbClr val="002060"/>
          </a:solidFill>
        </p:grpSpPr>
        <p:sp>
          <p:nvSpPr>
            <p:cNvPr id="28" name="圆角矩形 27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grpFill/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</p:sp>
        <p:sp>
          <p:nvSpPr>
            <p:cNvPr id="29" name="圆角矩形 28"/>
            <p:cNvSpPr/>
            <p:nvPr/>
          </p:nvSpPr>
          <p:spPr>
            <a:xfrm>
              <a:off x="1859755" y="1495425"/>
              <a:ext cx="4210051" cy="840581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111" name="矩形 22"/>
          <p:cNvSpPr/>
          <p:nvPr/>
        </p:nvSpPr>
        <p:spPr>
          <a:xfrm>
            <a:off x="3576003" y="3248660"/>
            <a:ext cx="12865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签订合同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矩形 6"/>
          <p:cNvSpPr/>
          <p:nvPr/>
        </p:nvSpPr>
        <p:spPr>
          <a:xfrm>
            <a:off x="357188" y="285750"/>
            <a:ext cx="18992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签订合同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QJ4E2JHVT~(PM]ITNI]8W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" y="1039495"/>
            <a:ext cx="3515995" cy="2637790"/>
          </a:xfrm>
          <a:prstGeom prst="rect">
            <a:avLst/>
          </a:prstGeom>
        </p:spPr>
      </p:pic>
      <p:pic>
        <p:nvPicPr>
          <p:cNvPr id="3" name="图片 2" descr="`H5BVH1$9SY1CX@H5O5%5{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10" y="1039495"/>
            <a:ext cx="3579495" cy="2684780"/>
          </a:xfrm>
          <a:prstGeom prst="rect">
            <a:avLst/>
          </a:prstGeom>
        </p:spPr>
      </p:pic>
      <p:pic>
        <p:nvPicPr>
          <p:cNvPr id="4" name="图片 3" descr="_1JRIA9PBD9{SIH1CKT~S)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" y="3895725"/>
            <a:ext cx="3515360" cy="2636520"/>
          </a:xfrm>
          <a:prstGeom prst="rect">
            <a:avLst/>
          </a:prstGeom>
        </p:spPr>
      </p:pic>
      <p:sp>
        <p:nvSpPr>
          <p:cNvPr id="6155" name="MH_Text_1"/>
          <p:cNvSpPr/>
          <p:nvPr>
            <p:custDataLst>
              <p:tags r:id="rId4"/>
            </p:custDataLst>
          </p:nvPr>
        </p:nvSpPr>
        <p:spPr>
          <a:xfrm>
            <a:off x="4601210" y="4442460"/>
            <a:ext cx="3601085" cy="154305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180000" tIns="46800" r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  <a:buFontTx/>
              <a:buNone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74590" y="4891405"/>
            <a:ext cx="2978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正在签订合同，盖他们的公章，盖了骑缝章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20191024_214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640" y="628650"/>
            <a:ext cx="3392170" cy="5428615"/>
          </a:xfrm>
          <a:prstGeom prst="rect">
            <a:avLst/>
          </a:prstGeom>
        </p:spPr>
      </p:pic>
      <p:pic>
        <p:nvPicPr>
          <p:cNvPr id="3" name="图片 2" descr="IMG_20191024_2142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165" y="628650"/>
            <a:ext cx="4396740" cy="3103880"/>
          </a:xfrm>
          <a:prstGeom prst="rect">
            <a:avLst/>
          </a:prstGeom>
        </p:spPr>
      </p:pic>
      <p:sp>
        <p:nvSpPr>
          <p:cNvPr id="6155" name="MH_Text_1"/>
          <p:cNvSpPr/>
          <p:nvPr>
            <p:custDataLst>
              <p:tags r:id="rId3"/>
            </p:custDataLst>
          </p:nvPr>
        </p:nvSpPr>
        <p:spPr>
          <a:xfrm>
            <a:off x="4368165" y="4112895"/>
            <a:ext cx="3601085" cy="154305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180000" tIns="46800" r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  <a:buFontTx/>
              <a:buNone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20285" y="470027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合同签字盖章页和骑缝章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frame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frame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leftRigh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leftRigh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leftRigh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topBottom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topBottom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topBottom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ottomTop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ottomTop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ottomTop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navigation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elt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elt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elt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49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449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449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  <p:tag name="KSO_WM_TEMPLATE_THUMBS_INDEX" val="1、5、6、7、8、10、13、15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185.xml><?xml version="1.0" encoding="utf-8"?>
<p:tagLst xmlns:p="http://schemas.openxmlformats.org/presentationml/2006/main">
  <p:tag name="MH" val="20160331140247"/>
  <p:tag name="MH_LIBRARY" val="GRAPHIC"/>
  <p:tag name="MH_TYPE" val="Text"/>
  <p:tag name="MH_ORDER" val="1"/>
</p:tagLst>
</file>

<file path=ppt/tags/tag186.xml><?xml version="1.0" encoding="utf-8"?>
<p:tagLst xmlns:p="http://schemas.openxmlformats.org/presentationml/2006/main">
  <p:tag name="MH" val="20160331140247"/>
  <p:tag name="MH_LIBRARY" val="GRAPHIC"/>
  <p:tag name="MH_TYPE" val="Text"/>
  <p:tag name="MH_ORDER" val="1"/>
</p:tagLst>
</file>

<file path=ppt/tags/tag187.xml><?xml version="1.0" encoding="utf-8"?>
<p:tagLst xmlns:p="http://schemas.openxmlformats.org/presentationml/2006/main">
  <p:tag name="MH" val="20160331140247"/>
  <p:tag name="MH_LIBRARY" val="GRAPHIC"/>
  <p:tag name="MH_TYPE" val="Text"/>
  <p:tag name="MH_ORDER" val="1"/>
</p:tagLst>
</file>

<file path=ppt/tags/tag188.xml><?xml version="1.0" encoding="utf-8"?>
<p:tagLst xmlns:p="http://schemas.openxmlformats.org/presentationml/2006/main">
  <p:tag name="MH" val="20160331140247"/>
  <p:tag name="MH_LIBRARY" val="GRAPHIC"/>
  <p:tag name="MH_TYPE" val="Text"/>
  <p:tag name="MH_ORDER" val="1"/>
</p:tagLst>
</file>

<file path=ppt/tags/tag189.xml><?xml version="1.0" encoding="utf-8"?>
<p:tagLst xmlns:p="http://schemas.openxmlformats.org/presentationml/2006/main">
  <p:tag name="MH" val="20160331140247"/>
  <p:tag name="MH_LIBRARY" val="GRAPHIC"/>
  <p:tag name="MH_TYPE" val="Text"/>
  <p:tag name="MH_ORDER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MH" val="20160331140247"/>
  <p:tag name="MH_LIBRARY" val="GRAPHIC"/>
  <p:tag name="MH_TYPE" val="Text"/>
  <p:tag name="MH_ORDER" val="1"/>
</p:tagLst>
</file>

<file path=ppt/tags/tag191.xml><?xml version="1.0" encoding="utf-8"?>
<p:tagLst xmlns:p="http://schemas.openxmlformats.org/presentationml/2006/main">
  <p:tag name="MH" val="20160331140247"/>
  <p:tag name="MH_LIBRARY" val="GRAPHIC"/>
  <p:tag name="MH_TYPE" val="Text"/>
  <p:tag name="MH_ORDER" val="1"/>
</p:tagLst>
</file>

<file path=ppt/tags/tag192.xml><?xml version="1.0" encoding="utf-8"?>
<p:tagLst xmlns:p="http://schemas.openxmlformats.org/presentationml/2006/main">
  <p:tag name="MH" val="20160331140247"/>
  <p:tag name="MH_LIBRARY" val="GRAPHIC"/>
  <p:tag name="MH_TYPE" val="Text"/>
  <p:tag name="MH_ORDER" val="1"/>
</p:tagLst>
</file>

<file path=ppt/tags/tag193.xml><?xml version="1.0" encoding="utf-8"?>
<p:tagLst xmlns:p="http://schemas.openxmlformats.org/presentationml/2006/main">
  <p:tag name="KSO_WM_UNIT_ISCONTENTSTITLE" val="0"/>
  <p:tag name="KSO_WM_UNIT_VALUE" val="4"/>
  <p:tag name="KSO_WM_UNIT_HIGHLIGHT" val="0"/>
  <p:tag name="KSO_WM_UNIT_COMPATIBLE" val="0"/>
  <p:tag name="KSO_WM_UNIT_TYPE" val="a"/>
  <p:tag name="KSO_WM_UNIT_INDEX" val="1"/>
  <p:tag name="KSO_WM_UNIT_ID" val="custom20191449_15*a*1"/>
  <p:tag name="KSO_WM_TEMPLATE_CATEGORY" val="custom"/>
  <p:tag name="KSO_WM_TEMPLATE_INDEX" val="20191449"/>
  <p:tag name="KSO_WM_UNIT_LAYERLEVEL" val="1"/>
  <p:tag name="KSO_WM_TAG_VERSION" val="1.0"/>
  <p:tag name="KSO_WM_BEAUTIFY_FLAG" val="#wm#"/>
  <p:tag name="KSO_WM_UNIT_PRESET_TEXT" val="THANKS."/>
  <p:tag name="KSO_WM_UNIT_NOCLEAR" val="1"/>
  <p:tag name="KSO_WM_UNIT_DIAGRAM_ISNUMVISUAL" val="0"/>
  <p:tag name="KSO_WM_UNIT_DIAGRAM_ISREFERUNIT" val="0"/>
</p:tagLst>
</file>

<file path=ppt/tags/tag194.xml><?xml version="1.0" encoding="utf-8"?>
<p:tagLst xmlns:p="http://schemas.openxmlformats.org/presentationml/2006/main">
  <p:tag name="KSO_WM_SLIDE_ID" val="custom20191449_15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1449"/>
  <p:tag name="KSO_WM_SLIDE_LAYOUT" val="a"/>
  <p:tag name="KSO_WM_SLIDE_LAYOUT_CNT" val="1"/>
  <p:tag name="KSO_WM_SLIDE_TYPE" val="endPage"/>
  <p:tag name="KSO_WM_SLIDE_SUBTYPE" val="picTxt"/>
  <p:tag name="KSO_WM_TEMPLATE_SUBCATEGORY" val="0"/>
  <p:tag name="KSO_WM_TEMPLATE_MASTER_TYPE" val="1"/>
  <p:tag name="KSO_WM_TEMPLATE_COLOR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rgbClr val="FFFFFF"/>
      </a:lt1>
      <a:dk2>
        <a:srgbClr val="EAEFF6"/>
      </a:dk2>
      <a:lt2>
        <a:srgbClr val="FFFFFF"/>
      </a:lt2>
      <a:accent1>
        <a:srgbClr val="194DA6"/>
      </a:accent1>
      <a:accent2>
        <a:srgbClr val="8F4BA3"/>
      </a:accent2>
      <a:accent3>
        <a:srgbClr val="CD4A92"/>
      </a:accent3>
      <a:accent4>
        <a:srgbClr val="F36577"/>
      </a:accent4>
      <a:accent5>
        <a:srgbClr val="F79664"/>
      </a:accent5>
      <a:accent6>
        <a:srgbClr val="F6CA66"/>
      </a:accent6>
      <a:hlink>
        <a:srgbClr val="658BD5"/>
      </a:hlink>
      <a:folHlink>
        <a:srgbClr val="9F69A3"/>
      </a:folHlink>
    </a:clrScheme>
    <a:fontScheme name="标准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">
    <a:dk1>
      <a:srgbClr val="000000"/>
    </a:dk1>
    <a:lt1>
      <a:srgbClr val="FFFFFF"/>
    </a:lt1>
    <a:dk2>
      <a:srgbClr val="EAEFF6"/>
    </a:dk2>
    <a:lt2>
      <a:srgbClr val="FFFFFF"/>
    </a:lt2>
    <a:accent1>
      <a:srgbClr val="194DA6"/>
    </a:accent1>
    <a:accent2>
      <a:srgbClr val="8F4BA3"/>
    </a:accent2>
    <a:accent3>
      <a:srgbClr val="CD4A92"/>
    </a:accent3>
    <a:accent4>
      <a:srgbClr val="F36577"/>
    </a:accent4>
    <a:accent5>
      <a:srgbClr val="F79664"/>
    </a:accent5>
    <a:accent6>
      <a:srgbClr val="F6CA66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全屏显示(4:3)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+mn-lt</vt:lpstr>
      <vt:lpstr>Segoe Print</vt:lpstr>
      <vt:lpstr>Impact</vt:lpstr>
      <vt:lpstr>Arial Unicode MS</vt:lpstr>
      <vt:lpstr>Roboto Bold</vt:lpstr>
      <vt:lpstr>汉仪旗黑-85S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迷茫</cp:lastModifiedBy>
  <cp:revision>313</cp:revision>
  <dcterms:created xsi:type="dcterms:W3CDTF">2013-10-30T09:04:50Z</dcterms:created>
  <dcterms:modified xsi:type="dcterms:W3CDTF">2019-10-24T14:15:48Z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