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77" r:id="rId4"/>
    <p:sldId id="278" r:id="rId5"/>
    <p:sldId id="281" r:id="rId6"/>
    <p:sldId id="288" r:id="rId7"/>
    <p:sldId id="289" r:id="rId8"/>
    <p:sldId id="290" r:id="rId9"/>
    <p:sldId id="291" r:id="rId10"/>
    <p:sldId id="283" r:id="rId11"/>
    <p:sldId id="285" r:id="rId12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 snapToGrid="0" showGuides="1">
      <p:cViewPr varScale="1">
        <p:scale>
          <a:sx n="84" d="100"/>
          <a:sy n="84" d="100"/>
        </p:scale>
        <p:origin x="96" y="120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CDEC11-10AD-4CD9-9A4D-6FA5E9C3C93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05F1E70-1D2B-44EC-85F4-B9700CECB5BE}">
      <dgm:prSet phldrT="[文本]"/>
      <dgm:spPr/>
      <dgm:t>
        <a:bodyPr/>
        <a:lstStyle/>
        <a:p>
          <a:r>
            <a:rPr lang="zh-CN" altLang="en-US" dirty="0"/>
            <a:t>项目分析</a:t>
          </a:r>
        </a:p>
      </dgm:t>
    </dgm:pt>
    <dgm:pt modelId="{194F169A-2174-4302-AA37-7FA71D19C6FA}" type="parTrans" cxnId="{7C75DFEF-BD55-4DBC-88CC-88A98E28721F}">
      <dgm:prSet/>
      <dgm:spPr/>
      <dgm:t>
        <a:bodyPr/>
        <a:lstStyle/>
        <a:p>
          <a:endParaRPr lang="zh-CN" altLang="en-US"/>
        </a:p>
      </dgm:t>
    </dgm:pt>
    <dgm:pt modelId="{9687EE51-96EF-4D3E-8CFC-40F527A2182A}" type="sibTrans" cxnId="{7C75DFEF-BD55-4DBC-88CC-88A98E28721F}">
      <dgm:prSet/>
      <dgm:spPr/>
      <dgm:t>
        <a:bodyPr/>
        <a:lstStyle/>
        <a:p>
          <a:endParaRPr lang="zh-CN" altLang="en-US"/>
        </a:p>
      </dgm:t>
    </dgm:pt>
    <dgm:pt modelId="{674E83B2-FE82-404D-B0AD-510AC975D97D}">
      <dgm:prSet phldrT="[文本]"/>
      <dgm:spPr/>
      <dgm:t>
        <a:bodyPr/>
        <a:lstStyle/>
        <a:p>
          <a:r>
            <a:rPr lang="zh-CN" altLang="en-US" dirty="0"/>
            <a:t>寻找过程</a:t>
          </a:r>
        </a:p>
      </dgm:t>
    </dgm:pt>
    <dgm:pt modelId="{5AB28290-0A1D-47FC-8686-4D065500949F}" type="parTrans" cxnId="{8E465ECF-73DF-4DFA-907B-0CA653721BEA}">
      <dgm:prSet/>
      <dgm:spPr/>
      <dgm:t>
        <a:bodyPr/>
        <a:lstStyle/>
        <a:p>
          <a:endParaRPr lang="zh-CN" altLang="en-US"/>
        </a:p>
      </dgm:t>
    </dgm:pt>
    <dgm:pt modelId="{548CF347-9503-40DF-8F08-4ECA78384808}" type="sibTrans" cxnId="{8E465ECF-73DF-4DFA-907B-0CA653721BEA}">
      <dgm:prSet/>
      <dgm:spPr/>
      <dgm:t>
        <a:bodyPr/>
        <a:lstStyle/>
        <a:p>
          <a:endParaRPr lang="zh-CN" altLang="en-US"/>
        </a:p>
      </dgm:t>
    </dgm:pt>
    <dgm:pt modelId="{C6AA533A-C42A-4A63-9EE8-5B4DA7DBA49B}">
      <dgm:prSet phldrT="[文本]"/>
      <dgm:spPr/>
      <dgm:t>
        <a:bodyPr/>
        <a:lstStyle/>
        <a:p>
          <a:r>
            <a:rPr lang="zh-CN" altLang="en-US" dirty="0"/>
            <a:t>结论</a:t>
          </a:r>
        </a:p>
      </dgm:t>
    </dgm:pt>
    <dgm:pt modelId="{ED405916-0BB0-43BB-9C85-1557CAB65AB5}" type="parTrans" cxnId="{A7CC39F8-EF4B-4457-B023-FBF47C0E9CC8}">
      <dgm:prSet/>
      <dgm:spPr/>
      <dgm:t>
        <a:bodyPr/>
        <a:lstStyle/>
        <a:p>
          <a:endParaRPr lang="zh-CN" altLang="en-US"/>
        </a:p>
      </dgm:t>
    </dgm:pt>
    <dgm:pt modelId="{247B8A62-3782-4255-A5B1-D8F847CCD2D2}" type="sibTrans" cxnId="{A7CC39F8-EF4B-4457-B023-FBF47C0E9CC8}">
      <dgm:prSet/>
      <dgm:spPr/>
      <dgm:t>
        <a:bodyPr/>
        <a:lstStyle/>
        <a:p>
          <a:endParaRPr lang="zh-CN" altLang="en-US"/>
        </a:p>
      </dgm:t>
    </dgm:pt>
    <dgm:pt modelId="{D7F247AB-0845-4997-91EF-F38247CD698F}" type="pres">
      <dgm:prSet presAssocID="{3FCDEC11-10AD-4CD9-9A4D-6FA5E9C3C939}" presName="Name0" presStyleCnt="0">
        <dgm:presLayoutVars>
          <dgm:chMax val="7"/>
          <dgm:chPref val="7"/>
          <dgm:dir/>
        </dgm:presLayoutVars>
      </dgm:prSet>
      <dgm:spPr/>
    </dgm:pt>
    <dgm:pt modelId="{AB217B6F-9D04-46D5-B660-1536BAF706E2}" type="pres">
      <dgm:prSet presAssocID="{3FCDEC11-10AD-4CD9-9A4D-6FA5E9C3C939}" presName="Name1" presStyleCnt="0"/>
      <dgm:spPr/>
    </dgm:pt>
    <dgm:pt modelId="{522F03A6-20E0-473F-A698-CF77B0585495}" type="pres">
      <dgm:prSet presAssocID="{3FCDEC11-10AD-4CD9-9A4D-6FA5E9C3C939}" presName="cycle" presStyleCnt="0"/>
      <dgm:spPr/>
    </dgm:pt>
    <dgm:pt modelId="{F818D591-09A8-4EEC-BB56-8D3E42083141}" type="pres">
      <dgm:prSet presAssocID="{3FCDEC11-10AD-4CD9-9A4D-6FA5E9C3C939}" presName="srcNode" presStyleLbl="node1" presStyleIdx="0" presStyleCnt="3"/>
      <dgm:spPr/>
    </dgm:pt>
    <dgm:pt modelId="{19C64BE6-A45E-4D64-87DE-01D910C37BBF}" type="pres">
      <dgm:prSet presAssocID="{3FCDEC11-10AD-4CD9-9A4D-6FA5E9C3C939}" presName="conn" presStyleLbl="parChTrans1D2" presStyleIdx="0" presStyleCnt="1"/>
      <dgm:spPr/>
    </dgm:pt>
    <dgm:pt modelId="{AA23AE1C-B4A9-4BF4-8286-E996FE9E5114}" type="pres">
      <dgm:prSet presAssocID="{3FCDEC11-10AD-4CD9-9A4D-6FA5E9C3C939}" presName="extraNode" presStyleLbl="node1" presStyleIdx="0" presStyleCnt="3"/>
      <dgm:spPr/>
    </dgm:pt>
    <dgm:pt modelId="{ED291044-D09C-4205-BB95-E2F14D56EE2D}" type="pres">
      <dgm:prSet presAssocID="{3FCDEC11-10AD-4CD9-9A4D-6FA5E9C3C939}" presName="dstNode" presStyleLbl="node1" presStyleIdx="0" presStyleCnt="3"/>
      <dgm:spPr/>
    </dgm:pt>
    <dgm:pt modelId="{30C29DE3-8EFA-457E-AF92-D5884E5286A1}" type="pres">
      <dgm:prSet presAssocID="{105F1E70-1D2B-44EC-85F4-B9700CECB5BE}" presName="text_1" presStyleLbl="node1" presStyleIdx="0" presStyleCnt="3">
        <dgm:presLayoutVars>
          <dgm:bulletEnabled val="1"/>
        </dgm:presLayoutVars>
      </dgm:prSet>
      <dgm:spPr/>
    </dgm:pt>
    <dgm:pt modelId="{0612FD62-7A34-492B-B5A1-940D00693853}" type="pres">
      <dgm:prSet presAssocID="{105F1E70-1D2B-44EC-85F4-B9700CECB5BE}" presName="accent_1" presStyleCnt="0"/>
      <dgm:spPr/>
    </dgm:pt>
    <dgm:pt modelId="{AE55154B-8FE1-4B6A-874D-230611CFFD6A}" type="pres">
      <dgm:prSet presAssocID="{105F1E70-1D2B-44EC-85F4-B9700CECB5BE}" presName="accentRepeatNode" presStyleLbl="solidFgAcc1" presStyleIdx="0" presStyleCnt="3"/>
      <dgm:spPr/>
    </dgm:pt>
    <dgm:pt modelId="{C37F01B3-73E3-481C-91DF-5E83791DAA1C}" type="pres">
      <dgm:prSet presAssocID="{674E83B2-FE82-404D-B0AD-510AC975D97D}" presName="text_2" presStyleLbl="node1" presStyleIdx="1" presStyleCnt="3" custLinFactNeighborX="-637" custLinFactNeighborY="2871">
        <dgm:presLayoutVars>
          <dgm:bulletEnabled val="1"/>
        </dgm:presLayoutVars>
      </dgm:prSet>
      <dgm:spPr/>
    </dgm:pt>
    <dgm:pt modelId="{63E94D8B-A955-409D-BDFB-826F8041C27E}" type="pres">
      <dgm:prSet presAssocID="{674E83B2-FE82-404D-B0AD-510AC975D97D}" presName="accent_2" presStyleCnt="0"/>
      <dgm:spPr/>
    </dgm:pt>
    <dgm:pt modelId="{6096BE44-296D-4BC2-A223-658564EFED12}" type="pres">
      <dgm:prSet presAssocID="{674E83B2-FE82-404D-B0AD-510AC975D97D}" presName="accentRepeatNode" presStyleLbl="solidFgAcc1" presStyleIdx="1" presStyleCnt="3"/>
      <dgm:spPr/>
    </dgm:pt>
    <dgm:pt modelId="{6A749ED8-5FA0-4976-8EB2-9DEA6018A5DE}" type="pres">
      <dgm:prSet presAssocID="{C6AA533A-C42A-4A63-9EE8-5B4DA7DBA49B}" presName="text_3" presStyleLbl="node1" presStyleIdx="2" presStyleCnt="3">
        <dgm:presLayoutVars>
          <dgm:bulletEnabled val="1"/>
        </dgm:presLayoutVars>
      </dgm:prSet>
      <dgm:spPr/>
    </dgm:pt>
    <dgm:pt modelId="{4D8CFEBF-1E18-4CDD-B076-A109499DCCCA}" type="pres">
      <dgm:prSet presAssocID="{C6AA533A-C42A-4A63-9EE8-5B4DA7DBA49B}" presName="accent_3" presStyleCnt="0"/>
      <dgm:spPr/>
    </dgm:pt>
    <dgm:pt modelId="{F59E0ACA-40E5-49F2-AC60-269BE3C61001}" type="pres">
      <dgm:prSet presAssocID="{C6AA533A-C42A-4A63-9EE8-5B4DA7DBA49B}" presName="accentRepeatNode" presStyleLbl="solidFgAcc1" presStyleIdx="2" presStyleCnt="3"/>
      <dgm:spPr/>
    </dgm:pt>
  </dgm:ptLst>
  <dgm:cxnLst>
    <dgm:cxn modelId="{BAD7B201-A35B-4776-804F-957EC173232D}" type="presOf" srcId="{C6AA533A-C42A-4A63-9EE8-5B4DA7DBA49B}" destId="{6A749ED8-5FA0-4976-8EB2-9DEA6018A5DE}" srcOrd="0" destOrd="0" presId="urn:microsoft.com/office/officeart/2008/layout/VerticalCurvedList"/>
    <dgm:cxn modelId="{77DE1E2C-BD4B-4A79-AC5A-C32345EB28B4}" type="presOf" srcId="{3FCDEC11-10AD-4CD9-9A4D-6FA5E9C3C939}" destId="{D7F247AB-0845-4997-91EF-F38247CD698F}" srcOrd="0" destOrd="0" presId="urn:microsoft.com/office/officeart/2008/layout/VerticalCurvedList"/>
    <dgm:cxn modelId="{3B72E05A-E9CF-4B66-AFC4-416F7B7AF473}" type="presOf" srcId="{674E83B2-FE82-404D-B0AD-510AC975D97D}" destId="{C37F01B3-73E3-481C-91DF-5E83791DAA1C}" srcOrd="0" destOrd="0" presId="urn:microsoft.com/office/officeart/2008/layout/VerticalCurvedList"/>
    <dgm:cxn modelId="{278B8185-7BFA-4E19-8A9B-ECB2C7589200}" type="presOf" srcId="{9687EE51-96EF-4D3E-8CFC-40F527A2182A}" destId="{19C64BE6-A45E-4D64-87DE-01D910C37BBF}" srcOrd="0" destOrd="0" presId="urn:microsoft.com/office/officeart/2008/layout/VerticalCurvedList"/>
    <dgm:cxn modelId="{FB6A57A7-93B6-4CF1-930B-A8EA33405964}" type="presOf" srcId="{105F1E70-1D2B-44EC-85F4-B9700CECB5BE}" destId="{30C29DE3-8EFA-457E-AF92-D5884E5286A1}" srcOrd="0" destOrd="0" presId="urn:microsoft.com/office/officeart/2008/layout/VerticalCurvedList"/>
    <dgm:cxn modelId="{8E465ECF-73DF-4DFA-907B-0CA653721BEA}" srcId="{3FCDEC11-10AD-4CD9-9A4D-6FA5E9C3C939}" destId="{674E83B2-FE82-404D-B0AD-510AC975D97D}" srcOrd="1" destOrd="0" parTransId="{5AB28290-0A1D-47FC-8686-4D065500949F}" sibTransId="{548CF347-9503-40DF-8F08-4ECA78384808}"/>
    <dgm:cxn modelId="{7C75DFEF-BD55-4DBC-88CC-88A98E28721F}" srcId="{3FCDEC11-10AD-4CD9-9A4D-6FA5E9C3C939}" destId="{105F1E70-1D2B-44EC-85F4-B9700CECB5BE}" srcOrd="0" destOrd="0" parTransId="{194F169A-2174-4302-AA37-7FA71D19C6FA}" sibTransId="{9687EE51-96EF-4D3E-8CFC-40F527A2182A}"/>
    <dgm:cxn modelId="{A7CC39F8-EF4B-4457-B023-FBF47C0E9CC8}" srcId="{3FCDEC11-10AD-4CD9-9A4D-6FA5E9C3C939}" destId="{C6AA533A-C42A-4A63-9EE8-5B4DA7DBA49B}" srcOrd="2" destOrd="0" parTransId="{ED405916-0BB0-43BB-9C85-1557CAB65AB5}" sibTransId="{247B8A62-3782-4255-A5B1-D8F847CCD2D2}"/>
    <dgm:cxn modelId="{22BDAC5F-60D3-4C39-B0EA-E64956EA615F}" type="presParOf" srcId="{D7F247AB-0845-4997-91EF-F38247CD698F}" destId="{AB217B6F-9D04-46D5-B660-1536BAF706E2}" srcOrd="0" destOrd="0" presId="urn:microsoft.com/office/officeart/2008/layout/VerticalCurvedList"/>
    <dgm:cxn modelId="{5DD85BFE-6EBF-4561-9012-A9937272C2EA}" type="presParOf" srcId="{AB217B6F-9D04-46D5-B660-1536BAF706E2}" destId="{522F03A6-20E0-473F-A698-CF77B0585495}" srcOrd="0" destOrd="0" presId="urn:microsoft.com/office/officeart/2008/layout/VerticalCurvedList"/>
    <dgm:cxn modelId="{CF483140-A653-4C9E-A776-1BC5F20E2434}" type="presParOf" srcId="{522F03A6-20E0-473F-A698-CF77B0585495}" destId="{F818D591-09A8-4EEC-BB56-8D3E42083141}" srcOrd="0" destOrd="0" presId="urn:microsoft.com/office/officeart/2008/layout/VerticalCurvedList"/>
    <dgm:cxn modelId="{E9AB6909-3315-410D-B968-CAA2713EEFCE}" type="presParOf" srcId="{522F03A6-20E0-473F-A698-CF77B0585495}" destId="{19C64BE6-A45E-4D64-87DE-01D910C37BBF}" srcOrd="1" destOrd="0" presId="urn:microsoft.com/office/officeart/2008/layout/VerticalCurvedList"/>
    <dgm:cxn modelId="{8B8E0ED3-FDB0-4468-A57E-1BE1D69C6844}" type="presParOf" srcId="{522F03A6-20E0-473F-A698-CF77B0585495}" destId="{AA23AE1C-B4A9-4BF4-8286-E996FE9E5114}" srcOrd="2" destOrd="0" presId="urn:microsoft.com/office/officeart/2008/layout/VerticalCurvedList"/>
    <dgm:cxn modelId="{D05248FD-3BA5-4631-A88C-927CC08536AB}" type="presParOf" srcId="{522F03A6-20E0-473F-A698-CF77B0585495}" destId="{ED291044-D09C-4205-BB95-E2F14D56EE2D}" srcOrd="3" destOrd="0" presId="urn:microsoft.com/office/officeart/2008/layout/VerticalCurvedList"/>
    <dgm:cxn modelId="{97BFA989-1CF1-46DF-8D22-56AB1B46F062}" type="presParOf" srcId="{AB217B6F-9D04-46D5-B660-1536BAF706E2}" destId="{30C29DE3-8EFA-457E-AF92-D5884E5286A1}" srcOrd="1" destOrd="0" presId="urn:microsoft.com/office/officeart/2008/layout/VerticalCurvedList"/>
    <dgm:cxn modelId="{771F7ACE-38C1-4711-AB49-4CD684993126}" type="presParOf" srcId="{AB217B6F-9D04-46D5-B660-1536BAF706E2}" destId="{0612FD62-7A34-492B-B5A1-940D00693853}" srcOrd="2" destOrd="0" presId="urn:microsoft.com/office/officeart/2008/layout/VerticalCurvedList"/>
    <dgm:cxn modelId="{9F755D40-62B3-48F6-9E9F-753D5F4CD3AB}" type="presParOf" srcId="{0612FD62-7A34-492B-B5A1-940D00693853}" destId="{AE55154B-8FE1-4B6A-874D-230611CFFD6A}" srcOrd="0" destOrd="0" presId="urn:microsoft.com/office/officeart/2008/layout/VerticalCurvedList"/>
    <dgm:cxn modelId="{DAF8467B-FFA7-4BAF-9E6E-A5DD69C21C33}" type="presParOf" srcId="{AB217B6F-9D04-46D5-B660-1536BAF706E2}" destId="{C37F01B3-73E3-481C-91DF-5E83791DAA1C}" srcOrd="3" destOrd="0" presId="urn:microsoft.com/office/officeart/2008/layout/VerticalCurvedList"/>
    <dgm:cxn modelId="{52BA28B0-F604-44B7-A9DF-F526E738E4B4}" type="presParOf" srcId="{AB217B6F-9D04-46D5-B660-1536BAF706E2}" destId="{63E94D8B-A955-409D-BDFB-826F8041C27E}" srcOrd="4" destOrd="0" presId="urn:microsoft.com/office/officeart/2008/layout/VerticalCurvedList"/>
    <dgm:cxn modelId="{9EAE8F73-F073-43F7-B1E6-D27CFAE3BFBB}" type="presParOf" srcId="{63E94D8B-A955-409D-BDFB-826F8041C27E}" destId="{6096BE44-296D-4BC2-A223-658564EFED12}" srcOrd="0" destOrd="0" presId="urn:microsoft.com/office/officeart/2008/layout/VerticalCurvedList"/>
    <dgm:cxn modelId="{2A054100-5151-4726-8F75-ED803A08850A}" type="presParOf" srcId="{AB217B6F-9D04-46D5-B660-1536BAF706E2}" destId="{6A749ED8-5FA0-4976-8EB2-9DEA6018A5DE}" srcOrd="5" destOrd="0" presId="urn:microsoft.com/office/officeart/2008/layout/VerticalCurvedList"/>
    <dgm:cxn modelId="{FB91D754-A1B8-4CBB-8F02-E9BD994F3121}" type="presParOf" srcId="{AB217B6F-9D04-46D5-B660-1536BAF706E2}" destId="{4D8CFEBF-1E18-4CDD-B076-A109499DCCCA}" srcOrd="6" destOrd="0" presId="urn:microsoft.com/office/officeart/2008/layout/VerticalCurvedList"/>
    <dgm:cxn modelId="{2105C1E3-3FF1-4735-A36D-21651827D587}" type="presParOf" srcId="{4D8CFEBF-1E18-4CDD-B076-A109499DCCCA}" destId="{F59E0ACA-40E5-49F2-AC60-269BE3C610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684A7-C9A2-4188-AE58-4B1CEB6EA3A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4FBD0207-CBC3-4C67-ACB7-85A84C6E71EB}">
      <dgm:prSet phldrT="[文本]"/>
      <dgm:spPr/>
      <dgm:t>
        <a:bodyPr/>
        <a:lstStyle/>
        <a:p>
          <a:r>
            <a:rPr lang="zh-CN" altLang="en-US" dirty="0"/>
            <a:t>超市</a:t>
          </a:r>
        </a:p>
      </dgm:t>
    </dgm:pt>
    <dgm:pt modelId="{73A7FD01-D34F-432C-889D-E24598B46DF5}" type="parTrans" cxnId="{BDCF58CC-B450-4D65-97DD-D09ADFA5A131}">
      <dgm:prSet/>
      <dgm:spPr/>
      <dgm:t>
        <a:bodyPr/>
        <a:lstStyle/>
        <a:p>
          <a:endParaRPr lang="zh-CN" altLang="en-US"/>
        </a:p>
      </dgm:t>
    </dgm:pt>
    <dgm:pt modelId="{E5E9CE60-70AF-4FBD-9379-4DDAF6468CE4}" type="sibTrans" cxnId="{BDCF58CC-B450-4D65-97DD-D09ADFA5A131}">
      <dgm:prSet/>
      <dgm:spPr/>
      <dgm:t>
        <a:bodyPr/>
        <a:lstStyle/>
        <a:p>
          <a:endParaRPr lang="zh-CN" altLang="en-US"/>
        </a:p>
      </dgm:t>
    </dgm:pt>
    <dgm:pt modelId="{51603CE1-C2E5-4AF7-B6EA-F7499438A928}">
      <dgm:prSet phldrT="[文本]"/>
      <dgm:spPr/>
      <dgm:t>
        <a:bodyPr/>
        <a:lstStyle/>
        <a:p>
          <a:r>
            <a:rPr lang="zh-CN" altLang="en-US" dirty="0"/>
            <a:t>服装</a:t>
          </a:r>
        </a:p>
      </dgm:t>
    </dgm:pt>
    <dgm:pt modelId="{361FC271-E444-499A-911A-43A4709271BF}" type="parTrans" cxnId="{162387B1-80F6-4A6F-AF8D-E651D5CEBC89}">
      <dgm:prSet/>
      <dgm:spPr/>
      <dgm:t>
        <a:bodyPr/>
        <a:lstStyle/>
        <a:p>
          <a:endParaRPr lang="zh-CN" altLang="en-US"/>
        </a:p>
      </dgm:t>
    </dgm:pt>
    <dgm:pt modelId="{F5BBD234-79AD-4577-93B7-3C112F3A8D4C}" type="sibTrans" cxnId="{162387B1-80F6-4A6F-AF8D-E651D5CEBC89}">
      <dgm:prSet/>
      <dgm:spPr/>
      <dgm:t>
        <a:bodyPr/>
        <a:lstStyle/>
        <a:p>
          <a:endParaRPr lang="zh-CN" altLang="en-US"/>
        </a:p>
      </dgm:t>
    </dgm:pt>
    <dgm:pt modelId="{5A5DF5EE-2EC7-4164-97FC-16FD1B8DDD6C}">
      <dgm:prSet phldrT="[文本]"/>
      <dgm:spPr/>
      <dgm:t>
        <a:bodyPr/>
        <a:lstStyle/>
        <a:p>
          <a:r>
            <a:rPr lang="zh-CN" altLang="en-US" dirty="0"/>
            <a:t>音乐吧</a:t>
          </a:r>
        </a:p>
      </dgm:t>
    </dgm:pt>
    <dgm:pt modelId="{B932EB65-91C4-4C61-B7A0-C0A854808B29}" type="parTrans" cxnId="{F6A27AA8-7B76-4749-813A-7F838986F7D3}">
      <dgm:prSet/>
      <dgm:spPr/>
      <dgm:t>
        <a:bodyPr/>
        <a:lstStyle/>
        <a:p>
          <a:endParaRPr lang="zh-CN" altLang="en-US"/>
        </a:p>
      </dgm:t>
    </dgm:pt>
    <dgm:pt modelId="{FBAE548F-AA51-48BF-B971-DC89A64D50FD}" type="sibTrans" cxnId="{F6A27AA8-7B76-4749-813A-7F838986F7D3}">
      <dgm:prSet/>
      <dgm:spPr/>
      <dgm:t>
        <a:bodyPr/>
        <a:lstStyle/>
        <a:p>
          <a:endParaRPr lang="zh-CN" altLang="en-US"/>
        </a:p>
      </dgm:t>
    </dgm:pt>
    <dgm:pt modelId="{169E4925-1F37-41DC-8DAF-AB5F96FB6196}">
      <dgm:prSet phldrT="[文本]"/>
      <dgm:spPr/>
      <dgm:t>
        <a:bodyPr/>
        <a:lstStyle/>
        <a:p>
          <a:r>
            <a:rPr lang="zh-CN" altLang="en-US" dirty="0"/>
            <a:t>清吧</a:t>
          </a:r>
        </a:p>
      </dgm:t>
    </dgm:pt>
    <dgm:pt modelId="{6BB70C5A-E593-4529-A1C9-6A280ADF4FC6}" type="parTrans" cxnId="{71B5937F-AF03-4B16-AFE1-C3DA5A375F7E}">
      <dgm:prSet/>
      <dgm:spPr/>
      <dgm:t>
        <a:bodyPr/>
        <a:lstStyle/>
        <a:p>
          <a:endParaRPr lang="zh-CN" altLang="en-US"/>
        </a:p>
      </dgm:t>
    </dgm:pt>
    <dgm:pt modelId="{324323D8-D7F9-427E-A5E2-A4996E46B5DF}" type="sibTrans" cxnId="{71B5937F-AF03-4B16-AFE1-C3DA5A375F7E}">
      <dgm:prSet/>
      <dgm:spPr/>
      <dgm:t>
        <a:bodyPr/>
        <a:lstStyle/>
        <a:p>
          <a:endParaRPr lang="zh-CN" altLang="en-US"/>
        </a:p>
      </dgm:t>
    </dgm:pt>
    <dgm:pt modelId="{3CD1B126-B5BC-42E6-B14D-519C2CDD628A}">
      <dgm:prSet phldrT="[文本]"/>
      <dgm:spPr/>
      <dgm:t>
        <a:bodyPr/>
        <a:lstStyle/>
        <a:p>
          <a:r>
            <a:rPr lang="zh-CN" altLang="en-US" dirty="0"/>
            <a:t>餐饮</a:t>
          </a:r>
        </a:p>
      </dgm:t>
    </dgm:pt>
    <dgm:pt modelId="{695F51E4-642B-4CEE-B36D-8EB5029DF26A}" type="parTrans" cxnId="{2E7E9362-5F18-4F0E-8A00-0FBDA581C778}">
      <dgm:prSet/>
      <dgm:spPr/>
      <dgm:t>
        <a:bodyPr/>
        <a:lstStyle/>
        <a:p>
          <a:endParaRPr lang="zh-CN" altLang="en-US"/>
        </a:p>
      </dgm:t>
    </dgm:pt>
    <dgm:pt modelId="{87367548-17AD-4972-A855-D65A36D21D26}" type="sibTrans" cxnId="{2E7E9362-5F18-4F0E-8A00-0FBDA581C778}">
      <dgm:prSet/>
      <dgm:spPr/>
      <dgm:t>
        <a:bodyPr/>
        <a:lstStyle/>
        <a:p>
          <a:endParaRPr lang="zh-CN" altLang="en-US"/>
        </a:p>
      </dgm:t>
    </dgm:pt>
    <dgm:pt modelId="{64B450F6-604F-4389-A2A8-F811EEFB1A33}" type="pres">
      <dgm:prSet presAssocID="{ECD684A7-C9A2-4188-AE58-4B1CEB6EA3AC}" presName="cycle" presStyleCnt="0">
        <dgm:presLayoutVars>
          <dgm:dir/>
          <dgm:resizeHandles val="exact"/>
        </dgm:presLayoutVars>
      </dgm:prSet>
      <dgm:spPr/>
    </dgm:pt>
    <dgm:pt modelId="{958E4A9D-41A0-46CF-9DF2-2487F3B556A9}" type="pres">
      <dgm:prSet presAssocID="{4FBD0207-CBC3-4C67-ACB7-85A84C6E71EB}" presName="node" presStyleLbl="node1" presStyleIdx="0" presStyleCnt="5">
        <dgm:presLayoutVars>
          <dgm:bulletEnabled val="1"/>
        </dgm:presLayoutVars>
      </dgm:prSet>
      <dgm:spPr/>
    </dgm:pt>
    <dgm:pt modelId="{A5F725AA-08BE-4881-88EB-B43AD20903A6}" type="pres">
      <dgm:prSet presAssocID="{E5E9CE60-70AF-4FBD-9379-4DDAF6468CE4}" presName="sibTrans" presStyleLbl="sibTrans2D1" presStyleIdx="0" presStyleCnt="5"/>
      <dgm:spPr/>
    </dgm:pt>
    <dgm:pt modelId="{F5D87928-D22C-43FC-9129-539821FF92ED}" type="pres">
      <dgm:prSet presAssocID="{E5E9CE60-70AF-4FBD-9379-4DDAF6468CE4}" presName="connectorText" presStyleLbl="sibTrans2D1" presStyleIdx="0" presStyleCnt="5"/>
      <dgm:spPr/>
    </dgm:pt>
    <dgm:pt modelId="{E61A5188-F581-4033-9794-ACB38FEE7240}" type="pres">
      <dgm:prSet presAssocID="{51603CE1-C2E5-4AF7-B6EA-F7499438A928}" presName="node" presStyleLbl="node1" presStyleIdx="1" presStyleCnt="5">
        <dgm:presLayoutVars>
          <dgm:bulletEnabled val="1"/>
        </dgm:presLayoutVars>
      </dgm:prSet>
      <dgm:spPr/>
    </dgm:pt>
    <dgm:pt modelId="{E6FDF3D5-38CB-44E8-8316-17234CC4C12E}" type="pres">
      <dgm:prSet presAssocID="{F5BBD234-79AD-4577-93B7-3C112F3A8D4C}" presName="sibTrans" presStyleLbl="sibTrans2D1" presStyleIdx="1" presStyleCnt="5"/>
      <dgm:spPr/>
    </dgm:pt>
    <dgm:pt modelId="{319F3E70-3647-4FC3-965B-478D9502E36F}" type="pres">
      <dgm:prSet presAssocID="{F5BBD234-79AD-4577-93B7-3C112F3A8D4C}" presName="connectorText" presStyleLbl="sibTrans2D1" presStyleIdx="1" presStyleCnt="5"/>
      <dgm:spPr/>
    </dgm:pt>
    <dgm:pt modelId="{4EA12F03-EBEA-40CA-B5EF-89B005011835}" type="pres">
      <dgm:prSet presAssocID="{5A5DF5EE-2EC7-4164-97FC-16FD1B8DDD6C}" presName="node" presStyleLbl="node1" presStyleIdx="2" presStyleCnt="5">
        <dgm:presLayoutVars>
          <dgm:bulletEnabled val="1"/>
        </dgm:presLayoutVars>
      </dgm:prSet>
      <dgm:spPr/>
    </dgm:pt>
    <dgm:pt modelId="{6430E592-3A94-4D0E-AB4F-0AE429AC81CD}" type="pres">
      <dgm:prSet presAssocID="{FBAE548F-AA51-48BF-B971-DC89A64D50FD}" presName="sibTrans" presStyleLbl="sibTrans2D1" presStyleIdx="2" presStyleCnt="5"/>
      <dgm:spPr/>
    </dgm:pt>
    <dgm:pt modelId="{984CA0F6-F636-4753-A1AA-68A6E8097F36}" type="pres">
      <dgm:prSet presAssocID="{FBAE548F-AA51-48BF-B971-DC89A64D50FD}" presName="connectorText" presStyleLbl="sibTrans2D1" presStyleIdx="2" presStyleCnt="5"/>
      <dgm:spPr/>
    </dgm:pt>
    <dgm:pt modelId="{147ADB99-F225-4E5B-97B6-D30B6FC77E51}" type="pres">
      <dgm:prSet presAssocID="{169E4925-1F37-41DC-8DAF-AB5F96FB6196}" presName="node" presStyleLbl="node1" presStyleIdx="3" presStyleCnt="5">
        <dgm:presLayoutVars>
          <dgm:bulletEnabled val="1"/>
        </dgm:presLayoutVars>
      </dgm:prSet>
      <dgm:spPr/>
    </dgm:pt>
    <dgm:pt modelId="{DCEE110B-DFCE-4488-A7B5-F0726538C146}" type="pres">
      <dgm:prSet presAssocID="{324323D8-D7F9-427E-A5E2-A4996E46B5DF}" presName="sibTrans" presStyleLbl="sibTrans2D1" presStyleIdx="3" presStyleCnt="5"/>
      <dgm:spPr/>
    </dgm:pt>
    <dgm:pt modelId="{7E122E90-53A6-40C5-B702-8AAF12E54197}" type="pres">
      <dgm:prSet presAssocID="{324323D8-D7F9-427E-A5E2-A4996E46B5DF}" presName="connectorText" presStyleLbl="sibTrans2D1" presStyleIdx="3" presStyleCnt="5"/>
      <dgm:spPr/>
    </dgm:pt>
    <dgm:pt modelId="{99E19DEC-E4E0-4ACC-98D6-45C5433DD8DC}" type="pres">
      <dgm:prSet presAssocID="{3CD1B126-B5BC-42E6-B14D-519C2CDD628A}" presName="node" presStyleLbl="node1" presStyleIdx="4" presStyleCnt="5">
        <dgm:presLayoutVars>
          <dgm:bulletEnabled val="1"/>
        </dgm:presLayoutVars>
      </dgm:prSet>
      <dgm:spPr/>
    </dgm:pt>
    <dgm:pt modelId="{1F2D019F-5506-40C7-B94D-561324CA354B}" type="pres">
      <dgm:prSet presAssocID="{87367548-17AD-4972-A855-D65A36D21D26}" presName="sibTrans" presStyleLbl="sibTrans2D1" presStyleIdx="4" presStyleCnt="5"/>
      <dgm:spPr/>
    </dgm:pt>
    <dgm:pt modelId="{D63B8642-4024-4DC8-A453-4ADA62424127}" type="pres">
      <dgm:prSet presAssocID="{87367548-17AD-4972-A855-D65A36D21D26}" presName="connectorText" presStyleLbl="sibTrans2D1" presStyleIdx="4" presStyleCnt="5"/>
      <dgm:spPr/>
    </dgm:pt>
  </dgm:ptLst>
  <dgm:cxnLst>
    <dgm:cxn modelId="{D0575408-48F5-487A-82BD-C5B7A76118A6}" type="presOf" srcId="{FBAE548F-AA51-48BF-B971-DC89A64D50FD}" destId="{984CA0F6-F636-4753-A1AA-68A6E8097F36}" srcOrd="1" destOrd="0" presId="urn:microsoft.com/office/officeart/2005/8/layout/cycle2"/>
    <dgm:cxn modelId="{EF13BE13-1479-4B61-A7D9-58AD052EFB14}" type="presOf" srcId="{F5BBD234-79AD-4577-93B7-3C112F3A8D4C}" destId="{319F3E70-3647-4FC3-965B-478D9502E36F}" srcOrd="1" destOrd="0" presId="urn:microsoft.com/office/officeart/2005/8/layout/cycle2"/>
    <dgm:cxn modelId="{9FF82A16-5743-4C86-AD65-B174005BEF9B}" type="presOf" srcId="{169E4925-1F37-41DC-8DAF-AB5F96FB6196}" destId="{147ADB99-F225-4E5B-97B6-D30B6FC77E51}" srcOrd="0" destOrd="0" presId="urn:microsoft.com/office/officeart/2005/8/layout/cycle2"/>
    <dgm:cxn modelId="{0AC2CC1D-EBC4-436D-8D4A-3A09C7F2558C}" type="presOf" srcId="{51603CE1-C2E5-4AF7-B6EA-F7499438A928}" destId="{E61A5188-F581-4033-9794-ACB38FEE7240}" srcOrd="0" destOrd="0" presId="urn:microsoft.com/office/officeart/2005/8/layout/cycle2"/>
    <dgm:cxn modelId="{4CF99135-5DC8-44BF-8CE1-1C86532205BE}" type="presOf" srcId="{3CD1B126-B5BC-42E6-B14D-519C2CDD628A}" destId="{99E19DEC-E4E0-4ACC-98D6-45C5433DD8DC}" srcOrd="0" destOrd="0" presId="urn:microsoft.com/office/officeart/2005/8/layout/cycle2"/>
    <dgm:cxn modelId="{D16FCF3E-020E-4252-AF61-E3AC4C30E16A}" type="presOf" srcId="{E5E9CE60-70AF-4FBD-9379-4DDAF6468CE4}" destId="{A5F725AA-08BE-4881-88EB-B43AD20903A6}" srcOrd="0" destOrd="0" presId="urn:microsoft.com/office/officeart/2005/8/layout/cycle2"/>
    <dgm:cxn modelId="{2E7E9362-5F18-4F0E-8A00-0FBDA581C778}" srcId="{ECD684A7-C9A2-4188-AE58-4B1CEB6EA3AC}" destId="{3CD1B126-B5BC-42E6-B14D-519C2CDD628A}" srcOrd="4" destOrd="0" parTransId="{695F51E4-642B-4CEE-B36D-8EB5029DF26A}" sibTransId="{87367548-17AD-4972-A855-D65A36D21D26}"/>
    <dgm:cxn modelId="{1D58004A-9052-4944-AB6B-5ABDC5CFC988}" type="presOf" srcId="{87367548-17AD-4972-A855-D65A36D21D26}" destId="{D63B8642-4024-4DC8-A453-4ADA62424127}" srcOrd="1" destOrd="0" presId="urn:microsoft.com/office/officeart/2005/8/layout/cycle2"/>
    <dgm:cxn modelId="{6D5E916E-2326-41C9-8943-37A8B180452D}" type="presOf" srcId="{87367548-17AD-4972-A855-D65A36D21D26}" destId="{1F2D019F-5506-40C7-B94D-561324CA354B}" srcOrd="0" destOrd="0" presId="urn:microsoft.com/office/officeart/2005/8/layout/cycle2"/>
    <dgm:cxn modelId="{71B5937F-AF03-4B16-AFE1-C3DA5A375F7E}" srcId="{ECD684A7-C9A2-4188-AE58-4B1CEB6EA3AC}" destId="{169E4925-1F37-41DC-8DAF-AB5F96FB6196}" srcOrd="3" destOrd="0" parTransId="{6BB70C5A-E593-4529-A1C9-6A280ADF4FC6}" sibTransId="{324323D8-D7F9-427E-A5E2-A4996E46B5DF}"/>
    <dgm:cxn modelId="{46FBDF89-E58D-49A4-B480-8410914237EE}" type="presOf" srcId="{5A5DF5EE-2EC7-4164-97FC-16FD1B8DDD6C}" destId="{4EA12F03-EBEA-40CA-B5EF-89B005011835}" srcOrd="0" destOrd="0" presId="urn:microsoft.com/office/officeart/2005/8/layout/cycle2"/>
    <dgm:cxn modelId="{6DDC1999-6A1C-4628-9082-C46E584C09C4}" type="presOf" srcId="{F5BBD234-79AD-4577-93B7-3C112F3A8D4C}" destId="{E6FDF3D5-38CB-44E8-8316-17234CC4C12E}" srcOrd="0" destOrd="0" presId="urn:microsoft.com/office/officeart/2005/8/layout/cycle2"/>
    <dgm:cxn modelId="{F6A27AA8-7B76-4749-813A-7F838986F7D3}" srcId="{ECD684A7-C9A2-4188-AE58-4B1CEB6EA3AC}" destId="{5A5DF5EE-2EC7-4164-97FC-16FD1B8DDD6C}" srcOrd="2" destOrd="0" parTransId="{B932EB65-91C4-4C61-B7A0-C0A854808B29}" sibTransId="{FBAE548F-AA51-48BF-B971-DC89A64D50FD}"/>
    <dgm:cxn modelId="{162387B1-80F6-4A6F-AF8D-E651D5CEBC89}" srcId="{ECD684A7-C9A2-4188-AE58-4B1CEB6EA3AC}" destId="{51603CE1-C2E5-4AF7-B6EA-F7499438A928}" srcOrd="1" destOrd="0" parTransId="{361FC271-E444-499A-911A-43A4709271BF}" sibTransId="{F5BBD234-79AD-4577-93B7-3C112F3A8D4C}"/>
    <dgm:cxn modelId="{E9646CBD-5838-4424-887A-DC607B2F7B96}" type="presOf" srcId="{4FBD0207-CBC3-4C67-ACB7-85A84C6E71EB}" destId="{958E4A9D-41A0-46CF-9DF2-2487F3B556A9}" srcOrd="0" destOrd="0" presId="urn:microsoft.com/office/officeart/2005/8/layout/cycle2"/>
    <dgm:cxn modelId="{C0FDB9BD-0041-4321-9E67-B38BA0C15981}" type="presOf" srcId="{E5E9CE60-70AF-4FBD-9379-4DDAF6468CE4}" destId="{F5D87928-D22C-43FC-9129-539821FF92ED}" srcOrd="1" destOrd="0" presId="urn:microsoft.com/office/officeart/2005/8/layout/cycle2"/>
    <dgm:cxn modelId="{334B0CC8-277C-47B8-82DB-8C6782C4F046}" type="presOf" srcId="{324323D8-D7F9-427E-A5E2-A4996E46B5DF}" destId="{7E122E90-53A6-40C5-B702-8AAF12E54197}" srcOrd="1" destOrd="0" presId="urn:microsoft.com/office/officeart/2005/8/layout/cycle2"/>
    <dgm:cxn modelId="{BDCF58CC-B450-4D65-97DD-D09ADFA5A131}" srcId="{ECD684A7-C9A2-4188-AE58-4B1CEB6EA3AC}" destId="{4FBD0207-CBC3-4C67-ACB7-85A84C6E71EB}" srcOrd="0" destOrd="0" parTransId="{73A7FD01-D34F-432C-889D-E24598B46DF5}" sibTransId="{E5E9CE60-70AF-4FBD-9379-4DDAF6468CE4}"/>
    <dgm:cxn modelId="{1E1374CE-D0D0-4A70-A112-A888F4D0E9D8}" type="presOf" srcId="{ECD684A7-C9A2-4188-AE58-4B1CEB6EA3AC}" destId="{64B450F6-604F-4389-A2A8-F811EEFB1A33}" srcOrd="0" destOrd="0" presId="urn:microsoft.com/office/officeart/2005/8/layout/cycle2"/>
    <dgm:cxn modelId="{923D4AD7-52B0-4CBF-A420-5E1F793242EE}" type="presOf" srcId="{FBAE548F-AA51-48BF-B971-DC89A64D50FD}" destId="{6430E592-3A94-4D0E-AB4F-0AE429AC81CD}" srcOrd="0" destOrd="0" presId="urn:microsoft.com/office/officeart/2005/8/layout/cycle2"/>
    <dgm:cxn modelId="{9C5E1DDE-0ED6-4267-8237-628A5EFCE1D5}" type="presOf" srcId="{324323D8-D7F9-427E-A5E2-A4996E46B5DF}" destId="{DCEE110B-DFCE-4488-A7B5-F0726538C146}" srcOrd="0" destOrd="0" presId="urn:microsoft.com/office/officeart/2005/8/layout/cycle2"/>
    <dgm:cxn modelId="{97D40321-46DF-4B8B-86A2-91AD9C87FDE5}" type="presParOf" srcId="{64B450F6-604F-4389-A2A8-F811EEFB1A33}" destId="{958E4A9D-41A0-46CF-9DF2-2487F3B556A9}" srcOrd="0" destOrd="0" presId="urn:microsoft.com/office/officeart/2005/8/layout/cycle2"/>
    <dgm:cxn modelId="{6E053FCD-B777-4DBC-A198-AE1D3530D4C3}" type="presParOf" srcId="{64B450F6-604F-4389-A2A8-F811EEFB1A33}" destId="{A5F725AA-08BE-4881-88EB-B43AD20903A6}" srcOrd="1" destOrd="0" presId="urn:microsoft.com/office/officeart/2005/8/layout/cycle2"/>
    <dgm:cxn modelId="{FF9894A9-63C1-417D-BF09-936F81769E6B}" type="presParOf" srcId="{A5F725AA-08BE-4881-88EB-B43AD20903A6}" destId="{F5D87928-D22C-43FC-9129-539821FF92ED}" srcOrd="0" destOrd="0" presId="urn:microsoft.com/office/officeart/2005/8/layout/cycle2"/>
    <dgm:cxn modelId="{7EF9F11D-55E4-454A-B41C-CAAE17B924E7}" type="presParOf" srcId="{64B450F6-604F-4389-A2A8-F811EEFB1A33}" destId="{E61A5188-F581-4033-9794-ACB38FEE7240}" srcOrd="2" destOrd="0" presId="urn:microsoft.com/office/officeart/2005/8/layout/cycle2"/>
    <dgm:cxn modelId="{21CFA13B-D6AC-42C4-A844-7CE6EEFEE87A}" type="presParOf" srcId="{64B450F6-604F-4389-A2A8-F811EEFB1A33}" destId="{E6FDF3D5-38CB-44E8-8316-17234CC4C12E}" srcOrd="3" destOrd="0" presId="urn:microsoft.com/office/officeart/2005/8/layout/cycle2"/>
    <dgm:cxn modelId="{9FC25998-3B12-435A-B1E5-8CBD699221ED}" type="presParOf" srcId="{E6FDF3D5-38CB-44E8-8316-17234CC4C12E}" destId="{319F3E70-3647-4FC3-965B-478D9502E36F}" srcOrd="0" destOrd="0" presId="urn:microsoft.com/office/officeart/2005/8/layout/cycle2"/>
    <dgm:cxn modelId="{E7FF3EA8-F419-4CEC-A504-F05315008BB8}" type="presParOf" srcId="{64B450F6-604F-4389-A2A8-F811EEFB1A33}" destId="{4EA12F03-EBEA-40CA-B5EF-89B005011835}" srcOrd="4" destOrd="0" presId="urn:microsoft.com/office/officeart/2005/8/layout/cycle2"/>
    <dgm:cxn modelId="{61A36375-5A29-46A0-938F-72E6CD640693}" type="presParOf" srcId="{64B450F6-604F-4389-A2A8-F811EEFB1A33}" destId="{6430E592-3A94-4D0E-AB4F-0AE429AC81CD}" srcOrd="5" destOrd="0" presId="urn:microsoft.com/office/officeart/2005/8/layout/cycle2"/>
    <dgm:cxn modelId="{A86E6461-A450-431C-99CE-10076299F9D2}" type="presParOf" srcId="{6430E592-3A94-4D0E-AB4F-0AE429AC81CD}" destId="{984CA0F6-F636-4753-A1AA-68A6E8097F36}" srcOrd="0" destOrd="0" presId="urn:microsoft.com/office/officeart/2005/8/layout/cycle2"/>
    <dgm:cxn modelId="{B493D617-6F41-469A-97C0-8C74D1CD1CBB}" type="presParOf" srcId="{64B450F6-604F-4389-A2A8-F811EEFB1A33}" destId="{147ADB99-F225-4E5B-97B6-D30B6FC77E51}" srcOrd="6" destOrd="0" presId="urn:microsoft.com/office/officeart/2005/8/layout/cycle2"/>
    <dgm:cxn modelId="{BA13345A-1850-4E64-A6F1-3FB7D18119CA}" type="presParOf" srcId="{64B450F6-604F-4389-A2A8-F811EEFB1A33}" destId="{DCEE110B-DFCE-4488-A7B5-F0726538C146}" srcOrd="7" destOrd="0" presId="urn:microsoft.com/office/officeart/2005/8/layout/cycle2"/>
    <dgm:cxn modelId="{B8FEC0A2-D060-4403-9775-5FB80967B081}" type="presParOf" srcId="{DCEE110B-DFCE-4488-A7B5-F0726538C146}" destId="{7E122E90-53A6-40C5-B702-8AAF12E54197}" srcOrd="0" destOrd="0" presId="urn:microsoft.com/office/officeart/2005/8/layout/cycle2"/>
    <dgm:cxn modelId="{DA2C6761-629F-44F3-A130-C21E5E20D206}" type="presParOf" srcId="{64B450F6-604F-4389-A2A8-F811EEFB1A33}" destId="{99E19DEC-E4E0-4ACC-98D6-45C5433DD8DC}" srcOrd="8" destOrd="0" presId="urn:microsoft.com/office/officeart/2005/8/layout/cycle2"/>
    <dgm:cxn modelId="{B7AF5ECD-81A9-4D3D-9B67-BBAB84971D3F}" type="presParOf" srcId="{64B450F6-604F-4389-A2A8-F811EEFB1A33}" destId="{1F2D019F-5506-40C7-B94D-561324CA354B}" srcOrd="9" destOrd="0" presId="urn:microsoft.com/office/officeart/2005/8/layout/cycle2"/>
    <dgm:cxn modelId="{064B7AD2-2074-4A25-853B-0EEECEA056DB}" type="presParOf" srcId="{1F2D019F-5506-40C7-B94D-561324CA354B}" destId="{D63B8642-4024-4DC8-A453-4ADA6242412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52A6C-9BFC-42E2-A40B-3AA06DB64B7B}" type="doc">
      <dgm:prSet loTypeId="urn:microsoft.com/office/officeart/2008/layout/PictureLineup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396661C-2A91-417B-A0D3-A81EABF2320E}">
      <dgm:prSet phldrT="[文本]" custT="1"/>
      <dgm:spPr/>
      <dgm:t>
        <a:bodyPr/>
        <a:lstStyle/>
        <a:p>
          <a:r>
            <a:rPr lang="zh-CN" altLang="en-US" sz="2400" dirty="0"/>
            <a:t>进去后，校长很热情，但是没需求</a:t>
          </a:r>
        </a:p>
      </dgm:t>
    </dgm:pt>
    <dgm:pt modelId="{0D52887D-EFC2-46B5-97FF-5D5CF27E73AF}" type="parTrans" cxnId="{B984E604-860A-45B6-9FDE-6EB1638160CD}">
      <dgm:prSet/>
      <dgm:spPr/>
      <dgm:t>
        <a:bodyPr/>
        <a:lstStyle/>
        <a:p>
          <a:endParaRPr lang="zh-CN" altLang="en-US"/>
        </a:p>
      </dgm:t>
    </dgm:pt>
    <dgm:pt modelId="{66EBBA71-7F4C-4E1E-9FD4-B0E2691E9848}" type="sibTrans" cxnId="{B984E604-860A-45B6-9FDE-6EB1638160CD}">
      <dgm:prSet/>
      <dgm:spPr/>
      <dgm:t>
        <a:bodyPr/>
        <a:lstStyle/>
        <a:p>
          <a:endParaRPr lang="zh-CN" altLang="en-US"/>
        </a:p>
      </dgm:t>
    </dgm:pt>
    <dgm:pt modelId="{9C5FA450-3E3D-49E0-AB02-CE97B1483AF2}">
      <dgm:prSet phldrT="[文本]" custT="1"/>
      <dgm:spPr/>
      <dgm:t>
        <a:bodyPr/>
        <a:lstStyle/>
        <a:p>
          <a:r>
            <a:rPr lang="zh-CN" altLang="en-US" sz="2400" dirty="0"/>
            <a:t>找到的第一家，还没开业</a:t>
          </a:r>
        </a:p>
      </dgm:t>
    </dgm:pt>
    <dgm:pt modelId="{15E2867C-BA55-4590-86F4-18D92E7ED496}" type="parTrans" cxnId="{B1E83199-AC2C-47CA-AA25-ECD30D3A814D}">
      <dgm:prSet/>
      <dgm:spPr/>
      <dgm:t>
        <a:bodyPr/>
        <a:lstStyle/>
        <a:p>
          <a:endParaRPr lang="zh-CN" altLang="en-US"/>
        </a:p>
      </dgm:t>
    </dgm:pt>
    <dgm:pt modelId="{1659FD89-FEEA-404A-9F55-3449EF3390E0}" type="sibTrans" cxnId="{B1E83199-AC2C-47CA-AA25-ECD30D3A814D}">
      <dgm:prSet/>
      <dgm:spPr/>
      <dgm:t>
        <a:bodyPr/>
        <a:lstStyle/>
        <a:p>
          <a:endParaRPr lang="zh-CN" altLang="en-US"/>
        </a:p>
      </dgm:t>
    </dgm:pt>
    <dgm:pt modelId="{565BCA3D-D511-47A3-A636-6DEE3BE6E5A3}">
      <dgm:prSet phldrT="[文本]" custT="1"/>
      <dgm:spPr/>
      <dgm:t>
        <a:bodyPr/>
        <a:lstStyle/>
        <a:p>
          <a:r>
            <a:rPr lang="zh-CN" altLang="en-US" sz="2400" dirty="0"/>
            <a:t>老板很年轻，同样没需求</a:t>
          </a:r>
        </a:p>
      </dgm:t>
    </dgm:pt>
    <dgm:pt modelId="{4E5D3E68-47E5-40ED-84BE-D29AD047C894}" type="parTrans" cxnId="{CBED56A2-F6FF-48C8-96C0-4FE8C40DE8E7}">
      <dgm:prSet/>
      <dgm:spPr/>
      <dgm:t>
        <a:bodyPr/>
        <a:lstStyle/>
        <a:p>
          <a:endParaRPr lang="zh-CN" altLang="en-US"/>
        </a:p>
      </dgm:t>
    </dgm:pt>
    <dgm:pt modelId="{43CF2A61-E569-45CD-AF92-B8975D893A8A}" type="sibTrans" cxnId="{CBED56A2-F6FF-48C8-96C0-4FE8C40DE8E7}">
      <dgm:prSet/>
      <dgm:spPr/>
      <dgm:t>
        <a:bodyPr/>
        <a:lstStyle/>
        <a:p>
          <a:endParaRPr lang="zh-CN" altLang="en-US"/>
        </a:p>
      </dgm:t>
    </dgm:pt>
    <dgm:pt modelId="{1B70AF30-A4A2-4682-B586-882875EF761E}" type="pres">
      <dgm:prSet presAssocID="{53C52A6C-9BFC-42E2-A40B-3AA06DB64B7B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D77F7950-E5CC-4510-85BB-C82041D80A67}" type="pres">
      <dgm:prSet presAssocID="{5396661C-2A91-417B-A0D3-A81EABF2320E}" presName="composite" presStyleCnt="0"/>
      <dgm:spPr/>
    </dgm:pt>
    <dgm:pt modelId="{ECB6D615-6E93-43B5-B39D-42AF6814D8FE}" type="pres">
      <dgm:prSet presAssocID="{5396661C-2A91-417B-A0D3-A81EABF2320E}" presName="Image" presStyleLbl="alig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EFFB2ED-B53C-4B25-99E0-F2B6BFF3D6F2}" type="pres">
      <dgm:prSet presAssocID="{5396661C-2A91-417B-A0D3-A81EABF2320E}" presName="Accent" presStyleLbl="parChTrans1D1" presStyleIdx="0" presStyleCnt="3"/>
      <dgm:spPr/>
    </dgm:pt>
    <dgm:pt modelId="{91FAC430-6228-4371-BF33-6B9EC486F4EC}" type="pres">
      <dgm:prSet presAssocID="{5396661C-2A91-417B-A0D3-A81EABF2320E}" presName="Paren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808742-9174-492F-BEBF-0CBA9B75EB40}" type="pres">
      <dgm:prSet presAssocID="{66EBBA71-7F4C-4E1E-9FD4-B0E2691E9848}" presName="sibTrans" presStyleCnt="0"/>
      <dgm:spPr/>
    </dgm:pt>
    <dgm:pt modelId="{20B6A190-11DB-4E02-83BC-95AD6272F828}" type="pres">
      <dgm:prSet presAssocID="{9C5FA450-3E3D-49E0-AB02-CE97B1483AF2}" presName="composite" presStyleCnt="0"/>
      <dgm:spPr/>
    </dgm:pt>
    <dgm:pt modelId="{639BB4D2-B0EE-42A5-BC3A-A13A779ADF0E}" type="pres">
      <dgm:prSet presAssocID="{9C5FA450-3E3D-49E0-AB02-CE97B1483AF2}" presName="Image" presStyleLbl="alig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57FFBAD-EDB7-4C19-A3A7-7CFBA01277B7}" type="pres">
      <dgm:prSet presAssocID="{9C5FA450-3E3D-49E0-AB02-CE97B1483AF2}" presName="Accent" presStyleLbl="parChTrans1D1" presStyleIdx="1" presStyleCnt="3"/>
      <dgm:spPr/>
    </dgm:pt>
    <dgm:pt modelId="{FAE28F1A-0F4D-4B45-AA16-F6F46FAB7522}" type="pres">
      <dgm:prSet presAssocID="{9C5FA450-3E3D-49E0-AB02-CE97B1483AF2}" presName="Paren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876B98F-DC9E-432E-BD89-C4A407A266AA}" type="pres">
      <dgm:prSet presAssocID="{1659FD89-FEEA-404A-9F55-3449EF3390E0}" presName="sibTrans" presStyleCnt="0"/>
      <dgm:spPr/>
    </dgm:pt>
    <dgm:pt modelId="{1F039113-BCEF-43F8-9610-F9E5B5A8526F}" type="pres">
      <dgm:prSet presAssocID="{565BCA3D-D511-47A3-A636-6DEE3BE6E5A3}" presName="composite" presStyleCnt="0"/>
      <dgm:spPr/>
    </dgm:pt>
    <dgm:pt modelId="{5E9C8A67-91CA-4C86-8E16-E8AB4A1E9B50}" type="pres">
      <dgm:prSet presAssocID="{565BCA3D-D511-47A3-A636-6DEE3BE6E5A3}" presName="Image" presStyleLbl="align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93BFF9-1A71-4039-A6D8-C69E0A5B9839}" type="pres">
      <dgm:prSet presAssocID="{565BCA3D-D511-47A3-A636-6DEE3BE6E5A3}" presName="Accent" presStyleLbl="parChTrans1D1" presStyleIdx="2" presStyleCnt="3"/>
      <dgm:spPr/>
    </dgm:pt>
    <dgm:pt modelId="{362FA685-F61C-41E7-B566-54DEF407FD0A}" type="pres">
      <dgm:prSet presAssocID="{565BCA3D-D511-47A3-A636-6DEE3BE6E5A3}" presName="Paren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984E604-860A-45B6-9FDE-6EB1638160CD}" srcId="{53C52A6C-9BFC-42E2-A40B-3AA06DB64B7B}" destId="{5396661C-2A91-417B-A0D3-A81EABF2320E}" srcOrd="0" destOrd="0" parTransId="{0D52887D-EFC2-46B5-97FF-5D5CF27E73AF}" sibTransId="{66EBBA71-7F4C-4E1E-9FD4-B0E2691E9848}"/>
    <dgm:cxn modelId="{D22DBE33-BCE0-4A3A-BB08-77A0E95C9340}" type="presOf" srcId="{5396661C-2A91-417B-A0D3-A81EABF2320E}" destId="{91FAC430-6228-4371-BF33-6B9EC486F4EC}" srcOrd="0" destOrd="0" presId="urn:microsoft.com/office/officeart/2008/layout/PictureLineup"/>
    <dgm:cxn modelId="{243D4A60-1A5B-4DA8-84A7-3F8B2B6D32E0}" type="presOf" srcId="{565BCA3D-D511-47A3-A636-6DEE3BE6E5A3}" destId="{362FA685-F61C-41E7-B566-54DEF407FD0A}" srcOrd="0" destOrd="0" presId="urn:microsoft.com/office/officeart/2008/layout/PictureLineup"/>
    <dgm:cxn modelId="{3562366E-5515-4AA9-80B1-B049B00B8FBF}" type="presOf" srcId="{53C52A6C-9BFC-42E2-A40B-3AA06DB64B7B}" destId="{1B70AF30-A4A2-4682-B586-882875EF761E}" srcOrd="0" destOrd="0" presId="urn:microsoft.com/office/officeart/2008/layout/PictureLineup"/>
    <dgm:cxn modelId="{E28DA07D-63FF-4FA6-B33E-B39FE3DC1CF1}" type="presOf" srcId="{9C5FA450-3E3D-49E0-AB02-CE97B1483AF2}" destId="{FAE28F1A-0F4D-4B45-AA16-F6F46FAB7522}" srcOrd="0" destOrd="0" presId="urn:microsoft.com/office/officeart/2008/layout/PictureLineup"/>
    <dgm:cxn modelId="{B1E83199-AC2C-47CA-AA25-ECD30D3A814D}" srcId="{53C52A6C-9BFC-42E2-A40B-3AA06DB64B7B}" destId="{9C5FA450-3E3D-49E0-AB02-CE97B1483AF2}" srcOrd="1" destOrd="0" parTransId="{15E2867C-BA55-4590-86F4-18D92E7ED496}" sibTransId="{1659FD89-FEEA-404A-9F55-3449EF3390E0}"/>
    <dgm:cxn modelId="{CBED56A2-F6FF-48C8-96C0-4FE8C40DE8E7}" srcId="{53C52A6C-9BFC-42E2-A40B-3AA06DB64B7B}" destId="{565BCA3D-D511-47A3-A636-6DEE3BE6E5A3}" srcOrd="2" destOrd="0" parTransId="{4E5D3E68-47E5-40ED-84BE-D29AD047C894}" sibTransId="{43CF2A61-E569-45CD-AF92-B8975D893A8A}"/>
    <dgm:cxn modelId="{271DB957-C2E7-4FCC-9FD3-03CA8DFE6C05}" type="presParOf" srcId="{1B70AF30-A4A2-4682-B586-882875EF761E}" destId="{D77F7950-E5CC-4510-85BB-C82041D80A67}" srcOrd="0" destOrd="0" presId="urn:microsoft.com/office/officeart/2008/layout/PictureLineup"/>
    <dgm:cxn modelId="{9461CE38-51D0-4F32-B2C6-B114A53159EF}" type="presParOf" srcId="{D77F7950-E5CC-4510-85BB-C82041D80A67}" destId="{ECB6D615-6E93-43B5-B39D-42AF6814D8FE}" srcOrd="0" destOrd="0" presId="urn:microsoft.com/office/officeart/2008/layout/PictureLineup"/>
    <dgm:cxn modelId="{A8B8689C-6222-41D3-B747-D4F9D375170F}" type="presParOf" srcId="{D77F7950-E5CC-4510-85BB-C82041D80A67}" destId="{EEFFB2ED-B53C-4B25-99E0-F2B6BFF3D6F2}" srcOrd="1" destOrd="0" presId="urn:microsoft.com/office/officeart/2008/layout/PictureLineup"/>
    <dgm:cxn modelId="{9F72189B-666E-461D-9AD0-5C7C1FEBEAD7}" type="presParOf" srcId="{D77F7950-E5CC-4510-85BB-C82041D80A67}" destId="{91FAC430-6228-4371-BF33-6B9EC486F4EC}" srcOrd="2" destOrd="0" presId="urn:microsoft.com/office/officeart/2008/layout/PictureLineup"/>
    <dgm:cxn modelId="{98B0AFB7-4209-4EB9-9D76-BDC05D86844E}" type="presParOf" srcId="{1B70AF30-A4A2-4682-B586-882875EF761E}" destId="{30808742-9174-492F-BEBF-0CBA9B75EB40}" srcOrd="1" destOrd="0" presId="urn:microsoft.com/office/officeart/2008/layout/PictureLineup"/>
    <dgm:cxn modelId="{E0EA4F78-4FBD-40EB-9F3A-EE017F2B7B34}" type="presParOf" srcId="{1B70AF30-A4A2-4682-B586-882875EF761E}" destId="{20B6A190-11DB-4E02-83BC-95AD6272F828}" srcOrd="2" destOrd="0" presId="urn:microsoft.com/office/officeart/2008/layout/PictureLineup"/>
    <dgm:cxn modelId="{EB643333-8745-4584-AA3F-319830A5964E}" type="presParOf" srcId="{20B6A190-11DB-4E02-83BC-95AD6272F828}" destId="{639BB4D2-B0EE-42A5-BC3A-A13A779ADF0E}" srcOrd="0" destOrd="0" presId="urn:microsoft.com/office/officeart/2008/layout/PictureLineup"/>
    <dgm:cxn modelId="{A050FB19-5E60-43F4-8A0A-C748A3C3E068}" type="presParOf" srcId="{20B6A190-11DB-4E02-83BC-95AD6272F828}" destId="{657FFBAD-EDB7-4C19-A3A7-7CFBA01277B7}" srcOrd="1" destOrd="0" presId="urn:microsoft.com/office/officeart/2008/layout/PictureLineup"/>
    <dgm:cxn modelId="{165A8C92-4AD0-4003-9545-4CE788DBFEF9}" type="presParOf" srcId="{20B6A190-11DB-4E02-83BC-95AD6272F828}" destId="{FAE28F1A-0F4D-4B45-AA16-F6F46FAB7522}" srcOrd="2" destOrd="0" presId="urn:microsoft.com/office/officeart/2008/layout/PictureLineup"/>
    <dgm:cxn modelId="{FD79CA97-C69C-4068-A90E-5107E2228AD8}" type="presParOf" srcId="{1B70AF30-A4A2-4682-B586-882875EF761E}" destId="{5876B98F-DC9E-432E-BD89-C4A407A266AA}" srcOrd="3" destOrd="0" presId="urn:microsoft.com/office/officeart/2008/layout/PictureLineup"/>
    <dgm:cxn modelId="{179E09B4-19C7-4A06-BB10-796351415D7F}" type="presParOf" srcId="{1B70AF30-A4A2-4682-B586-882875EF761E}" destId="{1F039113-BCEF-43F8-9610-F9E5B5A8526F}" srcOrd="4" destOrd="0" presId="urn:microsoft.com/office/officeart/2008/layout/PictureLineup"/>
    <dgm:cxn modelId="{77D45F7B-17A7-4879-8E7B-C3BDEF6F8A02}" type="presParOf" srcId="{1F039113-BCEF-43F8-9610-F9E5B5A8526F}" destId="{5E9C8A67-91CA-4C86-8E16-E8AB4A1E9B50}" srcOrd="0" destOrd="0" presId="urn:microsoft.com/office/officeart/2008/layout/PictureLineup"/>
    <dgm:cxn modelId="{917CFB61-ABE8-4F72-8B55-03D19F48B0CA}" type="presParOf" srcId="{1F039113-BCEF-43F8-9610-F9E5B5A8526F}" destId="{8293BFF9-1A71-4039-A6D8-C69E0A5B9839}" srcOrd="1" destOrd="0" presId="urn:microsoft.com/office/officeart/2008/layout/PictureLineup"/>
    <dgm:cxn modelId="{713A3699-C13E-422C-89C3-9ECA79EC95CD}" type="presParOf" srcId="{1F039113-BCEF-43F8-9610-F9E5B5A8526F}" destId="{362FA685-F61C-41E7-B566-54DEF407FD0A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64BE6-A45E-4D64-87DE-01D910C37BBF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29DE3-8EFA-457E-AF92-D5884E5286A1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/>
            <a:t>项目分析</a:t>
          </a:r>
        </a:p>
      </dsp:txBody>
      <dsp:txXfrm>
        <a:off x="752110" y="541866"/>
        <a:ext cx="7301111" cy="1083733"/>
      </dsp:txXfrm>
    </dsp:sp>
    <dsp:sp modelId="{AE55154B-8FE1-4B6A-874D-230611CFFD6A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F01B3-73E3-481C-91DF-5E83791DAA1C}">
      <dsp:nvSpPr>
        <dsp:cNvPr id="0" name=""/>
        <dsp:cNvSpPr/>
      </dsp:nvSpPr>
      <dsp:spPr>
        <a:xfrm>
          <a:off x="1102049" y="2198580"/>
          <a:ext cx="6907174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/>
            <a:t>寻找过程</a:t>
          </a:r>
        </a:p>
      </dsp:txBody>
      <dsp:txXfrm>
        <a:off x="1102049" y="2198580"/>
        <a:ext cx="6907174" cy="1083733"/>
      </dsp:txXfrm>
    </dsp:sp>
    <dsp:sp modelId="{6096BE44-296D-4BC2-A223-658564EFED12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49ED8-5FA0-4976-8EB2-9DEA6018A5DE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200" kern="1200" dirty="0"/>
            <a:t>结论</a:t>
          </a:r>
        </a:p>
      </dsp:txBody>
      <dsp:txXfrm>
        <a:off x="752110" y="3793066"/>
        <a:ext cx="7301111" cy="1083733"/>
      </dsp:txXfrm>
    </dsp:sp>
    <dsp:sp modelId="{F59E0ACA-40E5-49F2-AC60-269BE3C61001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E4A9D-41A0-46CF-9DF2-2487F3B556A9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超市</a:t>
          </a:r>
        </a:p>
      </dsp:txBody>
      <dsp:txXfrm>
        <a:off x="3485895" y="239992"/>
        <a:ext cx="1156208" cy="1156208"/>
      </dsp:txXfrm>
    </dsp:sp>
    <dsp:sp modelId="{A5F725AA-08BE-4881-88EB-B43AD20903A6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4842728" y="1329221"/>
        <a:ext cx="305286" cy="331112"/>
      </dsp:txXfrm>
    </dsp:sp>
    <dsp:sp modelId="{E61A5188-F581-4033-9794-ACB38FEE7240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服装</a:t>
          </a:r>
        </a:p>
      </dsp:txBody>
      <dsp:txXfrm>
        <a:off x="5474459" y="1684768"/>
        <a:ext cx="1156208" cy="1156208"/>
      </dsp:txXfrm>
    </dsp:sp>
    <dsp:sp modelId="{E6FDF3D5-38CB-44E8-8316-17234CC4C12E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5544168" y="3192209"/>
        <a:ext cx="305286" cy="331112"/>
      </dsp:txXfrm>
    </dsp:sp>
    <dsp:sp modelId="{4EA12F03-EBEA-40CA-B5EF-89B005011835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音乐吧</a:t>
          </a:r>
        </a:p>
      </dsp:txBody>
      <dsp:txXfrm>
        <a:off x="4714895" y="4022465"/>
        <a:ext cx="1156208" cy="1156208"/>
      </dsp:txXfrm>
    </dsp:sp>
    <dsp:sp modelId="{6430E592-3A94-4D0E-AB4F-0AE429AC81CD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3989118" y="4435013"/>
        <a:ext cx="305286" cy="331112"/>
      </dsp:txXfrm>
    </dsp:sp>
    <dsp:sp modelId="{147ADB99-F225-4E5B-97B6-D30B6FC77E51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清吧</a:t>
          </a:r>
        </a:p>
      </dsp:txBody>
      <dsp:txXfrm>
        <a:off x="2256895" y="4022465"/>
        <a:ext cx="1156208" cy="1156208"/>
      </dsp:txXfrm>
    </dsp:sp>
    <dsp:sp modelId="{DCEE110B-DFCE-4488-A7B5-F0726538C146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 rot="10800000">
        <a:off x="2326604" y="3340121"/>
        <a:ext cx="305286" cy="331112"/>
      </dsp:txXfrm>
    </dsp:sp>
    <dsp:sp modelId="{99E19DEC-E4E0-4ACC-98D6-45C5433DD8DC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餐饮</a:t>
          </a:r>
        </a:p>
      </dsp:txBody>
      <dsp:txXfrm>
        <a:off x="1497331" y="1684768"/>
        <a:ext cx="1156208" cy="1156208"/>
      </dsp:txXfrm>
    </dsp:sp>
    <dsp:sp modelId="{1F2D019F-5506-40C7-B94D-561324CA354B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100" kern="1200"/>
        </a:p>
      </dsp:txBody>
      <dsp:txXfrm>
        <a:off x="2854164" y="1420635"/>
        <a:ext cx="305286" cy="331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D615-6E93-43B5-B39D-42AF6814D8FE}">
      <dsp:nvSpPr>
        <dsp:cNvPr id="0" name=""/>
        <dsp:cNvSpPr/>
      </dsp:nvSpPr>
      <dsp:spPr>
        <a:xfrm>
          <a:off x="3156" y="2645"/>
          <a:ext cx="2706687" cy="2706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FB2ED-B53C-4B25-99E0-F2B6BFF3D6F2}">
      <dsp:nvSpPr>
        <dsp:cNvPr id="0" name=""/>
        <dsp:cNvSpPr/>
      </dsp:nvSpPr>
      <dsp:spPr>
        <a:xfrm>
          <a:off x="3156" y="2645"/>
          <a:ext cx="270" cy="541337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AC430-6228-4371-BF33-6B9EC486F4EC}">
      <dsp:nvSpPr>
        <dsp:cNvPr id="0" name=""/>
        <dsp:cNvSpPr/>
      </dsp:nvSpPr>
      <dsp:spPr>
        <a:xfrm>
          <a:off x="3156" y="2709333"/>
          <a:ext cx="2706687" cy="270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进去后，校长很热情，但是没需求</a:t>
          </a:r>
        </a:p>
      </dsp:txBody>
      <dsp:txXfrm>
        <a:off x="3156" y="2709333"/>
        <a:ext cx="2706687" cy="2706687"/>
      </dsp:txXfrm>
    </dsp:sp>
    <dsp:sp modelId="{639BB4D2-B0EE-42A5-BC3A-A13A779ADF0E}">
      <dsp:nvSpPr>
        <dsp:cNvPr id="0" name=""/>
        <dsp:cNvSpPr/>
      </dsp:nvSpPr>
      <dsp:spPr>
        <a:xfrm>
          <a:off x="2710656" y="2645"/>
          <a:ext cx="2706687" cy="27066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hueOff val="-4595081"/>
              <a:satOff val="3470"/>
              <a:lumOff val="65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FFBAD-EDB7-4C19-A3A7-7CFBA01277B7}">
      <dsp:nvSpPr>
        <dsp:cNvPr id="0" name=""/>
        <dsp:cNvSpPr/>
      </dsp:nvSpPr>
      <dsp:spPr>
        <a:xfrm>
          <a:off x="2710656" y="2645"/>
          <a:ext cx="270" cy="541337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8F1A-0F4D-4B45-AA16-F6F46FAB7522}">
      <dsp:nvSpPr>
        <dsp:cNvPr id="0" name=""/>
        <dsp:cNvSpPr/>
      </dsp:nvSpPr>
      <dsp:spPr>
        <a:xfrm>
          <a:off x="2710656" y="2709333"/>
          <a:ext cx="2706687" cy="270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找到的第一家，还没开业</a:t>
          </a:r>
        </a:p>
      </dsp:txBody>
      <dsp:txXfrm>
        <a:off x="2710656" y="2709333"/>
        <a:ext cx="2706687" cy="2706687"/>
      </dsp:txXfrm>
    </dsp:sp>
    <dsp:sp modelId="{5E9C8A67-91CA-4C86-8E16-E8AB4A1E9B50}">
      <dsp:nvSpPr>
        <dsp:cNvPr id="0" name=""/>
        <dsp:cNvSpPr/>
      </dsp:nvSpPr>
      <dsp:spPr>
        <a:xfrm>
          <a:off x="5418155" y="2645"/>
          <a:ext cx="2706687" cy="2706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3">
              <a:hueOff val="-9190162"/>
              <a:satOff val="6940"/>
              <a:lumOff val="13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3BFF9-1A71-4039-A6D8-C69E0A5B9839}">
      <dsp:nvSpPr>
        <dsp:cNvPr id="0" name=""/>
        <dsp:cNvSpPr/>
      </dsp:nvSpPr>
      <dsp:spPr>
        <a:xfrm>
          <a:off x="5418155" y="2645"/>
          <a:ext cx="270" cy="5413375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FA685-F61C-41E7-B566-54DEF407FD0A}">
      <dsp:nvSpPr>
        <dsp:cNvPr id="0" name=""/>
        <dsp:cNvSpPr/>
      </dsp:nvSpPr>
      <dsp:spPr>
        <a:xfrm>
          <a:off x="5418155" y="2709333"/>
          <a:ext cx="2706687" cy="270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老板很年轻，同样没需求</a:t>
          </a:r>
        </a:p>
      </dsp:txBody>
      <dsp:txXfrm>
        <a:off x="5418155" y="2709333"/>
        <a:ext cx="2706687" cy="270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78057-9890-4972-AD04-FE41BFE73C2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2019/9/19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4FE758-9082-4166-BA81-012291D913CB}" type="datetime1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E60DC36-8EFA-4378-9855-E019C55AC47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12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337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4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423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B5F902-C2DB-49F3-9CAE-D00819B5344A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AF5FC0-5012-4649-A790-6843EF3C3EEA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C39C3-5285-414E-80CA-456F4CA5A2F8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0A08BF-CF30-4417-832B-C7C487A30C72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DEC2A-4527-42ED-932E-69336BC8CCEB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97E84-A612-4283-A978-18F51EBA89CE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D31904-7AB2-4FB8-A9CD-B666A10A4170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F47919-00B7-4CC0-BA75-B9B48F839CEA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74E0B-51E2-4606-97CB-ABD2AA5AE1DA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E43668-CC91-464C-82D2-388911F31528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092A63-85D4-43F4-984C-BC2A95ADE9C8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C179B726-FD2F-43E3-B99A-38BBD54254BB}" type="datetime1">
              <a:rPr lang="zh-CN" altLang="en-US" smtClean="0"/>
              <a:t>2019/9/19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6FEDF93-2BFD-41CA-ABC7-B039102F379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9357C3C-E008-42DA-8EB9-E38021F969F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9" y="136525"/>
            <a:ext cx="1651844" cy="137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6036"/>
            <a:ext cx="9144000" cy="1661993"/>
          </a:xfrm>
        </p:spPr>
        <p:txBody>
          <a:bodyPr lIns="0" tIns="0" rIns="0" bIns="0" rtlCol="0" anchor="t">
            <a:spAutoFit/>
          </a:bodyPr>
          <a:lstStyle/>
          <a:p>
            <a:pPr rtl="0"/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项目寻找汇报书</a:t>
            </a:r>
            <a:br>
              <a:rPr lang="zh-CN" altLang="en-US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dirty="0">
              <a:solidFill>
                <a:schemeClr val="accent4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7" name="组 6" descr="图表图标。 ">
            <a:extLst>
              <a:ext uri="{FF2B5EF4-FFF2-40B4-BE49-F238E27FC236}">
                <a16:creationId xmlns:a16="http://schemas.microsoft.com/office/drawing/2014/main" id="{B95DF07A-CE7E-4D89-9AA0-25F4FFF3B9C7}"/>
              </a:ext>
            </a:extLst>
          </p:cNvPr>
          <p:cNvGrpSpPr/>
          <p:nvPr/>
        </p:nvGrpSpPr>
        <p:grpSpPr>
          <a:xfrm>
            <a:off x="5851021" y="3724968"/>
            <a:ext cx="489958" cy="492680"/>
            <a:chOff x="2025650" y="4786313"/>
            <a:chExt cx="285750" cy="287338"/>
          </a:xfrm>
          <a:solidFill>
            <a:schemeClr val="bg1"/>
          </a:solidFill>
        </p:grpSpPr>
        <p:sp>
          <p:nvSpPr>
            <p:cNvPr id="8" name="任意多边形(F) 565">
              <a:extLst>
                <a:ext uri="{FF2B5EF4-FFF2-40B4-BE49-F238E27FC236}">
                  <a16:creationId xmlns:a16="http://schemas.microsoft.com/office/drawing/2014/main" id="{548FC78B-EF83-4185-A63D-1A5A85640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任意多边形(F) 566">
              <a:extLst>
                <a:ext uri="{FF2B5EF4-FFF2-40B4-BE49-F238E27FC236}">
                  <a16:creationId xmlns:a16="http://schemas.microsoft.com/office/drawing/2014/main" id="{B7B50F87-A3AA-4FB6-9692-24BF5512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4F28146-2F8A-4444-8239-D99EB173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876670-ED43-4D7F-B131-316FD205B7AD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三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结论</a:t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：圆角 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1230086" y="1347561"/>
            <a:ext cx="49675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好的方面</a:t>
            </a:r>
          </a:p>
        </p:txBody>
      </p:sp>
      <p:sp>
        <p:nvSpPr>
          <p:cNvPr id="26" name="矩形：圆角 25">
            <a:extLst>
              <a:ext uri="{FF2B5EF4-FFF2-40B4-BE49-F238E27FC236}">
                <a16:creationId xmlns:a16="http://schemas.microsoft.com/office/drawing/2014/main" id="{D1B1E083-D07C-4934-9782-F7CCA3539ACF}"/>
              </a:ext>
            </a:extLst>
          </p:cNvPr>
          <p:cNvSpPr/>
          <p:nvPr/>
        </p:nvSpPr>
        <p:spPr>
          <a:xfrm>
            <a:off x="6313716" y="1347561"/>
            <a:ext cx="49675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alt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不好的方面</a:t>
            </a:r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96458" y="5075987"/>
            <a:ext cx="989534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长方形 37">
            <a:extLst>
              <a:ext uri="{FF2B5EF4-FFF2-40B4-BE49-F238E27FC236}">
                <a16:creationId xmlns:a16="http://schemas.microsoft.com/office/drawing/2014/main" id="{5ECF613A-FCF5-4CC5-AA46-DABB088D7230}"/>
              </a:ext>
            </a:extLst>
          </p:cNvPr>
          <p:cNvSpPr/>
          <p:nvPr/>
        </p:nvSpPr>
        <p:spPr>
          <a:xfrm>
            <a:off x="1632408" y="2604468"/>
            <a:ext cx="416287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rtl="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有了第一次经验，下次能更好的的表达。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285750" indent="-285750" rtl="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锻炼了团队成员的胆量。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长方形 39">
            <a:extLst>
              <a:ext uri="{FF2B5EF4-FFF2-40B4-BE49-F238E27FC236}">
                <a16:creationId xmlns:a16="http://schemas.microsoft.com/office/drawing/2014/main" id="{5842CE6B-862D-4B18-B10B-3436A7D24058}"/>
              </a:ext>
            </a:extLst>
          </p:cNvPr>
          <p:cNvSpPr/>
          <p:nvPr/>
        </p:nvSpPr>
        <p:spPr>
          <a:xfrm>
            <a:off x="6716039" y="2604468"/>
            <a:ext cx="416287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rtl="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在选择目标方面，还有很大的不足，一开始我们选择的主要方向是饮食，但是到了之后，我们却转移了目标，选择了摄影。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3" name="长方形 42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1632399" y="2198171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优势</a:t>
            </a:r>
          </a:p>
        </p:txBody>
      </p:sp>
      <p:sp>
        <p:nvSpPr>
          <p:cNvPr id="44" name="长方形 43">
            <a:extLst>
              <a:ext uri="{FF2B5EF4-FFF2-40B4-BE49-F238E27FC236}">
                <a16:creationId xmlns:a16="http://schemas.microsoft.com/office/drawing/2014/main" id="{95967C4C-72D9-469E-BB08-F31A36FBD11D}"/>
              </a:ext>
            </a:extLst>
          </p:cNvPr>
          <p:cNvSpPr/>
          <p:nvPr/>
        </p:nvSpPr>
        <p:spPr>
          <a:xfrm>
            <a:off x="6716039" y="2198171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劣势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2C8A56-5312-46D0-A3F2-75899EA2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503ED1-266D-4BDD-AEB2-941C032FE3E1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273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8" grpId="0"/>
      <p:bldP spid="40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260604"/>
            <a:ext cx="3541486" cy="3769865"/>
            <a:chOff x="4325258" y="1229517"/>
            <a:chExt cx="3541486" cy="3769865"/>
          </a:xfrm>
        </p:grpSpPr>
        <p:sp>
          <p:nvSpPr>
            <p:cNvPr id="12" name="菱形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rtlCol="0" anchor="ctr">
            <a:spAutoFit/>
          </a:bodyPr>
          <a:lstStyle/>
          <a:p>
            <a:pPr rtl="0"/>
            <a:r>
              <a:rPr lang="zh-CN" altLang="en-US" sz="7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</a:p>
        </p:txBody>
      </p:sp>
      <p:pic>
        <p:nvPicPr>
          <p:cNvPr id="6" name="图片 5" descr="此图像是一个标有“24Slides”的图标。">
            <a:hlinkClick r:id="rId4"/>
            <a:extLst>
              <a:ext uri="{FF2B5EF4-FFF2-40B4-BE49-F238E27FC236}">
                <a16:creationId xmlns:a16="http://schemas.microsoft.com/office/drawing/2014/main" id="{A86744F2-5246-4A0A-B119-35E7FB76A0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332" y="5919419"/>
            <a:ext cx="1471335" cy="420363"/>
          </a:xfrm>
          <a:prstGeom prst="rect">
            <a:avLst/>
          </a:prstGeom>
          <a:effectLst/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0F7F4C-6C4A-486E-82BD-D70BEF80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1C41FD-A534-4489-AD79-C051D14D7B04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</a:t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79F9D8-09A4-4C0F-8A3B-8EB4D130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5C32677-904A-4A56-AC85-1629C7122E7F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7A39EE04-B540-49D4-8A06-E1ADDC6ED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82365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C64BE6-A45E-4D64-87DE-01D910C37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9C64BE6-A45E-4D64-87DE-01D910C37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55154B-8FE1-4B6A-874D-230611CFF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E55154B-8FE1-4B6A-874D-230611CFF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29DE3-8EFA-457E-AF92-D5884E52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0C29DE3-8EFA-457E-AF92-D5884E528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96BE44-296D-4BC2-A223-658564EFE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096BE44-296D-4BC2-A223-658564EFE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7F01B3-73E3-481C-91DF-5E83791DA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37F01B3-73E3-481C-91DF-5E83791DA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9E0ACA-40E5-49F2-AC60-269BE3C61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F59E0ACA-40E5-49F2-AC60-269BE3C61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749ED8-5FA0-4976-8EB2-9DEA6018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6A749ED8-5FA0-4976-8EB2-9DEA6018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7DDECF-BE2B-4752-9A59-F059B30E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54B38D-E12C-44BA-B33A-0ADBA21F207A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9" name="标题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</a:t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长方形 47">
            <a:extLst>
              <a:ext uri="{FF2B5EF4-FFF2-40B4-BE49-F238E27FC236}">
                <a16:creationId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5410201" y="2886560"/>
            <a:ext cx="137160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财务分析</a:t>
            </a:r>
          </a:p>
        </p:txBody>
      </p:sp>
      <p:sp>
        <p:nvSpPr>
          <p:cNvPr id="49" name="长方形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7577000" y="2886560"/>
            <a:ext cx="137160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经济分析</a:t>
            </a:r>
          </a:p>
        </p:txBody>
      </p:sp>
      <p:sp>
        <p:nvSpPr>
          <p:cNvPr id="50" name="长方形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9745956" y="2886560"/>
            <a:ext cx="137160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生态分析</a:t>
            </a:r>
          </a:p>
        </p:txBody>
      </p:sp>
      <p:sp>
        <p:nvSpPr>
          <p:cNvPr id="52" name="长方形 51">
            <a:extLst>
              <a:ext uri="{FF2B5EF4-FFF2-40B4-BE49-F238E27FC236}">
                <a16:creationId xmlns:a16="http://schemas.microsoft.com/office/drawing/2014/main" id="{A8534162-B6E2-4579-9DAD-AD8DE07459BC}"/>
              </a:ext>
            </a:extLst>
          </p:cNvPr>
          <p:cNvSpPr/>
          <p:nvPr/>
        </p:nvSpPr>
        <p:spPr>
          <a:xfrm>
            <a:off x="3053182" y="3542769"/>
            <a:ext cx="1752042" cy="71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超市</a:t>
            </a:r>
            <a:endParaRPr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服装</a:t>
            </a:r>
            <a:endParaRPr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rtl="0">
              <a:lnSpc>
                <a:spcPts val="19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音乐吧</a:t>
            </a:r>
            <a:endParaRPr lang="en-US" altLang="zh-CN" sz="14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6" name="任意多边形(F) 4197" descr="购物车图标。">
            <a:extLst>
              <a:ext uri="{FF2B5EF4-FFF2-40B4-BE49-F238E27FC236}">
                <a16:creationId xmlns:a16="http://schemas.microsoft.com/office/drawing/2014/main" id="{DEC447B3-FDD1-438D-A671-84CC56DF3DFC}"/>
              </a:ext>
            </a:extLst>
          </p:cNvPr>
          <p:cNvSpPr>
            <a:spLocks noEditPoints="1"/>
          </p:cNvSpPr>
          <p:nvPr/>
        </p:nvSpPr>
        <p:spPr bwMode="auto">
          <a:xfrm>
            <a:off x="1572237" y="2313021"/>
            <a:ext cx="380334" cy="348640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7" name="任意多边形(F) 4344" descr="扳手图标。 ">
            <a:extLst>
              <a:ext uri="{FF2B5EF4-FFF2-40B4-BE49-F238E27FC236}">
                <a16:creationId xmlns:a16="http://schemas.microsoft.com/office/drawing/2014/main" id="{C131659B-1A41-4821-9349-1E69BBBB560E}"/>
              </a:ext>
            </a:extLst>
          </p:cNvPr>
          <p:cNvSpPr>
            <a:spLocks/>
          </p:cNvSpPr>
          <p:nvPr/>
        </p:nvSpPr>
        <p:spPr bwMode="auto">
          <a:xfrm>
            <a:off x="3742205" y="2300343"/>
            <a:ext cx="373996" cy="373996"/>
          </a:xfrm>
          <a:custGeom>
            <a:avLst/>
            <a:gdLst>
              <a:gd name="T0" fmla="*/ 853 w 886"/>
              <a:gd name="T1" fmla="*/ 137 h 886"/>
              <a:gd name="T2" fmla="*/ 842 w 886"/>
              <a:gd name="T3" fmla="*/ 134 h 886"/>
              <a:gd name="T4" fmla="*/ 833 w 886"/>
              <a:gd name="T5" fmla="*/ 138 h 886"/>
              <a:gd name="T6" fmla="*/ 646 w 886"/>
              <a:gd name="T7" fmla="*/ 172 h 886"/>
              <a:gd name="T8" fmla="*/ 754 w 886"/>
              <a:gd name="T9" fmla="*/ 46 h 886"/>
              <a:gd name="T10" fmla="*/ 754 w 886"/>
              <a:gd name="T11" fmla="*/ 37 h 886"/>
              <a:gd name="T12" fmla="*/ 747 w 886"/>
              <a:gd name="T13" fmla="*/ 29 h 886"/>
              <a:gd name="T14" fmla="*/ 704 w 886"/>
              <a:gd name="T15" fmla="*/ 12 h 886"/>
              <a:gd name="T16" fmla="*/ 659 w 886"/>
              <a:gd name="T17" fmla="*/ 2 h 886"/>
              <a:gd name="T18" fmla="*/ 615 w 886"/>
              <a:gd name="T19" fmla="*/ 0 h 886"/>
              <a:gd name="T20" fmla="*/ 577 w 886"/>
              <a:gd name="T21" fmla="*/ 6 h 886"/>
              <a:gd name="T22" fmla="*/ 539 w 886"/>
              <a:gd name="T23" fmla="*/ 15 h 886"/>
              <a:gd name="T24" fmla="*/ 505 w 886"/>
              <a:gd name="T25" fmla="*/ 31 h 886"/>
              <a:gd name="T26" fmla="*/ 473 w 886"/>
              <a:gd name="T27" fmla="*/ 52 h 886"/>
              <a:gd name="T28" fmla="*/ 443 w 886"/>
              <a:gd name="T29" fmla="*/ 76 h 886"/>
              <a:gd name="T30" fmla="*/ 405 w 886"/>
              <a:gd name="T31" fmla="*/ 124 h 886"/>
              <a:gd name="T32" fmla="*/ 380 w 886"/>
              <a:gd name="T33" fmla="*/ 178 h 886"/>
              <a:gd name="T34" fmla="*/ 368 w 886"/>
              <a:gd name="T35" fmla="*/ 235 h 886"/>
              <a:gd name="T36" fmla="*/ 368 w 886"/>
              <a:gd name="T37" fmla="*/ 293 h 886"/>
              <a:gd name="T38" fmla="*/ 382 w 886"/>
              <a:gd name="T39" fmla="*/ 351 h 886"/>
              <a:gd name="T40" fmla="*/ 21 w 886"/>
              <a:gd name="T41" fmla="*/ 738 h 886"/>
              <a:gd name="T42" fmla="*/ 7 w 886"/>
              <a:gd name="T43" fmla="*/ 762 h 886"/>
              <a:gd name="T44" fmla="*/ 1 w 886"/>
              <a:gd name="T45" fmla="*/ 787 h 886"/>
              <a:gd name="T46" fmla="*/ 2 w 886"/>
              <a:gd name="T47" fmla="*/ 813 h 886"/>
              <a:gd name="T48" fmla="*/ 11 w 886"/>
              <a:gd name="T49" fmla="*/ 838 h 886"/>
              <a:gd name="T50" fmla="*/ 27 w 886"/>
              <a:gd name="T51" fmla="*/ 860 h 886"/>
              <a:gd name="T52" fmla="*/ 48 w 886"/>
              <a:gd name="T53" fmla="*/ 875 h 886"/>
              <a:gd name="T54" fmla="*/ 73 w 886"/>
              <a:gd name="T55" fmla="*/ 884 h 886"/>
              <a:gd name="T56" fmla="*/ 99 w 886"/>
              <a:gd name="T57" fmla="*/ 885 h 886"/>
              <a:gd name="T58" fmla="*/ 125 w 886"/>
              <a:gd name="T59" fmla="*/ 879 h 886"/>
              <a:gd name="T60" fmla="*/ 148 w 886"/>
              <a:gd name="T61" fmla="*/ 866 h 886"/>
              <a:gd name="T62" fmla="*/ 530 w 886"/>
              <a:gd name="T63" fmla="*/ 502 h 886"/>
              <a:gd name="T64" fmla="*/ 570 w 886"/>
              <a:gd name="T65" fmla="*/ 515 h 886"/>
              <a:gd name="T66" fmla="*/ 612 w 886"/>
              <a:gd name="T67" fmla="*/ 520 h 886"/>
              <a:gd name="T68" fmla="*/ 626 w 886"/>
              <a:gd name="T69" fmla="*/ 520 h 886"/>
              <a:gd name="T70" fmla="*/ 664 w 886"/>
              <a:gd name="T71" fmla="*/ 518 h 886"/>
              <a:gd name="T72" fmla="*/ 702 w 886"/>
              <a:gd name="T73" fmla="*/ 509 h 886"/>
              <a:gd name="T74" fmla="*/ 737 w 886"/>
              <a:gd name="T75" fmla="*/ 496 h 886"/>
              <a:gd name="T76" fmla="*/ 769 w 886"/>
              <a:gd name="T77" fmla="*/ 477 h 886"/>
              <a:gd name="T78" fmla="*/ 800 w 886"/>
              <a:gd name="T79" fmla="*/ 454 h 886"/>
              <a:gd name="T80" fmla="*/ 837 w 886"/>
              <a:gd name="T81" fmla="*/ 413 h 886"/>
              <a:gd name="T82" fmla="*/ 867 w 886"/>
              <a:gd name="T83" fmla="*/ 360 h 886"/>
              <a:gd name="T84" fmla="*/ 883 w 886"/>
              <a:gd name="T85" fmla="*/ 301 h 886"/>
              <a:gd name="T86" fmla="*/ 885 w 886"/>
              <a:gd name="T87" fmla="*/ 241 h 886"/>
              <a:gd name="T88" fmla="*/ 873 w 886"/>
              <a:gd name="T89" fmla="*/ 181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6" h="886">
                <a:moveTo>
                  <a:pt x="857" y="143"/>
                </a:moveTo>
                <a:lnTo>
                  <a:pt x="855" y="139"/>
                </a:lnTo>
                <a:lnTo>
                  <a:pt x="853" y="137"/>
                </a:lnTo>
                <a:lnTo>
                  <a:pt x="849" y="135"/>
                </a:lnTo>
                <a:lnTo>
                  <a:pt x="846" y="133"/>
                </a:lnTo>
                <a:lnTo>
                  <a:pt x="842" y="134"/>
                </a:lnTo>
                <a:lnTo>
                  <a:pt x="839" y="135"/>
                </a:lnTo>
                <a:lnTo>
                  <a:pt x="836" y="136"/>
                </a:lnTo>
                <a:lnTo>
                  <a:pt x="833" y="138"/>
                </a:lnTo>
                <a:lnTo>
                  <a:pt x="712" y="259"/>
                </a:lnTo>
                <a:lnTo>
                  <a:pt x="646" y="259"/>
                </a:lnTo>
                <a:lnTo>
                  <a:pt x="646" y="172"/>
                </a:lnTo>
                <a:lnTo>
                  <a:pt x="751" y="53"/>
                </a:lnTo>
                <a:lnTo>
                  <a:pt x="753" y="49"/>
                </a:lnTo>
                <a:lnTo>
                  <a:pt x="754" y="46"/>
                </a:lnTo>
                <a:lnTo>
                  <a:pt x="755" y="43"/>
                </a:lnTo>
                <a:lnTo>
                  <a:pt x="755" y="39"/>
                </a:lnTo>
                <a:lnTo>
                  <a:pt x="754" y="37"/>
                </a:lnTo>
                <a:lnTo>
                  <a:pt x="752" y="33"/>
                </a:lnTo>
                <a:lnTo>
                  <a:pt x="750" y="31"/>
                </a:lnTo>
                <a:lnTo>
                  <a:pt x="747" y="29"/>
                </a:lnTo>
                <a:lnTo>
                  <a:pt x="733" y="23"/>
                </a:lnTo>
                <a:lnTo>
                  <a:pt x="719" y="16"/>
                </a:lnTo>
                <a:lnTo>
                  <a:pt x="704" y="12"/>
                </a:lnTo>
                <a:lnTo>
                  <a:pt x="689" y="8"/>
                </a:lnTo>
                <a:lnTo>
                  <a:pt x="674" y="5"/>
                </a:lnTo>
                <a:lnTo>
                  <a:pt x="659" y="2"/>
                </a:lnTo>
                <a:lnTo>
                  <a:pt x="643" y="1"/>
                </a:lnTo>
                <a:lnTo>
                  <a:pt x="628" y="0"/>
                </a:lnTo>
                <a:lnTo>
                  <a:pt x="615" y="0"/>
                </a:lnTo>
                <a:lnTo>
                  <a:pt x="602" y="1"/>
                </a:lnTo>
                <a:lnTo>
                  <a:pt x="589" y="3"/>
                </a:lnTo>
                <a:lnTo>
                  <a:pt x="577" y="6"/>
                </a:lnTo>
                <a:lnTo>
                  <a:pt x="564" y="8"/>
                </a:lnTo>
                <a:lnTo>
                  <a:pt x="552" y="11"/>
                </a:lnTo>
                <a:lnTo>
                  <a:pt x="539" y="15"/>
                </a:lnTo>
                <a:lnTo>
                  <a:pt x="527" y="19"/>
                </a:lnTo>
                <a:lnTo>
                  <a:pt x="516" y="25"/>
                </a:lnTo>
                <a:lnTo>
                  <a:pt x="505" y="31"/>
                </a:lnTo>
                <a:lnTo>
                  <a:pt x="493" y="37"/>
                </a:lnTo>
                <a:lnTo>
                  <a:pt x="482" y="44"/>
                </a:lnTo>
                <a:lnTo>
                  <a:pt x="473" y="52"/>
                </a:lnTo>
                <a:lnTo>
                  <a:pt x="462" y="59"/>
                </a:lnTo>
                <a:lnTo>
                  <a:pt x="452" y="68"/>
                </a:lnTo>
                <a:lnTo>
                  <a:pt x="443" y="76"/>
                </a:lnTo>
                <a:lnTo>
                  <a:pt x="429" y="91"/>
                </a:lnTo>
                <a:lnTo>
                  <a:pt x="416" y="107"/>
                </a:lnTo>
                <a:lnTo>
                  <a:pt x="405" y="124"/>
                </a:lnTo>
                <a:lnTo>
                  <a:pt x="396" y="141"/>
                </a:lnTo>
                <a:lnTo>
                  <a:pt x="387" y="160"/>
                </a:lnTo>
                <a:lnTo>
                  <a:pt x="380" y="178"/>
                </a:lnTo>
                <a:lnTo>
                  <a:pt x="374" y="196"/>
                </a:lnTo>
                <a:lnTo>
                  <a:pt x="370" y="215"/>
                </a:lnTo>
                <a:lnTo>
                  <a:pt x="368" y="235"/>
                </a:lnTo>
                <a:lnTo>
                  <a:pt x="366" y="254"/>
                </a:lnTo>
                <a:lnTo>
                  <a:pt x="367" y="274"/>
                </a:lnTo>
                <a:lnTo>
                  <a:pt x="368" y="293"/>
                </a:lnTo>
                <a:lnTo>
                  <a:pt x="371" y="313"/>
                </a:lnTo>
                <a:lnTo>
                  <a:pt x="376" y="332"/>
                </a:lnTo>
                <a:lnTo>
                  <a:pt x="382" y="351"/>
                </a:lnTo>
                <a:lnTo>
                  <a:pt x="390" y="369"/>
                </a:lnTo>
                <a:lnTo>
                  <a:pt x="27" y="732"/>
                </a:lnTo>
                <a:lnTo>
                  <a:pt x="21" y="738"/>
                </a:lnTo>
                <a:lnTo>
                  <a:pt x="16" y="746"/>
                </a:lnTo>
                <a:lnTo>
                  <a:pt x="11" y="753"/>
                </a:lnTo>
                <a:lnTo>
                  <a:pt x="7" y="762"/>
                </a:lnTo>
                <a:lnTo>
                  <a:pt x="4" y="769"/>
                </a:lnTo>
                <a:lnTo>
                  <a:pt x="2" y="778"/>
                </a:lnTo>
                <a:lnTo>
                  <a:pt x="1" y="787"/>
                </a:lnTo>
                <a:lnTo>
                  <a:pt x="0" y="796"/>
                </a:lnTo>
                <a:lnTo>
                  <a:pt x="1" y="805"/>
                </a:lnTo>
                <a:lnTo>
                  <a:pt x="2" y="813"/>
                </a:lnTo>
                <a:lnTo>
                  <a:pt x="4" y="822"/>
                </a:lnTo>
                <a:lnTo>
                  <a:pt x="7" y="830"/>
                </a:lnTo>
                <a:lnTo>
                  <a:pt x="11" y="838"/>
                </a:lnTo>
                <a:lnTo>
                  <a:pt x="15" y="845"/>
                </a:lnTo>
                <a:lnTo>
                  <a:pt x="20" y="853"/>
                </a:lnTo>
                <a:lnTo>
                  <a:pt x="27" y="860"/>
                </a:lnTo>
                <a:lnTo>
                  <a:pt x="33" y="866"/>
                </a:lnTo>
                <a:lnTo>
                  <a:pt x="41" y="871"/>
                </a:lnTo>
                <a:lnTo>
                  <a:pt x="48" y="875"/>
                </a:lnTo>
                <a:lnTo>
                  <a:pt x="55" y="879"/>
                </a:lnTo>
                <a:lnTo>
                  <a:pt x="64" y="882"/>
                </a:lnTo>
                <a:lnTo>
                  <a:pt x="73" y="884"/>
                </a:lnTo>
                <a:lnTo>
                  <a:pt x="81" y="885"/>
                </a:lnTo>
                <a:lnTo>
                  <a:pt x="91" y="886"/>
                </a:lnTo>
                <a:lnTo>
                  <a:pt x="99" y="885"/>
                </a:lnTo>
                <a:lnTo>
                  <a:pt x="108" y="884"/>
                </a:lnTo>
                <a:lnTo>
                  <a:pt x="116" y="882"/>
                </a:lnTo>
                <a:lnTo>
                  <a:pt x="125" y="879"/>
                </a:lnTo>
                <a:lnTo>
                  <a:pt x="133" y="875"/>
                </a:lnTo>
                <a:lnTo>
                  <a:pt x="140" y="871"/>
                </a:lnTo>
                <a:lnTo>
                  <a:pt x="148" y="866"/>
                </a:lnTo>
                <a:lnTo>
                  <a:pt x="154" y="860"/>
                </a:lnTo>
                <a:lnTo>
                  <a:pt x="517" y="497"/>
                </a:lnTo>
                <a:lnTo>
                  <a:pt x="530" y="502"/>
                </a:lnTo>
                <a:lnTo>
                  <a:pt x="543" y="507"/>
                </a:lnTo>
                <a:lnTo>
                  <a:pt x="556" y="512"/>
                </a:lnTo>
                <a:lnTo>
                  <a:pt x="570" y="515"/>
                </a:lnTo>
                <a:lnTo>
                  <a:pt x="584" y="517"/>
                </a:lnTo>
                <a:lnTo>
                  <a:pt x="598" y="519"/>
                </a:lnTo>
                <a:lnTo>
                  <a:pt x="612" y="520"/>
                </a:lnTo>
                <a:lnTo>
                  <a:pt x="626" y="520"/>
                </a:lnTo>
                <a:lnTo>
                  <a:pt x="626" y="520"/>
                </a:lnTo>
                <a:lnTo>
                  <a:pt x="626" y="520"/>
                </a:lnTo>
                <a:lnTo>
                  <a:pt x="639" y="520"/>
                </a:lnTo>
                <a:lnTo>
                  <a:pt x="651" y="519"/>
                </a:lnTo>
                <a:lnTo>
                  <a:pt x="664" y="518"/>
                </a:lnTo>
                <a:lnTo>
                  <a:pt x="677" y="516"/>
                </a:lnTo>
                <a:lnTo>
                  <a:pt x="689" y="513"/>
                </a:lnTo>
                <a:lnTo>
                  <a:pt x="702" y="509"/>
                </a:lnTo>
                <a:lnTo>
                  <a:pt x="714" y="505"/>
                </a:lnTo>
                <a:lnTo>
                  <a:pt x="725" y="501"/>
                </a:lnTo>
                <a:lnTo>
                  <a:pt x="737" y="496"/>
                </a:lnTo>
                <a:lnTo>
                  <a:pt x="748" y="490"/>
                </a:lnTo>
                <a:lnTo>
                  <a:pt x="758" y="484"/>
                </a:lnTo>
                <a:lnTo>
                  <a:pt x="769" y="477"/>
                </a:lnTo>
                <a:lnTo>
                  <a:pt x="780" y="470"/>
                </a:lnTo>
                <a:lnTo>
                  <a:pt x="791" y="462"/>
                </a:lnTo>
                <a:lnTo>
                  <a:pt x="800" y="454"/>
                </a:lnTo>
                <a:lnTo>
                  <a:pt x="810" y="444"/>
                </a:lnTo>
                <a:lnTo>
                  <a:pt x="824" y="429"/>
                </a:lnTo>
                <a:lnTo>
                  <a:pt x="837" y="413"/>
                </a:lnTo>
                <a:lnTo>
                  <a:pt x="848" y="396"/>
                </a:lnTo>
                <a:lnTo>
                  <a:pt x="858" y="378"/>
                </a:lnTo>
                <a:lnTo>
                  <a:pt x="867" y="360"/>
                </a:lnTo>
                <a:lnTo>
                  <a:pt x="873" y="340"/>
                </a:lnTo>
                <a:lnTo>
                  <a:pt x="878" y="321"/>
                </a:lnTo>
                <a:lnTo>
                  <a:pt x="883" y="301"/>
                </a:lnTo>
                <a:lnTo>
                  <a:pt x="885" y="282"/>
                </a:lnTo>
                <a:lnTo>
                  <a:pt x="886" y="261"/>
                </a:lnTo>
                <a:lnTo>
                  <a:pt x="885" y="241"/>
                </a:lnTo>
                <a:lnTo>
                  <a:pt x="883" y="221"/>
                </a:lnTo>
                <a:lnTo>
                  <a:pt x="878" y="200"/>
                </a:lnTo>
                <a:lnTo>
                  <a:pt x="873" y="181"/>
                </a:lnTo>
                <a:lnTo>
                  <a:pt x="865" y="162"/>
                </a:lnTo>
                <a:lnTo>
                  <a:pt x="857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58" name="组 57" descr="金钱图标。 ">
            <a:extLst>
              <a:ext uri="{FF2B5EF4-FFF2-40B4-BE49-F238E27FC236}">
                <a16:creationId xmlns:a16="http://schemas.microsoft.com/office/drawing/2014/main" id="{8FB81822-E09C-4A9F-BCD2-4BB20E38DA03}"/>
              </a:ext>
            </a:extLst>
          </p:cNvPr>
          <p:cNvGrpSpPr/>
          <p:nvPr/>
        </p:nvGrpSpPr>
        <p:grpSpPr>
          <a:xfrm>
            <a:off x="5905833" y="2296118"/>
            <a:ext cx="380334" cy="382447"/>
            <a:chOff x="3746500" y="1344613"/>
            <a:chExt cx="285750" cy="287338"/>
          </a:xfrm>
          <a:solidFill>
            <a:schemeClr val="bg1"/>
          </a:solidFill>
        </p:grpSpPr>
        <p:sp>
          <p:nvSpPr>
            <p:cNvPr id="59" name="任意多边形(F) 497">
              <a:extLst>
                <a:ext uri="{FF2B5EF4-FFF2-40B4-BE49-F238E27FC236}">
                  <a16:creationId xmlns:a16="http://schemas.microsoft.com/office/drawing/2014/main" id="{4325703C-49C2-4EC8-BBAF-CE488FCB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0" name="任意多边形(F) 498">
              <a:extLst>
                <a:ext uri="{FF2B5EF4-FFF2-40B4-BE49-F238E27FC236}">
                  <a16:creationId xmlns:a16="http://schemas.microsoft.com/office/drawing/2014/main" id="{A721923B-8DD3-47E1-B174-6D9950E77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1" name="任意多边形(F) 499">
              <a:extLst>
                <a:ext uri="{FF2B5EF4-FFF2-40B4-BE49-F238E27FC236}">
                  <a16:creationId xmlns:a16="http://schemas.microsoft.com/office/drawing/2014/main" id="{A8E6691B-D48E-4F27-BFB8-39275098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2" name="任意多边形(F) 500">
              <a:extLst>
                <a:ext uri="{FF2B5EF4-FFF2-40B4-BE49-F238E27FC236}">
                  <a16:creationId xmlns:a16="http://schemas.microsoft.com/office/drawing/2014/main" id="{5839F0C0-A423-4156-855A-E09BBC0F1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3" name="任意多边形(F) 501">
              <a:extLst>
                <a:ext uri="{FF2B5EF4-FFF2-40B4-BE49-F238E27FC236}">
                  <a16:creationId xmlns:a16="http://schemas.microsoft.com/office/drawing/2014/main" id="{DBE218E2-EA47-43F9-AF50-BC58701E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4" name="任意多边形(F) 502">
              <a:extLst>
                <a:ext uri="{FF2B5EF4-FFF2-40B4-BE49-F238E27FC236}">
                  <a16:creationId xmlns:a16="http://schemas.microsoft.com/office/drawing/2014/main" id="{FB53FF3C-7C81-42D7-820B-328F8351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5" name="任意多边形(F) 503">
              <a:extLst>
                <a:ext uri="{FF2B5EF4-FFF2-40B4-BE49-F238E27FC236}">
                  <a16:creationId xmlns:a16="http://schemas.microsoft.com/office/drawing/2014/main" id="{B2AFC166-3690-491C-BE8E-D33917F4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6" name="任意多边形(F) 504">
              <a:extLst>
                <a:ext uri="{FF2B5EF4-FFF2-40B4-BE49-F238E27FC236}">
                  <a16:creationId xmlns:a16="http://schemas.microsoft.com/office/drawing/2014/main" id="{9740A41F-89FD-44D8-9D1F-332E7D53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67" name="组 66" descr="算盘图标。 ">
            <a:extLst>
              <a:ext uri="{FF2B5EF4-FFF2-40B4-BE49-F238E27FC236}">
                <a16:creationId xmlns:a16="http://schemas.microsoft.com/office/drawing/2014/main" id="{201B668C-AA5F-454E-8E64-CEA32A839FB8}"/>
              </a:ext>
            </a:extLst>
          </p:cNvPr>
          <p:cNvGrpSpPr/>
          <p:nvPr/>
        </p:nvGrpSpPr>
        <p:grpSpPr>
          <a:xfrm>
            <a:off x="8071577" y="2296118"/>
            <a:ext cx="382447" cy="382447"/>
            <a:chOff x="877888" y="771525"/>
            <a:chExt cx="287338" cy="287338"/>
          </a:xfrm>
          <a:solidFill>
            <a:schemeClr val="bg1"/>
          </a:solidFill>
        </p:grpSpPr>
        <p:sp>
          <p:nvSpPr>
            <p:cNvPr id="68" name="任意多边形(F) 324">
              <a:extLst>
                <a:ext uri="{FF2B5EF4-FFF2-40B4-BE49-F238E27FC236}">
                  <a16:creationId xmlns:a16="http://schemas.microsoft.com/office/drawing/2014/main" id="{EEBBB4D9-8AD5-4868-B9F5-568F0C32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771525"/>
              <a:ext cx="61913" cy="287338"/>
            </a:xfrm>
            <a:custGeom>
              <a:avLst/>
              <a:gdLst>
                <a:gd name="T0" fmla="*/ 0 w 196"/>
                <a:gd name="T1" fmla="*/ 888 h 903"/>
                <a:gd name="T2" fmla="*/ 1 w 196"/>
                <a:gd name="T3" fmla="*/ 895 h 903"/>
                <a:gd name="T4" fmla="*/ 4 w 196"/>
                <a:gd name="T5" fmla="*/ 899 h 903"/>
                <a:gd name="T6" fmla="*/ 10 w 196"/>
                <a:gd name="T7" fmla="*/ 902 h 903"/>
                <a:gd name="T8" fmla="*/ 15 w 196"/>
                <a:gd name="T9" fmla="*/ 903 h 903"/>
                <a:gd name="T10" fmla="*/ 196 w 196"/>
                <a:gd name="T11" fmla="*/ 798 h 903"/>
                <a:gd name="T12" fmla="*/ 160 w 196"/>
                <a:gd name="T13" fmla="*/ 797 h 903"/>
                <a:gd name="T14" fmla="*/ 149 w 196"/>
                <a:gd name="T15" fmla="*/ 793 h 903"/>
                <a:gd name="T16" fmla="*/ 141 w 196"/>
                <a:gd name="T17" fmla="*/ 785 h 903"/>
                <a:gd name="T18" fmla="*/ 136 w 196"/>
                <a:gd name="T19" fmla="*/ 774 h 903"/>
                <a:gd name="T20" fmla="*/ 136 w 196"/>
                <a:gd name="T21" fmla="*/ 738 h 903"/>
                <a:gd name="T22" fmla="*/ 138 w 196"/>
                <a:gd name="T23" fmla="*/ 726 h 903"/>
                <a:gd name="T24" fmla="*/ 145 w 196"/>
                <a:gd name="T25" fmla="*/ 717 h 903"/>
                <a:gd name="T26" fmla="*/ 155 w 196"/>
                <a:gd name="T27" fmla="*/ 710 h 903"/>
                <a:gd name="T28" fmla="*/ 166 w 196"/>
                <a:gd name="T29" fmla="*/ 708 h 903"/>
                <a:gd name="T30" fmla="*/ 196 w 196"/>
                <a:gd name="T31" fmla="*/ 346 h 903"/>
                <a:gd name="T32" fmla="*/ 160 w 196"/>
                <a:gd name="T33" fmla="*/ 345 h 903"/>
                <a:gd name="T34" fmla="*/ 149 w 196"/>
                <a:gd name="T35" fmla="*/ 341 h 903"/>
                <a:gd name="T36" fmla="*/ 141 w 196"/>
                <a:gd name="T37" fmla="*/ 333 h 903"/>
                <a:gd name="T38" fmla="*/ 136 w 196"/>
                <a:gd name="T39" fmla="*/ 322 h 903"/>
                <a:gd name="T40" fmla="*/ 136 w 196"/>
                <a:gd name="T41" fmla="*/ 286 h 903"/>
                <a:gd name="T42" fmla="*/ 138 w 196"/>
                <a:gd name="T43" fmla="*/ 275 h 903"/>
                <a:gd name="T44" fmla="*/ 145 w 196"/>
                <a:gd name="T45" fmla="*/ 265 h 903"/>
                <a:gd name="T46" fmla="*/ 155 w 196"/>
                <a:gd name="T47" fmla="*/ 259 h 903"/>
                <a:gd name="T48" fmla="*/ 166 w 196"/>
                <a:gd name="T49" fmla="*/ 256 h 903"/>
                <a:gd name="T50" fmla="*/ 196 w 196"/>
                <a:gd name="T51" fmla="*/ 196 h 903"/>
                <a:gd name="T52" fmla="*/ 160 w 196"/>
                <a:gd name="T53" fmla="*/ 195 h 903"/>
                <a:gd name="T54" fmla="*/ 149 w 196"/>
                <a:gd name="T55" fmla="*/ 191 h 903"/>
                <a:gd name="T56" fmla="*/ 141 w 196"/>
                <a:gd name="T57" fmla="*/ 182 h 903"/>
                <a:gd name="T58" fmla="*/ 136 w 196"/>
                <a:gd name="T59" fmla="*/ 172 h 903"/>
                <a:gd name="T60" fmla="*/ 136 w 196"/>
                <a:gd name="T61" fmla="*/ 135 h 903"/>
                <a:gd name="T62" fmla="*/ 138 w 196"/>
                <a:gd name="T63" fmla="*/ 123 h 903"/>
                <a:gd name="T64" fmla="*/ 145 w 196"/>
                <a:gd name="T65" fmla="*/ 115 h 903"/>
                <a:gd name="T66" fmla="*/ 155 w 196"/>
                <a:gd name="T67" fmla="*/ 108 h 903"/>
                <a:gd name="T68" fmla="*/ 166 w 196"/>
                <a:gd name="T69" fmla="*/ 105 h 903"/>
                <a:gd name="T70" fmla="*/ 196 w 196"/>
                <a:gd name="T71" fmla="*/ 0 h 903"/>
                <a:gd name="T72" fmla="*/ 12 w 196"/>
                <a:gd name="T73" fmla="*/ 0 h 903"/>
                <a:gd name="T74" fmla="*/ 7 w 196"/>
                <a:gd name="T75" fmla="*/ 2 h 903"/>
                <a:gd name="T76" fmla="*/ 3 w 196"/>
                <a:gd name="T77" fmla="*/ 6 h 903"/>
                <a:gd name="T78" fmla="*/ 1 w 196"/>
                <a:gd name="T79" fmla="*/ 12 h 903"/>
                <a:gd name="T80" fmla="*/ 0 w 196"/>
                <a:gd name="T81" fmla="*/ 1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903">
                  <a:moveTo>
                    <a:pt x="0" y="15"/>
                  </a:move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96" y="903"/>
                  </a:lnTo>
                  <a:lnTo>
                    <a:pt x="196" y="798"/>
                  </a:lnTo>
                  <a:lnTo>
                    <a:pt x="166" y="798"/>
                  </a:lnTo>
                  <a:lnTo>
                    <a:pt x="160" y="797"/>
                  </a:lnTo>
                  <a:lnTo>
                    <a:pt x="155" y="796"/>
                  </a:lnTo>
                  <a:lnTo>
                    <a:pt x="149" y="793"/>
                  </a:lnTo>
                  <a:lnTo>
                    <a:pt x="145" y="789"/>
                  </a:lnTo>
                  <a:lnTo>
                    <a:pt x="141" y="785"/>
                  </a:lnTo>
                  <a:lnTo>
                    <a:pt x="138" y="780"/>
                  </a:lnTo>
                  <a:lnTo>
                    <a:pt x="136" y="774"/>
                  </a:lnTo>
                  <a:lnTo>
                    <a:pt x="136" y="768"/>
                  </a:lnTo>
                  <a:lnTo>
                    <a:pt x="136" y="738"/>
                  </a:lnTo>
                  <a:lnTo>
                    <a:pt x="136" y="732"/>
                  </a:lnTo>
                  <a:lnTo>
                    <a:pt x="138" y="726"/>
                  </a:lnTo>
                  <a:lnTo>
                    <a:pt x="141" y="721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55" y="710"/>
                  </a:lnTo>
                  <a:lnTo>
                    <a:pt x="160" y="708"/>
                  </a:lnTo>
                  <a:lnTo>
                    <a:pt x="166" y="708"/>
                  </a:lnTo>
                  <a:lnTo>
                    <a:pt x="196" y="708"/>
                  </a:lnTo>
                  <a:lnTo>
                    <a:pt x="196" y="346"/>
                  </a:lnTo>
                  <a:lnTo>
                    <a:pt x="166" y="346"/>
                  </a:lnTo>
                  <a:lnTo>
                    <a:pt x="160" y="345"/>
                  </a:lnTo>
                  <a:lnTo>
                    <a:pt x="155" y="344"/>
                  </a:lnTo>
                  <a:lnTo>
                    <a:pt x="149" y="341"/>
                  </a:lnTo>
                  <a:lnTo>
                    <a:pt x="145" y="338"/>
                  </a:lnTo>
                  <a:lnTo>
                    <a:pt x="141" y="333"/>
                  </a:lnTo>
                  <a:lnTo>
                    <a:pt x="138" y="328"/>
                  </a:lnTo>
                  <a:lnTo>
                    <a:pt x="136" y="322"/>
                  </a:lnTo>
                  <a:lnTo>
                    <a:pt x="136" y="316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38" y="275"/>
                  </a:lnTo>
                  <a:lnTo>
                    <a:pt x="141" y="269"/>
                  </a:lnTo>
                  <a:lnTo>
                    <a:pt x="145" y="265"/>
                  </a:lnTo>
                  <a:lnTo>
                    <a:pt x="149" y="261"/>
                  </a:lnTo>
                  <a:lnTo>
                    <a:pt x="155" y="259"/>
                  </a:lnTo>
                  <a:lnTo>
                    <a:pt x="160" y="256"/>
                  </a:lnTo>
                  <a:lnTo>
                    <a:pt x="166" y="256"/>
                  </a:lnTo>
                  <a:lnTo>
                    <a:pt x="196" y="256"/>
                  </a:lnTo>
                  <a:lnTo>
                    <a:pt x="196" y="196"/>
                  </a:lnTo>
                  <a:lnTo>
                    <a:pt x="166" y="196"/>
                  </a:lnTo>
                  <a:lnTo>
                    <a:pt x="160" y="195"/>
                  </a:lnTo>
                  <a:lnTo>
                    <a:pt x="155" y="193"/>
                  </a:lnTo>
                  <a:lnTo>
                    <a:pt x="149" y="191"/>
                  </a:lnTo>
                  <a:lnTo>
                    <a:pt x="145" y="187"/>
                  </a:lnTo>
                  <a:lnTo>
                    <a:pt x="141" y="182"/>
                  </a:lnTo>
                  <a:lnTo>
                    <a:pt x="138" y="177"/>
                  </a:lnTo>
                  <a:lnTo>
                    <a:pt x="136" y="172"/>
                  </a:lnTo>
                  <a:lnTo>
                    <a:pt x="136" y="165"/>
                  </a:lnTo>
                  <a:lnTo>
                    <a:pt x="136" y="135"/>
                  </a:lnTo>
                  <a:lnTo>
                    <a:pt x="136" y="130"/>
                  </a:lnTo>
                  <a:lnTo>
                    <a:pt x="138" y="123"/>
                  </a:lnTo>
                  <a:lnTo>
                    <a:pt x="141" y="119"/>
                  </a:lnTo>
                  <a:lnTo>
                    <a:pt x="145" y="115"/>
                  </a:lnTo>
                  <a:lnTo>
                    <a:pt x="149" y="110"/>
                  </a:lnTo>
                  <a:lnTo>
                    <a:pt x="155" y="108"/>
                  </a:lnTo>
                  <a:lnTo>
                    <a:pt x="160" y="106"/>
                  </a:lnTo>
                  <a:lnTo>
                    <a:pt x="166" y="105"/>
                  </a:lnTo>
                  <a:lnTo>
                    <a:pt x="196" y="105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69" name="任意多边形(F) 325">
              <a:extLst>
                <a:ext uri="{FF2B5EF4-FFF2-40B4-BE49-F238E27FC236}">
                  <a16:creationId xmlns:a16="http://schemas.microsoft.com/office/drawing/2014/main" id="{4E9C428E-133B-4690-9ED6-8917E4F1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771525"/>
              <a:ext cx="66675" cy="287338"/>
            </a:xfrm>
            <a:custGeom>
              <a:avLst/>
              <a:gdLst>
                <a:gd name="T0" fmla="*/ 30 w 211"/>
                <a:gd name="T1" fmla="*/ 105 h 903"/>
                <a:gd name="T2" fmla="*/ 41 w 211"/>
                <a:gd name="T3" fmla="*/ 107 h 903"/>
                <a:gd name="T4" fmla="*/ 51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60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557 h 903"/>
                <a:gd name="T22" fmla="*/ 41 w 211"/>
                <a:gd name="T23" fmla="*/ 560 h 903"/>
                <a:gd name="T24" fmla="*/ 51 w 211"/>
                <a:gd name="T25" fmla="*/ 566 h 903"/>
                <a:gd name="T26" fmla="*/ 58 w 211"/>
                <a:gd name="T27" fmla="*/ 576 h 903"/>
                <a:gd name="T28" fmla="*/ 60 w 211"/>
                <a:gd name="T29" fmla="*/ 587 h 903"/>
                <a:gd name="T30" fmla="*/ 60 w 211"/>
                <a:gd name="T31" fmla="*/ 623 h 903"/>
                <a:gd name="T32" fmla="*/ 55 w 211"/>
                <a:gd name="T33" fmla="*/ 634 h 903"/>
                <a:gd name="T34" fmla="*/ 47 w 211"/>
                <a:gd name="T35" fmla="*/ 643 h 903"/>
                <a:gd name="T36" fmla="*/ 36 w 211"/>
                <a:gd name="T37" fmla="*/ 647 h 903"/>
                <a:gd name="T38" fmla="*/ 0 w 211"/>
                <a:gd name="T39" fmla="*/ 648 h 903"/>
                <a:gd name="T40" fmla="*/ 30 w 211"/>
                <a:gd name="T41" fmla="*/ 708 h 903"/>
                <a:gd name="T42" fmla="*/ 41 w 211"/>
                <a:gd name="T43" fmla="*/ 710 h 903"/>
                <a:gd name="T44" fmla="*/ 51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60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497 h 903"/>
                <a:gd name="T64" fmla="*/ 169 w 211"/>
                <a:gd name="T65" fmla="*/ 495 h 903"/>
                <a:gd name="T66" fmla="*/ 159 w 211"/>
                <a:gd name="T67" fmla="*/ 488 h 903"/>
                <a:gd name="T68" fmla="*/ 153 w 211"/>
                <a:gd name="T69" fmla="*/ 478 h 903"/>
                <a:gd name="T70" fmla="*/ 151 w 211"/>
                <a:gd name="T71" fmla="*/ 467 h 903"/>
                <a:gd name="T72" fmla="*/ 151 w 211"/>
                <a:gd name="T73" fmla="*/ 430 h 903"/>
                <a:gd name="T74" fmla="*/ 155 w 211"/>
                <a:gd name="T75" fmla="*/ 419 h 903"/>
                <a:gd name="T76" fmla="*/ 164 w 211"/>
                <a:gd name="T77" fmla="*/ 412 h 903"/>
                <a:gd name="T78" fmla="*/ 174 w 211"/>
                <a:gd name="T79" fmla="*/ 408 h 903"/>
                <a:gd name="T80" fmla="*/ 211 w 211"/>
                <a:gd name="T81" fmla="*/ 407 h 903"/>
                <a:gd name="T82" fmla="*/ 181 w 211"/>
                <a:gd name="T83" fmla="*/ 346 h 903"/>
                <a:gd name="T84" fmla="*/ 169 w 211"/>
                <a:gd name="T85" fmla="*/ 344 h 903"/>
                <a:gd name="T86" fmla="*/ 159 w 211"/>
                <a:gd name="T87" fmla="*/ 338 h 903"/>
                <a:gd name="T88" fmla="*/ 153 w 211"/>
                <a:gd name="T89" fmla="*/ 328 h 903"/>
                <a:gd name="T90" fmla="*/ 151 w 211"/>
                <a:gd name="T91" fmla="*/ 316 h 903"/>
                <a:gd name="T92" fmla="*/ 151 w 211"/>
                <a:gd name="T93" fmla="*/ 280 h 903"/>
                <a:gd name="T94" fmla="*/ 155 w 211"/>
                <a:gd name="T95" fmla="*/ 269 h 903"/>
                <a:gd name="T96" fmla="*/ 164 w 211"/>
                <a:gd name="T97" fmla="*/ 261 h 903"/>
                <a:gd name="T98" fmla="*/ 174 w 211"/>
                <a:gd name="T99" fmla="*/ 256 h 903"/>
                <a:gd name="T100" fmla="*/ 211 w 211"/>
                <a:gd name="T101" fmla="*/ 256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1 w 211"/>
                <a:gd name="T113" fmla="*/ 130 h 903"/>
                <a:gd name="T114" fmla="*/ 155 w 211"/>
                <a:gd name="T115" fmla="*/ 119 h 903"/>
                <a:gd name="T116" fmla="*/ 164 w 211"/>
                <a:gd name="T117" fmla="*/ 110 h 903"/>
                <a:gd name="T118" fmla="*/ 174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1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60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1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557"/>
                  </a:lnTo>
                  <a:lnTo>
                    <a:pt x="30" y="557"/>
                  </a:lnTo>
                  <a:lnTo>
                    <a:pt x="36" y="558"/>
                  </a:lnTo>
                  <a:lnTo>
                    <a:pt x="41" y="560"/>
                  </a:lnTo>
                  <a:lnTo>
                    <a:pt x="47" y="562"/>
                  </a:lnTo>
                  <a:lnTo>
                    <a:pt x="51" y="566"/>
                  </a:lnTo>
                  <a:lnTo>
                    <a:pt x="55" y="571"/>
                  </a:lnTo>
                  <a:lnTo>
                    <a:pt x="58" y="576"/>
                  </a:lnTo>
                  <a:lnTo>
                    <a:pt x="60" y="581"/>
                  </a:lnTo>
                  <a:lnTo>
                    <a:pt x="60" y="587"/>
                  </a:lnTo>
                  <a:lnTo>
                    <a:pt x="60" y="618"/>
                  </a:lnTo>
                  <a:lnTo>
                    <a:pt x="60" y="623"/>
                  </a:lnTo>
                  <a:lnTo>
                    <a:pt x="58" y="629"/>
                  </a:lnTo>
                  <a:lnTo>
                    <a:pt x="55" y="634"/>
                  </a:lnTo>
                  <a:lnTo>
                    <a:pt x="51" y="638"/>
                  </a:lnTo>
                  <a:lnTo>
                    <a:pt x="47" y="643"/>
                  </a:lnTo>
                  <a:lnTo>
                    <a:pt x="41" y="645"/>
                  </a:lnTo>
                  <a:lnTo>
                    <a:pt x="36" y="647"/>
                  </a:lnTo>
                  <a:lnTo>
                    <a:pt x="30" y="648"/>
                  </a:lnTo>
                  <a:lnTo>
                    <a:pt x="0" y="648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1" y="710"/>
                  </a:lnTo>
                  <a:lnTo>
                    <a:pt x="47" y="712"/>
                  </a:lnTo>
                  <a:lnTo>
                    <a:pt x="51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60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60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1" y="789"/>
                  </a:lnTo>
                  <a:lnTo>
                    <a:pt x="47" y="793"/>
                  </a:lnTo>
                  <a:lnTo>
                    <a:pt x="41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497"/>
                  </a:lnTo>
                  <a:lnTo>
                    <a:pt x="181" y="497"/>
                  </a:lnTo>
                  <a:lnTo>
                    <a:pt x="174" y="497"/>
                  </a:lnTo>
                  <a:lnTo>
                    <a:pt x="169" y="495"/>
                  </a:lnTo>
                  <a:lnTo>
                    <a:pt x="164" y="491"/>
                  </a:lnTo>
                  <a:lnTo>
                    <a:pt x="159" y="488"/>
                  </a:lnTo>
                  <a:lnTo>
                    <a:pt x="155" y="484"/>
                  </a:lnTo>
                  <a:lnTo>
                    <a:pt x="153" y="478"/>
                  </a:lnTo>
                  <a:lnTo>
                    <a:pt x="151" y="473"/>
                  </a:lnTo>
                  <a:lnTo>
                    <a:pt x="151" y="467"/>
                  </a:lnTo>
                  <a:lnTo>
                    <a:pt x="151" y="437"/>
                  </a:lnTo>
                  <a:lnTo>
                    <a:pt x="151" y="430"/>
                  </a:lnTo>
                  <a:lnTo>
                    <a:pt x="153" y="425"/>
                  </a:lnTo>
                  <a:lnTo>
                    <a:pt x="155" y="419"/>
                  </a:lnTo>
                  <a:lnTo>
                    <a:pt x="159" y="415"/>
                  </a:lnTo>
                  <a:lnTo>
                    <a:pt x="164" y="412"/>
                  </a:lnTo>
                  <a:lnTo>
                    <a:pt x="169" y="409"/>
                  </a:lnTo>
                  <a:lnTo>
                    <a:pt x="174" y="408"/>
                  </a:lnTo>
                  <a:lnTo>
                    <a:pt x="181" y="407"/>
                  </a:lnTo>
                  <a:lnTo>
                    <a:pt x="211" y="407"/>
                  </a:lnTo>
                  <a:lnTo>
                    <a:pt x="211" y="346"/>
                  </a:lnTo>
                  <a:lnTo>
                    <a:pt x="181" y="346"/>
                  </a:lnTo>
                  <a:lnTo>
                    <a:pt x="174" y="345"/>
                  </a:lnTo>
                  <a:lnTo>
                    <a:pt x="169" y="344"/>
                  </a:lnTo>
                  <a:lnTo>
                    <a:pt x="164" y="341"/>
                  </a:lnTo>
                  <a:lnTo>
                    <a:pt x="159" y="338"/>
                  </a:lnTo>
                  <a:lnTo>
                    <a:pt x="155" y="333"/>
                  </a:lnTo>
                  <a:lnTo>
                    <a:pt x="153" y="328"/>
                  </a:lnTo>
                  <a:lnTo>
                    <a:pt x="151" y="322"/>
                  </a:lnTo>
                  <a:lnTo>
                    <a:pt x="151" y="316"/>
                  </a:lnTo>
                  <a:lnTo>
                    <a:pt x="151" y="286"/>
                  </a:lnTo>
                  <a:lnTo>
                    <a:pt x="151" y="280"/>
                  </a:lnTo>
                  <a:lnTo>
                    <a:pt x="153" y="275"/>
                  </a:lnTo>
                  <a:lnTo>
                    <a:pt x="155" y="269"/>
                  </a:lnTo>
                  <a:lnTo>
                    <a:pt x="159" y="265"/>
                  </a:lnTo>
                  <a:lnTo>
                    <a:pt x="164" y="261"/>
                  </a:lnTo>
                  <a:lnTo>
                    <a:pt x="169" y="259"/>
                  </a:lnTo>
                  <a:lnTo>
                    <a:pt x="174" y="256"/>
                  </a:lnTo>
                  <a:lnTo>
                    <a:pt x="181" y="256"/>
                  </a:lnTo>
                  <a:lnTo>
                    <a:pt x="211" y="256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4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5" y="182"/>
                  </a:lnTo>
                  <a:lnTo>
                    <a:pt x="153" y="177"/>
                  </a:lnTo>
                  <a:lnTo>
                    <a:pt x="151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1" y="130"/>
                  </a:lnTo>
                  <a:lnTo>
                    <a:pt x="153" y="123"/>
                  </a:lnTo>
                  <a:lnTo>
                    <a:pt x="155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4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0" name="任意多边形(F) 326">
              <a:extLst>
                <a:ext uri="{FF2B5EF4-FFF2-40B4-BE49-F238E27FC236}">
                  <a16:creationId xmlns:a16="http://schemas.microsoft.com/office/drawing/2014/main" id="{505F0C26-0335-4A1D-AA0D-8C830A4F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771525"/>
              <a:ext cx="68263" cy="287338"/>
            </a:xfrm>
            <a:custGeom>
              <a:avLst/>
              <a:gdLst>
                <a:gd name="T0" fmla="*/ 30 w 211"/>
                <a:gd name="T1" fmla="*/ 105 h 903"/>
                <a:gd name="T2" fmla="*/ 42 w 211"/>
                <a:gd name="T3" fmla="*/ 107 h 903"/>
                <a:gd name="T4" fmla="*/ 52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59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256 h 903"/>
                <a:gd name="T22" fmla="*/ 42 w 211"/>
                <a:gd name="T23" fmla="*/ 259 h 903"/>
                <a:gd name="T24" fmla="*/ 52 w 211"/>
                <a:gd name="T25" fmla="*/ 265 h 903"/>
                <a:gd name="T26" fmla="*/ 58 w 211"/>
                <a:gd name="T27" fmla="*/ 275 h 903"/>
                <a:gd name="T28" fmla="*/ 60 w 211"/>
                <a:gd name="T29" fmla="*/ 286 h 903"/>
                <a:gd name="T30" fmla="*/ 59 w 211"/>
                <a:gd name="T31" fmla="*/ 322 h 903"/>
                <a:gd name="T32" fmla="*/ 55 w 211"/>
                <a:gd name="T33" fmla="*/ 333 h 903"/>
                <a:gd name="T34" fmla="*/ 47 w 211"/>
                <a:gd name="T35" fmla="*/ 341 h 903"/>
                <a:gd name="T36" fmla="*/ 36 w 211"/>
                <a:gd name="T37" fmla="*/ 345 h 903"/>
                <a:gd name="T38" fmla="*/ 0 w 211"/>
                <a:gd name="T39" fmla="*/ 346 h 903"/>
                <a:gd name="T40" fmla="*/ 30 w 211"/>
                <a:gd name="T41" fmla="*/ 708 h 903"/>
                <a:gd name="T42" fmla="*/ 42 w 211"/>
                <a:gd name="T43" fmla="*/ 710 h 903"/>
                <a:gd name="T44" fmla="*/ 52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59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798 h 903"/>
                <a:gd name="T64" fmla="*/ 169 w 211"/>
                <a:gd name="T65" fmla="*/ 796 h 903"/>
                <a:gd name="T66" fmla="*/ 159 w 211"/>
                <a:gd name="T67" fmla="*/ 789 h 903"/>
                <a:gd name="T68" fmla="*/ 153 w 211"/>
                <a:gd name="T69" fmla="*/ 780 h 903"/>
                <a:gd name="T70" fmla="*/ 151 w 211"/>
                <a:gd name="T71" fmla="*/ 768 h 903"/>
                <a:gd name="T72" fmla="*/ 152 w 211"/>
                <a:gd name="T73" fmla="*/ 732 h 903"/>
                <a:gd name="T74" fmla="*/ 156 w 211"/>
                <a:gd name="T75" fmla="*/ 721 h 903"/>
                <a:gd name="T76" fmla="*/ 164 w 211"/>
                <a:gd name="T77" fmla="*/ 713 h 903"/>
                <a:gd name="T78" fmla="*/ 175 w 211"/>
                <a:gd name="T79" fmla="*/ 708 h 903"/>
                <a:gd name="T80" fmla="*/ 211 w 211"/>
                <a:gd name="T81" fmla="*/ 708 h 903"/>
                <a:gd name="T82" fmla="*/ 181 w 211"/>
                <a:gd name="T83" fmla="*/ 648 h 903"/>
                <a:gd name="T84" fmla="*/ 169 w 211"/>
                <a:gd name="T85" fmla="*/ 645 h 903"/>
                <a:gd name="T86" fmla="*/ 159 w 211"/>
                <a:gd name="T87" fmla="*/ 638 h 903"/>
                <a:gd name="T88" fmla="*/ 153 w 211"/>
                <a:gd name="T89" fmla="*/ 629 h 903"/>
                <a:gd name="T90" fmla="*/ 151 w 211"/>
                <a:gd name="T91" fmla="*/ 618 h 903"/>
                <a:gd name="T92" fmla="*/ 152 w 211"/>
                <a:gd name="T93" fmla="*/ 581 h 903"/>
                <a:gd name="T94" fmla="*/ 156 w 211"/>
                <a:gd name="T95" fmla="*/ 571 h 903"/>
                <a:gd name="T96" fmla="*/ 164 w 211"/>
                <a:gd name="T97" fmla="*/ 562 h 903"/>
                <a:gd name="T98" fmla="*/ 175 w 211"/>
                <a:gd name="T99" fmla="*/ 558 h 903"/>
                <a:gd name="T100" fmla="*/ 211 w 211"/>
                <a:gd name="T101" fmla="*/ 557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2 w 211"/>
                <a:gd name="T113" fmla="*/ 130 h 903"/>
                <a:gd name="T114" fmla="*/ 156 w 211"/>
                <a:gd name="T115" fmla="*/ 119 h 903"/>
                <a:gd name="T116" fmla="*/ 164 w 211"/>
                <a:gd name="T117" fmla="*/ 110 h 903"/>
                <a:gd name="T118" fmla="*/ 175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2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2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2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2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0"/>
                  </a:lnTo>
                  <a:lnTo>
                    <a:pt x="47" y="712"/>
                  </a:lnTo>
                  <a:lnTo>
                    <a:pt x="52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59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59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2" y="789"/>
                  </a:lnTo>
                  <a:lnTo>
                    <a:pt x="47" y="793"/>
                  </a:lnTo>
                  <a:lnTo>
                    <a:pt x="42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798"/>
                  </a:lnTo>
                  <a:lnTo>
                    <a:pt x="181" y="798"/>
                  </a:lnTo>
                  <a:lnTo>
                    <a:pt x="175" y="797"/>
                  </a:lnTo>
                  <a:lnTo>
                    <a:pt x="169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156" y="785"/>
                  </a:lnTo>
                  <a:lnTo>
                    <a:pt x="153" y="780"/>
                  </a:lnTo>
                  <a:lnTo>
                    <a:pt x="152" y="774"/>
                  </a:lnTo>
                  <a:lnTo>
                    <a:pt x="151" y="768"/>
                  </a:lnTo>
                  <a:lnTo>
                    <a:pt x="151" y="738"/>
                  </a:lnTo>
                  <a:lnTo>
                    <a:pt x="152" y="732"/>
                  </a:lnTo>
                  <a:lnTo>
                    <a:pt x="153" y="726"/>
                  </a:lnTo>
                  <a:lnTo>
                    <a:pt x="156" y="721"/>
                  </a:lnTo>
                  <a:lnTo>
                    <a:pt x="159" y="717"/>
                  </a:lnTo>
                  <a:lnTo>
                    <a:pt x="164" y="713"/>
                  </a:lnTo>
                  <a:lnTo>
                    <a:pt x="169" y="710"/>
                  </a:lnTo>
                  <a:lnTo>
                    <a:pt x="175" y="708"/>
                  </a:lnTo>
                  <a:lnTo>
                    <a:pt x="181" y="708"/>
                  </a:lnTo>
                  <a:lnTo>
                    <a:pt x="211" y="708"/>
                  </a:lnTo>
                  <a:lnTo>
                    <a:pt x="211" y="648"/>
                  </a:lnTo>
                  <a:lnTo>
                    <a:pt x="181" y="648"/>
                  </a:lnTo>
                  <a:lnTo>
                    <a:pt x="175" y="647"/>
                  </a:lnTo>
                  <a:lnTo>
                    <a:pt x="169" y="645"/>
                  </a:lnTo>
                  <a:lnTo>
                    <a:pt x="164" y="643"/>
                  </a:lnTo>
                  <a:lnTo>
                    <a:pt x="159" y="638"/>
                  </a:lnTo>
                  <a:lnTo>
                    <a:pt x="156" y="634"/>
                  </a:lnTo>
                  <a:lnTo>
                    <a:pt x="153" y="629"/>
                  </a:lnTo>
                  <a:lnTo>
                    <a:pt x="152" y="623"/>
                  </a:lnTo>
                  <a:lnTo>
                    <a:pt x="151" y="618"/>
                  </a:lnTo>
                  <a:lnTo>
                    <a:pt x="151" y="587"/>
                  </a:lnTo>
                  <a:lnTo>
                    <a:pt x="152" y="581"/>
                  </a:lnTo>
                  <a:lnTo>
                    <a:pt x="153" y="576"/>
                  </a:lnTo>
                  <a:lnTo>
                    <a:pt x="156" y="571"/>
                  </a:lnTo>
                  <a:lnTo>
                    <a:pt x="159" y="566"/>
                  </a:lnTo>
                  <a:lnTo>
                    <a:pt x="164" y="562"/>
                  </a:lnTo>
                  <a:lnTo>
                    <a:pt x="169" y="560"/>
                  </a:lnTo>
                  <a:lnTo>
                    <a:pt x="175" y="558"/>
                  </a:lnTo>
                  <a:lnTo>
                    <a:pt x="181" y="557"/>
                  </a:lnTo>
                  <a:lnTo>
                    <a:pt x="211" y="557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5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6" y="182"/>
                  </a:lnTo>
                  <a:lnTo>
                    <a:pt x="153" y="177"/>
                  </a:lnTo>
                  <a:lnTo>
                    <a:pt x="152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2" y="130"/>
                  </a:lnTo>
                  <a:lnTo>
                    <a:pt x="153" y="123"/>
                  </a:lnTo>
                  <a:lnTo>
                    <a:pt x="156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5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1" name="任意多边形(F) 327">
              <a:extLst>
                <a:ext uri="{FF2B5EF4-FFF2-40B4-BE49-F238E27FC236}">
                  <a16:creationId xmlns:a16="http://schemas.microsoft.com/office/drawing/2014/main" id="{EE66CB30-F704-45C9-BA83-17BA7DC1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771525"/>
              <a:ext cx="61913" cy="287338"/>
            </a:xfrm>
            <a:custGeom>
              <a:avLst/>
              <a:gdLst>
                <a:gd name="T0" fmla="*/ 0 w 195"/>
                <a:gd name="T1" fmla="*/ 0 h 903"/>
                <a:gd name="T2" fmla="*/ 30 w 195"/>
                <a:gd name="T3" fmla="*/ 105 h 903"/>
                <a:gd name="T4" fmla="*/ 42 w 195"/>
                <a:gd name="T5" fmla="*/ 107 h 903"/>
                <a:gd name="T6" fmla="*/ 51 w 195"/>
                <a:gd name="T7" fmla="*/ 115 h 903"/>
                <a:gd name="T8" fmla="*/ 58 w 195"/>
                <a:gd name="T9" fmla="*/ 123 h 903"/>
                <a:gd name="T10" fmla="*/ 60 w 195"/>
                <a:gd name="T11" fmla="*/ 135 h 903"/>
                <a:gd name="T12" fmla="*/ 59 w 195"/>
                <a:gd name="T13" fmla="*/ 172 h 903"/>
                <a:gd name="T14" fmla="*/ 55 w 195"/>
                <a:gd name="T15" fmla="*/ 182 h 903"/>
                <a:gd name="T16" fmla="*/ 47 w 195"/>
                <a:gd name="T17" fmla="*/ 191 h 903"/>
                <a:gd name="T18" fmla="*/ 36 w 195"/>
                <a:gd name="T19" fmla="*/ 195 h 903"/>
                <a:gd name="T20" fmla="*/ 0 w 195"/>
                <a:gd name="T21" fmla="*/ 196 h 903"/>
                <a:gd name="T22" fmla="*/ 30 w 195"/>
                <a:gd name="T23" fmla="*/ 256 h 903"/>
                <a:gd name="T24" fmla="*/ 42 w 195"/>
                <a:gd name="T25" fmla="*/ 259 h 903"/>
                <a:gd name="T26" fmla="*/ 51 w 195"/>
                <a:gd name="T27" fmla="*/ 265 h 903"/>
                <a:gd name="T28" fmla="*/ 58 w 195"/>
                <a:gd name="T29" fmla="*/ 275 h 903"/>
                <a:gd name="T30" fmla="*/ 60 w 195"/>
                <a:gd name="T31" fmla="*/ 286 h 903"/>
                <a:gd name="T32" fmla="*/ 59 w 195"/>
                <a:gd name="T33" fmla="*/ 322 h 903"/>
                <a:gd name="T34" fmla="*/ 55 w 195"/>
                <a:gd name="T35" fmla="*/ 333 h 903"/>
                <a:gd name="T36" fmla="*/ 47 w 195"/>
                <a:gd name="T37" fmla="*/ 341 h 903"/>
                <a:gd name="T38" fmla="*/ 36 w 195"/>
                <a:gd name="T39" fmla="*/ 345 h 903"/>
                <a:gd name="T40" fmla="*/ 0 w 195"/>
                <a:gd name="T41" fmla="*/ 346 h 903"/>
                <a:gd name="T42" fmla="*/ 30 w 195"/>
                <a:gd name="T43" fmla="*/ 407 h 903"/>
                <a:gd name="T44" fmla="*/ 42 w 195"/>
                <a:gd name="T45" fmla="*/ 409 h 903"/>
                <a:gd name="T46" fmla="*/ 51 w 195"/>
                <a:gd name="T47" fmla="*/ 415 h 903"/>
                <a:gd name="T48" fmla="*/ 58 w 195"/>
                <a:gd name="T49" fmla="*/ 425 h 903"/>
                <a:gd name="T50" fmla="*/ 60 w 195"/>
                <a:gd name="T51" fmla="*/ 437 h 903"/>
                <a:gd name="T52" fmla="*/ 59 w 195"/>
                <a:gd name="T53" fmla="*/ 473 h 903"/>
                <a:gd name="T54" fmla="*/ 55 w 195"/>
                <a:gd name="T55" fmla="*/ 484 h 903"/>
                <a:gd name="T56" fmla="*/ 47 w 195"/>
                <a:gd name="T57" fmla="*/ 491 h 903"/>
                <a:gd name="T58" fmla="*/ 36 w 195"/>
                <a:gd name="T59" fmla="*/ 497 h 903"/>
                <a:gd name="T60" fmla="*/ 0 w 195"/>
                <a:gd name="T61" fmla="*/ 497 h 903"/>
                <a:gd name="T62" fmla="*/ 180 w 195"/>
                <a:gd name="T63" fmla="*/ 903 h 903"/>
                <a:gd name="T64" fmla="*/ 187 w 195"/>
                <a:gd name="T65" fmla="*/ 902 h 903"/>
                <a:gd name="T66" fmla="*/ 191 w 195"/>
                <a:gd name="T67" fmla="*/ 899 h 903"/>
                <a:gd name="T68" fmla="*/ 194 w 195"/>
                <a:gd name="T69" fmla="*/ 895 h 903"/>
                <a:gd name="T70" fmla="*/ 195 w 195"/>
                <a:gd name="T71" fmla="*/ 888 h 903"/>
                <a:gd name="T72" fmla="*/ 195 w 195"/>
                <a:gd name="T73" fmla="*/ 12 h 903"/>
                <a:gd name="T74" fmla="*/ 193 w 195"/>
                <a:gd name="T75" fmla="*/ 6 h 903"/>
                <a:gd name="T76" fmla="*/ 189 w 195"/>
                <a:gd name="T77" fmla="*/ 2 h 903"/>
                <a:gd name="T78" fmla="*/ 183 w 195"/>
                <a:gd name="T79" fmla="*/ 0 h 903"/>
                <a:gd name="T80" fmla="*/ 180 w 195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903">
                  <a:moveTo>
                    <a:pt x="180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1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1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407"/>
                  </a:lnTo>
                  <a:lnTo>
                    <a:pt x="30" y="407"/>
                  </a:lnTo>
                  <a:lnTo>
                    <a:pt x="36" y="408"/>
                  </a:lnTo>
                  <a:lnTo>
                    <a:pt x="42" y="409"/>
                  </a:lnTo>
                  <a:lnTo>
                    <a:pt x="47" y="412"/>
                  </a:lnTo>
                  <a:lnTo>
                    <a:pt x="51" y="415"/>
                  </a:lnTo>
                  <a:lnTo>
                    <a:pt x="55" y="419"/>
                  </a:lnTo>
                  <a:lnTo>
                    <a:pt x="58" y="425"/>
                  </a:lnTo>
                  <a:lnTo>
                    <a:pt x="59" y="430"/>
                  </a:lnTo>
                  <a:lnTo>
                    <a:pt x="60" y="437"/>
                  </a:lnTo>
                  <a:lnTo>
                    <a:pt x="60" y="467"/>
                  </a:lnTo>
                  <a:lnTo>
                    <a:pt x="59" y="473"/>
                  </a:lnTo>
                  <a:lnTo>
                    <a:pt x="58" y="478"/>
                  </a:lnTo>
                  <a:lnTo>
                    <a:pt x="55" y="484"/>
                  </a:lnTo>
                  <a:lnTo>
                    <a:pt x="51" y="488"/>
                  </a:lnTo>
                  <a:lnTo>
                    <a:pt x="47" y="491"/>
                  </a:lnTo>
                  <a:lnTo>
                    <a:pt x="42" y="495"/>
                  </a:lnTo>
                  <a:lnTo>
                    <a:pt x="36" y="497"/>
                  </a:lnTo>
                  <a:lnTo>
                    <a:pt x="30" y="497"/>
                  </a:lnTo>
                  <a:lnTo>
                    <a:pt x="0" y="497"/>
                  </a:lnTo>
                  <a:lnTo>
                    <a:pt x="0" y="903"/>
                  </a:lnTo>
                  <a:lnTo>
                    <a:pt x="180" y="903"/>
                  </a:lnTo>
                  <a:lnTo>
                    <a:pt x="183" y="903"/>
                  </a:lnTo>
                  <a:lnTo>
                    <a:pt x="187" y="902"/>
                  </a:lnTo>
                  <a:lnTo>
                    <a:pt x="189" y="901"/>
                  </a:lnTo>
                  <a:lnTo>
                    <a:pt x="191" y="899"/>
                  </a:lnTo>
                  <a:lnTo>
                    <a:pt x="193" y="897"/>
                  </a:lnTo>
                  <a:lnTo>
                    <a:pt x="194" y="895"/>
                  </a:lnTo>
                  <a:lnTo>
                    <a:pt x="195" y="891"/>
                  </a:lnTo>
                  <a:lnTo>
                    <a:pt x="195" y="888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4" y="10"/>
                  </a:lnTo>
                  <a:lnTo>
                    <a:pt x="193" y="6"/>
                  </a:lnTo>
                  <a:lnTo>
                    <a:pt x="191" y="4"/>
                  </a:lnTo>
                  <a:lnTo>
                    <a:pt x="189" y="2"/>
                  </a:lnTo>
                  <a:lnTo>
                    <a:pt x="187" y="1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72" name="任意多边形(F) 2319" descr="叶图标。 ">
            <a:extLst>
              <a:ext uri="{FF2B5EF4-FFF2-40B4-BE49-F238E27FC236}">
                <a16:creationId xmlns:a16="http://schemas.microsoft.com/office/drawing/2014/main" id="{4C935A16-4F4C-4B17-B911-F1D554A088A8}"/>
              </a:ext>
            </a:extLst>
          </p:cNvPr>
          <p:cNvSpPr>
            <a:spLocks noEditPoints="1"/>
          </p:cNvSpPr>
          <p:nvPr/>
        </p:nvSpPr>
        <p:spPr bwMode="auto">
          <a:xfrm>
            <a:off x="10247928" y="2303513"/>
            <a:ext cx="367656" cy="367656"/>
          </a:xfrm>
          <a:custGeom>
            <a:avLst/>
            <a:gdLst>
              <a:gd name="T0" fmla="*/ 550 w 868"/>
              <a:gd name="T1" fmla="*/ 453 h 868"/>
              <a:gd name="T2" fmla="*/ 561 w 868"/>
              <a:gd name="T3" fmla="*/ 457 h 868"/>
              <a:gd name="T4" fmla="*/ 565 w 868"/>
              <a:gd name="T5" fmla="*/ 468 h 868"/>
              <a:gd name="T6" fmla="*/ 561 w 868"/>
              <a:gd name="T7" fmla="*/ 479 h 868"/>
              <a:gd name="T8" fmla="*/ 550 w 868"/>
              <a:gd name="T9" fmla="*/ 483 h 868"/>
              <a:gd name="T10" fmla="*/ 432 w 868"/>
              <a:gd name="T11" fmla="*/ 604 h 868"/>
              <a:gd name="T12" fmla="*/ 442 w 868"/>
              <a:gd name="T13" fmla="*/ 611 h 868"/>
              <a:gd name="T14" fmla="*/ 444 w 868"/>
              <a:gd name="T15" fmla="*/ 622 h 868"/>
              <a:gd name="T16" fmla="*/ 437 w 868"/>
              <a:gd name="T17" fmla="*/ 632 h 868"/>
              <a:gd name="T18" fmla="*/ 254 w 868"/>
              <a:gd name="T19" fmla="*/ 634 h 868"/>
              <a:gd name="T20" fmla="*/ 233 w 868"/>
              <a:gd name="T21" fmla="*/ 438 h 868"/>
              <a:gd name="T22" fmla="*/ 237 w 868"/>
              <a:gd name="T23" fmla="*/ 427 h 868"/>
              <a:gd name="T24" fmla="*/ 248 w 868"/>
              <a:gd name="T25" fmla="*/ 423 h 868"/>
              <a:gd name="T26" fmla="*/ 258 w 868"/>
              <a:gd name="T27" fmla="*/ 427 h 868"/>
              <a:gd name="T28" fmla="*/ 263 w 868"/>
              <a:gd name="T29" fmla="*/ 438 h 868"/>
              <a:gd name="T30" fmla="*/ 384 w 868"/>
              <a:gd name="T31" fmla="*/ 315 h 868"/>
              <a:gd name="T32" fmla="*/ 390 w 868"/>
              <a:gd name="T33" fmla="*/ 305 h 868"/>
              <a:gd name="T34" fmla="*/ 402 w 868"/>
              <a:gd name="T35" fmla="*/ 303 h 868"/>
              <a:gd name="T36" fmla="*/ 412 w 868"/>
              <a:gd name="T37" fmla="*/ 309 h 868"/>
              <a:gd name="T38" fmla="*/ 414 w 868"/>
              <a:gd name="T39" fmla="*/ 431 h 868"/>
              <a:gd name="T40" fmla="*/ 536 w 868"/>
              <a:gd name="T41" fmla="*/ 251 h 868"/>
              <a:gd name="T42" fmla="*/ 544 w 868"/>
              <a:gd name="T43" fmla="*/ 243 h 868"/>
              <a:gd name="T44" fmla="*/ 555 w 868"/>
              <a:gd name="T45" fmla="*/ 243 h 868"/>
              <a:gd name="T46" fmla="*/ 564 w 868"/>
              <a:gd name="T47" fmla="*/ 251 h 868"/>
              <a:gd name="T48" fmla="*/ 610 w 868"/>
              <a:gd name="T49" fmla="*/ 302 h 868"/>
              <a:gd name="T50" fmla="*/ 621 w 868"/>
              <a:gd name="T51" fmla="*/ 307 h 868"/>
              <a:gd name="T52" fmla="*/ 625 w 868"/>
              <a:gd name="T53" fmla="*/ 317 h 868"/>
              <a:gd name="T54" fmla="*/ 621 w 868"/>
              <a:gd name="T55" fmla="*/ 328 h 868"/>
              <a:gd name="T56" fmla="*/ 610 w 868"/>
              <a:gd name="T57" fmla="*/ 332 h 868"/>
              <a:gd name="T58" fmla="*/ 854 w 868"/>
              <a:gd name="T59" fmla="*/ 0 h 868"/>
              <a:gd name="T60" fmla="*/ 789 w 868"/>
              <a:gd name="T61" fmla="*/ 9 h 868"/>
              <a:gd name="T62" fmla="*/ 611 w 868"/>
              <a:gd name="T63" fmla="*/ 45 h 868"/>
              <a:gd name="T64" fmla="*/ 472 w 868"/>
              <a:gd name="T65" fmla="*/ 86 h 868"/>
              <a:gd name="T66" fmla="*/ 319 w 868"/>
              <a:gd name="T67" fmla="*/ 147 h 868"/>
              <a:gd name="T68" fmla="*/ 200 w 868"/>
              <a:gd name="T69" fmla="*/ 219 h 868"/>
              <a:gd name="T70" fmla="*/ 114 w 868"/>
              <a:gd name="T71" fmla="*/ 301 h 868"/>
              <a:gd name="T72" fmla="*/ 63 w 868"/>
              <a:gd name="T73" fmla="*/ 386 h 868"/>
              <a:gd name="T74" fmla="*/ 46 w 868"/>
              <a:gd name="T75" fmla="*/ 463 h 868"/>
              <a:gd name="T76" fmla="*/ 49 w 868"/>
              <a:gd name="T77" fmla="*/ 544 h 868"/>
              <a:gd name="T78" fmla="*/ 74 w 868"/>
              <a:gd name="T79" fmla="*/ 630 h 868"/>
              <a:gd name="T80" fmla="*/ 4 w 868"/>
              <a:gd name="T81" fmla="*/ 799 h 868"/>
              <a:gd name="T82" fmla="*/ 0 w 868"/>
              <a:gd name="T83" fmla="*/ 809 h 868"/>
              <a:gd name="T84" fmla="*/ 4 w 868"/>
              <a:gd name="T85" fmla="*/ 820 h 868"/>
              <a:gd name="T86" fmla="*/ 55 w 868"/>
              <a:gd name="T87" fmla="*/ 868 h 868"/>
              <a:gd name="T88" fmla="*/ 66 w 868"/>
              <a:gd name="T89" fmla="*/ 866 h 868"/>
              <a:gd name="T90" fmla="*/ 224 w 868"/>
              <a:gd name="T91" fmla="*/ 786 h 868"/>
              <a:gd name="T92" fmla="*/ 326 w 868"/>
              <a:gd name="T93" fmla="*/ 816 h 868"/>
              <a:gd name="T94" fmla="*/ 405 w 868"/>
              <a:gd name="T95" fmla="*/ 819 h 868"/>
              <a:gd name="T96" fmla="*/ 464 w 868"/>
              <a:gd name="T97" fmla="*/ 806 h 868"/>
              <a:gd name="T98" fmla="*/ 521 w 868"/>
              <a:gd name="T99" fmla="*/ 779 h 868"/>
              <a:gd name="T100" fmla="*/ 575 w 868"/>
              <a:gd name="T101" fmla="*/ 740 h 868"/>
              <a:gd name="T102" fmla="*/ 625 w 868"/>
              <a:gd name="T103" fmla="*/ 690 h 868"/>
              <a:gd name="T104" fmla="*/ 672 w 868"/>
              <a:gd name="T105" fmla="*/ 627 h 868"/>
              <a:gd name="T106" fmla="*/ 715 w 868"/>
              <a:gd name="T107" fmla="*/ 550 h 868"/>
              <a:gd name="T108" fmla="*/ 773 w 868"/>
              <a:gd name="T109" fmla="*/ 415 h 868"/>
              <a:gd name="T110" fmla="*/ 818 w 868"/>
              <a:gd name="T111" fmla="*/ 271 h 868"/>
              <a:gd name="T112" fmla="*/ 862 w 868"/>
              <a:gd name="T113" fmla="*/ 53 h 868"/>
              <a:gd name="T114" fmla="*/ 866 w 868"/>
              <a:gd name="T115" fmla="*/ 10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8" h="868">
                <a:moveTo>
                  <a:pt x="610" y="332"/>
                </a:moveTo>
                <a:lnTo>
                  <a:pt x="557" y="332"/>
                </a:lnTo>
                <a:lnTo>
                  <a:pt x="435" y="453"/>
                </a:lnTo>
                <a:lnTo>
                  <a:pt x="550" y="453"/>
                </a:lnTo>
                <a:lnTo>
                  <a:pt x="553" y="453"/>
                </a:lnTo>
                <a:lnTo>
                  <a:pt x="555" y="454"/>
                </a:lnTo>
                <a:lnTo>
                  <a:pt x="559" y="456"/>
                </a:lnTo>
                <a:lnTo>
                  <a:pt x="561" y="457"/>
                </a:lnTo>
                <a:lnTo>
                  <a:pt x="563" y="460"/>
                </a:lnTo>
                <a:lnTo>
                  <a:pt x="564" y="463"/>
                </a:lnTo>
                <a:lnTo>
                  <a:pt x="565" y="466"/>
                </a:lnTo>
                <a:lnTo>
                  <a:pt x="565" y="468"/>
                </a:lnTo>
                <a:lnTo>
                  <a:pt x="565" y="471"/>
                </a:lnTo>
                <a:lnTo>
                  <a:pt x="564" y="474"/>
                </a:lnTo>
                <a:lnTo>
                  <a:pt x="563" y="476"/>
                </a:lnTo>
                <a:lnTo>
                  <a:pt x="561" y="479"/>
                </a:lnTo>
                <a:lnTo>
                  <a:pt x="559" y="481"/>
                </a:lnTo>
                <a:lnTo>
                  <a:pt x="555" y="482"/>
                </a:lnTo>
                <a:lnTo>
                  <a:pt x="553" y="483"/>
                </a:lnTo>
                <a:lnTo>
                  <a:pt x="550" y="483"/>
                </a:lnTo>
                <a:lnTo>
                  <a:pt x="405" y="483"/>
                </a:lnTo>
                <a:lnTo>
                  <a:pt x="284" y="604"/>
                </a:lnTo>
                <a:lnTo>
                  <a:pt x="429" y="604"/>
                </a:lnTo>
                <a:lnTo>
                  <a:pt x="432" y="604"/>
                </a:lnTo>
                <a:lnTo>
                  <a:pt x="435" y="605"/>
                </a:lnTo>
                <a:lnTo>
                  <a:pt x="437" y="607"/>
                </a:lnTo>
                <a:lnTo>
                  <a:pt x="440" y="608"/>
                </a:lnTo>
                <a:lnTo>
                  <a:pt x="442" y="611"/>
                </a:lnTo>
                <a:lnTo>
                  <a:pt x="443" y="614"/>
                </a:lnTo>
                <a:lnTo>
                  <a:pt x="444" y="616"/>
                </a:lnTo>
                <a:lnTo>
                  <a:pt x="444" y="619"/>
                </a:lnTo>
                <a:lnTo>
                  <a:pt x="444" y="622"/>
                </a:lnTo>
                <a:lnTo>
                  <a:pt x="443" y="626"/>
                </a:lnTo>
                <a:lnTo>
                  <a:pt x="442" y="628"/>
                </a:lnTo>
                <a:lnTo>
                  <a:pt x="440" y="630"/>
                </a:lnTo>
                <a:lnTo>
                  <a:pt x="437" y="632"/>
                </a:lnTo>
                <a:lnTo>
                  <a:pt x="435" y="633"/>
                </a:lnTo>
                <a:lnTo>
                  <a:pt x="432" y="634"/>
                </a:lnTo>
                <a:lnTo>
                  <a:pt x="429" y="634"/>
                </a:lnTo>
                <a:lnTo>
                  <a:pt x="254" y="634"/>
                </a:lnTo>
                <a:lnTo>
                  <a:pt x="58" y="830"/>
                </a:lnTo>
                <a:lnTo>
                  <a:pt x="36" y="809"/>
                </a:lnTo>
                <a:lnTo>
                  <a:pt x="233" y="613"/>
                </a:lnTo>
                <a:lnTo>
                  <a:pt x="233" y="438"/>
                </a:lnTo>
                <a:lnTo>
                  <a:pt x="233" y="435"/>
                </a:lnTo>
                <a:lnTo>
                  <a:pt x="234" y="433"/>
                </a:lnTo>
                <a:lnTo>
                  <a:pt x="236" y="429"/>
                </a:lnTo>
                <a:lnTo>
                  <a:pt x="237" y="427"/>
                </a:lnTo>
                <a:lnTo>
                  <a:pt x="239" y="426"/>
                </a:lnTo>
                <a:lnTo>
                  <a:pt x="242" y="424"/>
                </a:lnTo>
                <a:lnTo>
                  <a:pt x="244" y="423"/>
                </a:lnTo>
                <a:lnTo>
                  <a:pt x="248" y="423"/>
                </a:lnTo>
                <a:lnTo>
                  <a:pt x="251" y="423"/>
                </a:lnTo>
                <a:lnTo>
                  <a:pt x="254" y="424"/>
                </a:lnTo>
                <a:lnTo>
                  <a:pt x="256" y="426"/>
                </a:lnTo>
                <a:lnTo>
                  <a:pt x="258" y="427"/>
                </a:lnTo>
                <a:lnTo>
                  <a:pt x="261" y="429"/>
                </a:lnTo>
                <a:lnTo>
                  <a:pt x="262" y="433"/>
                </a:lnTo>
                <a:lnTo>
                  <a:pt x="263" y="435"/>
                </a:lnTo>
                <a:lnTo>
                  <a:pt x="263" y="438"/>
                </a:lnTo>
                <a:lnTo>
                  <a:pt x="263" y="583"/>
                </a:lnTo>
                <a:lnTo>
                  <a:pt x="384" y="463"/>
                </a:lnTo>
                <a:lnTo>
                  <a:pt x="384" y="317"/>
                </a:lnTo>
                <a:lnTo>
                  <a:pt x="384" y="315"/>
                </a:lnTo>
                <a:lnTo>
                  <a:pt x="385" y="311"/>
                </a:lnTo>
                <a:lnTo>
                  <a:pt x="386" y="309"/>
                </a:lnTo>
                <a:lnTo>
                  <a:pt x="388" y="307"/>
                </a:lnTo>
                <a:lnTo>
                  <a:pt x="390" y="305"/>
                </a:lnTo>
                <a:lnTo>
                  <a:pt x="393" y="303"/>
                </a:lnTo>
                <a:lnTo>
                  <a:pt x="396" y="303"/>
                </a:lnTo>
                <a:lnTo>
                  <a:pt x="399" y="302"/>
                </a:lnTo>
                <a:lnTo>
                  <a:pt x="402" y="303"/>
                </a:lnTo>
                <a:lnTo>
                  <a:pt x="405" y="303"/>
                </a:lnTo>
                <a:lnTo>
                  <a:pt x="407" y="305"/>
                </a:lnTo>
                <a:lnTo>
                  <a:pt x="410" y="307"/>
                </a:lnTo>
                <a:lnTo>
                  <a:pt x="412" y="309"/>
                </a:lnTo>
                <a:lnTo>
                  <a:pt x="413" y="311"/>
                </a:lnTo>
                <a:lnTo>
                  <a:pt x="414" y="315"/>
                </a:lnTo>
                <a:lnTo>
                  <a:pt x="414" y="317"/>
                </a:lnTo>
                <a:lnTo>
                  <a:pt x="414" y="431"/>
                </a:lnTo>
                <a:lnTo>
                  <a:pt x="535" y="311"/>
                </a:lnTo>
                <a:lnTo>
                  <a:pt x="535" y="257"/>
                </a:lnTo>
                <a:lnTo>
                  <a:pt x="535" y="253"/>
                </a:lnTo>
                <a:lnTo>
                  <a:pt x="536" y="251"/>
                </a:lnTo>
                <a:lnTo>
                  <a:pt x="537" y="248"/>
                </a:lnTo>
                <a:lnTo>
                  <a:pt x="539" y="246"/>
                </a:lnTo>
                <a:lnTo>
                  <a:pt x="542" y="245"/>
                </a:lnTo>
                <a:lnTo>
                  <a:pt x="544" y="243"/>
                </a:lnTo>
                <a:lnTo>
                  <a:pt x="547" y="242"/>
                </a:lnTo>
                <a:lnTo>
                  <a:pt x="550" y="242"/>
                </a:lnTo>
                <a:lnTo>
                  <a:pt x="553" y="242"/>
                </a:lnTo>
                <a:lnTo>
                  <a:pt x="555" y="243"/>
                </a:lnTo>
                <a:lnTo>
                  <a:pt x="559" y="245"/>
                </a:lnTo>
                <a:lnTo>
                  <a:pt x="561" y="246"/>
                </a:lnTo>
                <a:lnTo>
                  <a:pt x="563" y="248"/>
                </a:lnTo>
                <a:lnTo>
                  <a:pt x="564" y="251"/>
                </a:lnTo>
                <a:lnTo>
                  <a:pt x="565" y="253"/>
                </a:lnTo>
                <a:lnTo>
                  <a:pt x="565" y="257"/>
                </a:lnTo>
                <a:lnTo>
                  <a:pt x="565" y="302"/>
                </a:lnTo>
                <a:lnTo>
                  <a:pt x="610" y="302"/>
                </a:lnTo>
                <a:lnTo>
                  <a:pt x="613" y="303"/>
                </a:lnTo>
                <a:lnTo>
                  <a:pt x="617" y="303"/>
                </a:lnTo>
                <a:lnTo>
                  <a:pt x="619" y="305"/>
                </a:lnTo>
                <a:lnTo>
                  <a:pt x="621" y="307"/>
                </a:lnTo>
                <a:lnTo>
                  <a:pt x="623" y="309"/>
                </a:lnTo>
                <a:lnTo>
                  <a:pt x="624" y="311"/>
                </a:lnTo>
                <a:lnTo>
                  <a:pt x="625" y="315"/>
                </a:lnTo>
                <a:lnTo>
                  <a:pt x="625" y="317"/>
                </a:lnTo>
                <a:lnTo>
                  <a:pt x="625" y="320"/>
                </a:lnTo>
                <a:lnTo>
                  <a:pt x="624" y="323"/>
                </a:lnTo>
                <a:lnTo>
                  <a:pt x="623" y="326"/>
                </a:lnTo>
                <a:lnTo>
                  <a:pt x="621" y="328"/>
                </a:lnTo>
                <a:lnTo>
                  <a:pt x="619" y="330"/>
                </a:lnTo>
                <a:lnTo>
                  <a:pt x="617" y="331"/>
                </a:lnTo>
                <a:lnTo>
                  <a:pt x="613" y="332"/>
                </a:lnTo>
                <a:lnTo>
                  <a:pt x="610" y="332"/>
                </a:lnTo>
                <a:close/>
                <a:moveTo>
                  <a:pt x="863" y="5"/>
                </a:moveTo>
                <a:lnTo>
                  <a:pt x="860" y="3"/>
                </a:lnTo>
                <a:lnTo>
                  <a:pt x="857" y="1"/>
                </a:lnTo>
                <a:lnTo>
                  <a:pt x="854" y="0"/>
                </a:lnTo>
                <a:lnTo>
                  <a:pt x="850" y="0"/>
                </a:lnTo>
                <a:lnTo>
                  <a:pt x="843" y="1"/>
                </a:lnTo>
                <a:lnTo>
                  <a:pt x="821" y="5"/>
                </a:lnTo>
                <a:lnTo>
                  <a:pt x="789" y="9"/>
                </a:lnTo>
                <a:lnTo>
                  <a:pt x="747" y="16"/>
                </a:lnTo>
                <a:lnTo>
                  <a:pt x="697" y="26"/>
                </a:lnTo>
                <a:lnTo>
                  <a:pt x="641" y="38"/>
                </a:lnTo>
                <a:lnTo>
                  <a:pt x="611" y="45"/>
                </a:lnTo>
                <a:lnTo>
                  <a:pt x="580" y="54"/>
                </a:lnTo>
                <a:lnTo>
                  <a:pt x="548" y="63"/>
                </a:lnTo>
                <a:lnTo>
                  <a:pt x="516" y="72"/>
                </a:lnTo>
                <a:lnTo>
                  <a:pt x="472" y="86"/>
                </a:lnTo>
                <a:lnTo>
                  <a:pt x="431" y="100"/>
                </a:lnTo>
                <a:lnTo>
                  <a:pt x="391" y="115"/>
                </a:lnTo>
                <a:lnTo>
                  <a:pt x="355" y="131"/>
                </a:lnTo>
                <a:lnTo>
                  <a:pt x="319" y="147"/>
                </a:lnTo>
                <a:lnTo>
                  <a:pt x="286" y="164"/>
                </a:lnTo>
                <a:lnTo>
                  <a:pt x="256" y="182"/>
                </a:lnTo>
                <a:lnTo>
                  <a:pt x="227" y="200"/>
                </a:lnTo>
                <a:lnTo>
                  <a:pt x="200" y="219"/>
                </a:lnTo>
                <a:lnTo>
                  <a:pt x="176" y="238"/>
                </a:lnTo>
                <a:lnTo>
                  <a:pt x="153" y="259"/>
                </a:lnTo>
                <a:lnTo>
                  <a:pt x="133" y="279"/>
                </a:lnTo>
                <a:lnTo>
                  <a:pt x="114" y="301"/>
                </a:lnTo>
                <a:lnTo>
                  <a:pt x="97" y="323"/>
                </a:lnTo>
                <a:lnTo>
                  <a:pt x="84" y="346"/>
                </a:lnTo>
                <a:lnTo>
                  <a:pt x="72" y="368"/>
                </a:lnTo>
                <a:lnTo>
                  <a:pt x="63" y="386"/>
                </a:lnTo>
                <a:lnTo>
                  <a:pt x="57" y="406"/>
                </a:lnTo>
                <a:lnTo>
                  <a:pt x="51" y="424"/>
                </a:lnTo>
                <a:lnTo>
                  <a:pt x="48" y="443"/>
                </a:lnTo>
                <a:lnTo>
                  <a:pt x="46" y="463"/>
                </a:lnTo>
                <a:lnTo>
                  <a:pt x="44" y="483"/>
                </a:lnTo>
                <a:lnTo>
                  <a:pt x="45" y="503"/>
                </a:lnTo>
                <a:lnTo>
                  <a:pt x="46" y="524"/>
                </a:lnTo>
                <a:lnTo>
                  <a:pt x="49" y="544"/>
                </a:lnTo>
                <a:lnTo>
                  <a:pt x="54" y="564"/>
                </a:lnTo>
                <a:lnTo>
                  <a:pt x="59" y="586"/>
                </a:lnTo>
                <a:lnTo>
                  <a:pt x="65" y="607"/>
                </a:lnTo>
                <a:lnTo>
                  <a:pt x="74" y="630"/>
                </a:lnTo>
                <a:lnTo>
                  <a:pt x="84" y="651"/>
                </a:lnTo>
                <a:lnTo>
                  <a:pt x="94" y="674"/>
                </a:lnTo>
                <a:lnTo>
                  <a:pt x="107" y="696"/>
                </a:lnTo>
                <a:lnTo>
                  <a:pt x="4" y="799"/>
                </a:lnTo>
                <a:lnTo>
                  <a:pt x="2" y="801"/>
                </a:lnTo>
                <a:lnTo>
                  <a:pt x="1" y="804"/>
                </a:lnTo>
                <a:lnTo>
                  <a:pt x="0" y="807"/>
                </a:lnTo>
                <a:lnTo>
                  <a:pt x="0" y="809"/>
                </a:lnTo>
                <a:lnTo>
                  <a:pt x="0" y="812"/>
                </a:lnTo>
                <a:lnTo>
                  <a:pt x="1" y="815"/>
                </a:lnTo>
                <a:lnTo>
                  <a:pt x="2" y="817"/>
                </a:lnTo>
                <a:lnTo>
                  <a:pt x="4" y="820"/>
                </a:lnTo>
                <a:lnTo>
                  <a:pt x="47" y="864"/>
                </a:lnTo>
                <a:lnTo>
                  <a:pt x="49" y="866"/>
                </a:lnTo>
                <a:lnTo>
                  <a:pt x="52" y="867"/>
                </a:lnTo>
                <a:lnTo>
                  <a:pt x="55" y="868"/>
                </a:lnTo>
                <a:lnTo>
                  <a:pt x="58" y="868"/>
                </a:lnTo>
                <a:lnTo>
                  <a:pt x="61" y="868"/>
                </a:lnTo>
                <a:lnTo>
                  <a:pt x="63" y="867"/>
                </a:lnTo>
                <a:lnTo>
                  <a:pt x="66" y="866"/>
                </a:lnTo>
                <a:lnTo>
                  <a:pt x="69" y="864"/>
                </a:lnTo>
                <a:lnTo>
                  <a:pt x="171" y="760"/>
                </a:lnTo>
                <a:lnTo>
                  <a:pt x="198" y="773"/>
                </a:lnTo>
                <a:lnTo>
                  <a:pt x="224" y="786"/>
                </a:lnTo>
                <a:lnTo>
                  <a:pt x="250" y="796"/>
                </a:lnTo>
                <a:lnTo>
                  <a:pt x="276" y="805"/>
                </a:lnTo>
                <a:lnTo>
                  <a:pt x="301" y="811"/>
                </a:lnTo>
                <a:lnTo>
                  <a:pt x="326" y="816"/>
                </a:lnTo>
                <a:lnTo>
                  <a:pt x="350" y="819"/>
                </a:lnTo>
                <a:lnTo>
                  <a:pt x="374" y="820"/>
                </a:lnTo>
                <a:lnTo>
                  <a:pt x="389" y="820"/>
                </a:lnTo>
                <a:lnTo>
                  <a:pt x="405" y="819"/>
                </a:lnTo>
                <a:lnTo>
                  <a:pt x="420" y="816"/>
                </a:lnTo>
                <a:lnTo>
                  <a:pt x="435" y="813"/>
                </a:lnTo>
                <a:lnTo>
                  <a:pt x="450" y="810"/>
                </a:lnTo>
                <a:lnTo>
                  <a:pt x="464" y="806"/>
                </a:lnTo>
                <a:lnTo>
                  <a:pt x="479" y="800"/>
                </a:lnTo>
                <a:lnTo>
                  <a:pt x="493" y="794"/>
                </a:lnTo>
                <a:lnTo>
                  <a:pt x="507" y="787"/>
                </a:lnTo>
                <a:lnTo>
                  <a:pt x="521" y="779"/>
                </a:lnTo>
                <a:lnTo>
                  <a:pt x="535" y="770"/>
                </a:lnTo>
                <a:lnTo>
                  <a:pt x="549" y="762"/>
                </a:lnTo>
                <a:lnTo>
                  <a:pt x="562" y="751"/>
                </a:lnTo>
                <a:lnTo>
                  <a:pt x="575" y="740"/>
                </a:lnTo>
                <a:lnTo>
                  <a:pt x="588" y="730"/>
                </a:lnTo>
                <a:lnTo>
                  <a:pt x="600" y="717"/>
                </a:lnTo>
                <a:lnTo>
                  <a:pt x="613" y="704"/>
                </a:lnTo>
                <a:lnTo>
                  <a:pt x="625" y="690"/>
                </a:lnTo>
                <a:lnTo>
                  <a:pt x="638" y="675"/>
                </a:lnTo>
                <a:lnTo>
                  <a:pt x="650" y="660"/>
                </a:lnTo>
                <a:lnTo>
                  <a:pt x="661" y="643"/>
                </a:lnTo>
                <a:lnTo>
                  <a:pt x="672" y="627"/>
                </a:lnTo>
                <a:lnTo>
                  <a:pt x="683" y="608"/>
                </a:lnTo>
                <a:lnTo>
                  <a:pt x="695" y="590"/>
                </a:lnTo>
                <a:lnTo>
                  <a:pt x="706" y="571"/>
                </a:lnTo>
                <a:lnTo>
                  <a:pt x="715" y="550"/>
                </a:lnTo>
                <a:lnTo>
                  <a:pt x="726" y="530"/>
                </a:lnTo>
                <a:lnTo>
                  <a:pt x="736" y="509"/>
                </a:lnTo>
                <a:lnTo>
                  <a:pt x="755" y="464"/>
                </a:lnTo>
                <a:lnTo>
                  <a:pt x="773" y="415"/>
                </a:lnTo>
                <a:lnTo>
                  <a:pt x="786" y="379"/>
                </a:lnTo>
                <a:lnTo>
                  <a:pt x="798" y="341"/>
                </a:lnTo>
                <a:lnTo>
                  <a:pt x="809" y="306"/>
                </a:lnTo>
                <a:lnTo>
                  <a:pt x="818" y="271"/>
                </a:lnTo>
                <a:lnTo>
                  <a:pt x="834" y="204"/>
                </a:lnTo>
                <a:lnTo>
                  <a:pt x="847" y="143"/>
                </a:lnTo>
                <a:lnTo>
                  <a:pt x="856" y="93"/>
                </a:lnTo>
                <a:lnTo>
                  <a:pt x="862" y="53"/>
                </a:lnTo>
                <a:lnTo>
                  <a:pt x="865" y="26"/>
                </a:lnTo>
                <a:lnTo>
                  <a:pt x="868" y="16"/>
                </a:lnTo>
                <a:lnTo>
                  <a:pt x="868" y="13"/>
                </a:lnTo>
                <a:lnTo>
                  <a:pt x="866" y="10"/>
                </a:lnTo>
                <a:lnTo>
                  <a:pt x="865" y="7"/>
                </a:lnTo>
                <a:lnTo>
                  <a:pt x="863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id="{5B7CD010-1D22-4A54-A974-F724467A7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1022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椭圆 14">
            <a:extLst>
              <a:ext uri="{FF2B5EF4-FFF2-40B4-BE49-F238E27FC236}">
                <a16:creationId xmlns:a16="http://schemas.microsoft.com/office/drawing/2014/main" id="{B0AE487E-E2D4-4458-BB6E-E8C93ED24D87}"/>
              </a:ext>
            </a:extLst>
          </p:cNvPr>
          <p:cNvSpPr/>
          <p:nvPr/>
        </p:nvSpPr>
        <p:spPr>
          <a:xfrm>
            <a:off x="5334744" y="2649614"/>
            <a:ext cx="1558770" cy="15587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找什么</a:t>
            </a:r>
          </a:p>
        </p:txBody>
      </p:sp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 hidden="1">
            <a:extLst>
              <a:ext uri="{FF2B5EF4-FFF2-40B4-BE49-F238E27FC236}">
                <a16:creationId xmlns:a16="http://schemas.microsoft.com/office/drawing/2014/main" id="{ED2F5393-91A3-4102-A584-E902285C50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</a:t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形 2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3232" y="1786303"/>
            <a:ext cx="1587500" cy="158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1" name="椭圆形 40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3232" y="4071326"/>
            <a:ext cx="1587500" cy="158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2" name="椭圆形 41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9244" y="2928814"/>
            <a:ext cx="1587500" cy="1587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3" name="椭圆形 72">
            <a:extLst>
              <a:ext uri="{FF2B5EF4-FFF2-40B4-BE49-F238E27FC236}">
                <a16:creationId xmlns:a16="http://schemas.microsoft.com/office/drawing/2014/main" id="{40123448-0B37-4226-B26C-A3081E614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5256" y="2928814"/>
            <a:ext cx="1587500" cy="15875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5" name="椭圆形 74">
            <a:extLst>
              <a:ext uri="{FF2B5EF4-FFF2-40B4-BE49-F238E27FC236}">
                <a16:creationId xmlns:a16="http://schemas.microsoft.com/office/drawing/2014/main" id="{355211EE-8286-42CD-A4AF-EDD1186B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1268" y="2928814"/>
            <a:ext cx="1587500" cy="158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0" name="连接符：肘形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" idx="6"/>
            <a:endCxn id="41" idx="6"/>
          </p:cNvCxnSpPr>
          <p:nvPr/>
        </p:nvCxnSpPr>
        <p:spPr>
          <a:xfrm>
            <a:off x="3310732" y="2580053"/>
            <a:ext cx="12700" cy="2285023"/>
          </a:xfrm>
          <a:prstGeom prst="bentConnector3">
            <a:avLst>
              <a:gd name="adj1" fmla="val 180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型箭头连接符 12">
            <a:extLst>
              <a:ext uri="{FF2B5EF4-FFF2-40B4-BE49-F238E27FC236}">
                <a16:creationId xmlns:a16="http://schemas.microsoft.com/office/drawing/2014/main" id="{331AB5AC-284A-472B-B8E5-2F198F4E9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3540125" y="3722564"/>
            <a:ext cx="569119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线型箭头连接符 77">
            <a:extLst>
              <a:ext uri="{FF2B5EF4-FFF2-40B4-BE49-F238E27FC236}">
                <a16:creationId xmlns:a16="http://schemas.microsoft.com/office/drawing/2014/main" id="{91394D4E-BC7A-418D-B233-6C374456A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2" idx="6"/>
            <a:endCxn id="73" idx="2"/>
          </p:cNvCxnSpPr>
          <p:nvPr/>
        </p:nvCxnSpPr>
        <p:spPr>
          <a:xfrm>
            <a:off x="5696744" y="3722564"/>
            <a:ext cx="79851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线型箭头连接符 78">
            <a:extLst>
              <a:ext uri="{FF2B5EF4-FFF2-40B4-BE49-F238E27FC236}">
                <a16:creationId xmlns:a16="http://schemas.microsoft.com/office/drawing/2014/main" id="{61AAA85B-D8C7-43BE-844A-62526501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3" idx="6"/>
            <a:endCxn id="75" idx="2"/>
          </p:cNvCxnSpPr>
          <p:nvPr/>
        </p:nvCxnSpPr>
        <p:spPr>
          <a:xfrm>
            <a:off x="8082756" y="3722564"/>
            <a:ext cx="79851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长方形 79">
            <a:extLst>
              <a:ext uri="{FF2B5EF4-FFF2-40B4-BE49-F238E27FC236}">
                <a16:creationId xmlns:a16="http://schemas.microsoft.com/office/drawing/2014/main" id="{6BEBF752-C33D-4EC4-8210-F7B1D3A10097}"/>
              </a:ext>
            </a:extLst>
          </p:cNvPr>
          <p:cNvSpPr/>
          <p:nvPr/>
        </p:nvSpPr>
        <p:spPr>
          <a:xfrm>
            <a:off x="1831182" y="2456943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找到客户</a:t>
            </a:r>
          </a:p>
        </p:txBody>
      </p:sp>
      <p:sp>
        <p:nvSpPr>
          <p:cNvPr id="81" name="长方形 80">
            <a:extLst>
              <a:ext uri="{FF2B5EF4-FFF2-40B4-BE49-F238E27FC236}">
                <a16:creationId xmlns:a16="http://schemas.microsoft.com/office/drawing/2014/main" id="{D4EC02E4-F054-4111-9038-AE0BDA4C8060}"/>
              </a:ext>
            </a:extLst>
          </p:cNvPr>
          <p:cNvSpPr/>
          <p:nvPr/>
        </p:nvSpPr>
        <p:spPr>
          <a:xfrm>
            <a:off x="1831182" y="4741965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获取收益</a:t>
            </a:r>
          </a:p>
        </p:txBody>
      </p:sp>
      <p:sp>
        <p:nvSpPr>
          <p:cNvPr id="82" name="长方形 81">
            <a:extLst>
              <a:ext uri="{FF2B5EF4-FFF2-40B4-BE49-F238E27FC236}">
                <a16:creationId xmlns:a16="http://schemas.microsoft.com/office/drawing/2014/main" id="{9771041D-83B6-4693-BC25-25AABB3CE3BF}"/>
              </a:ext>
            </a:extLst>
          </p:cNvPr>
          <p:cNvSpPr/>
          <p:nvPr/>
        </p:nvSpPr>
        <p:spPr>
          <a:xfrm>
            <a:off x="4217194" y="3599454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项目目标</a:t>
            </a:r>
          </a:p>
        </p:txBody>
      </p:sp>
      <p:sp>
        <p:nvSpPr>
          <p:cNvPr id="83" name="长方形 82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6607968" y="3599454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实施计划</a:t>
            </a:r>
          </a:p>
        </p:txBody>
      </p:sp>
      <p:sp>
        <p:nvSpPr>
          <p:cNvPr id="84" name="长方形 83">
            <a:extLst>
              <a:ext uri="{FF2B5EF4-FFF2-40B4-BE49-F238E27FC236}">
                <a16:creationId xmlns:a16="http://schemas.microsoft.com/office/drawing/2014/main" id="{3B69453F-B845-4467-8C29-7A6677641EC0}"/>
              </a:ext>
            </a:extLst>
          </p:cNvPr>
          <p:cNvSpPr/>
          <p:nvPr/>
        </p:nvSpPr>
        <p:spPr>
          <a:xfrm>
            <a:off x="8989218" y="3230122"/>
            <a:ext cx="1371600" cy="98488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日程安排：</a:t>
            </a:r>
            <a:r>
              <a:rPr lang="en-US" altLang="zh-CN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2019.9.19</a:t>
            </a:r>
            <a:r>
              <a:rPr lang="zh-CN" alt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上午</a:t>
            </a:r>
            <a:r>
              <a:rPr lang="en-US" altLang="zh-CN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9</a:t>
            </a:r>
            <a:r>
              <a:rPr lang="zh-CN" alt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点</a:t>
            </a:r>
            <a:r>
              <a:rPr lang="en-US" altLang="zh-CN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.</a:t>
            </a:r>
          </a:p>
          <a:p>
            <a:pPr algn="ctr" rtl="0"/>
            <a:endParaRPr lang="zh-CN" altLang="en-US" sz="16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5" name="长方形 84">
            <a:extLst>
              <a:ext uri="{FF2B5EF4-FFF2-40B4-BE49-F238E27FC236}">
                <a16:creationId xmlns:a16="http://schemas.microsoft.com/office/drawing/2014/main" id="{C7CFAFBF-6B2A-49A8-ADCE-FD94A08C87B3}"/>
              </a:ext>
            </a:extLst>
          </p:cNvPr>
          <p:cNvSpPr/>
          <p:nvPr/>
        </p:nvSpPr>
        <p:spPr>
          <a:xfrm>
            <a:off x="8989218" y="1778472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任务</a:t>
            </a:r>
          </a:p>
        </p:txBody>
      </p:sp>
      <p:sp>
        <p:nvSpPr>
          <p:cNvPr id="86" name="长方形 85">
            <a:extLst>
              <a:ext uri="{FF2B5EF4-FFF2-40B4-BE49-F238E27FC236}">
                <a16:creationId xmlns:a16="http://schemas.microsoft.com/office/drawing/2014/main" id="{6B499F5E-706B-4272-818B-C87149038662}"/>
              </a:ext>
            </a:extLst>
          </p:cNvPr>
          <p:cNvSpPr/>
          <p:nvPr/>
        </p:nvSpPr>
        <p:spPr>
          <a:xfrm>
            <a:off x="8989218" y="5420435"/>
            <a:ext cx="1371600" cy="24622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zh-CN" altLang="en-US" sz="1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资源</a:t>
            </a:r>
          </a:p>
        </p:txBody>
      </p:sp>
      <p:sp>
        <p:nvSpPr>
          <p:cNvPr id="90" name="长方形 89">
            <a:extLst>
              <a:ext uri="{FF2B5EF4-FFF2-40B4-BE49-F238E27FC236}">
                <a16:creationId xmlns:a16="http://schemas.microsoft.com/office/drawing/2014/main" id="{79B46693-ED1F-429F-9B11-2794939E3B99}"/>
              </a:ext>
            </a:extLst>
          </p:cNvPr>
          <p:cNvSpPr/>
          <p:nvPr/>
        </p:nvSpPr>
        <p:spPr>
          <a:xfrm>
            <a:off x="6614715" y="4621418"/>
            <a:ext cx="1348582" cy="4873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91" name="长方形 90">
            <a:extLst>
              <a:ext uri="{FF2B5EF4-FFF2-40B4-BE49-F238E27FC236}">
                <a16:creationId xmlns:a16="http://schemas.microsoft.com/office/drawing/2014/main" id="{0F8D1DEA-0363-4C10-925D-1D68E14CCEF4}"/>
              </a:ext>
            </a:extLst>
          </p:cNvPr>
          <p:cNvSpPr/>
          <p:nvPr/>
        </p:nvSpPr>
        <p:spPr>
          <a:xfrm>
            <a:off x="4228703" y="4621418"/>
            <a:ext cx="1348582" cy="48731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amet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A05028-F3A4-4BF2-A6D0-B47E4636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5F1AB9-AF70-4C20-B3F6-21417AAA2B1E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37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  <p:bldP spid="73" grpId="0" animBg="1"/>
      <p:bldP spid="75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 hidden="1">
            <a:extLst>
              <a:ext uri="{FF2B5EF4-FFF2-40B4-BE49-F238E27FC236}">
                <a16:creationId xmlns:a16="http://schemas.microsoft.com/office/drawing/2014/main" id="{D33B6BF4-2C08-4464-A4ED-A7F5F991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二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寻找过程</a:t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​​(S) 148">
            <a:extLst>
              <a:ext uri="{FF2B5EF4-FFF2-40B4-BE49-F238E27FC236}">
                <a16:creationId xmlns:a16="http://schemas.microsoft.com/office/drawing/2014/main" id="{A3D7D3F3-ED08-4CA9-8310-32E50A7BB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87283" y="5462588"/>
            <a:ext cx="0" cy="795337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6D1011-206C-43C6-9EA7-895BBFA2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B2E09B-9CC8-403D-A39D-5DCC496B9A21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2544DF1-1B55-47CF-B8DB-06A6EEEF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89" y="966097"/>
            <a:ext cx="7768412" cy="517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774753B-F9F7-45E3-899D-4BDA8AD3E300}"/>
              </a:ext>
            </a:extLst>
          </p:cNvPr>
          <p:cNvSpPr txBox="1"/>
          <p:nvPr/>
        </p:nvSpPr>
        <p:spPr>
          <a:xfrm>
            <a:off x="10058401" y="600143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出发</a:t>
            </a:r>
          </a:p>
        </p:txBody>
      </p:sp>
    </p:spTree>
    <p:extLst>
      <p:ext uri="{BB962C8B-B14F-4D97-AF65-F5344CB8AC3E}">
        <p14:creationId xmlns:p14="http://schemas.microsoft.com/office/powerpoint/2010/main" val="87544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E7E0164E-13B6-4BC7-8C77-913584E8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出师不利</a:t>
            </a:r>
          </a:p>
        </p:txBody>
      </p: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F9D96B6E-B320-423B-B02A-E87C3408DC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/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25FBC752-C0BE-4C2D-AD43-713A73AF8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396000">
              <a:lnSpc>
                <a:spcPct val="150000"/>
              </a:lnSpc>
            </a:pPr>
            <a:r>
              <a:rPr lang="zh-CN" altLang="en-US" sz="2400" dirty="0"/>
              <a:t>我们在百度地图上查到坐</a:t>
            </a:r>
            <a:r>
              <a:rPr lang="en-US" altLang="zh-CN" sz="2400" dirty="0"/>
              <a:t>213</a:t>
            </a:r>
            <a:r>
              <a:rPr lang="zh-CN" altLang="en-US" sz="2400" dirty="0"/>
              <a:t>去万象汇，到终点站后发现不是这班车，坐错车了，然后欣赏了车洗澡。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4A7CF-4624-4BD3-ABDE-5A756458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0A08BF-CF30-4417-832B-C7C487A30C72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21FE59-9D80-408F-9C05-C41EA34C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092A63-85D4-43F4-984C-BC2A95ADE9C8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graphicFrame>
        <p:nvGraphicFramePr>
          <p:cNvPr id="9" name="图示 8">
            <a:extLst>
              <a:ext uri="{FF2B5EF4-FFF2-40B4-BE49-F238E27FC236}">
                <a16:creationId xmlns:a16="http://schemas.microsoft.com/office/drawing/2014/main" id="{70397F10-F89A-4F10-B927-B5EC1E350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060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145005DA-8AA0-4DE3-93CE-28088917F02C}"/>
              </a:ext>
            </a:extLst>
          </p:cNvPr>
          <p:cNvSpPr txBox="1"/>
          <p:nvPr/>
        </p:nvSpPr>
        <p:spPr>
          <a:xfrm>
            <a:off x="229771" y="2598002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失败</a:t>
            </a:r>
            <a:r>
              <a:rPr lang="zh-CN" altLang="en-US" sz="4400" dirty="0">
                <a:solidFill>
                  <a:srgbClr val="FF0000"/>
                </a:solidFill>
              </a:rPr>
              <a:t>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6D615-6E93-43B5-B39D-42AF6814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ECB6D615-6E93-43B5-B39D-42AF6814D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ECB6D615-6E93-43B5-B39D-42AF6814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ECB6D615-6E93-43B5-B39D-42AF6814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FFB2ED-B53C-4B25-99E0-F2B6BFF3D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EEFFB2ED-B53C-4B25-99E0-F2B6BFF3D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EEFFB2ED-B53C-4B25-99E0-F2B6BFF3D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EEFFB2ED-B53C-4B25-99E0-F2B6BFF3D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AC430-6228-4371-BF33-6B9EC486F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91FAC430-6228-4371-BF33-6B9EC486F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graphicEl>
                                              <a:dgm id="{91FAC430-6228-4371-BF33-6B9EC486F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91FAC430-6228-4371-BF33-6B9EC486F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9BB4D2-B0EE-42A5-BC3A-A13A779AD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639BB4D2-B0EE-42A5-BC3A-A13A779AD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639BB4D2-B0EE-42A5-BC3A-A13A779AD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639BB4D2-B0EE-42A5-BC3A-A13A779AD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7FFBAD-EDB7-4C19-A3A7-7CFBA012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657FFBAD-EDB7-4C19-A3A7-7CFBA01277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657FFBAD-EDB7-4C19-A3A7-7CFBA012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657FFBAD-EDB7-4C19-A3A7-7CFBA01277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AE28F1A-0F4D-4B45-AA16-F6F46FAB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FAE28F1A-0F4D-4B45-AA16-F6F46FAB7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FAE28F1A-0F4D-4B45-AA16-F6F46FAB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FAE28F1A-0F4D-4B45-AA16-F6F46FAB7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93BFF9-1A71-4039-A6D8-C69E0A5B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8293BFF9-1A71-4039-A6D8-C69E0A5B9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8293BFF9-1A71-4039-A6D8-C69E0A5B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8293BFF9-1A71-4039-A6D8-C69E0A5B9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E9C8A67-91CA-4C86-8E16-E8AB4A1E9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5E9C8A67-91CA-4C86-8E16-E8AB4A1E9B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5E9C8A67-91CA-4C86-8E16-E8AB4A1E9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graphicEl>
                                              <a:dgm id="{5E9C8A67-91CA-4C86-8E16-E8AB4A1E9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2FA685-F61C-41E7-B566-54DEF407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graphicEl>
                                              <a:dgm id="{362FA685-F61C-41E7-B566-54DEF407F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362FA685-F61C-41E7-B566-54DEF407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graphicEl>
                                              <a:dgm id="{362FA685-F61C-41E7-B566-54DEF407F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08CD4E7B-3399-4515-B2B4-8DD7ADA6BC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/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CF42382-AC46-4937-B8FF-4FC78ABA3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005396"/>
          </a:xfrm>
        </p:spPr>
        <p:txBody>
          <a:bodyPr/>
          <a:lstStyle/>
          <a:p>
            <a:r>
              <a:rPr lang="zh-CN" altLang="en-US" dirty="0"/>
              <a:t>这家在居民楼，除了这家之后，还有一家摄影楼，但是当我们去时已经转让了。这一家员工有点兴趣，但是老板没需求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28F21-4EE3-4808-A27C-7C1B0E3D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274E0B-51E2-4606-97CB-ABD2AA5AE1DA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4EE8A8-5D24-433A-901C-40AD1237FEBE}"/>
              </a:ext>
            </a:extLst>
          </p:cNvPr>
          <p:cNvSpPr txBox="1"/>
          <p:nvPr/>
        </p:nvSpPr>
        <p:spPr>
          <a:xfrm>
            <a:off x="2254928" y="3861786"/>
            <a:ext cx="198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失败</a:t>
            </a:r>
            <a:r>
              <a:rPr lang="zh-CN" altLang="en-US" sz="4400" dirty="0">
                <a:solidFill>
                  <a:srgbClr val="FF0000"/>
                </a:solidFill>
              </a:rPr>
              <a:t>！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1879D15-B9D3-4933-8DA2-CDAE6E7A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spc="5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施华洛婚纱摄影尊荣馆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4B2DBA-8A32-49B9-A8DD-F9E93BF34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092A63-85D4-43F4-984C-BC2A95ADE9C8}" type="datetime1">
              <a:rPr lang="zh-CN" altLang="en-US" noProof="0" smtClean="0"/>
              <a:t>2019/9/19</a:t>
            </a:fld>
            <a:endParaRPr lang="zh-CN" altLang="en-US" noProof="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D9F26E-510D-4ECA-B6FA-CE0827C54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" y="1855862"/>
            <a:ext cx="5840927" cy="3892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850B901-C52E-48AE-8B8C-84D8344349ED}"/>
              </a:ext>
            </a:extLst>
          </p:cNvPr>
          <p:cNvSpPr txBox="1"/>
          <p:nvPr/>
        </p:nvSpPr>
        <p:spPr>
          <a:xfrm>
            <a:off x="6501863" y="2547891"/>
            <a:ext cx="57246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/>
            <a:r>
              <a:rPr lang="zh-CN" altLang="en-US" dirty="0"/>
              <a:t>在我们经过了前几次的失败，偶然间看到这家摄影</a:t>
            </a:r>
            <a:endParaRPr lang="en-US" altLang="zh-CN" dirty="0"/>
          </a:p>
          <a:p>
            <a:r>
              <a:rPr lang="zh-CN" altLang="en-US" dirty="0"/>
              <a:t>馆的招聘广告，看到了有网络推广的需求，然后我们就</a:t>
            </a:r>
            <a:endParaRPr lang="en-US" altLang="zh-CN" dirty="0"/>
          </a:p>
          <a:p>
            <a:r>
              <a:rPr lang="zh-CN" altLang="en-US" dirty="0"/>
              <a:t>去找到老板，老板说从前找人做过一个，但是没人看，</a:t>
            </a:r>
            <a:endParaRPr lang="en-US" altLang="zh-CN" dirty="0"/>
          </a:p>
          <a:p>
            <a:r>
              <a:rPr lang="zh-CN" altLang="en-US" dirty="0"/>
              <a:t>我们和老板进行了良好的交流，加了老板微信，回去后</a:t>
            </a:r>
            <a:endParaRPr lang="en-US" altLang="zh-CN" dirty="0"/>
          </a:p>
          <a:p>
            <a:r>
              <a:rPr lang="zh-CN" altLang="en-US" dirty="0"/>
              <a:t>将自己的作品发给老板看，然后在决定是否合作。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8503F6-DA40-4A84-BDCB-7870BD48F768}"/>
              </a:ext>
            </a:extLst>
          </p:cNvPr>
          <p:cNvSpPr txBox="1"/>
          <p:nvPr/>
        </p:nvSpPr>
        <p:spPr>
          <a:xfrm>
            <a:off x="8105313" y="488242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暂定！</a:t>
            </a:r>
          </a:p>
        </p:txBody>
      </p:sp>
    </p:spTree>
    <p:extLst>
      <p:ext uri="{BB962C8B-B14F-4D97-AF65-F5344CB8AC3E}">
        <p14:creationId xmlns:p14="http://schemas.microsoft.com/office/powerpoint/2010/main" val="21866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86_TF78455520" id="{4AE470DB-D5C1-4C65-BA40-518832E5445B}" vid="{07FF6017-F241-4564-8821-811B6AC40C8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项目分析，来自 24Slides</Template>
  <TotalTime>0</TotalTime>
  <Words>347</Words>
  <Application>Microsoft Office PowerPoint</Application>
  <PresentationFormat>宽屏</PresentationFormat>
  <Paragraphs>77</Paragraphs>
  <Slides>11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Microsoft YaHei UI</vt:lpstr>
      <vt:lpstr>Arial</vt:lpstr>
      <vt:lpstr>Segoe UI Light</vt:lpstr>
      <vt:lpstr>Wingdings</vt:lpstr>
      <vt:lpstr>Office 主题</vt:lpstr>
      <vt:lpstr>项目寻找汇报书 </vt:lpstr>
      <vt:lpstr>项目分析幻灯片 2</vt:lpstr>
      <vt:lpstr>项目分析幻灯片 3</vt:lpstr>
      <vt:lpstr>项目分析幻灯片 4</vt:lpstr>
      <vt:lpstr>项目分析幻灯片 7</vt:lpstr>
      <vt:lpstr>出师不利</vt:lpstr>
      <vt:lpstr>PowerPoint 演示文稿</vt:lpstr>
      <vt:lpstr>PowerPoint 演示文稿</vt:lpstr>
      <vt:lpstr>施华洛婚纱摄影尊荣馆</vt:lpstr>
      <vt:lpstr>项目分析幻灯片 8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2019-09-19T12:54:03Z</dcterms:created>
  <dcterms:modified xsi:type="dcterms:W3CDTF">2019-09-19T14:07:24Z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2018-11-21T00:44:46.2256006Z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