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3" r:id="rId6"/>
    <p:sldId id="264" r:id="rId7"/>
    <p:sldId id="262" r:id="rId8"/>
    <p:sldId id="268" r:id="rId9"/>
    <p:sldId id="269" r:id="rId10"/>
    <p:sldId id="270" r:id="rId11"/>
    <p:sldId id="271" r:id="rId12"/>
    <p:sldId id="265" r:id="rId13"/>
    <p:sldId id="272" r:id="rId14"/>
    <p:sldId id="267" r:id="rId15"/>
    <p:sldId id="273" r:id="rId16"/>
    <p:sldId id="266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8AA"/>
    <a:srgbClr val="B1C38C"/>
    <a:srgbClr val="A2B37E"/>
    <a:srgbClr val="A2B06C"/>
    <a:srgbClr val="758D55"/>
    <a:srgbClr val="556740"/>
    <a:srgbClr val="AFBB79"/>
    <a:srgbClr val="B2B2B2"/>
    <a:srgbClr val="20202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810" y="-96"/>
      </p:cViewPr>
      <p:guideLst>
        <p:guide orient="horz" pos="2264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1048760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1048761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1048762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313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4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1048755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56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57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8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84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104874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4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9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9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104859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739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74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104874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71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1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1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104871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19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720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2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722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23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1048724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5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72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104872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104873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748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1048749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75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2019/9/24</a:t>
            </a:fld>
            <a:endParaRPr lang="zh-CN" altLang="en-US" dirty="0"/>
          </a:p>
        </p:txBody>
      </p:sp>
      <p:sp>
        <p:nvSpPr>
          <p:cNvPr id="104875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5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145738" name="直接连接符 7" hidden="1"/>
          <p:cNvCxnSpPr>
            <a:cxnSpLocks/>
          </p:cNvCxnSpPr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3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3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104873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2019/9/24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581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1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" descr="0172d0dc26b25d2e622eceade12082b0b4877cadcac02-NCB2wE_fw6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210" y="2063750"/>
            <a:ext cx="3939540" cy="4850765"/>
          </a:xfrm>
          <a:prstGeom prst="rect">
            <a:avLst/>
          </a:prstGeom>
        </p:spPr>
      </p:pic>
      <p:sp>
        <p:nvSpPr>
          <p:cNvPr id="1048587" name="椭圆 5"/>
          <p:cNvSpPr/>
          <p:nvPr/>
        </p:nvSpPr>
        <p:spPr>
          <a:xfrm>
            <a:off x="3903980" y="913765"/>
            <a:ext cx="4382770" cy="4210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NI</a:t>
            </a:r>
            <a:r>
              <a:rPr lang="zh-CN" altLang="en-US" dirty="0" smtClean="0"/>
              <a:t>团队项目寻找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1"/>
          <p:cNvGrpSpPr/>
          <p:nvPr/>
        </p:nvGrpSpPr>
        <p:grpSpPr>
          <a:xfrm>
            <a:off x="1630680" y="2057400"/>
            <a:ext cx="4251325" cy="2860675"/>
            <a:chOff x="2388" y="3440"/>
            <a:chExt cx="6695" cy="4505"/>
          </a:xfrm>
        </p:grpSpPr>
        <p:sp>
          <p:nvSpPr>
            <p:cNvPr id="1048673" name="TextBox 28"/>
            <p:cNvSpPr txBox="1"/>
            <p:nvPr/>
          </p:nvSpPr>
          <p:spPr>
            <a:xfrm>
              <a:off x="3379" y="3440"/>
              <a:ext cx="4234" cy="791"/>
            </a:xfrm>
            <a:prstGeom prst="rect">
              <a:avLst/>
            </a:prstGeom>
            <a:solidFill>
              <a:srgbClr val="55674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第四家</a:t>
              </a:r>
              <a:endParaRPr lang="en-US" altLang="zh-CN" sz="2665" b="1" dirty="0" smtClean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048674" name="TextBox 24"/>
            <p:cNvSpPr txBox="1"/>
            <p:nvPr/>
          </p:nvSpPr>
          <p:spPr>
            <a:xfrm>
              <a:off x="2388" y="4644"/>
              <a:ext cx="6695" cy="3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前几家店让我们倍感失望，兜兜转转很多家之后，终于看到了这家店，外面看上去其貌不扬，但是里面内有乾坤，它是家婚纱店，但又不是婚纱店，是披着婚纱店的一家传媒公司，包含着摄影、电视节目制作、毕业拍照、宣传片等等为一体的大公司。</a:t>
              </a:r>
              <a:endParaRPr lang="en-US" altLang="zh-CN" sz="186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097157" name="图片 2" descr="0172d0dc26b25d2e622eceade12082b0b4877cadcac02-NCB2wE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40" y="1470660"/>
            <a:ext cx="3633470" cy="4475480"/>
          </a:xfrm>
          <a:prstGeom prst="rect">
            <a:avLst/>
          </a:prstGeom>
        </p:spPr>
      </p:pic>
      <p:sp>
        <p:nvSpPr>
          <p:cNvPr id="1048675" name="椭圆 5"/>
          <p:cNvSpPr/>
          <p:nvPr/>
        </p:nvSpPr>
        <p:spPr>
          <a:xfrm>
            <a:off x="6812280" y="1205865"/>
            <a:ext cx="4382770" cy="4210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60" y="1623994"/>
            <a:ext cx="4498390" cy="3373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32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椭圆 5"/>
          <p:cNvSpPr/>
          <p:nvPr/>
        </p:nvSpPr>
        <p:spPr>
          <a:xfrm>
            <a:off x="3331845" y="2513965"/>
            <a:ext cx="1383665" cy="132969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8"/>
          <p:cNvGrpSpPr/>
          <p:nvPr/>
        </p:nvGrpSpPr>
        <p:grpSpPr>
          <a:xfrm>
            <a:off x="-172720" y="3138805"/>
            <a:ext cx="3345815" cy="107950"/>
            <a:chOff x="-272" y="4943"/>
            <a:chExt cx="5269" cy="170"/>
          </a:xfrm>
        </p:grpSpPr>
        <p:cxnSp>
          <p:nvCxnSpPr>
            <p:cNvPr id="3145735" name="直接连接符 4"/>
            <p:cNvCxnSpPr>
              <a:cxnSpLocks/>
            </p:cNvCxnSpPr>
            <p:nvPr/>
          </p:nvCxnSpPr>
          <p:spPr>
            <a:xfrm>
              <a:off x="-272" y="4986"/>
              <a:ext cx="5247" cy="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77" name="椭圆 6"/>
            <p:cNvSpPr/>
            <p:nvPr/>
          </p:nvSpPr>
          <p:spPr>
            <a:xfrm>
              <a:off x="4827" y="4943"/>
              <a:ext cx="170" cy="1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97158" name="图片 2" descr="0172d0dc26b25d2e622eceade12082b0b4877cadcac02-NCB2wE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405" y="2513330"/>
            <a:ext cx="1203325" cy="1482725"/>
          </a:xfrm>
          <a:prstGeom prst="rect">
            <a:avLst/>
          </a:prstGeom>
        </p:spPr>
      </p:pic>
      <p:grpSp>
        <p:nvGrpSpPr>
          <p:cNvPr id="53" name="组合 9"/>
          <p:cNvGrpSpPr/>
          <p:nvPr/>
        </p:nvGrpSpPr>
        <p:grpSpPr>
          <a:xfrm flipH="1">
            <a:off x="4821555" y="3148965"/>
            <a:ext cx="1154430" cy="107950"/>
            <a:chOff x="3179" y="4943"/>
            <a:chExt cx="1818" cy="170"/>
          </a:xfrm>
        </p:grpSpPr>
        <p:cxnSp>
          <p:nvCxnSpPr>
            <p:cNvPr id="3145736" name="直接连接符 10"/>
            <p:cNvCxnSpPr>
              <a:cxnSpLocks/>
            </p:cNvCxnSpPr>
            <p:nvPr/>
          </p:nvCxnSpPr>
          <p:spPr>
            <a:xfrm>
              <a:off x="3179" y="5028"/>
              <a:ext cx="18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78" name="椭圆 11"/>
            <p:cNvSpPr/>
            <p:nvPr/>
          </p:nvSpPr>
          <p:spPr>
            <a:xfrm>
              <a:off x="4827" y="4943"/>
              <a:ext cx="170" cy="1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679" name="文本框 13"/>
          <p:cNvSpPr txBox="1"/>
          <p:nvPr/>
        </p:nvSpPr>
        <p:spPr>
          <a:xfrm>
            <a:off x="5975985" y="2901315"/>
            <a:ext cx="3275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逐浪粗宋简体" panose="02010601030101010101" charset="-122"/>
                <a:ea typeface="逐浪粗宋简体" panose="02010601030101010101" charset="-122"/>
              </a:rPr>
              <a:t>找到项目</a:t>
            </a:r>
            <a:endParaRPr lang="zh-CN" altLang="en-US" sz="3600" dirty="0">
              <a:latin typeface="逐浪粗宋简体" panose="02010601030101010101" charset="-122"/>
              <a:ea typeface="逐浪粗宋简体" panose="02010601030101010101" charset="-122"/>
            </a:endParaRPr>
          </a:p>
        </p:txBody>
      </p:sp>
      <p:sp>
        <p:nvSpPr>
          <p:cNvPr id="1048680" name="文本框 15"/>
          <p:cNvSpPr txBox="1"/>
          <p:nvPr/>
        </p:nvSpPr>
        <p:spPr>
          <a:xfrm>
            <a:off x="3538220" y="2764155"/>
            <a:ext cx="1094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+mj-ea"/>
                <a:ea typeface="+mj-ea"/>
              </a:rPr>
              <a:t>03</a:t>
            </a:r>
            <a:endParaRPr lang="en-US" altLang="zh-CN" sz="4800" dirty="0">
              <a:latin typeface="+mj-ea"/>
              <a:ea typeface="+mj-ea"/>
            </a:endParaRPr>
          </a:p>
        </p:txBody>
      </p:sp>
      <p:cxnSp>
        <p:nvCxnSpPr>
          <p:cNvPr id="3145737" name="直接连接符 17"/>
          <p:cNvCxnSpPr>
            <a:cxnSpLocks/>
          </p:cNvCxnSpPr>
          <p:nvPr/>
        </p:nvCxnSpPr>
        <p:spPr>
          <a:xfrm>
            <a:off x="8856345" y="3231515"/>
            <a:ext cx="3331845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78980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33" descr="0172d0dc26b25d2e622eceade12082b0b4877cadcac02-NCB2wE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" y="-182245"/>
            <a:ext cx="2775585" cy="3418840"/>
          </a:xfrm>
          <a:prstGeom prst="rect">
            <a:avLst/>
          </a:prstGeom>
        </p:spPr>
      </p:pic>
      <p:sp>
        <p:nvSpPr>
          <p:cNvPr id="1048705" name="TextBox 28"/>
          <p:cNvSpPr txBox="1"/>
          <p:nvPr/>
        </p:nvSpPr>
        <p:spPr>
          <a:xfrm>
            <a:off x="4442423" y="1066800"/>
            <a:ext cx="2688590" cy="501650"/>
          </a:xfrm>
          <a:prstGeom prst="rect">
            <a:avLst/>
          </a:prstGeom>
          <a:solidFill>
            <a:srgbClr val="5567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dirty="0" smtClean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项目会谈</a:t>
            </a:r>
            <a:endParaRPr lang="en-US" altLang="zh-CN" sz="2665" b="1" dirty="0" smtClean="0">
              <a:solidFill>
                <a:schemeClr val="bg1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sp>
        <p:nvSpPr>
          <p:cNvPr id="1048706" name="TextBox 24"/>
          <p:cNvSpPr txBox="1"/>
          <p:nvPr/>
        </p:nvSpPr>
        <p:spPr>
          <a:xfrm>
            <a:off x="1395095" y="2913380"/>
            <a:ext cx="4251325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我们四人首先以老师在上节课所授予我们的知识，做好了一切准备，表明我们的身份，再表明了我们的来意。老板对我们的网站很有兴趣，进行了很长的交谈，我们也给他看了我们制作的优秀网站，他觉得不错，愿意给我们一次机会，我们也用了三寸不烂之舌让他相信我们，会将他的公司做的非常的美观大气。</a:t>
            </a:r>
            <a:endParaRPr lang="en-US" altLang="zh-CN" sz="18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4" y="1721225"/>
            <a:ext cx="3240740" cy="24305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4" y="4151779"/>
            <a:ext cx="3229696" cy="24222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33" descr="0172d0dc26b25d2e622eceade12082b0b4877cadcac02-NCB2wE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" y="-182245"/>
            <a:ext cx="2775585" cy="3418840"/>
          </a:xfrm>
          <a:prstGeom prst="rect">
            <a:avLst/>
          </a:prstGeom>
        </p:spPr>
      </p:pic>
      <p:sp>
        <p:nvSpPr>
          <p:cNvPr id="1048705" name="TextBox 28"/>
          <p:cNvSpPr txBox="1"/>
          <p:nvPr/>
        </p:nvSpPr>
        <p:spPr>
          <a:xfrm>
            <a:off x="4442423" y="1066800"/>
            <a:ext cx="2688590" cy="501650"/>
          </a:xfrm>
          <a:prstGeom prst="rect">
            <a:avLst/>
          </a:prstGeom>
          <a:solidFill>
            <a:srgbClr val="5567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dirty="0" smtClean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项目会谈</a:t>
            </a:r>
            <a:endParaRPr lang="en-US" altLang="zh-CN" sz="2665" b="1" dirty="0" smtClean="0">
              <a:solidFill>
                <a:schemeClr val="bg1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pic>
        <p:nvPicPr>
          <p:cNvPr id="1026" name="Picture 2" descr="d:\桌面文件\我的文档\Tencent Files\2468129313\Image\C2C\FEAB4A35EACED00624FEAA8F5B0272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54" y="1770156"/>
            <a:ext cx="5720489" cy="176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54" y="3012142"/>
            <a:ext cx="5720489" cy="3630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339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椭圆 5"/>
          <p:cNvSpPr/>
          <p:nvPr/>
        </p:nvSpPr>
        <p:spPr>
          <a:xfrm>
            <a:off x="3331845" y="2513965"/>
            <a:ext cx="1383665" cy="132969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8"/>
          <p:cNvGrpSpPr/>
          <p:nvPr/>
        </p:nvGrpSpPr>
        <p:grpSpPr>
          <a:xfrm>
            <a:off x="-172720" y="3138805"/>
            <a:ext cx="3345815" cy="107950"/>
            <a:chOff x="-272" y="4943"/>
            <a:chExt cx="5269" cy="170"/>
          </a:xfrm>
        </p:grpSpPr>
        <p:cxnSp>
          <p:nvCxnSpPr>
            <p:cNvPr id="3145735" name="直接连接符 4"/>
            <p:cNvCxnSpPr>
              <a:cxnSpLocks/>
            </p:cNvCxnSpPr>
            <p:nvPr/>
          </p:nvCxnSpPr>
          <p:spPr>
            <a:xfrm>
              <a:off x="-272" y="4986"/>
              <a:ext cx="5247" cy="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77" name="椭圆 6"/>
            <p:cNvSpPr/>
            <p:nvPr/>
          </p:nvSpPr>
          <p:spPr>
            <a:xfrm>
              <a:off x="4827" y="4943"/>
              <a:ext cx="170" cy="1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97158" name="图片 2" descr="0172d0dc26b25d2e622eceade12082b0b4877cadcac02-NCB2wE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405" y="2513330"/>
            <a:ext cx="1203325" cy="1482725"/>
          </a:xfrm>
          <a:prstGeom prst="rect">
            <a:avLst/>
          </a:prstGeom>
        </p:spPr>
      </p:pic>
      <p:grpSp>
        <p:nvGrpSpPr>
          <p:cNvPr id="53" name="组合 9"/>
          <p:cNvGrpSpPr/>
          <p:nvPr/>
        </p:nvGrpSpPr>
        <p:grpSpPr>
          <a:xfrm flipH="1">
            <a:off x="4821555" y="3148965"/>
            <a:ext cx="1154430" cy="107950"/>
            <a:chOff x="3179" y="4943"/>
            <a:chExt cx="1818" cy="170"/>
          </a:xfrm>
        </p:grpSpPr>
        <p:cxnSp>
          <p:nvCxnSpPr>
            <p:cNvPr id="3145736" name="直接连接符 10"/>
            <p:cNvCxnSpPr>
              <a:cxnSpLocks/>
            </p:cNvCxnSpPr>
            <p:nvPr/>
          </p:nvCxnSpPr>
          <p:spPr>
            <a:xfrm>
              <a:off x="3179" y="5028"/>
              <a:ext cx="18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78" name="椭圆 11"/>
            <p:cNvSpPr/>
            <p:nvPr/>
          </p:nvSpPr>
          <p:spPr>
            <a:xfrm>
              <a:off x="4827" y="4943"/>
              <a:ext cx="170" cy="1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679" name="文本框 13"/>
          <p:cNvSpPr txBox="1"/>
          <p:nvPr/>
        </p:nvSpPr>
        <p:spPr>
          <a:xfrm>
            <a:off x="5975985" y="2901315"/>
            <a:ext cx="3275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逐浪粗宋简体" panose="02010601030101010101" charset="-122"/>
                <a:ea typeface="逐浪粗宋简体" panose="02010601030101010101" charset="-122"/>
              </a:rPr>
              <a:t>总结</a:t>
            </a:r>
            <a:endParaRPr lang="zh-CN" altLang="en-US" sz="3600" dirty="0">
              <a:latin typeface="逐浪粗宋简体" panose="02010601030101010101" charset="-122"/>
              <a:ea typeface="逐浪粗宋简体" panose="02010601030101010101" charset="-122"/>
            </a:endParaRPr>
          </a:p>
        </p:txBody>
      </p:sp>
      <p:sp>
        <p:nvSpPr>
          <p:cNvPr id="1048680" name="文本框 15"/>
          <p:cNvSpPr txBox="1"/>
          <p:nvPr/>
        </p:nvSpPr>
        <p:spPr>
          <a:xfrm>
            <a:off x="3538220" y="2764155"/>
            <a:ext cx="1094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+mj-ea"/>
                <a:ea typeface="+mj-ea"/>
              </a:rPr>
              <a:t>04</a:t>
            </a:r>
            <a:endParaRPr lang="en-US" altLang="zh-CN" sz="4800" dirty="0">
              <a:latin typeface="+mj-ea"/>
              <a:ea typeface="+mj-ea"/>
            </a:endParaRPr>
          </a:p>
        </p:txBody>
      </p:sp>
      <p:cxnSp>
        <p:nvCxnSpPr>
          <p:cNvPr id="3145737" name="直接连接符 17"/>
          <p:cNvCxnSpPr>
            <a:cxnSpLocks/>
          </p:cNvCxnSpPr>
          <p:nvPr/>
        </p:nvCxnSpPr>
        <p:spPr>
          <a:xfrm>
            <a:off x="8856345" y="3231515"/>
            <a:ext cx="3331845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096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1"/>
          <p:cNvGrpSpPr/>
          <p:nvPr/>
        </p:nvGrpSpPr>
        <p:grpSpPr>
          <a:xfrm>
            <a:off x="1630680" y="1205865"/>
            <a:ext cx="7082790" cy="3514090"/>
            <a:chOff x="2388" y="2099"/>
            <a:chExt cx="11154" cy="5534"/>
          </a:xfrm>
        </p:grpSpPr>
        <p:sp>
          <p:nvSpPr>
            <p:cNvPr id="1048673" name="TextBox 28"/>
            <p:cNvSpPr txBox="1"/>
            <p:nvPr/>
          </p:nvSpPr>
          <p:spPr>
            <a:xfrm>
              <a:off x="5920" y="2099"/>
              <a:ext cx="5103" cy="791"/>
            </a:xfrm>
            <a:prstGeom prst="rect">
              <a:avLst/>
            </a:prstGeom>
            <a:solidFill>
              <a:srgbClr val="55674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总结</a:t>
              </a:r>
              <a:endParaRPr lang="en-US" altLang="zh-CN" sz="2665" b="1" dirty="0" smtClean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048674" name="TextBox 24"/>
            <p:cNvSpPr txBox="1"/>
            <p:nvPr/>
          </p:nvSpPr>
          <p:spPr>
            <a:xfrm>
              <a:off x="2388" y="3882"/>
              <a:ext cx="11154" cy="3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在这一次的找寻项目途中，真的是非常辛苦和累，面对炎热和汗水，面对拒绝与困难，我们小组四人始终保持着不放弃、不抛弃。面对一家家的冷眼、冷漠、拒绝，我们四人犹如西游记取经一般，度过重重劫难终于达到了西天，西经能不能取到，还得继续加油。</a:t>
              </a:r>
              <a:endParaRPr lang="en-US" altLang="zh-CN" sz="186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zh-CN" altLang="en-US" sz="186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我们相对于第一次，真的增加了很多经验，与老板的交流沟通，变得从容冷静许多。</a:t>
              </a:r>
              <a:endParaRPr lang="en-US" altLang="zh-CN" sz="186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zh-CN" altLang="en-US" sz="18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每一</a:t>
              </a:r>
              <a:r>
                <a:rPr lang="zh-CN" altLang="en-US" sz="186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次的失败都增加了我们的斗志，我们坚信我们无论找多久，都会有成功的一天的。</a:t>
              </a:r>
              <a:endParaRPr lang="en-US" altLang="zh-CN" sz="186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097157" name="图片 2" descr="0172d0dc26b25d2e622eceade12082b0b4877cadcac02-NCB2wE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145" y="1205865"/>
            <a:ext cx="3633470" cy="4475480"/>
          </a:xfrm>
          <a:prstGeom prst="rect">
            <a:avLst/>
          </a:prstGeom>
        </p:spPr>
      </p:pic>
      <p:sp>
        <p:nvSpPr>
          <p:cNvPr id="1048675" name="椭圆 5"/>
          <p:cNvSpPr/>
          <p:nvPr/>
        </p:nvSpPr>
        <p:spPr>
          <a:xfrm>
            <a:off x="7561580" y="1412296"/>
            <a:ext cx="4382770" cy="4210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756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椭圆 5"/>
          <p:cNvSpPr/>
          <p:nvPr/>
        </p:nvSpPr>
        <p:spPr>
          <a:xfrm>
            <a:off x="3903980" y="1557020"/>
            <a:ext cx="3964305" cy="38080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8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938905" y="2972435"/>
            <a:ext cx="3893820" cy="1180465"/>
          </a:xfrm>
          <a:solidFill>
            <a:srgbClr val="556740"/>
          </a:solidFill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6600" dirty="0">
                <a:solidFill>
                  <a:schemeClr val="bg1"/>
                </a:solidFill>
                <a:latin typeface="+mj-ea"/>
                <a:cs typeface="+mj-ea"/>
              </a:rPr>
              <a:t>THANKS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PA_MH_Others_11" descr="#wm#_48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419465" y="1092200"/>
            <a:ext cx="1088390" cy="1091565"/>
          </a:xfrm>
          <a:prstGeom prst="ellipse">
            <a:avLst/>
          </a:prstGeom>
          <a:solidFill>
            <a:schemeClr val="tx2">
              <a:lumMod val="90000"/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zh-CN" sz="3300" kern="0" dirty="0">
              <a:solidFill>
                <a:schemeClr val="bg1">
                  <a:lumMod val="50000"/>
                </a:schemeClr>
              </a:solidFill>
              <a:ea typeface="微软雅黑" panose="020B0503020204020204" charset="-122"/>
              <a:cs typeface="+mn-ea"/>
            </a:endParaRPr>
          </a:p>
        </p:txBody>
      </p:sp>
      <p:sp>
        <p:nvSpPr>
          <p:cNvPr id="1048598" name="椭圆 57"/>
          <p:cNvSpPr/>
          <p:nvPr/>
        </p:nvSpPr>
        <p:spPr>
          <a:xfrm>
            <a:off x="9316720" y="1299845"/>
            <a:ext cx="2088515" cy="200723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99" name="PA_MH_Others_12"/>
          <p:cNvSpPr txBox="1"/>
          <p:nvPr>
            <p:custDataLst>
              <p:tags r:id="rId3"/>
            </p:custDataLst>
          </p:nvPr>
        </p:nvSpPr>
        <p:spPr>
          <a:xfrm>
            <a:off x="9169400" y="2480310"/>
            <a:ext cx="720090" cy="3230880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CONTENTS</a:t>
            </a:r>
            <a:endParaRPr lang="zh-CN" altLang="en-US" sz="2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53"/>
          <p:cNvGrpSpPr/>
          <p:nvPr/>
        </p:nvGrpSpPr>
        <p:grpSpPr>
          <a:xfrm>
            <a:off x="2336165" y="1986915"/>
            <a:ext cx="5753100" cy="3438826"/>
            <a:chOff x="7340" y="2860"/>
            <a:chExt cx="9060" cy="5415"/>
          </a:xfrm>
        </p:grpSpPr>
        <p:grpSp>
          <p:nvGrpSpPr>
            <p:cNvPr id="31" name="组合 36"/>
            <p:cNvGrpSpPr/>
            <p:nvPr/>
          </p:nvGrpSpPr>
          <p:grpSpPr>
            <a:xfrm>
              <a:off x="7340" y="2860"/>
              <a:ext cx="9060" cy="1267"/>
              <a:chOff x="3494405" y="1351481"/>
              <a:chExt cx="5753100" cy="804501"/>
            </a:xfrm>
          </p:grpSpPr>
          <p:sp>
            <p:nvSpPr>
              <p:cNvPr id="1048600" name="文本框 3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494405" y="1392118"/>
                <a:ext cx="739742" cy="684261"/>
              </a:xfrm>
              <a:prstGeom prst="rect">
                <a:avLst/>
              </a:prstGeom>
              <a:noFill/>
            </p:spPr>
            <p:txBody>
              <a:bodyPr wrap="square" tIns="46800" bIns="46800" anchor="ctr">
                <a:normAutofit fontScale="97222" lnSpcReduction="10000"/>
              </a:bodyPr>
              <a:lstStyle/>
              <a:p>
                <a:pPr algn="ctr" fontAlgn="auto">
                  <a:lnSpc>
                    <a:spcPct val="120000"/>
                  </a:lnSpc>
                </a:pPr>
                <a:r>
                  <a:rPr lang="en-US" altLang="zh-CN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逐浪温莎雅楷体" panose="03000509000000000000" charset="-122"/>
                    <a:ea typeface="逐浪温莎雅楷体" panose="03000509000000000000" charset="-122"/>
                  </a:rPr>
                  <a:t>01</a:t>
                </a:r>
              </a:p>
            </p:txBody>
          </p:sp>
          <p:sp>
            <p:nvSpPr>
              <p:cNvPr id="1048601" name="文本框 38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4306513" y="1351481"/>
                <a:ext cx="4940992" cy="417207"/>
              </a:xfrm>
              <a:prstGeom prst="rect">
                <a:avLst/>
              </a:prstGeom>
              <a:noFill/>
            </p:spPr>
            <p:txBody>
              <a:bodyPr wrap="square" lIns="90000" tIns="46800" rIns="90000" bIns="0" anchor="b" anchorCtr="0">
                <a:norm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lang="zh-CN" altLang="en-US" b="1" spc="3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逐浪温莎雅楷体" panose="03000509000000000000" charset="-122"/>
                    <a:ea typeface="逐浪温莎雅楷体" panose="03000509000000000000" charset="-122"/>
                    <a:cs typeface="+mj-cs"/>
                  </a:rPr>
                  <a:t>小组出发</a:t>
                </a:r>
                <a:endParaRPr lang="zh-CN" altLang="en-US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逐浪温莎雅楷体" panose="03000509000000000000" charset="-122"/>
                  <a:ea typeface="逐浪温莎雅楷体" panose="03000509000000000000" charset="-122"/>
                  <a:cs typeface="+mj-cs"/>
                </a:endParaRPr>
              </a:p>
            </p:txBody>
          </p:sp>
          <p:sp>
            <p:nvSpPr>
              <p:cNvPr id="1048602" name="文本框 39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306513" y="1798976"/>
                <a:ext cx="4940992" cy="357006"/>
              </a:xfrm>
              <a:prstGeom prst="rect">
                <a:avLst/>
              </a:prstGeom>
            </p:spPr>
            <p:txBody>
              <a:bodyPr vert="horz" wrap="square" lIns="90000" tIns="0" rIns="90000" bIns="46800" anchor="ctr" anchorCtr="0">
                <a:normAutofit/>
              </a:bodyPr>
              <a:lstStyle/>
              <a:p>
                <a:pPr algn="l" fontAlgn="auto">
                  <a:lnSpc>
                    <a:spcPct val="120000"/>
                  </a:lnSpc>
                </a:pPr>
                <a:endParaRPr lang="zh-CN" altLang="en-US" sz="1200" spc="150" dirty="0">
                  <a:solidFill>
                    <a:schemeClr val="dk1">
                      <a:lumMod val="100000"/>
                    </a:schemeClr>
                  </a:solidFill>
                  <a:latin typeface="逐浪温莎雅楷体" panose="03000509000000000000" charset="-122"/>
                  <a:ea typeface="逐浪温莎雅楷体" panose="03000509000000000000" charset="-122"/>
                </a:endParaRPr>
              </a:p>
            </p:txBody>
          </p:sp>
        </p:grpSp>
        <p:grpSp>
          <p:nvGrpSpPr>
            <p:cNvPr id="32" name="组合 40"/>
            <p:cNvGrpSpPr/>
            <p:nvPr/>
          </p:nvGrpSpPr>
          <p:grpSpPr>
            <a:xfrm>
              <a:off x="7340" y="4236"/>
              <a:ext cx="9060" cy="1267"/>
              <a:chOff x="3494405" y="2225471"/>
              <a:chExt cx="5753100" cy="804532"/>
            </a:xfrm>
          </p:grpSpPr>
          <p:sp>
            <p:nvSpPr>
              <p:cNvPr id="1048603" name="文本框 41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494405" y="2296694"/>
                <a:ext cx="739742" cy="684261"/>
              </a:xfrm>
              <a:prstGeom prst="rect">
                <a:avLst/>
              </a:prstGeom>
              <a:noFill/>
            </p:spPr>
            <p:txBody>
              <a:bodyPr wrap="square" tIns="46800" bIns="46800" anchor="ctr">
                <a:normAutofit fontScale="97222" lnSpcReduction="10000"/>
              </a:bodyPr>
              <a:lstStyle/>
              <a:p>
                <a:pPr algn="ctr" fontAlgn="auto">
                  <a:lnSpc>
                    <a:spcPct val="120000"/>
                  </a:lnSpc>
                </a:pPr>
                <a:r>
                  <a:rPr lang="en-US" altLang="zh-CN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逐浪温莎雅楷体" panose="03000509000000000000" charset="-122"/>
                    <a:ea typeface="逐浪温莎雅楷体" panose="03000509000000000000" charset="-122"/>
                  </a:rPr>
                  <a:t>02</a:t>
                </a:r>
              </a:p>
            </p:txBody>
          </p:sp>
          <p:sp>
            <p:nvSpPr>
              <p:cNvPr id="1048604" name="文本框 4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306513" y="2225471"/>
                <a:ext cx="4940992" cy="417223"/>
              </a:xfrm>
              <a:prstGeom prst="rect">
                <a:avLst/>
              </a:prstGeom>
              <a:noFill/>
            </p:spPr>
            <p:txBody>
              <a:bodyPr wrap="square" lIns="90000" tIns="46800" rIns="90000" bIns="0" anchor="b" anchorCtr="0">
                <a:norm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lang="zh-CN" altLang="en-US" b="1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逐浪温莎雅楷体" panose="03000509000000000000" charset="-122"/>
                    <a:ea typeface="逐浪温莎雅楷体" panose="03000509000000000000" charset="-122"/>
                    <a:cs typeface="+mj-cs"/>
                  </a:rPr>
                  <a:t>找寻项目</a:t>
                </a:r>
                <a:endParaRPr lang="zh-CN" altLang="en-US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逐浪温莎雅楷体" panose="03000509000000000000" charset="-122"/>
                  <a:ea typeface="逐浪温莎雅楷体" panose="03000509000000000000" charset="-122"/>
                  <a:cs typeface="+mj-cs"/>
                </a:endParaRPr>
              </a:p>
            </p:txBody>
          </p:sp>
          <p:sp>
            <p:nvSpPr>
              <p:cNvPr id="1048605" name="文本框 43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306513" y="2672997"/>
                <a:ext cx="4940992" cy="357006"/>
              </a:xfrm>
              <a:prstGeom prst="rect">
                <a:avLst/>
              </a:prstGeom>
            </p:spPr>
            <p:txBody>
              <a:bodyPr vert="horz" wrap="square" lIns="90000" tIns="0" rIns="90000" bIns="46800" anchor="ctr" anchorCtr="0">
                <a:normAutofit/>
              </a:bodyPr>
              <a:lstStyle/>
              <a:p>
                <a:pPr algn="l" fontAlgn="auto">
                  <a:lnSpc>
                    <a:spcPct val="120000"/>
                  </a:lnSpc>
                </a:pPr>
                <a:endParaRPr lang="zh-CN" altLang="en-US" sz="1200" spc="150" dirty="0">
                  <a:solidFill>
                    <a:schemeClr val="dk1">
                      <a:lumMod val="100000"/>
                    </a:schemeClr>
                  </a:solidFill>
                  <a:latin typeface="逐浪温莎雅楷体" panose="03000509000000000000" charset="-122"/>
                  <a:ea typeface="逐浪温莎雅楷体" panose="03000509000000000000" charset="-122"/>
                </a:endParaRPr>
              </a:p>
            </p:txBody>
          </p:sp>
        </p:grpSp>
        <p:grpSp>
          <p:nvGrpSpPr>
            <p:cNvPr id="33" name="组合 44"/>
            <p:cNvGrpSpPr/>
            <p:nvPr/>
          </p:nvGrpSpPr>
          <p:grpSpPr>
            <a:xfrm>
              <a:off x="7340" y="5613"/>
              <a:ext cx="9060" cy="1266"/>
              <a:chOff x="3494405" y="3099957"/>
              <a:chExt cx="5753100" cy="804067"/>
            </a:xfrm>
          </p:grpSpPr>
          <p:sp>
            <p:nvSpPr>
              <p:cNvPr id="1048606" name="文本框 4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94405" y="3201269"/>
                <a:ext cx="739742" cy="684261"/>
              </a:xfrm>
              <a:prstGeom prst="rect">
                <a:avLst/>
              </a:prstGeom>
              <a:noFill/>
            </p:spPr>
            <p:txBody>
              <a:bodyPr wrap="square" tIns="46800" bIns="46800" anchor="ctr">
                <a:normAutofit fontScale="97222" lnSpcReduction="10000"/>
              </a:bodyPr>
              <a:lstStyle/>
              <a:p>
                <a:pPr algn="ctr" fontAlgn="auto">
                  <a:lnSpc>
                    <a:spcPct val="120000"/>
                  </a:lnSpc>
                </a:pPr>
                <a:r>
                  <a:rPr lang="en-US" altLang="zh-C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逐浪温莎雅楷体" panose="03000509000000000000" charset="-122"/>
                    <a:ea typeface="逐浪温莎雅楷体" panose="03000509000000000000" charset="-122"/>
                  </a:rPr>
                  <a:t>03</a:t>
                </a:r>
              </a:p>
            </p:txBody>
          </p:sp>
          <p:sp>
            <p:nvSpPr>
              <p:cNvPr id="1048607" name="文本框 46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306513" y="3099957"/>
                <a:ext cx="4940992" cy="417311"/>
              </a:xfrm>
              <a:prstGeom prst="rect">
                <a:avLst/>
              </a:prstGeom>
              <a:noFill/>
            </p:spPr>
            <p:txBody>
              <a:bodyPr wrap="square" lIns="90000" tIns="46800" rIns="90000" bIns="0" anchor="b" anchorCtr="0">
                <a:norm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lang="zh-CN" altLang="en-US" b="1" spc="3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逐浪温莎雅楷体" panose="03000509000000000000" charset="-122"/>
                    <a:ea typeface="逐浪温莎雅楷体" panose="03000509000000000000" charset="-122"/>
                    <a:cs typeface="+mj-cs"/>
                  </a:rPr>
                  <a:t>找到项目</a:t>
                </a:r>
                <a:endParaRPr lang="zh-CN" altLang="en-US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逐浪温莎雅楷体" panose="03000509000000000000" charset="-122"/>
                  <a:ea typeface="逐浪温莎雅楷体" panose="03000509000000000000" charset="-122"/>
                  <a:cs typeface="+mj-cs"/>
                </a:endParaRPr>
              </a:p>
            </p:txBody>
          </p:sp>
          <p:sp>
            <p:nvSpPr>
              <p:cNvPr id="1048608" name="文本框 4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306513" y="3547018"/>
                <a:ext cx="4940992" cy="357006"/>
              </a:xfrm>
              <a:prstGeom prst="rect">
                <a:avLst/>
              </a:prstGeom>
            </p:spPr>
            <p:txBody>
              <a:bodyPr vert="horz" wrap="square" lIns="90000" tIns="0" rIns="90000" bIns="46800" anchor="ctr" anchorCtr="0">
                <a:normAutofit/>
              </a:bodyPr>
              <a:lstStyle/>
              <a:p>
                <a:pPr algn="l" fontAlgn="auto">
                  <a:lnSpc>
                    <a:spcPct val="120000"/>
                  </a:lnSpc>
                </a:pPr>
                <a:endParaRPr lang="zh-CN" altLang="en-US" sz="1200" spc="150" dirty="0">
                  <a:solidFill>
                    <a:schemeClr val="dk1">
                      <a:lumMod val="100000"/>
                    </a:schemeClr>
                  </a:solidFill>
                  <a:latin typeface="逐浪温莎雅楷体" panose="03000509000000000000" charset="-122"/>
                  <a:ea typeface="逐浪温莎雅楷体" panose="03000509000000000000" charset="-122"/>
                </a:endParaRPr>
              </a:p>
            </p:txBody>
          </p:sp>
        </p:grpSp>
        <p:grpSp>
          <p:nvGrpSpPr>
            <p:cNvPr id="34" name="组合 48"/>
            <p:cNvGrpSpPr/>
            <p:nvPr/>
          </p:nvGrpSpPr>
          <p:grpSpPr>
            <a:xfrm>
              <a:off x="7340" y="6988"/>
              <a:ext cx="9060" cy="1287"/>
              <a:chOff x="3494405" y="3973182"/>
              <a:chExt cx="5753100" cy="816924"/>
            </a:xfrm>
          </p:grpSpPr>
          <p:sp>
            <p:nvSpPr>
              <p:cNvPr id="1048609" name="文本框 4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494405" y="4105845"/>
                <a:ext cx="739742" cy="684261"/>
              </a:xfrm>
              <a:prstGeom prst="rect">
                <a:avLst/>
              </a:prstGeom>
              <a:noFill/>
            </p:spPr>
            <p:txBody>
              <a:bodyPr wrap="square" tIns="46800" bIns="46800" anchor="ctr">
                <a:normAutofit fontScale="97222" lnSpcReduction="10000"/>
              </a:bodyPr>
              <a:lstStyle/>
              <a:p>
                <a:pPr algn="ctr" fontAlgn="auto">
                  <a:lnSpc>
                    <a:spcPct val="120000"/>
                  </a:lnSpc>
                </a:pPr>
                <a:r>
                  <a:rPr lang="en-US" altLang="zh-CN" sz="3600" dirty="0">
                    <a:solidFill>
                      <a:schemeClr val="tx1"/>
                    </a:solidFill>
                    <a:latin typeface="逐浪温莎雅楷体" panose="03000509000000000000" charset="-122"/>
                    <a:ea typeface="逐浪温莎雅楷体" panose="03000509000000000000" charset="-122"/>
                  </a:rPr>
                  <a:t>04</a:t>
                </a:r>
              </a:p>
            </p:txBody>
          </p:sp>
          <p:sp>
            <p:nvSpPr>
              <p:cNvPr id="1048610" name="文本框 5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306513" y="3973182"/>
                <a:ext cx="4940992" cy="417307"/>
              </a:xfrm>
              <a:prstGeom prst="rect">
                <a:avLst/>
              </a:prstGeom>
              <a:noFill/>
            </p:spPr>
            <p:txBody>
              <a:bodyPr wrap="square" lIns="90000" tIns="46800" rIns="90000" bIns="0" anchor="b" anchorCtr="0">
                <a:norm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lang="zh-CN" altLang="en-US" b="1" spc="300" dirty="0" smtClean="0">
                    <a:solidFill>
                      <a:schemeClr val="tx1"/>
                    </a:solidFill>
                    <a:latin typeface="逐浪温莎雅楷体" panose="03000509000000000000" charset="-122"/>
                    <a:ea typeface="逐浪温莎雅楷体" panose="03000509000000000000" charset="-122"/>
                    <a:cs typeface="+mj-cs"/>
                  </a:rPr>
                  <a:t>总结</a:t>
                </a:r>
                <a:endParaRPr lang="zh-CN" altLang="en-US" b="1" spc="300" dirty="0">
                  <a:solidFill>
                    <a:schemeClr val="tx1"/>
                  </a:solidFill>
                  <a:latin typeface="逐浪温莎雅楷体" panose="03000509000000000000" charset="-122"/>
                  <a:ea typeface="逐浪温莎雅楷体" panose="03000509000000000000" charset="-122"/>
                  <a:cs typeface="+mj-cs"/>
                </a:endParaRPr>
              </a:p>
            </p:txBody>
          </p:sp>
        </p:grpSp>
      </p:grpSp>
      <p:sp>
        <p:nvSpPr>
          <p:cNvPr id="1048612" name="标题 60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10001885" y="1761490"/>
            <a:ext cx="1403350" cy="1701165"/>
          </a:xfrm>
        </p:spPr>
        <p:txBody>
          <a:bodyPr vert="eaVert">
            <a:no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8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逐浪温莎雅楷体" panose="03000509000000000000" charset="-122"/>
                <a:ea typeface="逐浪温莎雅楷体" panose="03000509000000000000" charset="-122"/>
              </a:rPr>
              <a:t>录</a:t>
            </a:r>
          </a:p>
        </p:txBody>
      </p:sp>
      <p:sp>
        <p:nvSpPr>
          <p:cNvPr id="1048613" name="标题 60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8089265" y="1172845"/>
            <a:ext cx="1403350" cy="1104265"/>
          </a:xfrm>
          <a:prstGeom prst="rect">
            <a:avLst/>
          </a:prstGeom>
        </p:spPr>
        <p:txBody>
          <a:bodyPr vert="eaVert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zh-CN" altLang="en-US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逐浪温莎雅楷体" panose="03000509000000000000" charset="-122"/>
                <a:ea typeface="逐浪温莎雅楷体" panose="03000509000000000000" charset="-122"/>
              </a:rPr>
              <a:t>目</a:t>
            </a:r>
          </a:p>
        </p:txBody>
      </p:sp>
      <p:pic>
        <p:nvPicPr>
          <p:cNvPr id="2097153" name="图片 2" descr="0172d0dc26b25d2e622eceade12082b0b4877cadcac02-NCB2wE_fw65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90735" y="2860675"/>
            <a:ext cx="1847850" cy="22758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椭圆 5"/>
          <p:cNvSpPr/>
          <p:nvPr/>
        </p:nvSpPr>
        <p:spPr>
          <a:xfrm>
            <a:off x="3331845" y="2513965"/>
            <a:ext cx="1383665" cy="132969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8"/>
          <p:cNvGrpSpPr/>
          <p:nvPr/>
        </p:nvGrpSpPr>
        <p:grpSpPr>
          <a:xfrm>
            <a:off x="-172720" y="3138805"/>
            <a:ext cx="3345815" cy="107950"/>
            <a:chOff x="-272" y="4943"/>
            <a:chExt cx="5269" cy="170"/>
          </a:xfrm>
        </p:grpSpPr>
        <p:cxnSp>
          <p:nvCxnSpPr>
            <p:cNvPr id="3145728" name="直接连接符 4"/>
            <p:cNvCxnSpPr>
              <a:cxnSpLocks/>
            </p:cNvCxnSpPr>
            <p:nvPr/>
          </p:nvCxnSpPr>
          <p:spPr>
            <a:xfrm>
              <a:off x="-272" y="4986"/>
              <a:ext cx="5247" cy="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15" name="椭圆 6"/>
            <p:cNvSpPr/>
            <p:nvPr/>
          </p:nvSpPr>
          <p:spPr>
            <a:xfrm>
              <a:off x="4827" y="4943"/>
              <a:ext cx="170" cy="1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97154" name="图片 2" descr="0172d0dc26b25d2e622eceade12082b0b4877cadcac02-NCB2wE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405" y="2513330"/>
            <a:ext cx="1203325" cy="1482725"/>
          </a:xfrm>
          <a:prstGeom prst="rect">
            <a:avLst/>
          </a:prstGeom>
        </p:spPr>
      </p:pic>
      <p:grpSp>
        <p:nvGrpSpPr>
          <p:cNvPr id="37" name="组合 9"/>
          <p:cNvGrpSpPr/>
          <p:nvPr/>
        </p:nvGrpSpPr>
        <p:grpSpPr>
          <a:xfrm flipH="1">
            <a:off x="4821555" y="3148965"/>
            <a:ext cx="1154430" cy="107950"/>
            <a:chOff x="3179" y="4943"/>
            <a:chExt cx="1818" cy="170"/>
          </a:xfrm>
        </p:grpSpPr>
        <p:cxnSp>
          <p:nvCxnSpPr>
            <p:cNvPr id="3145729" name="直接连接符 10"/>
            <p:cNvCxnSpPr>
              <a:cxnSpLocks/>
            </p:cNvCxnSpPr>
            <p:nvPr/>
          </p:nvCxnSpPr>
          <p:spPr>
            <a:xfrm>
              <a:off x="3179" y="5028"/>
              <a:ext cx="18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16" name="椭圆 11"/>
            <p:cNvSpPr/>
            <p:nvPr/>
          </p:nvSpPr>
          <p:spPr>
            <a:xfrm>
              <a:off x="4827" y="4943"/>
              <a:ext cx="170" cy="1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617" name="文本框 13"/>
          <p:cNvSpPr txBox="1"/>
          <p:nvPr/>
        </p:nvSpPr>
        <p:spPr>
          <a:xfrm>
            <a:off x="5975985" y="2901315"/>
            <a:ext cx="3275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逐浪粗宋简体" panose="02010601030101010101" charset="-122"/>
                <a:ea typeface="逐浪粗宋简体" panose="02010601030101010101" charset="-122"/>
              </a:rPr>
              <a:t>小组出发</a:t>
            </a:r>
            <a:endParaRPr lang="zh-CN" altLang="en-US" sz="3600" dirty="0">
              <a:latin typeface="逐浪粗宋简体" panose="02010601030101010101" charset="-122"/>
              <a:ea typeface="逐浪粗宋简体" panose="02010601030101010101" charset="-122"/>
            </a:endParaRPr>
          </a:p>
        </p:txBody>
      </p:sp>
      <p:sp>
        <p:nvSpPr>
          <p:cNvPr id="1048618" name="文本框 15"/>
          <p:cNvSpPr txBox="1"/>
          <p:nvPr/>
        </p:nvSpPr>
        <p:spPr>
          <a:xfrm>
            <a:off x="3538220" y="2764155"/>
            <a:ext cx="1094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latin typeface="+mj-ea"/>
                <a:ea typeface="+mj-ea"/>
              </a:rPr>
              <a:t>01</a:t>
            </a:r>
          </a:p>
        </p:txBody>
      </p:sp>
      <p:cxnSp>
        <p:nvCxnSpPr>
          <p:cNvPr id="3145730" name="直接连接符 17"/>
          <p:cNvCxnSpPr>
            <a:cxnSpLocks/>
          </p:cNvCxnSpPr>
          <p:nvPr/>
        </p:nvCxnSpPr>
        <p:spPr>
          <a:xfrm>
            <a:off x="8856345" y="3231515"/>
            <a:ext cx="3331845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Freeform 12"/>
          <p:cNvSpPr/>
          <p:nvPr/>
        </p:nvSpPr>
        <p:spPr bwMode="auto">
          <a:xfrm>
            <a:off x="1490157" y="2095635"/>
            <a:ext cx="1492250" cy="1327785"/>
          </a:xfrm>
          <a:custGeom>
            <a:avLst/>
            <a:gdLst>
              <a:gd name="T0" fmla="*/ 2147483646 w 1999"/>
              <a:gd name="T1" fmla="*/ 2147483646 h 2057"/>
              <a:gd name="T2" fmla="*/ 2147483646 w 1999"/>
              <a:gd name="T3" fmla="*/ 2147483646 h 2057"/>
              <a:gd name="T4" fmla="*/ 2147483646 w 1999"/>
              <a:gd name="T5" fmla="*/ 2147483646 h 2057"/>
              <a:gd name="T6" fmla="*/ 2147483646 w 1999"/>
              <a:gd name="T7" fmla="*/ 2147483646 h 2057"/>
              <a:gd name="T8" fmla="*/ 2147483646 w 1999"/>
              <a:gd name="T9" fmla="*/ 2147483646 h 2057"/>
              <a:gd name="T10" fmla="*/ 2147483646 w 1999"/>
              <a:gd name="T11" fmla="*/ 2147483646 h 2057"/>
              <a:gd name="T12" fmla="*/ 2147483646 w 1999"/>
              <a:gd name="T13" fmla="*/ 2147483646 h 2057"/>
              <a:gd name="T14" fmla="*/ 2147483646 w 1999"/>
              <a:gd name="T15" fmla="*/ 2147483646 h 2057"/>
              <a:gd name="T16" fmla="*/ 2147483646 w 1999"/>
              <a:gd name="T17" fmla="*/ 2147483646 h 2057"/>
              <a:gd name="T18" fmla="*/ 2147483646 w 1999"/>
              <a:gd name="T19" fmla="*/ 2147483646 h 2057"/>
              <a:gd name="T20" fmla="*/ 2147483646 w 1999"/>
              <a:gd name="T21" fmla="*/ 2147483646 h 2057"/>
              <a:gd name="T22" fmla="*/ 2147483646 w 1999"/>
              <a:gd name="T23" fmla="*/ 2147483646 h 2057"/>
              <a:gd name="T24" fmla="*/ 2147483646 w 1999"/>
              <a:gd name="T25" fmla="*/ 2147483646 h 2057"/>
              <a:gd name="T26" fmla="*/ 2147483646 w 1999"/>
              <a:gd name="T27" fmla="*/ 2147483646 h 2057"/>
              <a:gd name="T28" fmla="*/ 2147483646 w 1999"/>
              <a:gd name="T29" fmla="*/ 2147483646 h 2057"/>
              <a:gd name="T30" fmla="*/ 2147483646 w 1999"/>
              <a:gd name="T31" fmla="*/ 2147483646 h 2057"/>
              <a:gd name="T32" fmla="*/ 2147483646 w 1999"/>
              <a:gd name="T33" fmla="*/ 2147483646 h 2057"/>
              <a:gd name="T34" fmla="*/ 2147483646 w 1999"/>
              <a:gd name="T35" fmla="*/ 2147483646 h 2057"/>
              <a:gd name="T36" fmla="*/ 2147483646 w 1999"/>
              <a:gd name="T37" fmla="*/ 2147483646 h 2057"/>
              <a:gd name="T38" fmla="*/ 2147483646 w 1999"/>
              <a:gd name="T39" fmla="*/ 2147483646 h 2057"/>
              <a:gd name="T40" fmla="*/ 2147483646 w 1999"/>
              <a:gd name="T41" fmla="*/ 2147483646 h 2057"/>
              <a:gd name="T42" fmla="*/ 2147483646 w 1999"/>
              <a:gd name="T43" fmla="*/ 2147483646 h 2057"/>
              <a:gd name="T44" fmla="*/ 2147483646 w 1999"/>
              <a:gd name="T45" fmla="*/ 2147483646 h 2057"/>
              <a:gd name="T46" fmla="*/ 2147483646 w 1999"/>
              <a:gd name="T47" fmla="*/ 2147483646 h 2057"/>
              <a:gd name="T48" fmla="*/ 2147483646 w 1999"/>
              <a:gd name="T49" fmla="*/ 2147483646 h 2057"/>
              <a:gd name="T50" fmla="*/ 2147483646 w 1999"/>
              <a:gd name="T51" fmla="*/ 2147483646 h 2057"/>
              <a:gd name="T52" fmla="*/ 2147483646 w 1999"/>
              <a:gd name="T53" fmla="*/ 2147483646 h 2057"/>
              <a:gd name="T54" fmla="*/ 2147483646 w 1999"/>
              <a:gd name="T55" fmla="*/ 2147483646 h 2057"/>
              <a:gd name="T56" fmla="*/ 2147483646 w 1999"/>
              <a:gd name="T57" fmla="*/ 2147483646 h 2057"/>
              <a:gd name="T58" fmla="*/ 2147483646 w 1999"/>
              <a:gd name="T59" fmla="*/ 2147483646 h 2057"/>
              <a:gd name="T60" fmla="*/ 2147483646 w 1999"/>
              <a:gd name="T61" fmla="*/ 2147483646 h 2057"/>
              <a:gd name="T62" fmla="*/ 2147483646 w 1999"/>
              <a:gd name="T63" fmla="*/ 2147483646 h 2057"/>
              <a:gd name="T64" fmla="*/ 2147483646 w 1999"/>
              <a:gd name="T65" fmla="*/ 2147483646 h 2057"/>
              <a:gd name="T66" fmla="*/ 2147483646 w 1999"/>
              <a:gd name="T67" fmla="*/ 2147483646 h 2057"/>
              <a:gd name="T68" fmla="*/ 2147483646 w 1999"/>
              <a:gd name="T69" fmla="*/ 2147483646 h 2057"/>
              <a:gd name="T70" fmla="*/ 2147483646 w 1999"/>
              <a:gd name="T71" fmla="*/ 2147483646 h 2057"/>
              <a:gd name="T72" fmla="*/ 2147483646 w 1999"/>
              <a:gd name="T73" fmla="*/ 2147483646 h 2057"/>
              <a:gd name="T74" fmla="*/ 2147483646 w 1999"/>
              <a:gd name="T75" fmla="*/ 2147483646 h 2057"/>
              <a:gd name="T76" fmla="*/ 2147483646 w 1999"/>
              <a:gd name="T77" fmla="*/ 2147483646 h 2057"/>
              <a:gd name="T78" fmla="*/ 2147483646 w 1999"/>
              <a:gd name="T79" fmla="*/ 2147483646 h 2057"/>
              <a:gd name="T80" fmla="*/ 2147483646 w 1999"/>
              <a:gd name="T81" fmla="*/ 2147483646 h 2057"/>
              <a:gd name="T82" fmla="*/ 2147483646 w 1999"/>
              <a:gd name="T83" fmla="*/ 2147483646 h 2057"/>
              <a:gd name="T84" fmla="*/ 2147483646 w 1999"/>
              <a:gd name="T85" fmla="*/ 2147483646 h 2057"/>
              <a:gd name="T86" fmla="*/ 2147483646 w 1999"/>
              <a:gd name="T87" fmla="*/ 2147483646 h 2057"/>
              <a:gd name="T88" fmla="*/ 2147483646 w 1999"/>
              <a:gd name="T89" fmla="*/ 2147483646 h 2057"/>
              <a:gd name="T90" fmla="*/ 2147483646 w 1999"/>
              <a:gd name="T91" fmla="*/ 2147483646 h 2057"/>
              <a:gd name="T92" fmla="*/ 2147483646 w 1999"/>
              <a:gd name="T93" fmla="*/ 2147483646 h 2057"/>
              <a:gd name="T94" fmla="*/ 2147483646 w 1999"/>
              <a:gd name="T95" fmla="*/ 2147483646 h 2057"/>
              <a:gd name="T96" fmla="*/ 2147483646 w 1999"/>
              <a:gd name="T97" fmla="*/ 2147483646 h 2057"/>
              <a:gd name="T98" fmla="*/ 2147483646 w 1999"/>
              <a:gd name="T99" fmla="*/ 2147483646 h 2057"/>
              <a:gd name="T100" fmla="*/ 2147483646 w 1999"/>
              <a:gd name="T101" fmla="*/ 2147483646 h 2057"/>
              <a:gd name="T102" fmla="*/ 2147483646 w 1999"/>
              <a:gd name="T103" fmla="*/ 2147483646 h 2057"/>
              <a:gd name="T104" fmla="*/ 2147483646 w 1999"/>
              <a:gd name="T105" fmla="*/ 2147483646 h 2057"/>
              <a:gd name="T106" fmla="*/ 2147483646 w 1999"/>
              <a:gd name="T107" fmla="*/ 2147483646 h 2057"/>
              <a:gd name="T108" fmla="*/ 0 w 1999"/>
              <a:gd name="T109" fmla="*/ 2147483646 h 2057"/>
              <a:gd name="T110" fmla="*/ 2147483646 w 1999"/>
              <a:gd name="T111" fmla="*/ 2147483646 h 2057"/>
              <a:gd name="T112" fmla="*/ 2147483646 w 1999"/>
              <a:gd name="T113" fmla="*/ 2147483646 h 2057"/>
              <a:gd name="T114" fmla="*/ 2147483646 w 1999"/>
              <a:gd name="T115" fmla="*/ 2147483646 h 2057"/>
              <a:gd name="T116" fmla="*/ 2147483646 w 1999"/>
              <a:gd name="T117" fmla="*/ 2147483646 h 2057"/>
              <a:gd name="T118" fmla="*/ 2147483646 w 1999"/>
              <a:gd name="T119" fmla="*/ 2147483646 h 20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9"/>
              <a:gd name="T181" fmla="*/ 0 h 2057"/>
              <a:gd name="T182" fmla="*/ 1999 w 1999"/>
              <a:gd name="T183" fmla="*/ 2057 h 20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9" h="2057">
                <a:moveTo>
                  <a:pt x="230" y="1472"/>
                </a:moveTo>
                <a:lnTo>
                  <a:pt x="230" y="1472"/>
                </a:lnTo>
                <a:lnTo>
                  <a:pt x="230" y="1452"/>
                </a:lnTo>
                <a:lnTo>
                  <a:pt x="232" y="1401"/>
                </a:lnTo>
                <a:lnTo>
                  <a:pt x="238" y="1322"/>
                </a:lnTo>
                <a:lnTo>
                  <a:pt x="244" y="1273"/>
                </a:lnTo>
                <a:lnTo>
                  <a:pt x="251" y="1219"/>
                </a:lnTo>
                <a:lnTo>
                  <a:pt x="263" y="1160"/>
                </a:lnTo>
                <a:lnTo>
                  <a:pt x="277" y="1098"/>
                </a:lnTo>
                <a:lnTo>
                  <a:pt x="292" y="1034"/>
                </a:lnTo>
                <a:lnTo>
                  <a:pt x="312" y="966"/>
                </a:lnTo>
                <a:lnTo>
                  <a:pt x="337" y="895"/>
                </a:lnTo>
                <a:lnTo>
                  <a:pt x="364" y="823"/>
                </a:lnTo>
                <a:lnTo>
                  <a:pt x="397" y="751"/>
                </a:lnTo>
                <a:lnTo>
                  <a:pt x="417" y="714"/>
                </a:lnTo>
                <a:lnTo>
                  <a:pt x="436" y="677"/>
                </a:lnTo>
                <a:lnTo>
                  <a:pt x="456" y="642"/>
                </a:lnTo>
                <a:lnTo>
                  <a:pt x="479" y="605"/>
                </a:lnTo>
                <a:lnTo>
                  <a:pt x="502" y="570"/>
                </a:lnTo>
                <a:lnTo>
                  <a:pt x="528" y="535"/>
                </a:lnTo>
                <a:lnTo>
                  <a:pt x="555" y="500"/>
                </a:lnTo>
                <a:lnTo>
                  <a:pt x="582" y="467"/>
                </a:lnTo>
                <a:lnTo>
                  <a:pt x="611" y="432"/>
                </a:lnTo>
                <a:lnTo>
                  <a:pt x="643" y="399"/>
                </a:lnTo>
                <a:lnTo>
                  <a:pt x="676" y="368"/>
                </a:lnTo>
                <a:lnTo>
                  <a:pt x="711" y="337"/>
                </a:lnTo>
                <a:lnTo>
                  <a:pt x="748" y="306"/>
                </a:lnTo>
                <a:lnTo>
                  <a:pt x="787" y="276"/>
                </a:lnTo>
                <a:lnTo>
                  <a:pt x="825" y="247"/>
                </a:lnTo>
                <a:lnTo>
                  <a:pt x="868" y="220"/>
                </a:lnTo>
                <a:lnTo>
                  <a:pt x="911" y="195"/>
                </a:lnTo>
                <a:lnTo>
                  <a:pt x="958" y="169"/>
                </a:lnTo>
                <a:lnTo>
                  <a:pt x="1005" y="146"/>
                </a:lnTo>
                <a:lnTo>
                  <a:pt x="1055" y="125"/>
                </a:lnTo>
                <a:lnTo>
                  <a:pt x="1108" y="103"/>
                </a:lnTo>
                <a:lnTo>
                  <a:pt x="1162" y="84"/>
                </a:lnTo>
                <a:lnTo>
                  <a:pt x="1219" y="68"/>
                </a:lnTo>
                <a:lnTo>
                  <a:pt x="1277" y="53"/>
                </a:lnTo>
                <a:lnTo>
                  <a:pt x="1337" y="39"/>
                </a:lnTo>
                <a:lnTo>
                  <a:pt x="1400" y="27"/>
                </a:lnTo>
                <a:lnTo>
                  <a:pt x="1466" y="18"/>
                </a:lnTo>
                <a:lnTo>
                  <a:pt x="1534" y="10"/>
                </a:lnTo>
                <a:lnTo>
                  <a:pt x="1604" y="4"/>
                </a:lnTo>
                <a:lnTo>
                  <a:pt x="1676" y="2"/>
                </a:lnTo>
                <a:lnTo>
                  <a:pt x="1752" y="0"/>
                </a:lnTo>
                <a:lnTo>
                  <a:pt x="1830" y="2"/>
                </a:lnTo>
                <a:lnTo>
                  <a:pt x="1911" y="6"/>
                </a:lnTo>
                <a:lnTo>
                  <a:pt x="1993" y="12"/>
                </a:lnTo>
                <a:lnTo>
                  <a:pt x="1995" y="29"/>
                </a:lnTo>
                <a:lnTo>
                  <a:pt x="1999" y="76"/>
                </a:lnTo>
                <a:lnTo>
                  <a:pt x="1999" y="109"/>
                </a:lnTo>
                <a:lnTo>
                  <a:pt x="1999" y="148"/>
                </a:lnTo>
                <a:lnTo>
                  <a:pt x="1997" y="193"/>
                </a:lnTo>
                <a:lnTo>
                  <a:pt x="1993" y="243"/>
                </a:lnTo>
                <a:lnTo>
                  <a:pt x="1987" y="298"/>
                </a:lnTo>
                <a:lnTo>
                  <a:pt x="1980" y="356"/>
                </a:lnTo>
                <a:lnTo>
                  <a:pt x="1968" y="417"/>
                </a:lnTo>
                <a:lnTo>
                  <a:pt x="1952" y="481"/>
                </a:lnTo>
                <a:lnTo>
                  <a:pt x="1933" y="547"/>
                </a:lnTo>
                <a:lnTo>
                  <a:pt x="1909" y="615"/>
                </a:lnTo>
                <a:lnTo>
                  <a:pt x="1882" y="685"/>
                </a:lnTo>
                <a:lnTo>
                  <a:pt x="1865" y="720"/>
                </a:lnTo>
                <a:lnTo>
                  <a:pt x="1849" y="755"/>
                </a:lnTo>
                <a:lnTo>
                  <a:pt x="1830" y="790"/>
                </a:lnTo>
                <a:lnTo>
                  <a:pt x="1808" y="825"/>
                </a:lnTo>
                <a:lnTo>
                  <a:pt x="1787" y="860"/>
                </a:lnTo>
                <a:lnTo>
                  <a:pt x="1764" y="895"/>
                </a:lnTo>
                <a:lnTo>
                  <a:pt x="1738" y="929"/>
                </a:lnTo>
                <a:lnTo>
                  <a:pt x="1713" y="964"/>
                </a:lnTo>
                <a:lnTo>
                  <a:pt x="1684" y="999"/>
                </a:lnTo>
                <a:lnTo>
                  <a:pt x="1653" y="1032"/>
                </a:lnTo>
                <a:lnTo>
                  <a:pt x="1621" y="1065"/>
                </a:lnTo>
                <a:lnTo>
                  <a:pt x="1588" y="1096"/>
                </a:lnTo>
                <a:lnTo>
                  <a:pt x="1551" y="1129"/>
                </a:lnTo>
                <a:lnTo>
                  <a:pt x="1514" y="1160"/>
                </a:lnTo>
                <a:lnTo>
                  <a:pt x="1474" y="1189"/>
                </a:lnTo>
                <a:lnTo>
                  <a:pt x="1433" y="1220"/>
                </a:lnTo>
                <a:lnTo>
                  <a:pt x="1388" y="1248"/>
                </a:lnTo>
                <a:lnTo>
                  <a:pt x="1341" y="1277"/>
                </a:lnTo>
                <a:lnTo>
                  <a:pt x="1293" y="1302"/>
                </a:lnTo>
                <a:lnTo>
                  <a:pt x="1242" y="1328"/>
                </a:lnTo>
                <a:lnTo>
                  <a:pt x="1187" y="1353"/>
                </a:lnTo>
                <a:lnTo>
                  <a:pt x="1133" y="1376"/>
                </a:lnTo>
                <a:lnTo>
                  <a:pt x="1075" y="1398"/>
                </a:lnTo>
                <a:lnTo>
                  <a:pt x="1014" y="1419"/>
                </a:lnTo>
                <a:lnTo>
                  <a:pt x="950" y="1438"/>
                </a:lnTo>
                <a:lnTo>
                  <a:pt x="884" y="1456"/>
                </a:lnTo>
                <a:lnTo>
                  <a:pt x="816" y="1472"/>
                </a:lnTo>
                <a:lnTo>
                  <a:pt x="744" y="1487"/>
                </a:lnTo>
                <a:lnTo>
                  <a:pt x="670" y="1499"/>
                </a:lnTo>
                <a:lnTo>
                  <a:pt x="592" y="1510"/>
                </a:lnTo>
                <a:lnTo>
                  <a:pt x="512" y="1520"/>
                </a:lnTo>
                <a:lnTo>
                  <a:pt x="430" y="1528"/>
                </a:lnTo>
                <a:lnTo>
                  <a:pt x="345" y="1532"/>
                </a:lnTo>
                <a:lnTo>
                  <a:pt x="255" y="1536"/>
                </a:lnTo>
                <a:lnTo>
                  <a:pt x="230" y="1586"/>
                </a:lnTo>
                <a:lnTo>
                  <a:pt x="203" y="1641"/>
                </a:lnTo>
                <a:lnTo>
                  <a:pt x="172" y="1711"/>
                </a:lnTo>
                <a:lnTo>
                  <a:pt x="156" y="1750"/>
                </a:lnTo>
                <a:lnTo>
                  <a:pt x="142" y="1791"/>
                </a:lnTo>
                <a:lnTo>
                  <a:pt x="127" y="1834"/>
                </a:lnTo>
                <a:lnTo>
                  <a:pt x="115" y="1876"/>
                </a:lnTo>
                <a:lnTo>
                  <a:pt x="103" y="1919"/>
                </a:lnTo>
                <a:lnTo>
                  <a:pt x="96" y="1962"/>
                </a:lnTo>
                <a:lnTo>
                  <a:pt x="92" y="2003"/>
                </a:lnTo>
                <a:lnTo>
                  <a:pt x="90" y="2044"/>
                </a:lnTo>
                <a:lnTo>
                  <a:pt x="0" y="2057"/>
                </a:lnTo>
                <a:lnTo>
                  <a:pt x="18" y="1991"/>
                </a:lnTo>
                <a:lnTo>
                  <a:pt x="39" y="1919"/>
                </a:lnTo>
                <a:lnTo>
                  <a:pt x="66" y="1832"/>
                </a:lnTo>
                <a:lnTo>
                  <a:pt x="101" y="1736"/>
                </a:lnTo>
                <a:lnTo>
                  <a:pt x="119" y="1688"/>
                </a:lnTo>
                <a:lnTo>
                  <a:pt x="140" y="1639"/>
                </a:lnTo>
                <a:lnTo>
                  <a:pt x="162" y="1592"/>
                </a:lnTo>
                <a:lnTo>
                  <a:pt x="183" y="1547"/>
                </a:lnTo>
                <a:lnTo>
                  <a:pt x="207" y="1507"/>
                </a:lnTo>
                <a:lnTo>
                  <a:pt x="230" y="1472"/>
                </a:lnTo>
                <a:close/>
              </a:path>
            </a:pathLst>
          </a:custGeom>
          <a:solidFill>
            <a:srgbClr val="AFBB79"/>
          </a:solidFill>
          <a:ln w="9525">
            <a:noFill/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7494B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7"/>
          <p:cNvGrpSpPr/>
          <p:nvPr/>
        </p:nvGrpSpPr>
        <p:grpSpPr>
          <a:xfrm>
            <a:off x="1716217" y="2165485"/>
            <a:ext cx="1151255" cy="883920"/>
            <a:chOff x="1283891" y="1695061"/>
            <a:chExt cx="857250" cy="571500"/>
          </a:xfrm>
        </p:grpSpPr>
        <p:sp>
          <p:nvSpPr>
            <p:cNvPr id="1048620" name="Freeform 13"/>
            <p:cNvSpPr/>
            <p:nvPr/>
          </p:nvSpPr>
          <p:spPr bwMode="auto">
            <a:xfrm>
              <a:off x="1283891" y="1720064"/>
              <a:ext cx="844550" cy="546497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ln w="3175">
              <a:solidFill>
                <a:srgbClr val="55674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7494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0" name="组合 1"/>
            <p:cNvGrpSpPr/>
            <p:nvPr/>
          </p:nvGrpSpPr>
          <p:grpSpPr>
            <a:xfrm>
              <a:off x="1320404" y="1695061"/>
              <a:ext cx="820737" cy="522685"/>
              <a:chOff x="1320404" y="1695061"/>
              <a:chExt cx="820737" cy="522685"/>
            </a:xfrm>
          </p:grpSpPr>
          <p:sp>
            <p:nvSpPr>
              <p:cNvPr id="1048621" name="Freeform 14"/>
              <p:cNvSpPr/>
              <p:nvPr/>
            </p:nvSpPr>
            <p:spPr bwMode="auto">
              <a:xfrm>
                <a:off x="1910954" y="1695061"/>
                <a:ext cx="117475" cy="122635"/>
              </a:xfrm>
              <a:custGeom>
                <a:avLst/>
                <a:gdLst>
                  <a:gd name="T0" fmla="*/ 196 w 212"/>
                  <a:gd name="T1" fmla="*/ 0 h 294"/>
                  <a:gd name="T2" fmla="*/ 196 w 212"/>
                  <a:gd name="T3" fmla="*/ 0 h 294"/>
                  <a:gd name="T4" fmla="*/ 181 w 212"/>
                  <a:gd name="T5" fmla="*/ 14 h 294"/>
                  <a:gd name="T6" fmla="*/ 163 w 212"/>
                  <a:gd name="T7" fmla="*/ 25 h 294"/>
                  <a:gd name="T8" fmla="*/ 150 w 212"/>
                  <a:gd name="T9" fmla="*/ 41 h 294"/>
                  <a:gd name="T10" fmla="*/ 134 w 212"/>
                  <a:gd name="T11" fmla="*/ 57 h 294"/>
                  <a:gd name="T12" fmla="*/ 109 w 212"/>
                  <a:gd name="T13" fmla="*/ 90 h 294"/>
                  <a:gd name="T14" fmla="*/ 85 w 212"/>
                  <a:gd name="T15" fmla="*/ 125 h 294"/>
                  <a:gd name="T16" fmla="*/ 64 w 212"/>
                  <a:gd name="T17" fmla="*/ 162 h 294"/>
                  <a:gd name="T18" fmla="*/ 44 w 212"/>
                  <a:gd name="T19" fmla="*/ 199 h 294"/>
                  <a:gd name="T20" fmla="*/ 23 w 212"/>
                  <a:gd name="T21" fmla="*/ 236 h 294"/>
                  <a:gd name="T22" fmla="*/ 2 w 212"/>
                  <a:gd name="T23" fmla="*/ 271 h 294"/>
                  <a:gd name="T24" fmla="*/ 2 w 212"/>
                  <a:gd name="T25" fmla="*/ 271 h 294"/>
                  <a:gd name="T26" fmla="*/ 0 w 212"/>
                  <a:gd name="T27" fmla="*/ 277 h 294"/>
                  <a:gd name="T28" fmla="*/ 0 w 212"/>
                  <a:gd name="T29" fmla="*/ 282 h 294"/>
                  <a:gd name="T30" fmla="*/ 4 w 212"/>
                  <a:gd name="T31" fmla="*/ 288 h 294"/>
                  <a:gd name="T32" fmla="*/ 7 w 212"/>
                  <a:gd name="T33" fmla="*/ 292 h 294"/>
                  <a:gd name="T34" fmla="*/ 11 w 212"/>
                  <a:gd name="T35" fmla="*/ 294 h 294"/>
                  <a:gd name="T36" fmla="*/ 17 w 212"/>
                  <a:gd name="T37" fmla="*/ 294 h 294"/>
                  <a:gd name="T38" fmla="*/ 23 w 212"/>
                  <a:gd name="T39" fmla="*/ 292 h 294"/>
                  <a:gd name="T40" fmla="*/ 27 w 212"/>
                  <a:gd name="T41" fmla="*/ 288 h 294"/>
                  <a:gd name="T42" fmla="*/ 27 w 212"/>
                  <a:gd name="T43" fmla="*/ 288 h 294"/>
                  <a:gd name="T44" fmla="*/ 48 w 212"/>
                  <a:gd name="T45" fmla="*/ 253 h 294"/>
                  <a:gd name="T46" fmla="*/ 68 w 212"/>
                  <a:gd name="T47" fmla="*/ 216 h 294"/>
                  <a:gd name="T48" fmla="*/ 107 w 212"/>
                  <a:gd name="T49" fmla="*/ 146 h 294"/>
                  <a:gd name="T50" fmla="*/ 130 w 212"/>
                  <a:gd name="T51" fmla="*/ 111 h 294"/>
                  <a:gd name="T52" fmla="*/ 153 w 212"/>
                  <a:gd name="T53" fmla="*/ 78 h 294"/>
                  <a:gd name="T54" fmla="*/ 179 w 212"/>
                  <a:gd name="T55" fmla="*/ 47 h 294"/>
                  <a:gd name="T56" fmla="*/ 208 w 212"/>
                  <a:gd name="T57" fmla="*/ 18 h 294"/>
                  <a:gd name="T58" fmla="*/ 208 w 212"/>
                  <a:gd name="T59" fmla="*/ 18 h 294"/>
                  <a:gd name="T60" fmla="*/ 210 w 212"/>
                  <a:gd name="T61" fmla="*/ 16 h 294"/>
                  <a:gd name="T62" fmla="*/ 212 w 212"/>
                  <a:gd name="T63" fmla="*/ 12 h 294"/>
                  <a:gd name="T64" fmla="*/ 212 w 212"/>
                  <a:gd name="T65" fmla="*/ 8 h 294"/>
                  <a:gd name="T66" fmla="*/ 210 w 212"/>
                  <a:gd name="T67" fmla="*/ 4 h 294"/>
                  <a:gd name="T68" fmla="*/ 208 w 212"/>
                  <a:gd name="T69" fmla="*/ 2 h 294"/>
                  <a:gd name="T70" fmla="*/ 204 w 212"/>
                  <a:gd name="T71" fmla="*/ 0 h 294"/>
                  <a:gd name="T72" fmla="*/ 200 w 212"/>
                  <a:gd name="T73" fmla="*/ 0 h 294"/>
                  <a:gd name="T74" fmla="*/ 196 w 212"/>
                  <a:gd name="T75" fmla="*/ 0 h 294"/>
                  <a:gd name="T76" fmla="*/ 196 w 212"/>
                  <a:gd name="T77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2" h="294">
                    <a:moveTo>
                      <a:pt x="196" y="0"/>
                    </a:moveTo>
                    <a:lnTo>
                      <a:pt x="196" y="0"/>
                    </a:lnTo>
                    <a:lnTo>
                      <a:pt x="181" y="14"/>
                    </a:lnTo>
                    <a:lnTo>
                      <a:pt x="163" y="25"/>
                    </a:lnTo>
                    <a:lnTo>
                      <a:pt x="150" y="41"/>
                    </a:lnTo>
                    <a:lnTo>
                      <a:pt x="134" y="57"/>
                    </a:lnTo>
                    <a:lnTo>
                      <a:pt x="109" y="90"/>
                    </a:lnTo>
                    <a:lnTo>
                      <a:pt x="85" y="125"/>
                    </a:lnTo>
                    <a:lnTo>
                      <a:pt x="64" y="162"/>
                    </a:lnTo>
                    <a:lnTo>
                      <a:pt x="44" y="199"/>
                    </a:lnTo>
                    <a:lnTo>
                      <a:pt x="23" y="236"/>
                    </a:lnTo>
                    <a:lnTo>
                      <a:pt x="2" y="271"/>
                    </a:lnTo>
                    <a:lnTo>
                      <a:pt x="2" y="271"/>
                    </a:lnTo>
                    <a:lnTo>
                      <a:pt x="0" y="277"/>
                    </a:lnTo>
                    <a:lnTo>
                      <a:pt x="0" y="282"/>
                    </a:lnTo>
                    <a:lnTo>
                      <a:pt x="4" y="288"/>
                    </a:lnTo>
                    <a:lnTo>
                      <a:pt x="7" y="292"/>
                    </a:lnTo>
                    <a:lnTo>
                      <a:pt x="11" y="294"/>
                    </a:lnTo>
                    <a:lnTo>
                      <a:pt x="17" y="294"/>
                    </a:lnTo>
                    <a:lnTo>
                      <a:pt x="23" y="292"/>
                    </a:lnTo>
                    <a:lnTo>
                      <a:pt x="27" y="288"/>
                    </a:lnTo>
                    <a:lnTo>
                      <a:pt x="27" y="288"/>
                    </a:lnTo>
                    <a:lnTo>
                      <a:pt x="48" y="253"/>
                    </a:lnTo>
                    <a:lnTo>
                      <a:pt x="68" y="216"/>
                    </a:lnTo>
                    <a:lnTo>
                      <a:pt x="107" y="146"/>
                    </a:lnTo>
                    <a:lnTo>
                      <a:pt x="130" y="111"/>
                    </a:lnTo>
                    <a:lnTo>
                      <a:pt x="153" y="78"/>
                    </a:lnTo>
                    <a:lnTo>
                      <a:pt x="179" y="47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10" y="16"/>
                    </a:lnTo>
                    <a:lnTo>
                      <a:pt x="212" y="12"/>
                    </a:lnTo>
                    <a:lnTo>
                      <a:pt x="212" y="8"/>
                    </a:lnTo>
                    <a:lnTo>
                      <a:pt x="210" y="4"/>
                    </a:lnTo>
                    <a:lnTo>
                      <a:pt x="208" y="2"/>
                    </a:lnTo>
                    <a:lnTo>
                      <a:pt x="204" y="0"/>
                    </a:lnTo>
                    <a:lnTo>
                      <a:pt x="200" y="0"/>
                    </a:lnTo>
                    <a:lnTo>
                      <a:pt x="196" y="0"/>
                    </a:lnTo>
                    <a:lnTo>
                      <a:pt x="196" y="0"/>
                    </a:lnTo>
                    <a:close/>
                  </a:path>
                </a:pathLst>
              </a:custGeom>
              <a:ln w="3175">
                <a:solidFill>
                  <a:srgbClr val="55674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8622" name="Freeform 15"/>
              <p:cNvSpPr/>
              <p:nvPr/>
            </p:nvSpPr>
            <p:spPr bwMode="auto">
              <a:xfrm>
                <a:off x="1637904" y="1715302"/>
                <a:ext cx="142875" cy="244078"/>
              </a:xfrm>
              <a:custGeom>
                <a:avLst/>
                <a:gdLst>
                  <a:gd name="T0" fmla="*/ 242 w 257"/>
                  <a:gd name="T1" fmla="*/ 4 h 584"/>
                  <a:gd name="T2" fmla="*/ 242 w 257"/>
                  <a:gd name="T3" fmla="*/ 4 h 584"/>
                  <a:gd name="T4" fmla="*/ 209 w 257"/>
                  <a:gd name="T5" fmla="*/ 70 h 584"/>
                  <a:gd name="T6" fmla="*/ 175 w 257"/>
                  <a:gd name="T7" fmla="*/ 138 h 584"/>
                  <a:gd name="T8" fmla="*/ 113 w 257"/>
                  <a:gd name="T9" fmla="*/ 272 h 584"/>
                  <a:gd name="T10" fmla="*/ 113 w 257"/>
                  <a:gd name="T11" fmla="*/ 272 h 584"/>
                  <a:gd name="T12" fmla="*/ 80 w 257"/>
                  <a:gd name="T13" fmla="*/ 344 h 584"/>
                  <a:gd name="T14" fmla="*/ 51 w 257"/>
                  <a:gd name="T15" fmla="*/ 416 h 584"/>
                  <a:gd name="T16" fmla="*/ 24 w 257"/>
                  <a:gd name="T17" fmla="*/ 488 h 584"/>
                  <a:gd name="T18" fmla="*/ 12 w 257"/>
                  <a:gd name="T19" fmla="*/ 525 h 584"/>
                  <a:gd name="T20" fmla="*/ 2 w 257"/>
                  <a:gd name="T21" fmla="*/ 564 h 584"/>
                  <a:gd name="T22" fmla="*/ 2 w 257"/>
                  <a:gd name="T23" fmla="*/ 564 h 584"/>
                  <a:gd name="T24" fmla="*/ 0 w 257"/>
                  <a:gd name="T25" fmla="*/ 570 h 584"/>
                  <a:gd name="T26" fmla="*/ 2 w 257"/>
                  <a:gd name="T27" fmla="*/ 576 h 584"/>
                  <a:gd name="T28" fmla="*/ 6 w 257"/>
                  <a:gd name="T29" fmla="*/ 580 h 584"/>
                  <a:gd name="T30" fmla="*/ 12 w 257"/>
                  <a:gd name="T31" fmla="*/ 582 h 584"/>
                  <a:gd name="T32" fmla="*/ 18 w 257"/>
                  <a:gd name="T33" fmla="*/ 584 h 584"/>
                  <a:gd name="T34" fmla="*/ 22 w 257"/>
                  <a:gd name="T35" fmla="*/ 582 h 584"/>
                  <a:gd name="T36" fmla="*/ 26 w 257"/>
                  <a:gd name="T37" fmla="*/ 580 h 584"/>
                  <a:gd name="T38" fmla="*/ 29 w 257"/>
                  <a:gd name="T39" fmla="*/ 574 h 584"/>
                  <a:gd name="T40" fmla="*/ 29 w 257"/>
                  <a:gd name="T41" fmla="*/ 574 h 584"/>
                  <a:gd name="T42" fmla="*/ 39 w 257"/>
                  <a:gd name="T43" fmla="*/ 537 h 584"/>
                  <a:gd name="T44" fmla="*/ 51 w 257"/>
                  <a:gd name="T45" fmla="*/ 502 h 584"/>
                  <a:gd name="T46" fmla="*/ 76 w 257"/>
                  <a:gd name="T47" fmla="*/ 432 h 584"/>
                  <a:gd name="T48" fmla="*/ 103 w 257"/>
                  <a:gd name="T49" fmla="*/ 364 h 584"/>
                  <a:gd name="T50" fmla="*/ 135 w 257"/>
                  <a:gd name="T51" fmla="*/ 296 h 584"/>
                  <a:gd name="T52" fmla="*/ 135 w 257"/>
                  <a:gd name="T53" fmla="*/ 296 h 584"/>
                  <a:gd name="T54" fmla="*/ 168 w 257"/>
                  <a:gd name="T55" fmla="*/ 226 h 584"/>
                  <a:gd name="T56" fmla="*/ 201 w 257"/>
                  <a:gd name="T57" fmla="*/ 156 h 584"/>
                  <a:gd name="T58" fmla="*/ 216 w 257"/>
                  <a:gd name="T59" fmla="*/ 120 h 584"/>
                  <a:gd name="T60" fmla="*/ 232 w 257"/>
                  <a:gd name="T61" fmla="*/ 84 h 584"/>
                  <a:gd name="T62" fmla="*/ 245 w 257"/>
                  <a:gd name="T63" fmla="*/ 48 h 584"/>
                  <a:gd name="T64" fmla="*/ 257 w 257"/>
                  <a:gd name="T65" fmla="*/ 11 h 584"/>
                  <a:gd name="T66" fmla="*/ 257 w 257"/>
                  <a:gd name="T67" fmla="*/ 11 h 584"/>
                  <a:gd name="T68" fmla="*/ 255 w 257"/>
                  <a:gd name="T69" fmla="*/ 6 h 584"/>
                  <a:gd name="T70" fmla="*/ 251 w 257"/>
                  <a:gd name="T71" fmla="*/ 2 h 584"/>
                  <a:gd name="T72" fmla="*/ 247 w 257"/>
                  <a:gd name="T73" fmla="*/ 0 h 584"/>
                  <a:gd name="T74" fmla="*/ 244 w 257"/>
                  <a:gd name="T75" fmla="*/ 2 h 584"/>
                  <a:gd name="T76" fmla="*/ 242 w 257"/>
                  <a:gd name="T77" fmla="*/ 4 h 584"/>
                  <a:gd name="T78" fmla="*/ 242 w 257"/>
                  <a:gd name="T79" fmla="*/ 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7" h="584">
                    <a:moveTo>
                      <a:pt x="242" y="4"/>
                    </a:moveTo>
                    <a:lnTo>
                      <a:pt x="242" y="4"/>
                    </a:lnTo>
                    <a:lnTo>
                      <a:pt x="209" y="70"/>
                    </a:lnTo>
                    <a:lnTo>
                      <a:pt x="175" y="138"/>
                    </a:lnTo>
                    <a:lnTo>
                      <a:pt x="113" y="272"/>
                    </a:lnTo>
                    <a:lnTo>
                      <a:pt x="113" y="272"/>
                    </a:lnTo>
                    <a:lnTo>
                      <a:pt x="80" y="344"/>
                    </a:lnTo>
                    <a:lnTo>
                      <a:pt x="51" y="416"/>
                    </a:lnTo>
                    <a:lnTo>
                      <a:pt x="24" y="488"/>
                    </a:lnTo>
                    <a:lnTo>
                      <a:pt x="12" y="525"/>
                    </a:lnTo>
                    <a:lnTo>
                      <a:pt x="2" y="564"/>
                    </a:lnTo>
                    <a:lnTo>
                      <a:pt x="2" y="564"/>
                    </a:lnTo>
                    <a:lnTo>
                      <a:pt x="0" y="570"/>
                    </a:lnTo>
                    <a:lnTo>
                      <a:pt x="2" y="576"/>
                    </a:lnTo>
                    <a:lnTo>
                      <a:pt x="6" y="580"/>
                    </a:lnTo>
                    <a:lnTo>
                      <a:pt x="12" y="582"/>
                    </a:lnTo>
                    <a:lnTo>
                      <a:pt x="18" y="584"/>
                    </a:lnTo>
                    <a:lnTo>
                      <a:pt x="22" y="582"/>
                    </a:lnTo>
                    <a:lnTo>
                      <a:pt x="26" y="580"/>
                    </a:lnTo>
                    <a:lnTo>
                      <a:pt x="29" y="574"/>
                    </a:lnTo>
                    <a:lnTo>
                      <a:pt x="29" y="574"/>
                    </a:lnTo>
                    <a:lnTo>
                      <a:pt x="39" y="537"/>
                    </a:lnTo>
                    <a:lnTo>
                      <a:pt x="51" y="502"/>
                    </a:lnTo>
                    <a:lnTo>
                      <a:pt x="76" y="432"/>
                    </a:lnTo>
                    <a:lnTo>
                      <a:pt x="103" y="364"/>
                    </a:lnTo>
                    <a:lnTo>
                      <a:pt x="135" y="296"/>
                    </a:lnTo>
                    <a:lnTo>
                      <a:pt x="135" y="296"/>
                    </a:lnTo>
                    <a:lnTo>
                      <a:pt x="168" y="226"/>
                    </a:lnTo>
                    <a:lnTo>
                      <a:pt x="201" y="156"/>
                    </a:lnTo>
                    <a:lnTo>
                      <a:pt x="216" y="120"/>
                    </a:lnTo>
                    <a:lnTo>
                      <a:pt x="232" y="84"/>
                    </a:lnTo>
                    <a:lnTo>
                      <a:pt x="245" y="48"/>
                    </a:lnTo>
                    <a:lnTo>
                      <a:pt x="257" y="11"/>
                    </a:lnTo>
                    <a:lnTo>
                      <a:pt x="257" y="11"/>
                    </a:lnTo>
                    <a:lnTo>
                      <a:pt x="255" y="6"/>
                    </a:lnTo>
                    <a:lnTo>
                      <a:pt x="251" y="2"/>
                    </a:lnTo>
                    <a:lnTo>
                      <a:pt x="247" y="0"/>
                    </a:lnTo>
                    <a:lnTo>
                      <a:pt x="244" y="2"/>
                    </a:lnTo>
                    <a:lnTo>
                      <a:pt x="242" y="4"/>
                    </a:lnTo>
                    <a:lnTo>
                      <a:pt x="242" y="4"/>
                    </a:lnTo>
                    <a:close/>
                  </a:path>
                </a:pathLst>
              </a:custGeom>
              <a:ln w="3175">
                <a:solidFill>
                  <a:srgbClr val="55674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8623" name="Freeform 16"/>
              <p:cNvSpPr/>
              <p:nvPr/>
            </p:nvSpPr>
            <p:spPr bwMode="auto">
              <a:xfrm>
                <a:off x="1391842" y="1798645"/>
                <a:ext cx="187325" cy="340519"/>
              </a:xfrm>
              <a:custGeom>
                <a:avLst/>
                <a:gdLst>
                  <a:gd name="T0" fmla="*/ 325 w 338"/>
                  <a:gd name="T1" fmla="*/ 0 h 816"/>
                  <a:gd name="T2" fmla="*/ 325 w 338"/>
                  <a:gd name="T3" fmla="*/ 0 h 816"/>
                  <a:gd name="T4" fmla="*/ 305 w 338"/>
                  <a:gd name="T5" fmla="*/ 18 h 816"/>
                  <a:gd name="T6" fmla="*/ 286 w 338"/>
                  <a:gd name="T7" fmla="*/ 35 h 816"/>
                  <a:gd name="T8" fmla="*/ 268 w 338"/>
                  <a:gd name="T9" fmla="*/ 55 h 816"/>
                  <a:gd name="T10" fmla="*/ 251 w 338"/>
                  <a:gd name="T11" fmla="*/ 76 h 816"/>
                  <a:gd name="T12" fmla="*/ 235 w 338"/>
                  <a:gd name="T13" fmla="*/ 98 h 816"/>
                  <a:gd name="T14" fmla="*/ 219 w 338"/>
                  <a:gd name="T15" fmla="*/ 121 h 816"/>
                  <a:gd name="T16" fmla="*/ 192 w 338"/>
                  <a:gd name="T17" fmla="*/ 170 h 816"/>
                  <a:gd name="T18" fmla="*/ 169 w 338"/>
                  <a:gd name="T19" fmla="*/ 218 h 816"/>
                  <a:gd name="T20" fmla="*/ 146 w 338"/>
                  <a:gd name="T21" fmla="*/ 269 h 816"/>
                  <a:gd name="T22" fmla="*/ 126 w 338"/>
                  <a:gd name="T23" fmla="*/ 319 h 816"/>
                  <a:gd name="T24" fmla="*/ 109 w 338"/>
                  <a:gd name="T25" fmla="*/ 366 h 816"/>
                  <a:gd name="T26" fmla="*/ 109 w 338"/>
                  <a:gd name="T27" fmla="*/ 366 h 816"/>
                  <a:gd name="T28" fmla="*/ 89 w 338"/>
                  <a:gd name="T29" fmla="*/ 419 h 816"/>
                  <a:gd name="T30" fmla="*/ 72 w 338"/>
                  <a:gd name="T31" fmla="*/ 471 h 816"/>
                  <a:gd name="T32" fmla="*/ 54 w 338"/>
                  <a:gd name="T33" fmla="*/ 526 h 816"/>
                  <a:gd name="T34" fmla="*/ 40 w 338"/>
                  <a:gd name="T35" fmla="*/ 580 h 816"/>
                  <a:gd name="T36" fmla="*/ 27 w 338"/>
                  <a:gd name="T37" fmla="*/ 635 h 816"/>
                  <a:gd name="T38" fmla="*/ 15 w 338"/>
                  <a:gd name="T39" fmla="*/ 689 h 816"/>
                  <a:gd name="T40" fmla="*/ 7 w 338"/>
                  <a:gd name="T41" fmla="*/ 744 h 816"/>
                  <a:gd name="T42" fmla="*/ 0 w 338"/>
                  <a:gd name="T43" fmla="*/ 800 h 816"/>
                  <a:gd name="T44" fmla="*/ 0 w 338"/>
                  <a:gd name="T45" fmla="*/ 800 h 816"/>
                  <a:gd name="T46" fmla="*/ 0 w 338"/>
                  <a:gd name="T47" fmla="*/ 806 h 816"/>
                  <a:gd name="T48" fmla="*/ 3 w 338"/>
                  <a:gd name="T49" fmla="*/ 812 h 816"/>
                  <a:gd name="T50" fmla="*/ 7 w 338"/>
                  <a:gd name="T51" fmla="*/ 814 h 816"/>
                  <a:gd name="T52" fmla="*/ 13 w 338"/>
                  <a:gd name="T53" fmla="*/ 816 h 816"/>
                  <a:gd name="T54" fmla="*/ 19 w 338"/>
                  <a:gd name="T55" fmla="*/ 816 h 816"/>
                  <a:gd name="T56" fmla="*/ 25 w 338"/>
                  <a:gd name="T57" fmla="*/ 814 h 816"/>
                  <a:gd name="T58" fmla="*/ 29 w 338"/>
                  <a:gd name="T59" fmla="*/ 808 h 816"/>
                  <a:gd name="T60" fmla="*/ 31 w 338"/>
                  <a:gd name="T61" fmla="*/ 802 h 816"/>
                  <a:gd name="T62" fmla="*/ 31 w 338"/>
                  <a:gd name="T63" fmla="*/ 802 h 816"/>
                  <a:gd name="T64" fmla="*/ 37 w 338"/>
                  <a:gd name="T65" fmla="*/ 750 h 816"/>
                  <a:gd name="T66" fmla="*/ 46 w 338"/>
                  <a:gd name="T67" fmla="*/ 697 h 816"/>
                  <a:gd name="T68" fmla="*/ 56 w 338"/>
                  <a:gd name="T69" fmla="*/ 645 h 816"/>
                  <a:gd name="T70" fmla="*/ 70 w 338"/>
                  <a:gd name="T71" fmla="*/ 592 h 816"/>
                  <a:gd name="T72" fmla="*/ 83 w 338"/>
                  <a:gd name="T73" fmla="*/ 541 h 816"/>
                  <a:gd name="T74" fmla="*/ 99 w 338"/>
                  <a:gd name="T75" fmla="*/ 489 h 816"/>
                  <a:gd name="T76" fmla="*/ 114 w 338"/>
                  <a:gd name="T77" fmla="*/ 438 h 816"/>
                  <a:gd name="T78" fmla="*/ 132 w 338"/>
                  <a:gd name="T79" fmla="*/ 388 h 816"/>
                  <a:gd name="T80" fmla="*/ 132 w 338"/>
                  <a:gd name="T81" fmla="*/ 388 h 816"/>
                  <a:gd name="T82" fmla="*/ 151 w 338"/>
                  <a:gd name="T83" fmla="*/ 337 h 816"/>
                  <a:gd name="T84" fmla="*/ 171 w 338"/>
                  <a:gd name="T85" fmla="*/ 286 h 816"/>
                  <a:gd name="T86" fmla="*/ 192 w 338"/>
                  <a:gd name="T87" fmla="*/ 238 h 816"/>
                  <a:gd name="T88" fmla="*/ 218 w 338"/>
                  <a:gd name="T89" fmla="*/ 189 h 816"/>
                  <a:gd name="T90" fmla="*/ 243 w 338"/>
                  <a:gd name="T91" fmla="*/ 142 h 816"/>
                  <a:gd name="T92" fmla="*/ 272 w 338"/>
                  <a:gd name="T93" fmla="*/ 98 h 816"/>
                  <a:gd name="T94" fmla="*/ 301 w 338"/>
                  <a:gd name="T95" fmla="*/ 53 h 816"/>
                  <a:gd name="T96" fmla="*/ 336 w 338"/>
                  <a:gd name="T97" fmla="*/ 10 h 816"/>
                  <a:gd name="T98" fmla="*/ 336 w 338"/>
                  <a:gd name="T99" fmla="*/ 10 h 816"/>
                  <a:gd name="T100" fmla="*/ 338 w 338"/>
                  <a:gd name="T101" fmla="*/ 8 h 816"/>
                  <a:gd name="T102" fmla="*/ 338 w 338"/>
                  <a:gd name="T103" fmla="*/ 6 h 816"/>
                  <a:gd name="T104" fmla="*/ 334 w 338"/>
                  <a:gd name="T105" fmla="*/ 2 h 816"/>
                  <a:gd name="T106" fmla="*/ 330 w 338"/>
                  <a:gd name="T107" fmla="*/ 0 h 816"/>
                  <a:gd name="T108" fmla="*/ 325 w 338"/>
                  <a:gd name="T109" fmla="*/ 0 h 816"/>
                  <a:gd name="T110" fmla="*/ 325 w 338"/>
                  <a:gd name="T111" fmla="*/ 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8" h="816">
                    <a:moveTo>
                      <a:pt x="325" y="0"/>
                    </a:moveTo>
                    <a:lnTo>
                      <a:pt x="325" y="0"/>
                    </a:lnTo>
                    <a:lnTo>
                      <a:pt x="305" y="18"/>
                    </a:lnTo>
                    <a:lnTo>
                      <a:pt x="286" y="35"/>
                    </a:lnTo>
                    <a:lnTo>
                      <a:pt x="268" y="55"/>
                    </a:lnTo>
                    <a:lnTo>
                      <a:pt x="251" y="76"/>
                    </a:lnTo>
                    <a:lnTo>
                      <a:pt x="235" y="98"/>
                    </a:lnTo>
                    <a:lnTo>
                      <a:pt x="219" y="121"/>
                    </a:lnTo>
                    <a:lnTo>
                      <a:pt x="192" y="170"/>
                    </a:lnTo>
                    <a:lnTo>
                      <a:pt x="169" y="218"/>
                    </a:lnTo>
                    <a:lnTo>
                      <a:pt x="146" y="269"/>
                    </a:lnTo>
                    <a:lnTo>
                      <a:pt x="126" y="319"/>
                    </a:lnTo>
                    <a:lnTo>
                      <a:pt x="109" y="366"/>
                    </a:lnTo>
                    <a:lnTo>
                      <a:pt x="109" y="366"/>
                    </a:lnTo>
                    <a:lnTo>
                      <a:pt x="89" y="419"/>
                    </a:lnTo>
                    <a:lnTo>
                      <a:pt x="72" y="471"/>
                    </a:lnTo>
                    <a:lnTo>
                      <a:pt x="54" y="526"/>
                    </a:lnTo>
                    <a:lnTo>
                      <a:pt x="40" y="580"/>
                    </a:lnTo>
                    <a:lnTo>
                      <a:pt x="27" y="635"/>
                    </a:lnTo>
                    <a:lnTo>
                      <a:pt x="15" y="689"/>
                    </a:lnTo>
                    <a:lnTo>
                      <a:pt x="7" y="74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0" y="806"/>
                    </a:lnTo>
                    <a:lnTo>
                      <a:pt x="3" y="812"/>
                    </a:lnTo>
                    <a:lnTo>
                      <a:pt x="7" y="814"/>
                    </a:lnTo>
                    <a:lnTo>
                      <a:pt x="13" y="816"/>
                    </a:lnTo>
                    <a:lnTo>
                      <a:pt x="19" y="816"/>
                    </a:lnTo>
                    <a:lnTo>
                      <a:pt x="25" y="814"/>
                    </a:lnTo>
                    <a:lnTo>
                      <a:pt x="29" y="808"/>
                    </a:lnTo>
                    <a:lnTo>
                      <a:pt x="31" y="802"/>
                    </a:lnTo>
                    <a:lnTo>
                      <a:pt x="31" y="802"/>
                    </a:lnTo>
                    <a:lnTo>
                      <a:pt x="37" y="750"/>
                    </a:lnTo>
                    <a:lnTo>
                      <a:pt x="46" y="697"/>
                    </a:lnTo>
                    <a:lnTo>
                      <a:pt x="56" y="645"/>
                    </a:lnTo>
                    <a:lnTo>
                      <a:pt x="70" y="592"/>
                    </a:lnTo>
                    <a:lnTo>
                      <a:pt x="83" y="541"/>
                    </a:lnTo>
                    <a:lnTo>
                      <a:pt x="99" y="489"/>
                    </a:lnTo>
                    <a:lnTo>
                      <a:pt x="114" y="438"/>
                    </a:lnTo>
                    <a:lnTo>
                      <a:pt x="132" y="388"/>
                    </a:lnTo>
                    <a:lnTo>
                      <a:pt x="132" y="388"/>
                    </a:lnTo>
                    <a:lnTo>
                      <a:pt x="151" y="337"/>
                    </a:lnTo>
                    <a:lnTo>
                      <a:pt x="171" y="286"/>
                    </a:lnTo>
                    <a:lnTo>
                      <a:pt x="192" y="238"/>
                    </a:lnTo>
                    <a:lnTo>
                      <a:pt x="218" y="189"/>
                    </a:lnTo>
                    <a:lnTo>
                      <a:pt x="243" y="142"/>
                    </a:lnTo>
                    <a:lnTo>
                      <a:pt x="272" y="98"/>
                    </a:lnTo>
                    <a:lnTo>
                      <a:pt x="301" y="53"/>
                    </a:lnTo>
                    <a:lnTo>
                      <a:pt x="336" y="10"/>
                    </a:lnTo>
                    <a:lnTo>
                      <a:pt x="336" y="10"/>
                    </a:lnTo>
                    <a:lnTo>
                      <a:pt x="338" y="8"/>
                    </a:lnTo>
                    <a:lnTo>
                      <a:pt x="338" y="6"/>
                    </a:lnTo>
                    <a:lnTo>
                      <a:pt x="334" y="2"/>
                    </a:lnTo>
                    <a:lnTo>
                      <a:pt x="330" y="0"/>
                    </a:lnTo>
                    <a:lnTo>
                      <a:pt x="325" y="0"/>
                    </a:lnTo>
                    <a:lnTo>
                      <a:pt x="325" y="0"/>
                    </a:lnTo>
                    <a:close/>
                  </a:path>
                </a:pathLst>
              </a:custGeom>
              <a:ln w="3175">
                <a:solidFill>
                  <a:srgbClr val="55674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8624" name="Freeform 17"/>
              <p:cNvSpPr/>
              <p:nvPr/>
            </p:nvSpPr>
            <p:spPr bwMode="auto">
              <a:xfrm>
                <a:off x="1320404" y="2114161"/>
                <a:ext cx="474663" cy="103585"/>
              </a:xfrm>
              <a:custGeom>
                <a:avLst/>
                <a:gdLst>
                  <a:gd name="T0" fmla="*/ 4 w 854"/>
                  <a:gd name="T1" fmla="*/ 250 h 250"/>
                  <a:gd name="T2" fmla="*/ 4 w 854"/>
                  <a:gd name="T3" fmla="*/ 250 h 250"/>
                  <a:gd name="T4" fmla="*/ 14 w 854"/>
                  <a:gd name="T5" fmla="*/ 250 h 250"/>
                  <a:gd name="T6" fmla="*/ 25 w 854"/>
                  <a:gd name="T7" fmla="*/ 250 h 250"/>
                  <a:gd name="T8" fmla="*/ 49 w 854"/>
                  <a:gd name="T9" fmla="*/ 248 h 250"/>
                  <a:gd name="T10" fmla="*/ 95 w 854"/>
                  <a:gd name="T11" fmla="*/ 238 h 250"/>
                  <a:gd name="T12" fmla="*/ 95 w 854"/>
                  <a:gd name="T13" fmla="*/ 238 h 250"/>
                  <a:gd name="T14" fmla="*/ 212 w 854"/>
                  <a:gd name="T15" fmla="*/ 215 h 250"/>
                  <a:gd name="T16" fmla="*/ 212 w 854"/>
                  <a:gd name="T17" fmla="*/ 215 h 250"/>
                  <a:gd name="T18" fmla="*/ 331 w 854"/>
                  <a:gd name="T19" fmla="*/ 189 h 250"/>
                  <a:gd name="T20" fmla="*/ 448 w 854"/>
                  <a:gd name="T21" fmla="*/ 162 h 250"/>
                  <a:gd name="T22" fmla="*/ 448 w 854"/>
                  <a:gd name="T23" fmla="*/ 162 h 250"/>
                  <a:gd name="T24" fmla="*/ 559 w 854"/>
                  <a:gd name="T25" fmla="*/ 133 h 250"/>
                  <a:gd name="T26" fmla="*/ 613 w 854"/>
                  <a:gd name="T27" fmla="*/ 115 h 250"/>
                  <a:gd name="T28" fmla="*/ 670 w 854"/>
                  <a:gd name="T29" fmla="*/ 98 h 250"/>
                  <a:gd name="T30" fmla="*/ 670 w 854"/>
                  <a:gd name="T31" fmla="*/ 98 h 250"/>
                  <a:gd name="T32" fmla="*/ 718 w 854"/>
                  <a:gd name="T33" fmla="*/ 80 h 250"/>
                  <a:gd name="T34" fmla="*/ 769 w 854"/>
                  <a:gd name="T35" fmla="*/ 63 h 250"/>
                  <a:gd name="T36" fmla="*/ 769 w 854"/>
                  <a:gd name="T37" fmla="*/ 63 h 250"/>
                  <a:gd name="T38" fmla="*/ 790 w 854"/>
                  <a:gd name="T39" fmla="*/ 53 h 250"/>
                  <a:gd name="T40" fmla="*/ 816 w 854"/>
                  <a:gd name="T41" fmla="*/ 45 h 250"/>
                  <a:gd name="T42" fmla="*/ 825 w 854"/>
                  <a:gd name="T43" fmla="*/ 39 h 250"/>
                  <a:gd name="T44" fmla="*/ 837 w 854"/>
                  <a:gd name="T45" fmla="*/ 34 h 250"/>
                  <a:gd name="T46" fmla="*/ 845 w 854"/>
                  <a:gd name="T47" fmla="*/ 26 h 250"/>
                  <a:gd name="T48" fmla="*/ 853 w 854"/>
                  <a:gd name="T49" fmla="*/ 16 h 250"/>
                  <a:gd name="T50" fmla="*/ 853 w 854"/>
                  <a:gd name="T51" fmla="*/ 16 h 250"/>
                  <a:gd name="T52" fmla="*/ 854 w 854"/>
                  <a:gd name="T53" fmla="*/ 12 h 250"/>
                  <a:gd name="T54" fmla="*/ 853 w 854"/>
                  <a:gd name="T55" fmla="*/ 6 h 250"/>
                  <a:gd name="T56" fmla="*/ 851 w 854"/>
                  <a:gd name="T57" fmla="*/ 2 h 250"/>
                  <a:gd name="T58" fmla="*/ 845 w 854"/>
                  <a:gd name="T59" fmla="*/ 0 h 250"/>
                  <a:gd name="T60" fmla="*/ 845 w 854"/>
                  <a:gd name="T61" fmla="*/ 0 h 250"/>
                  <a:gd name="T62" fmla="*/ 835 w 854"/>
                  <a:gd name="T63" fmla="*/ 0 h 250"/>
                  <a:gd name="T64" fmla="*/ 825 w 854"/>
                  <a:gd name="T65" fmla="*/ 2 h 250"/>
                  <a:gd name="T66" fmla="*/ 804 w 854"/>
                  <a:gd name="T67" fmla="*/ 10 h 250"/>
                  <a:gd name="T68" fmla="*/ 767 w 854"/>
                  <a:gd name="T69" fmla="*/ 30 h 250"/>
                  <a:gd name="T70" fmla="*/ 767 w 854"/>
                  <a:gd name="T71" fmla="*/ 30 h 250"/>
                  <a:gd name="T72" fmla="*/ 716 w 854"/>
                  <a:gd name="T73" fmla="*/ 49 h 250"/>
                  <a:gd name="T74" fmla="*/ 668 w 854"/>
                  <a:gd name="T75" fmla="*/ 67 h 250"/>
                  <a:gd name="T76" fmla="*/ 668 w 854"/>
                  <a:gd name="T77" fmla="*/ 67 h 250"/>
                  <a:gd name="T78" fmla="*/ 609 w 854"/>
                  <a:gd name="T79" fmla="*/ 86 h 250"/>
                  <a:gd name="T80" fmla="*/ 549 w 854"/>
                  <a:gd name="T81" fmla="*/ 104 h 250"/>
                  <a:gd name="T82" fmla="*/ 430 w 854"/>
                  <a:gd name="T83" fmla="*/ 135 h 250"/>
                  <a:gd name="T84" fmla="*/ 430 w 854"/>
                  <a:gd name="T85" fmla="*/ 135 h 250"/>
                  <a:gd name="T86" fmla="*/ 313 w 854"/>
                  <a:gd name="T87" fmla="*/ 162 h 250"/>
                  <a:gd name="T88" fmla="*/ 197 w 854"/>
                  <a:gd name="T89" fmla="*/ 187 h 250"/>
                  <a:gd name="T90" fmla="*/ 197 w 854"/>
                  <a:gd name="T91" fmla="*/ 187 h 250"/>
                  <a:gd name="T92" fmla="*/ 90 w 854"/>
                  <a:gd name="T93" fmla="*/ 213 h 250"/>
                  <a:gd name="T94" fmla="*/ 90 w 854"/>
                  <a:gd name="T95" fmla="*/ 213 h 250"/>
                  <a:gd name="T96" fmla="*/ 45 w 854"/>
                  <a:gd name="T97" fmla="*/ 222 h 250"/>
                  <a:gd name="T98" fmla="*/ 22 w 854"/>
                  <a:gd name="T99" fmla="*/ 230 h 250"/>
                  <a:gd name="T100" fmla="*/ 10 w 854"/>
                  <a:gd name="T101" fmla="*/ 236 h 250"/>
                  <a:gd name="T102" fmla="*/ 0 w 854"/>
                  <a:gd name="T103" fmla="*/ 242 h 250"/>
                  <a:gd name="T104" fmla="*/ 0 w 854"/>
                  <a:gd name="T105" fmla="*/ 242 h 250"/>
                  <a:gd name="T106" fmla="*/ 0 w 854"/>
                  <a:gd name="T107" fmla="*/ 244 h 250"/>
                  <a:gd name="T108" fmla="*/ 0 w 854"/>
                  <a:gd name="T109" fmla="*/ 246 h 250"/>
                  <a:gd name="T110" fmla="*/ 0 w 854"/>
                  <a:gd name="T111" fmla="*/ 248 h 250"/>
                  <a:gd name="T112" fmla="*/ 4 w 854"/>
                  <a:gd name="T113" fmla="*/ 250 h 250"/>
                  <a:gd name="T114" fmla="*/ 4 w 854"/>
                  <a:gd name="T11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54" h="250">
                    <a:moveTo>
                      <a:pt x="4" y="250"/>
                    </a:moveTo>
                    <a:lnTo>
                      <a:pt x="4" y="250"/>
                    </a:lnTo>
                    <a:lnTo>
                      <a:pt x="14" y="250"/>
                    </a:lnTo>
                    <a:lnTo>
                      <a:pt x="25" y="250"/>
                    </a:lnTo>
                    <a:lnTo>
                      <a:pt x="49" y="248"/>
                    </a:lnTo>
                    <a:lnTo>
                      <a:pt x="95" y="238"/>
                    </a:lnTo>
                    <a:lnTo>
                      <a:pt x="95" y="238"/>
                    </a:lnTo>
                    <a:lnTo>
                      <a:pt x="212" y="215"/>
                    </a:lnTo>
                    <a:lnTo>
                      <a:pt x="212" y="215"/>
                    </a:lnTo>
                    <a:lnTo>
                      <a:pt x="331" y="189"/>
                    </a:lnTo>
                    <a:lnTo>
                      <a:pt x="448" y="162"/>
                    </a:lnTo>
                    <a:lnTo>
                      <a:pt x="448" y="162"/>
                    </a:lnTo>
                    <a:lnTo>
                      <a:pt x="559" y="133"/>
                    </a:lnTo>
                    <a:lnTo>
                      <a:pt x="613" y="115"/>
                    </a:lnTo>
                    <a:lnTo>
                      <a:pt x="670" y="98"/>
                    </a:lnTo>
                    <a:lnTo>
                      <a:pt x="670" y="98"/>
                    </a:lnTo>
                    <a:lnTo>
                      <a:pt x="718" y="80"/>
                    </a:lnTo>
                    <a:lnTo>
                      <a:pt x="769" y="63"/>
                    </a:lnTo>
                    <a:lnTo>
                      <a:pt x="769" y="63"/>
                    </a:lnTo>
                    <a:lnTo>
                      <a:pt x="790" y="53"/>
                    </a:lnTo>
                    <a:lnTo>
                      <a:pt x="816" y="45"/>
                    </a:lnTo>
                    <a:lnTo>
                      <a:pt x="825" y="39"/>
                    </a:lnTo>
                    <a:lnTo>
                      <a:pt x="837" y="34"/>
                    </a:lnTo>
                    <a:lnTo>
                      <a:pt x="845" y="26"/>
                    </a:lnTo>
                    <a:lnTo>
                      <a:pt x="853" y="16"/>
                    </a:lnTo>
                    <a:lnTo>
                      <a:pt x="853" y="16"/>
                    </a:lnTo>
                    <a:lnTo>
                      <a:pt x="854" y="12"/>
                    </a:lnTo>
                    <a:lnTo>
                      <a:pt x="853" y="6"/>
                    </a:lnTo>
                    <a:lnTo>
                      <a:pt x="851" y="2"/>
                    </a:lnTo>
                    <a:lnTo>
                      <a:pt x="845" y="0"/>
                    </a:lnTo>
                    <a:lnTo>
                      <a:pt x="845" y="0"/>
                    </a:lnTo>
                    <a:lnTo>
                      <a:pt x="835" y="0"/>
                    </a:lnTo>
                    <a:lnTo>
                      <a:pt x="825" y="2"/>
                    </a:lnTo>
                    <a:lnTo>
                      <a:pt x="804" y="10"/>
                    </a:lnTo>
                    <a:lnTo>
                      <a:pt x="767" y="30"/>
                    </a:lnTo>
                    <a:lnTo>
                      <a:pt x="767" y="30"/>
                    </a:lnTo>
                    <a:lnTo>
                      <a:pt x="716" y="49"/>
                    </a:lnTo>
                    <a:lnTo>
                      <a:pt x="668" y="67"/>
                    </a:lnTo>
                    <a:lnTo>
                      <a:pt x="668" y="67"/>
                    </a:lnTo>
                    <a:lnTo>
                      <a:pt x="609" y="86"/>
                    </a:lnTo>
                    <a:lnTo>
                      <a:pt x="549" y="104"/>
                    </a:lnTo>
                    <a:lnTo>
                      <a:pt x="430" y="135"/>
                    </a:lnTo>
                    <a:lnTo>
                      <a:pt x="430" y="135"/>
                    </a:lnTo>
                    <a:lnTo>
                      <a:pt x="313" y="162"/>
                    </a:lnTo>
                    <a:lnTo>
                      <a:pt x="197" y="187"/>
                    </a:lnTo>
                    <a:lnTo>
                      <a:pt x="197" y="187"/>
                    </a:lnTo>
                    <a:lnTo>
                      <a:pt x="90" y="213"/>
                    </a:lnTo>
                    <a:lnTo>
                      <a:pt x="90" y="213"/>
                    </a:lnTo>
                    <a:lnTo>
                      <a:pt x="45" y="222"/>
                    </a:lnTo>
                    <a:lnTo>
                      <a:pt x="22" y="230"/>
                    </a:lnTo>
                    <a:lnTo>
                      <a:pt x="10" y="236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0" y="246"/>
                    </a:lnTo>
                    <a:lnTo>
                      <a:pt x="0" y="248"/>
                    </a:lnTo>
                    <a:lnTo>
                      <a:pt x="4" y="250"/>
                    </a:lnTo>
                    <a:lnTo>
                      <a:pt x="4" y="250"/>
                    </a:lnTo>
                    <a:close/>
                  </a:path>
                </a:pathLst>
              </a:custGeom>
              <a:ln w="3175">
                <a:solidFill>
                  <a:srgbClr val="55674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8625" name="Freeform 18"/>
              <p:cNvSpPr/>
              <p:nvPr/>
            </p:nvSpPr>
            <p:spPr bwMode="auto">
              <a:xfrm>
                <a:off x="1512491" y="1948664"/>
                <a:ext cx="438150" cy="100013"/>
              </a:xfrm>
              <a:custGeom>
                <a:avLst/>
                <a:gdLst>
                  <a:gd name="T0" fmla="*/ 9 w 788"/>
                  <a:gd name="T1" fmla="*/ 240 h 240"/>
                  <a:gd name="T2" fmla="*/ 9 w 788"/>
                  <a:gd name="T3" fmla="*/ 240 h 240"/>
                  <a:gd name="T4" fmla="*/ 107 w 788"/>
                  <a:gd name="T5" fmla="*/ 203 h 240"/>
                  <a:gd name="T6" fmla="*/ 157 w 788"/>
                  <a:gd name="T7" fmla="*/ 187 h 240"/>
                  <a:gd name="T8" fmla="*/ 206 w 788"/>
                  <a:gd name="T9" fmla="*/ 172 h 240"/>
                  <a:gd name="T10" fmla="*/ 206 w 788"/>
                  <a:gd name="T11" fmla="*/ 172 h 240"/>
                  <a:gd name="T12" fmla="*/ 258 w 788"/>
                  <a:gd name="T13" fmla="*/ 160 h 240"/>
                  <a:gd name="T14" fmla="*/ 309 w 788"/>
                  <a:gd name="T15" fmla="*/ 148 h 240"/>
                  <a:gd name="T16" fmla="*/ 412 w 788"/>
                  <a:gd name="T17" fmla="*/ 127 h 240"/>
                  <a:gd name="T18" fmla="*/ 412 w 788"/>
                  <a:gd name="T19" fmla="*/ 127 h 240"/>
                  <a:gd name="T20" fmla="*/ 515 w 788"/>
                  <a:gd name="T21" fmla="*/ 106 h 240"/>
                  <a:gd name="T22" fmla="*/ 566 w 788"/>
                  <a:gd name="T23" fmla="*/ 96 h 240"/>
                  <a:gd name="T24" fmla="*/ 618 w 788"/>
                  <a:gd name="T25" fmla="*/ 82 h 240"/>
                  <a:gd name="T26" fmla="*/ 618 w 788"/>
                  <a:gd name="T27" fmla="*/ 82 h 240"/>
                  <a:gd name="T28" fmla="*/ 659 w 788"/>
                  <a:gd name="T29" fmla="*/ 70 h 240"/>
                  <a:gd name="T30" fmla="*/ 700 w 788"/>
                  <a:gd name="T31" fmla="*/ 57 h 240"/>
                  <a:gd name="T32" fmla="*/ 700 w 788"/>
                  <a:gd name="T33" fmla="*/ 57 h 240"/>
                  <a:gd name="T34" fmla="*/ 722 w 788"/>
                  <a:gd name="T35" fmla="*/ 51 h 240"/>
                  <a:gd name="T36" fmla="*/ 745 w 788"/>
                  <a:gd name="T37" fmla="*/ 43 h 240"/>
                  <a:gd name="T38" fmla="*/ 766 w 788"/>
                  <a:gd name="T39" fmla="*/ 34 h 240"/>
                  <a:gd name="T40" fmla="*/ 776 w 788"/>
                  <a:gd name="T41" fmla="*/ 26 h 240"/>
                  <a:gd name="T42" fmla="*/ 784 w 788"/>
                  <a:gd name="T43" fmla="*/ 20 h 240"/>
                  <a:gd name="T44" fmla="*/ 784 w 788"/>
                  <a:gd name="T45" fmla="*/ 20 h 240"/>
                  <a:gd name="T46" fmla="*/ 788 w 788"/>
                  <a:gd name="T47" fmla="*/ 12 h 240"/>
                  <a:gd name="T48" fmla="*/ 788 w 788"/>
                  <a:gd name="T49" fmla="*/ 6 h 240"/>
                  <a:gd name="T50" fmla="*/ 782 w 788"/>
                  <a:gd name="T51" fmla="*/ 2 h 240"/>
                  <a:gd name="T52" fmla="*/ 776 w 788"/>
                  <a:gd name="T53" fmla="*/ 0 h 240"/>
                  <a:gd name="T54" fmla="*/ 776 w 788"/>
                  <a:gd name="T55" fmla="*/ 0 h 240"/>
                  <a:gd name="T56" fmla="*/ 766 w 788"/>
                  <a:gd name="T57" fmla="*/ 0 h 240"/>
                  <a:gd name="T58" fmla="*/ 757 w 788"/>
                  <a:gd name="T59" fmla="*/ 4 h 240"/>
                  <a:gd name="T60" fmla="*/ 737 w 788"/>
                  <a:gd name="T61" fmla="*/ 10 h 240"/>
                  <a:gd name="T62" fmla="*/ 698 w 788"/>
                  <a:gd name="T63" fmla="*/ 28 h 240"/>
                  <a:gd name="T64" fmla="*/ 698 w 788"/>
                  <a:gd name="T65" fmla="*/ 28 h 240"/>
                  <a:gd name="T66" fmla="*/ 644 w 788"/>
                  <a:gd name="T67" fmla="*/ 45 h 240"/>
                  <a:gd name="T68" fmla="*/ 589 w 788"/>
                  <a:gd name="T69" fmla="*/ 59 h 240"/>
                  <a:gd name="T70" fmla="*/ 589 w 788"/>
                  <a:gd name="T71" fmla="*/ 59 h 240"/>
                  <a:gd name="T72" fmla="*/ 539 w 788"/>
                  <a:gd name="T73" fmla="*/ 72 h 240"/>
                  <a:gd name="T74" fmla="*/ 486 w 788"/>
                  <a:gd name="T75" fmla="*/ 84 h 240"/>
                  <a:gd name="T76" fmla="*/ 383 w 788"/>
                  <a:gd name="T77" fmla="*/ 106 h 240"/>
                  <a:gd name="T78" fmla="*/ 383 w 788"/>
                  <a:gd name="T79" fmla="*/ 106 h 240"/>
                  <a:gd name="T80" fmla="*/ 286 w 788"/>
                  <a:gd name="T81" fmla="*/ 125 h 240"/>
                  <a:gd name="T82" fmla="*/ 237 w 788"/>
                  <a:gd name="T83" fmla="*/ 135 h 240"/>
                  <a:gd name="T84" fmla="*/ 186 w 788"/>
                  <a:gd name="T85" fmla="*/ 148 h 240"/>
                  <a:gd name="T86" fmla="*/ 138 w 788"/>
                  <a:gd name="T87" fmla="*/ 162 h 240"/>
                  <a:gd name="T88" fmla="*/ 89 w 788"/>
                  <a:gd name="T89" fmla="*/ 179 h 240"/>
                  <a:gd name="T90" fmla="*/ 44 w 788"/>
                  <a:gd name="T91" fmla="*/ 201 h 240"/>
                  <a:gd name="T92" fmla="*/ 23 w 788"/>
                  <a:gd name="T93" fmla="*/ 215 h 240"/>
                  <a:gd name="T94" fmla="*/ 1 w 788"/>
                  <a:gd name="T95" fmla="*/ 226 h 240"/>
                  <a:gd name="T96" fmla="*/ 1 w 788"/>
                  <a:gd name="T97" fmla="*/ 226 h 240"/>
                  <a:gd name="T98" fmla="*/ 0 w 788"/>
                  <a:gd name="T99" fmla="*/ 228 h 240"/>
                  <a:gd name="T100" fmla="*/ 0 w 788"/>
                  <a:gd name="T101" fmla="*/ 232 h 240"/>
                  <a:gd name="T102" fmla="*/ 0 w 788"/>
                  <a:gd name="T103" fmla="*/ 236 h 240"/>
                  <a:gd name="T104" fmla="*/ 5 w 788"/>
                  <a:gd name="T105" fmla="*/ 240 h 240"/>
                  <a:gd name="T106" fmla="*/ 9 w 788"/>
                  <a:gd name="T107" fmla="*/ 240 h 240"/>
                  <a:gd name="T108" fmla="*/ 9 w 788"/>
                  <a:gd name="T10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8" h="240">
                    <a:moveTo>
                      <a:pt x="9" y="240"/>
                    </a:moveTo>
                    <a:lnTo>
                      <a:pt x="9" y="240"/>
                    </a:lnTo>
                    <a:lnTo>
                      <a:pt x="107" y="203"/>
                    </a:lnTo>
                    <a:lnTo>
                      <a:pt x="157" y="187"/>
                    </a:lnTo>
                    <a:lnTo>
                      <a:pt x="206" y="172"/>
                    </a:lnTo>
                    <a:lnTo>
                      <a:pt x="206" y="172"/>
                    </a:lnTo>
                    <a:lnTo>
                      <a:pt x="258" y="160"/>
                    </a:lnTo>
                    <a:lnTo>
                      <a:pt x="309" y="148"/>
                    </a:lnTo>
                    <a:lnTo>
                      <a:pt x="412" y="127"/>
                    </a:lnTo>
                    <a:lnTo>
                      <a:pt x="412" y="127"/>
                    </a:lnTo>
                    <a:lnTo>
                      <a:pt x="515" y="106"/>
                    </a:lnTo>
                    <a:lnTo>
                      <a:pt x="566" y="96"/>
                    </a:lnTo>
                    <a:lnTo>
                      <a:pt x="618" y="82"/>
                    </a:lnTo>
                    <a:lnTo>
                      <a:pt x="618" y="82"/>
                    </a:lnTo>
                    <a:lnTo>
                      <a:pt x="659" y="70"/>
                    </a:lnTo>
                    <a:lnTo>
                      <a:pt x="700" y="57"/>
                    </a:lnTo>
                    <a:lnTo>
                      <a:pt x="700" y="57"/>
                    </a:lnTo>
                    <a:lnTo>
                      <a:pt x="722" y="51"/>
                    </a:lnTo>
                    <a:lnTo>
                      <a:pt x="745" y="43"/>
                    </a:lnTo>
                    <a:lnTo>
                      <a:pt x="766" y="34"/>
                    </a:lnTo>
                    <a:lnTo>
                      <a:pt x="776" y="26"/>
                    </a:lnTo>
                    <a:lnTo>
                      <a:pt x="784" y="20"/>
                    </a:lnTo>
                    <a:lnTo>
                      <a:pt x="784" y="20"/>
                    </a:lnTo>
                    <a:lnTo>
                      <a:pt x="788" y="12"/>
                    </a:lnTo>
                    <a:lnTo>
                      <a:pt x="788" y="6"/>
                    </a:lnTo>
                    <a:lnTo>
                      <a:pt x="782" y="2"/>
                    </a:lnTo>
                    <a:lnTo>
                      <a:pt x="776" y="0"/>
                    </a:lnTo>
                    <a:lnTo>
                      <a:pt x="776" y="0"/>
                    </a:lnTo>
                    <a:lnTo>
                      <a:pt x="766" y="0"/>
                    </a:lnTo>
                    <a:lnTo>
                      <a:pt x="757" y="4"/>
                    </a:lnTo>
                    <a:lnTo>
                      <a:pt x="737" y="10"/>
                    </a:lnTo>
                    <a:lnTo>
                      <a:pt x="698" y="28"/>
                    </a:lnTo>
                    <a:lnTo>
                      <a:pt x="698" y="28"/>
                    </a:lnTo>
                    <a:lnTo>
                      <a:pt x="644" y="45"/>
                    </a:lnTo>
                    <a:lnTo>
                      <a:pt x="589" y="59"/>
                    </a:lnTo>
                    <a:lnTo>
                      <a:pt x="589" y="59"/>
                    </a:lnTo>
                    <a:lnTo>
                      <a:pt x="539" y="72"/>
                    </a:lnTo>
                    <a:lnTo>
                      <a:pt x="486" y="84"/>
                    </a:lnTo>
                    <a:lnTo>
                      <a:pt x="383" y="106"/>
                    </a:lnTo>
                    <a:lnTo>
                      <a:pt x="383" y="106"/>
                    </a:lnTo>
                    <a:lnTo>
                      <a:pt x="286" y="125"/>
                    </a:lnTo>
                    <a:lnTo>
                      <a:pt x="237" y="135"/>
                    </a:lnTo>
                    <a:lnTo>
                      <a:pt x="186" y="148"/>
                    </a:lnTo>
                    <a:lnTo>
                      <a:pt x="138" y="162"/>
                    </a:lnTo>
                    <a:lnTo>
                      <a:pt x="89" y="179"/>
                    </a:lnTo>
                    <a:lnTo>
                      <a:pt x="44" y="201"/>
                    </a:lnTo>
                    <a:lnTo>
                      <a:pt x="23" y="215"/>
                    </a:lnTo>
                    <a:lnTo>
                      <a:pt x="1" y="226"/>
                    </a:lnTo>
                    <a:lnTo>
                      <a:pt x="1" y="226"/>
                    </a:lnTo>
                    <a:lnTo>
                      <a:pt x="0" y="228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5" y="240"/>
                    </a:lnTo>
                    <a:lnTo>
                      <a:pt x="9" y="240"/>
                    </a:lnTo>
                    <a:lnTo>
                      <a:pt x="9" y="240"/>
                    </a:lnTo>
                    <a:close/>
                  </a:path>
                </a:pathLst>
              </a:custGeom>
              <a:ln w="3175">
                <a:solidFill>
                  <a:srgbClr val="55674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8626" name="Freeform 19"/>
              <p:cNvSpPr/>
              <p:nvPr/>
            </p:nvSpPr>
            <p:spPr bwMode="auto">
              <a:xfrm>
                <a:off x="1823641" y="1815314"/>
                <a:ext cx="317500" cy="52388"/>
              </a:xfrm>
              <a:custGeom>
                <a:avLst/>
                <a:gdLst>
                  <a:gd name="T0" fmla="*/ 6 w 570"/>
                  <a:gd name="T1" fmla="*/ 127 h 127"/>
                  <a:gd name="T2" fmla="*/ 6 w 570"/>
                  <a:gd name="T3" fmla="*/ 127 h 127"/>
                  <a:gd name="T4" fmla="*/ 41 w 570"/>
                  <a:gd name="T5" fmla="*/ 127 h 127"/>
                  <a:gd name="T6" fmla="*/ 74 w 570"/>
                  <a:gd name="T7" fmla="*/ 125 h 127"/>
                  <a:gd name="T8" fmla="*/ 107 w 570"/>
                  <a:gd name="T9" fmla="*/ 121 h 127"/>
                  <a:gd name="T10" fmla="*/ 142 w 570"/>
                  <a:gd name="T11" fmla="*/ 115 h 127"/>
                  <a:gd name="T12" fmla="*/ 208 w 570"/>
                  <a:gd name="T13" fmla="*/ 103 h 127"/>
                  <a:gd name="T14" fmla="*/ 274 w 570"/>
                  <a:gd name="T15" fmla="*/ 92 h 127"/>
                  <a:gd name="T16" fmla="*/ 274 w 570"/>
                  <a:gd name="T17" fmla="*/ 92 h 127"/>
                  <a:gd name="T18" fmla="*/ 346 w 570"/>
                  <a:gd name="T19" fmla="*/ 78 h 127"/>
                  <a:gd name="T20" fmla="*/ 418 w 570"/>
                  <a:gd name="T21" fmla="*/ 64 h 127"/>
                  <a:gd name="T22" fmla="*/ 489 w 570"/>
                  <a:gd name="T23" fmla="*/ 47 h 127"/>
                  <a:gd name="T24" fmla="*/ 559 w 570"/>
                  <a:gd name="T25" fmla="*/ 29 h 127"/>
                  <a:gd name="T26" fmla="*/ 559 w 570"/>
                  <a:gd name="T27" fmla="*/ 29 h 127"/>
                  <a:gd name="T28" fmla="*/ 564 w 570"/>
                  <a:gd name="T29" fmla="*/ 26 h 127"/>
                  <a:gd name="T30" fmla="*/ 568 w 570"/>
                  <a:gd name="T31" fmla="*/ 22 h 127"/>
                  <a:gd name="T32" fmla="*/ 570 w 570"/>
                  <a:gd name="T33" fmla="*/ 16 h 127"/>
                  <a:gd name="T34" fmla="*/ 570 w 570"/>
                  <a:gd name="T35" fmla="*/ 10 h 127"/>
                  <a:gd name="T36" fmla="*/ 568 w 570"/>
                  <a:gd name="T37" fmla="*/ 6 h 127"/>
                  <a:gd name="T38" fmla="*/ 564 w 570"/>
                  <a:gd name="T39" fmla="*/ 2 h 127"/>
                  <a:gd name="T40" fmla="*/ 561 w 570"/>
                  <a:gd name="T41" fmla="*/ 0 h 127"/>
                  <a:gd name="T42" fmla="*/ 553 w 570"/>
                  <a:gd name="T43" fmla="*/ 0 h 127"/>
                  <a:gd name="T44" fmla="*/ 553 w 570"/>
                  <a:gd name="T45" fmla="*/ 0 h 127"/>
                  <a:gd name="T46" fmla="*/ 487 w 570"/>
                  <a:gd name="T47" fmla="*/ 18 h 127"/>
                  <a:gd name="T48" fmla="*/ 418 w 570"/>
                  <a:gd name="T49" fmla="*/ 35 h 127"/>
                  <a:gd name="T50" fmla="*/ 352 w 570"/>
                  <a:gd name="T51" fmla="*/ 49 h 127"/>
                  <a:gd name="T52" fmla="*/ 284 w 570"/>
                  <a:gd name="T53" fmla="*/ 62 h 127"/>
                  <a:gd name="T54" fmla="*/ 284 w 570"/>
                  <a:gd name="T55" fmla="*/ 62 h 127"/>
                  <a:gd name="T56" fmla="*/ 214 w 570"/>
                  <a:gd name="T57" fmla="*/ 74 h 127"/>
                  <a:gd name="T58" fmla="*/ 144 w 570"/>
                  <a:gd name="T59" fmla="*/ 84 h 127"/>
                  <a:gd name="T60" fmla="*/ 74 w 570"/>
                  <a:gd name="T61" fmla="*/ 96 h 127"/>
                  <a:gd name="T62" fmla="*/ 39 w 570"/>
                  <a:gd name="T63" fmla="*/ 103 h 127"/>
                  <a:gd name="T64" fmla="*/ 6 w 570"/>
                  <a:gd name="T65" fmla="*/ 113 h 127"/>
                  <a:gd name="T66" fmla="*/ 6 w 570"/>
                  <a:gd name="T67" fmla="*/ 113 h 127"/>
                  <a:gd name="T68" fmla="*/ 2 w 570"/>
                  <a:gd name="T69" fmla="*/ 115 h 127"/>
                  <a:gd name="T70" fmla="*/ 0 w 570"/>
                  <a:gd name="T71" fmla="*/ 121 h 127"/>
                  <a:gd name="T72" fmla="*/ 2 w 570"/>
                  <a:gd name="T73" fmla="*/ 125 h 127"/>
                  <a:gd name="T74" fmla="*/ 6 w 570"/>
                  <a:gd name="T75" fmla="*/ 127 h 127"/>
                  <a:gd name="T76" fmla="*/ 6 w 570"/>
                  <a:gd name="T7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0" h="127">
                    <a:moveTo>
                      <a:pt x="6" y="127"/>
                    </a:moveTo>
                    <a:lnTo>
                      <a:pt x="6" y="127"/>
                    </a:lnTo>
                    <a:lnTo>
                      <a:pt x="41" y="127"/>
                    </a:lnTo>
                    <a:lnTo>
                      <a:pt x="74" y="125"/>
                    </a:lnTo>
                    <a:lnTo>
                      <a:pt x="107" y="121"/>
                    </a:lnTo>
                    <a:lnTo>
                      <a:pt x="142" y="115"/>
                    </a:lnTo>
                    <a:lnTo>
                      <a:pt x="208" y="103"/>
                    </a:lnTo>
                    <a:lnTo>
                      <a:pt x="274" y="92"/>
                    </a:lnTo>
                    <a:lnTo>
                      <a:pt x="274" y="92"/>
                    </a:lnTo>
                    <a:lnTo>
                      <a:pt x="346" y="78"/>
                    </a:lnTo>
                    <a:lnTo>
                      <a:pt x="418" y="64"/>
                    </a:lnTo>
                    <a:lnTo>
                      <a:pt x="489" y="47"/>
                    </a:lnTo>
                    <a:lnTo>
                      <a:pt x="559" y="29"/>
                    </a:lnTo>
                    <a:lnTo>
                      <a:pt x="559" y="29"/>
                    </a:lnTo>
                    <a:lnTo>
                      <a:pt x="564" y="26"/>
                    </a:lnTo>
                    <a:lnTo>
                      <a:pt x="568" y="22"/>
                    </a:lnTo>
                    <a:lnTo>
                      <a:pt x="570" y="16"/>
                    </a:lnTo>
                    <a:lnTo>
                      <a:pt x="570" y="10"/>
                    </a:lnTo>
                    <a:lnTo>
                      <a:pt x="568" y="6"/>
                    </a:lnTo>
                    <a:lnTo>
                      <a:pt x="564" y="2"/>
                    </a:lnTo>
                    <a:lnTo>
                      <a:pt x="561" y="0"/>
                    </a:lnTo>
                    <a:lnTo>
                      <a:pt x="553" y="0"/>
                    </a:lnTo>
                    <a:lnTo>
                      <a:pt x="553" y="0"/>
                    </a:lnTo>
                    <a:lnTo>
                      <a:pt x="487" y="18"/>
                    </a:lnTo>
                    <a:lnTo>
                      <a:pt x="418" y="35"/>
                    </a:lnTo>
                    <a:lnTo>
                      <a:pt x="352" y="49"/>
                    </a:lnTo>
                    <a:lnTo>
                      <a:pt x="284" y="62"/>
                    </a:lnTo>
                    <a:lnTo>
                      <a:pt x="284" y="62"/>
                    </a:lnTo>
                    <a:lnTo>
                      <a:pt x="214" y="74"/>
                    </a:lnTo>
                    <a:lnTo>
                      <a:pt x="144" y="84"/>
                    </a:lnTo>
                    <a:lnTo>
                      <a:pt x="74" y="96"/>
                    </a:lnTo>
                    <a:lnTo>
                      <a:pt x="39" y="103"/>
                    </a:lnTo>
                    <a:lnTo>
                      <a:pt x="6" y="113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21"/>
                    </a:lnTo>
                    <a:lnTo>
                      <a:pt x="2" y="125"/>
                    </a:lnTo>
                    <a:lnTo>
                      <a:pt x="6" y="127"/>
                    </a:lnTo>
                    <a:lnTo>
                      <a:pt x="6" y="127"/>
                    </a:lnTo>
                    <a:close/>
                  </a:path>
                </a:pathLst>
              </a:custGeom>
              <a:ln w="3175">
                <a:solidFill>
                  <a:srgbClr val="55674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94B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3145731" name="直接连接符 16"/>
          <p:cNvCxnSpPr>
            <a:cxnSpLocks/>
          </p:cNvCxnSpPr>
          <p:nvPr/>
        </p:nvCxnSpPr>
        <p:spPr>
          <a:xfrm>
            <a:off x="1490157" y="3423420"/>
            <a:ext cx="2033270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048655" name="文本框 51"/>
          <p:cNvSpPr txBox="1"/>
          <p:nvPr/>
        </p:nvSpPr>
        <p:spPr>
          <a:xfrm>
            <a:off x="1986977" y="2635067"/>
            <a:ext cx="3781811" cy="2252924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小组四个人在星期一的下午两点钟，在三食堂集合，随行的人带好了学生证和电脑，经过上次的失败，大家已经有了经验。四人经讨论，将由石野开车去大众传媒学校附近寻找项目。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097155" name="图片 2" descr="0172d0dc26b25d2e622eceade12082b0b4877cadcac02-NCB2wE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640" y="-73025"/>
            <a:ext cx="1847850" cy="22758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32" y="2165485"/>
            <a:ext cx="4158944" cy="31192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椭圆 5"/>
          <p:cNvSpPr/>
          <p:nvPr/>
        </p:nvSpPr>
        <p:spPr>
          <a:xfrm>
            <a:off x="3331845" y="2513965"/>
            <a:ext cx="1383665" cy="132969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8"/>
          <p:cNvGrpSpPr/>
          <p:nvPr/>
        </p:nvGrpSpPr>
        <p:grpSpPr>
          <a:xfrm>
            <a:off x="-172720" y="3138805"/>
            <a:ext cx="3345815" cy="107950"/>
            <a:chOff x="-272" y="4943"/>
            <a:chExt cx="5269" cy="170"/>
          </a:xfrm>
        </p:grpSpPr>
        <p:cxnSp>
          <p:nvCxnSpPr>
            <p:cNvPr id="3145735" name="直接连接符 4"/>
            <p:cNvCxnSpPr>
              <a:cxnSpLocks/>
            </p:cNvCxnSpPr>
            <p:nvPr/>
          </p:nvCxnSpPr>
          <p:spPr>
            <a:xfrm>
              <a:off x="-272" y="4986"/>
              <a:ext cx="5247" cy="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77" name="椭圆 6"/>
            <p:cNvSpPr/>
            <p:nvPr/>
          </p:nvSpPr>
          <p:spPr>
            <a:xfrm>
              <a:off x="4827" y="4943"/>
              <a:ext cx="170" cy="1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97158" name="图片 2" descr="0172d0dc26b25d2e622eceade12082b0b4877cadcac02-NCB2wE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405" y="2513330"/>
            <a:ext cx="1203325" cy="1482725"/>
          </a:xfrm>
          <a:prstGeom prst="rect">
            <a:avLst/>
          </a:prstGeom>
        </p:spPr>
      </p:pic>
      <p:grpSp>
        <p:nvGrpSpPr>
          <p:cNvPr id="53" name="组合 9"/>
          <p:cNvGrpSpPr/>
          <p:nvPr/>
        </p:nvGrpSpPr>
        <p:grpSpPr>
          <a:xfrm flipH="1">
            <a:off x="4821555" y="3148965"/>
            <a:ext cx="1154430" cy="107950"/>
            <a:chOff x="3179" y="4943"/>
            <a:chExt cx="1818" cy="170"/>
          </a:xfrm>
        </p:grpSpPr>
        <p:cxnSp>
          <p:nvCxnSpPr>
            <p:cNvPr id="3145736" name="直接连接符 10"/>
            <p:cNvCxnSpPr>
              <a:cxnSpLocks/>
            </p:cNvCxnSpPr>
            <p:nvPr/>
          </p:nvCxnSpPr>
          <p:spPr>
            <a:xfrm>
              <a:off x="3179" y="5028"/>
              <a:ext cx="18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78" name="椭圆 11"/>
            <p:cNvSpPr/>
            <p:nvPr/>
          </p:nvSpPr>
          <p:spPr>
            <a:xfrm>
              <a:off x="4827" y="4943"/>
              <a:ext cx="170" cy="1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679" name="文本框 13"/>
          <p:cNvSpPr txBox="1"/>
          <p:nvPr/>
        </p:nvSpPr>
        <p:spPr>
          <a:xfrm>
            <a:off x="5975985" y="2901315"/>
            <a:ext cx="32759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逐浪粗宋简体" panose="02010601030101010101" charset="-122"/>
                <a:ea typeface="逐浪粗宋简体" panose="02010601030101010101" charset="-122"/>
              </a:rPr>
              <a:t>找寻项目</a:t>
            </a:r>
            <a:endParaRPr lang="zh-CN" altLang="en-US" sz="3600" dirty="0">
              <a:latin typeface="逐浪粗宋简体" panose="02010601030101010101" charset="-122"/>
              <a:ea typeface="逐浪粗宋简体" panose="02010601030101010101" charset="-122"/>
            </a:endParaRPr>
          </a:p>
        </p:txBody>
      </p:sp>
      <p:sp>
        <p:nvSpPr>
          <p:cNvPr id="1048680" name="文本框 15"/>
          <p:cNvSpPr txBox="1"/>
          <p:nvPr/>
        </p:nvSpPr>
        <p:spPr>
          <a:xfrm>
            <a:off x="3538220" y="2764155"/>
            <a:ext cx="1094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latin typeface="+mj-ea"/>
                <a:ea typeface="+mj-ea"/>
              </a:rPr>
              <a:t>02</a:t>
            </a:r>
          </a:p>
        </p:txBody>
      </p:sp>
      <p:cxnSp>
        <p:nvCxnSpPr>
          <p:cNvPr id="3145737" name="直接连接符 17"/>
          <p:cNvCxnSpPr>
            <a:cxnSpLocks/>
          </p:cNvCxnSpPr>
          <p:nvPr/>
        </p:nvCxnSpPr>
        <p:spPr>
          <a:xfrm>
            <a:off x="8856345" y="3231515"/>
            <a:ext cx="3331845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11"/>
          <p:cNvGrpSpPr/>
          <p:nvPr/>
        </p:nvGrpSpPr>
        <p:grpSpPr>
          <a:xfrm>
            <a:off x="1597660" y="2079625"/>
            <a:ext cx="4251325" cy="2265680"/>
            <a:chOff x="2388" y="3475"/>
            <a:chExt cx="6695" cy="3568"/>
          </a:xfrm>
        </p:grpSpPr>
        <p:sp>
          <p:nvSpPr>
            <p:cNvPr id="1048681" name="TextBox 28"/>
            <p:cNvSpPr txBox="1"/>
            <p:nvPr/>
          </p:nvSpPr>
          <p:spPr>
            <a:xfrm>
              <a:off x="3379" y="3475"/>
              <a:ext cx="4234" cy="790"/>
            </a:xfrm>
            <a:prstGeom prst="rect">
              <a:avLst/>
            </a:prstGeom>
            <a:solidFill>
              <a:srgbClr val="55674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达到目的地</a:t>
              </a:r>
              <a:endParaRPr lang="en-US" altLang="zh-CN" sz="2665" b="1" dirty="0" smtClean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048682" name="TextBox 24"/>
            <p:cNvSpPr txBox="1"/>
            <p:nvPr/>
          </p:nvSpPr>
          <p:spPr>
            <a:xfrm>
              <a:off x="2388" y="4644"/>
              <a:ext cx="6695" cy="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到达目的地后，男生将车停到目的地，然后在一起去找项目，大众传媒那边因为有几所学校，周边挺繁华的，按照上节课老师所讲，我们直奔老师所说的类似的店家公司。</a:t>
              </a:r>
              <a:endParaRPr lang="en-US" altLang="zh-CN" sz="186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097159" name="图片 2" descr="0172d0dc26b25d2e622eceade12082b0b4877cadcac02-NCB2wE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640" y="-73025"/>
            <a:ext cx="1847850" cy="22758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59" y="1946461"/>
            <a:ext cx="4271682" cy="32037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1"/>
          <p:cNvGrpSpPr/>
          <p:nvPr/>
        </p:nvGrpSpPr>
        <p:grpSpPr>
          <a:xfrm>
            <a:off x="1630680" y="2057400"/>
            <a:ext cx="4251325" cy="2001520"/>
            <a:chOff x="2388" y="3440"/>
            <a:chExt cx="6695" cy="3152"/>
          </a:xfrm>
        </p:grpSpPr>
        <p:sp>
          <p:nvSpPr>
            <p:cNvPr id="1048673" name="TextBox 28"/>
            <p:cNvSpPr txBox="1"/>
            <p:nvPr/>
          </p:nvSpPr>
          <p:spPr>
            <a:xfrm>
              <a:off x="3379" y="3440"/>
              <a:ext cx="4234" cy="791"/>
            </a:xfrm>
            <a:prstGeom prst="rect">
              <a:avLst/>
            </a:prstGeom>
            <a:solidFill>
              <a:srgbClr val="55674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b="1" dirty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第一家</a:t>
              </a:r>
              <a:endParaRPr lang="en-US" altLang="zh-CN" sz="2665" b="1" dirty="0" smtClean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048674" name="TextBox 24"/>
            <p:cNvSpPr txBox="1"/>
            <p:nvPr/>
          </p:nvSpPr>
          <p:spPr>
            <a:xfrm>
              <a:off x="2388" y="4644"/>
              <a:ext cx="6695" cy="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第一家我们去的齐异阁桌游主题俱乐部，里面很大，看起来很豪华。但是因为老板不在，那些员工做不了主，所以我们就走了，但是留下来我们的联系方式。</a:t>
              </a:r>
              <a:endParaRPr lang="en-US" altLang="zh-CN" sz="186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097157" name="图片 2" descr="0172d0dc26b25d2e622eceade12082b0b4877cadcac02-NCB2wE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40" y="1470660"/>
            <a:ext cx="3633470" cy="4475480"/>
          </a:xfrm>
          <a:prstGeom prst="rect">
            <a:avLst/>
          </a:prstGeom>
        </p:spPr>
      </p:pic>
      <p:sp>
        <p:nvSpPr>
          <p:cNvPr id="1048675" name="椭圆 5"/>
          <p:cNvSpPr/>
          <p:nvPr/>
        </p:nvSpPr>
        <p:spPr>
          <a:xfrm>
            <a:off x="6812280" y="1205865"/>
            <a:ext cx="4382770" cy="4210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1886742"/>
            <a:ext cx="4143164" cy="31073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1"/>
          <p:cNvGrpSpPr/>
          <p:nvPr/>
        </p:nvGrpSpPr>
        <p:grpSpPr>
          <a:xfrm>
            <a:off x="1630680" y="2057400"/>
            <a:ext cx="4251325" cy="2860675"/>
            <a:chOff x="2388" y="3440"/>
            <a:chExt cx="6695" cy="4505"/>
          </a:xfrm>
        </p:grpSpPr>
        <p:sp>
          <p:nvSpPr>
            <p:cNvPr id="1048673" name="TextBox 28"/>
            <p:cNvSpPr txBox="1"/>
            <p:nvPr/>
          </p:nvSpPr>
          <p:spPr>
            <a:xfrm>
              <a:off x="3379" y="3440"/>
              <a:ext cx="4234" cy="791"/>
            </a:xfrm>
            <a:prstGeom prst="rect">
              <a:avLst/>
            </a:prstGeom>
            <a:solidFill>
              <a:srgbClr val="55674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第二家</a:t>
              </a:r>
              <a:endParaRPr lang="en-US" altLang="zh-CN" sz="2665" b="1" dirty="0" smtClean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048674" name="TextBox 24"/>
            <p:cNvSpPr txBox="1"/>
            <p:nvPr/>
          </p:nvSpPr>
          <p:spPr>
            <a:xfrm>
              <a:off x="2388" y="4644"/>
              <a:ext cx="6695" cy="3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第二</a:t>
              </a:r>
              <a:r>
                <a:rPr lang="zh-CN" altLang="en-US" sz="186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家我们看到了一家沙龙理发店，那是真的太豪华了，外面椅子还坐了很多理发小哥，看到我们一直问我们要不要办卡，我们只好说明我们来意，然后那些小哥就喊来了老板，说他们已经有了官网不需要了，所以我们又得走了。继续要加油啊！</a:t>
              </a:r>
              <a:endParaRPr lang="en-US" altLang="zh-CN" sz="186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097157" name="图片 2" descr="0172d0dc26b25d2e622eceade12082b0b4877cadcac02-NCB2wE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40" y="1470660"/>
            <a:ext cx="3633470" cy="4475480"/>
          </a:xfrm>
          <a:prstGeom prst="rect">
            <a:avLst/>
          </a:prstGeom>
        </p:spPr>
      </p:pic>
      <p:sp>
        <p:nvSpPr>
          <p:cNvPr id="1048675" name="椭圆 5"/>
          <p:cNvSpPr/>
          <p:nvPr/>
        </p:nvSpPr>
        <p:spPr>
          <a:xfrm>
            <a:off x="6812280" y="1205865"/>
            <a:ext cx="4382770" cy="4210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69" y="1838371"/>
            <a:ext cx="4325341" cy="32041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620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11"/>
          <p:cNvGrpSpPr/>
          <p:nvPr/>
        </p:nvGrpSpPr>
        <p:grpSpPr>
          <a:xfrm>
            <a:off x="1630680" y="2057400"/>
            <a:ext cx="4251325" cy="2287905"/>
            <a:chOff x="2388" y="3440"/>
            <a:chExt cx="6695" cy="3603"/>
          </a:xfrm>
        </p:grpSpPr>
        <p:sp>
          <p:nvSpPr>
            <p:cNvPr id="1048673" name="TextBox 28"/>
            <p:cNvSpPr txBox="1"/>
            <p:nvPr/>
          </p:nvSpPr>
          <p:spPr>
            <a:xfrm>
              <a:off x="3379" y="3440"/>
              <a:ext cx="4234" cy="791"/>
            </a:xfrm>
            <a:prstGeom prst="rect">
              <a:avLst/>
            </a:prstGeom>
            <a:solidFill>
              <a:srgbClr val="55674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b="1" dirty="0" smtClean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第三家</a:t>
              </a:r>
              <a:endParaRPr lang="en-US" altLang="zh-CN" sz="2665" b="1" dirty="0" smtClean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048674" name="TextBox 24"/>
            <p:cNvSpPr txBox="1"/>
            <p:nvPr/>
          </p:nvSpPr>
          <p:spPr>
            <a:xfrm>
              <a:off x="2388" y="4644"/>
              <a:ext cx="6695" cy="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第三</a:t>
              </a:r>
              <a:r>
                <a:rPr lang="zh-CN" altLang="en-US" sz="186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家我们在路边看到这个招牌，我们心里想的，一定要去这家工作室，看起来真的很豪华，当我们准备好措辞之后，到达那里，遗憾的是门没有开，只有遗憾的换下一家店。</a:t>
              </a:r>
              <a:endParaRPr lang="en-US" altLang="zh-CN" sz="186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097157" name="图片 2" descr="0172d0dc26b25d2e622eceade12082b0b4877cadcac02-NCB2wE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40" y="1470660"/>
            <a:ext cx="3633470" cy="4475480"/>
          </a:xfrm>
          <a:prstGeom prst="rect">
            <a:avLst/>
          </a:prstGeom>
        </p:spPr>
      </p:pic>
      <p:sp>
        <p:nvSpPr>
          <p:cNvPr id="1048675" name="椭圆 5"/>
          <p:cNvSpPr/>
          <p:nvPr/>
        </p:nvSpPr>
        <p:spPr>
          <a:xfrm>
            <a:off x="6812280" y="1205865"/>
            <a:ext cx="4382770" cy="4210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13" y="1942539"/>
            <a:ext cx="4631167" cy="3473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8328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1"/>
  <p:tag name="KSO_WM_UNIT_ID" val="diagram20187691_4*m_h_i*1_4_1"/>
  <p:tag name="KSO_WM_UNIT_LAYERLEVEL" val="1_1_1"/>
  <p:tag name="KSO_WM_BEAUTIFY_FLAG" val="#wm#"/>
  <p:tag name="KSO_WM_TAG_VERSION" val="1.0"/>
  <p:tag name="KSO_WM_UNIT_HIGHLIGHT" val="0"/>
  <p:tag name="KSO_WM_UNIT_COMPATIBLE" val="0"/>
  <p:tag name="KSO_WM_DIAGRAM_GROUP_CODE" val="m1-1"/>
  <p:tag name="KSO_WM_UNIT_TYPE" val="m_h_i"/>
  <p:tag name="KSO_WM_UNIT_INDEX" val="1_4_1"/>
  <p:tag name="KSO_WM_UNIT_DIAGRAM_ISNUMVISUAL" val="0"/>
  <p:tag name="KSO_WM_UNIT_DIAGRAM_ISREFERUNIT" val="0"/>
  <p:tag name="KSO_WM_UNIT_TEXT_FILL_FORE_SCHEMECOLOR_INDEX" val="8"/>
  <p:tag name="KSO_WM_UNIT_TEXT_FILL_TYPE" val="1"/>
  <p:tag name="KSO_WM_UNIT_USESOURCEFORMAT_APPLY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1"/>
  <p:tag name="KSO_WM_UNIT_ID" val="diagram20187691_4*m_h_a*1_4_1"/>
  <p:tag name="KSO_WM_UNIT_LAYERLEVEL" val="1_1_1"/>
  <p:tag name="KSO_WM_UNIT_VALUE" val="6"/>
  <p:tag name="KSO_WM_UNIT_HIGHLIGHT" val="0"/>
  <p:tag name="KSO_WM_UNIT_COMPATIBLE" val="0"/>
  <p:tag name="KSO_WM_BEAUTIFY_FLAG" val="#wm#"/>
  <p:tag name="KSO_WM_TAG_VERSION" val="1.0"/>
  <p:tag name="KSO_WM_UNIT_ISCONTENTSTITLE" val="0"/>
  <p:tag name="KSO_WM_DIAGRAM_GROUP_CODE" val="m1-1"/>
  <p:tag name="KSO_WM_UNIT_TYPE" val="m_h_a"/>
  <p:tag name="KSO_WM_UNIT_INDEX" val="1_4_1"/>
  <p:tag name="KSO_WM_UNIT_PRESET_TEXT" val="单击此处添加标题"/>
  <p:tag name="KSO_WM_UNIT_DIAGRAM_ISNUMVISUAL" val="0"/>
  <p:tag name="KSO_WM_UNIT_DIAGRAM_ISREFERUNIT" val="0"/>
  <p:tag name="KSO_WM_UNIT_TEXT_FILL_FORE_SCHEMECOLOR_INDEX" val="8"/>
  <p:tag name="KSO_WM_UNIT_TEXT_FILL_TYPE" val="1"/>
  <p:tag name="KSO_WM_UNIT_USESOURCEFORMAT_APPLY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1"/>
  <p:tag name="KSO_WM_UNIT_ID" val="diagram20187691_4*m_h_i*1_3_1"/>
  <p:tag name="KSO_WM_UNIT_LAYERLEVEL" val="1_1_1"/>
  <p:tag name="KSO_WM_BEAUTIFY_FLAG" val="#wm#"/>
  <p:tag name="KSO_WM_TAG_VERSION" val="1.0"/>
  <p:tag name="KSO_WM_UNIT_HIGHLIGHT" val="0"/>
  <p:tag name="KSO_WM_UNIT_COMPATIBLE" val="0"/>
  <p:tag name="KSO_WM_DIAGRAM_GROUP_CODE" val="m1-1"/>
  <p:tag name="KSO_WM_UNIT_TYPE" val="m_h_i"/>
  <p:tag name="KSO_WM_UNIT_INDEX" val="1_3_1"/>
  <p:tag name="KSO_WM_UNIT_DIAGRAM_ISNUMVISUAL" val="0"/>
  <p:tag name="KSO_WM_UNIT_DIAGRAM_ISREFERUNIT" val="0"/>
  <p:tag name="KSO_WM_UNIT_TEXT_FILL_FORE_SCHEMECOLOR_INDEX" val="7"/>
  <p:tag name="KSO_WM_UNIT_TEXT_FILL_TYPE" val="1"/>
  <p:tag name="KSO_WM_UNIT_USESOURCEFORMAT_APPLY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1"/>
  <p:tag name="KSO_WM_UNIT_ID" val="diagram20187691_4*m_h_a*1_3_1"/>
  <p:tag name="KSO_WM_UNIT_LAYERLEVEL" val="1_1_1"/>
  <p:tag name="KSO_WM_UNIT_VALUE" val="6"/>
  <p:tag name="KSO_WM_UNIT_HIGHLIGHT" val="0"/>
  <p:tag name="KSO_WM_UNIT_COMPATIBLE" val="0"/>
  <p:tag name="KSO_WM_BEAUTIFY_FLAG" val="#wm#"/>
  <p:tag name="KSO_WM_TAG_VERSION" val="1.0"/>
  <p:tag name="KSO_WM_UNIT_ISCONTENTSTITLE" val="0"/>
  <p:tag name="KSO_WM_DIAGRAM_GROUP_CODE" val="m1-1"/>
  <p:tag name="KSO_WM_UNIT_TYPE" val="m_h_a"/>
  <p:tag name="KSO_WM_UNIT_INDEX" val="1_3_1"/>
  <p:tag name="KSO_WM_UNIT_PRESET_TEXT" val="单击此处添加标题"/>
  <p:tag name="KSO_WM_UNIT_DIAGRAM_ISNUMVISUAL" val="0"/>
  <p:tag name="KSO_WM_UNIT_DIAGRAM_ISREFERUNIT" val="0"/>
  <p:tag name="KSO_WM_UNIT_TEXT_FILL_FORE_SCHEMECOLOR_INDEX" val="7"/>
  <p:tag name="KSO_WM_UNIT_TEXT_FILL_TYPE" val="1"/>
  <p:tag name="KSO_WM_UNIT_USESOURCEFORMAT_APPLY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1"/>
  <p:tag name="KSO_WM_UNIT_ID" val="diagram20187691_4*m_h_f*1_3_1"/>
  <p:tag name="KSO_WM_UNIT_LAYERLEVEL" val="1_1_1"/>
  <p:tag name="KSO_WM_UNIT_VALUE" val="28"/>
  <p:tag name="KSO_WM_UNIT_HIGHLIGHT" val="0"/>
  <p:tag name="KSO_WM_UNIT_COMPATIBLE" val="0"/>
  <p:tag name="KSO_WM_BEAUTIFY_FLAG" val="#wm#"/>
  <p:tag name="KSO_WM_TAG_VERSION" val="1.0"/>
  <p:tag name="KSO_WM_DIAGRAM_GROUP_CODE" val="m1-1"/>
  <p:tag name="KSO_WM_UNIT_TYPE" val="m_h_f"/>
  <p:tag name="KSO_WM_UNIT_INDEX" val="1_3_1"/>
  <p:tag name="KSO_WM_UNIT_PRESET_TEXT" val="单击此处添加文本具体内容，简明扼要的阐述您的观点。"/>
  <p:tag name="KSO_WM_UNIT_DIAGRAM_ISNUMVISUAL" val="0"/>
  <p:tag name="KSO_WM_UNIT_DIAGRAM_ISREFERUNIT" val="0"/>
  <p:tag name="KSO_WM_UNIT_TEXT_FILL_FORE_SCHEMECOLOR_INDEX" val="1"/>
  <p:tag name="KSO_WM_UNIT_TEXT_FILL_TYPE" val="1"/>
  <p:tag name="KSO_WM_UNIT_USESOURCEFORMAT_APPLY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1"/>
  <p:tag name="KSO_WM_UNIT_ID" val="diagram20187691_4*m_h_i*1_2_1"/>
  <p:tag name="KSO_WM_UNIT_LAYERLEVEL" val="1_1_1"/>
  <p:tag name="KSO_WM_BEAUTIFY_FLAG" val="#wm#"/>
  <p:tag name="KSO_WM_TAG_VERSION" val="1.0"/>
  <p:tag name="KSO_WM_UNIT_HIGHLIGHT" val="0"/>
  <p:tag name="KSO_WM_UNIT_COMPATIBLE" val="0"/>
  <p:tag name="KSO_WM_DIAGRAM_GROUP_CODE" val="m1-1"/>
  <p:tag name="KSO_WM_UNIT_TYPE" val="m_h_i"/>
  <p:tag name="KSO_WM_UNIT_INDEX" val="1_2_1"/>
  <p:tag name="KSO_WM_UNIT_DIAGRAM_ISNUMVISUAL" val="0"/>
  <p:tag name="KSO_WM_UNIT_DIAGRAM_ISREFERUNIT" val="0"/>
  <p:tag name="KSO_WM_UNIT_TEXT_FILL_FORE_SCHEMECOLOR_INDEX" val="6"/>
  <p:tag name="KSO_WM_UNIT_TEXT_FILL_TYPE" val="1"/>
  <p:tag name="KSO_WM_UNIT_USESOURCEFORMAT_APPLY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1"/>
  <p:tag name="KSO_WM_UNIT_ID" val="diagram20187691_4*m_h_a*1_2_1"/>
  <p:tag name="KSO_WM_UNIT_LAYERLEVEL" val="1_1_1"/>
  <p:tag name="KSO_WM_UNIT_VALUE" val="6"/>
  <p:tag name="KSO_WM_UNIT_HIGHLIGHT" val="0"/>
  <p:tag name="KSO_WM_UNIT_COMPATIBLE" val="0"/>
  <p:tag name="KSO_WM_BEAUTIFY_FLAG" val="#wm#"/>
  <p:tag name="KSO_WM_TAG_VERSION" val="1.0"/>
  <p:tag name="KSO_WM_UNIT_ISCONTENTSTITLE" val="0"/>
  <p:tag name="KSO_WM_DIAGRAM_GROUP_CODE" val="m1-1"/>
  <p:tag name="KSO_WM_UNIT_TYPE" val="m_h_a"/>
  <p:tag name="KSO_WM_UNIT_INDEX" val="1_2_1"/>
  <p:tag name="KSO_WM_UNIT_PRESET_TEXT" val="单击此处添加标题"/>
  <p:tag name="KSO_WM_UNIT_DIAGRAM_ISNUMVISUAL" val="0"/>
  <p:tag name="KSO_WM_UNIT_DIAGRAM_ISREFERUNIT" val="0"/>
  <p:tag name="KSO_WM_UNIT_TEXT_FILL_FORE_SCHEMECOLOR_INDEX" val="6"/>
  <p:tag name="KSO_WM_UNIT_TEXT_FILL_TYPE" val="1"/>
  <p:tag name="KSO_WM_UNIT_USESOURCEFORMAT_APPLY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1"/>
  <p:tag name="KSO_WM_UNIT_ID" val="diagram20187691_4*m_h_f*1_2_1"/>
  <p:tag name="KSO_WM_UNIT_LAYERLEVEL" val="1_1_1"/>
  <p:tag name="KSO_WM_UNIT_VALUE" val="28"/>
  <p:tag name="KSO_WM_UNIT_HIGHLIGHT" val="0"/>
  <p:tag name="KSO_WM_UNIT_COMPATIBLE" val="0"/>
  <p:tag name="KSO_WM_BEAUTIFY_FLAG" val="#wm#"/>
  <p:tag name="KSO_WM_TAG_VERSION" val="1.0"/>
  <p:tag name="KSO_WM_DIAGRAM_GROUP_CODE" val="m1-1"/>
  <p:tag name="KSO_WM_UNIT_TYPE" val="m_h_f"/>
  <p:tag name="KSO_WM_UNIT_INDEX" val="1_2_1"/>
  <p:tag name="KSO_WM_UNIT_PRESET_TEXT" val="单击此处添加文本具体内容，简明扼要的阐述您的观点。"/>
  <p:tag name="KSO_WM_UNIT_DIAGRAM_ISNUMVISUAL" val="0"/>
  <p:tag name="KSO_WM_UNIT_DIAGRAM_ISREFERUNIT" val="0"/>
  <p:tag name="KSO_WM_UNIT_TEXT_FILL_FORE_SCHEMECOLOR_INDEX" val="1"/>
  <p:tag name="KSO_WM_UNIT_TEXT_FILL_TYPE" val="1"/>
  <p:tag name="KSO_WM_UNIT_USESOURCEFORMAT_APPLY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1"/>
  <p:tag name="KSO_WM_UNIT_ID" val="diagram20187691_4*m_h_i*1_1_1"/>
  <p:tag name="KSO_WM_UNIT_LAYERLEVEL" val="1_1_1"/>
  <p:tag name="KSO_WM_BEAUTIFY_FLAG" val="#wm#"/>
  <p:tag name="KSO_WM_TAG_VERSION" val="1.0"/>
  <p:tag name="KSO_WM_UNIT_HIGHLIGHT" val="0"/>
  <p:tag name="KSO_WM_UNIT_COMPATIBLE" val="0"/>
  <p:tag name="KSO_WM_DIAGRAM_GROUP_CODE" val="m1-1"/>
  <p:tag name="KSO_WM_UNIT_TYPE" val="m_h_i"/>
  <p:tag name="KSO_WM_UNIT_INDEX" val="1_1_1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1"/>
  <p:tag name="KSO_WM_UNIT_ID" val="diagram20187691_4*m_h_a*1_1_1"/>
  <p:tag name="KSO_WM_UNIT_LAYERLEVEL" val="1_1_1"/>
  <p:tag name="KSO_WM_UNIT_VALUE" val="6"/>
  <p:tag name="KSO_WM_UNIT_HIGHLIGHT" val="0"/>
  <p:tag name="KSO_WM_UNIT_COMPATIBLE" val="0"/>
  <p:tag name="KSO_WM_BEAUTIFY_FLAG" val="#wm#"/>
  <p:tag name="KSO_WM_TAG_VERSION" val="1.0"/>
  <p:tag name="KSO_WM_UNIT_ISCONTENTSTITLE" val="0"/>
  <p:tag name="KSO_WM_DIAGRAM_GROUP_CODE" val="m1-1"/>
  <p:tag name="KSO_WM_UNIT_TYPE" val="m_h_a"/>
  <p:tag name="KSO_WM_UNIT_INDEX" val="1_1_1"/>
  <p:tag name="KSO_WM_UNIT_PRESET_TEXT" val="单击此处添加标题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7691"/>
  <p:tag name="KSO_WM_UNIT_ID" val="diagram20187691_4*m_h_f*1_1_1"/>
  <p:tag name="KSO_WM_UNIT_LAYERLEVEL" val="1_1_1"/>
  <p:tag name="KSO_WM_UNIT_VALUE" val="28"/>
  <p:tag name="KSO_WM_UNIT_HIGHLIGHT" val="0"/>
  <p:tag name="KSO_WM_UNIT_COMPATIBLE" val="0"/>
  <p:tag name="KSO_WM_BEAUTIFY_FLAG" val="#wm#"/>
  <p:tag name="KSO_WM_TAG_VERSION" val="1.0"/>
  <p:tag name="KSO_WM_DIAGRAM_GROUP_CODE" val="m1-1"/>
  <p:tag name="KSO_WM_UNIT_TYPE" val="m_h_f"/>
  <p:tag name="KSO_WM_UNIT_INDEX" val="1_1_1"/>
  <p:tag name="KSO_WM_UNIT_PRESET_TEXT" val="单击此处添加文本具体内容，简明扼要的阐述您的观点。"/>
  <p:tag name="KSO_WM_UNIT_DIAGRAM_ISNUMVISUAL" val="0"/>
  <p:tag name="KSO_WM_UNIT_DIAGRAM_ISREFERUNIT" val="0"/>
  <p:tag name="KSO_WM_UNIT_TEXT_FILL_FORE_SCHEMECOLOR_INDEX" val="1"/>
  <p:tag name="KSO_WM_UNIT_TEXT_FILL_TYPE" val="1"/>
  <p:tag name="KSO_WM_UNIT_USESOURCEFORMAT_APPLY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084737"/>
  <p:tag name="MH_LIBRARY" val="CONTENTS"/>
  <p:tag name="MH_TYPE" val="OTHERS"/>
  <p:tag name="ID" val="626765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084737"/>
  <p:tag name="MH_LIBRARY" val="CONTENTS"/>
  <p:tag name="MH_TYPE" val="OTHERS"/>
  <p:tag name="ID" val="626765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600</Words>
  <Application>Microsoft Office PowerPoint</Application>
  <PresentationFormat>自定义</PresentationFormat>
  <Paragraphs>41</Paragraphs>
  <Slides>16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NI团队项目寻找</vt:lpstr>
      <vt:lpstr>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Windows 用户</cp:lastModifiedBy>
  <cp:revision>9</cp:revision>
  <dcterms:created xsi:type="dcterms:W3CDTF">2017-08-02T17:01:00Z</dcterms:created>
  <dcterms:modified xsi:type="dcterms:W3CDTF">2019-09-24T03:09:09Z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2052-11.1.0.8415</vt:lpwstr>
  </property>
</Properties>
</file>