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5"/>
  </p:notesMasterIdLst>
  <p:sldIdLst>
    <p:sldId id="256" r:id="rId4"/>
    <p:sldId id="257" r:id="rId6"/>
    <p:sldId id="259" r:id="rId7"/>
    <p:sldId id="1297" r:id="rId8"/>
    <p:sldId id="1136" r:id="rId9"/>
    <p:sldId id="1093" r:id="rId10"/>
    <p:sldId id="1331" r:id="rId11"/>
    <p:sldId id="2916" r:id="rId12"/>
    <p:sldId id="2918" r:id="rId13"/>
    <p:sldId id="2917" r:id="rId14"/>
    <p:sldId id="2919" r:id="rId15"/>
    <p:sldId id="1094" r:id="rId16"/>
    <p:sldId id="286" r:id="rId17"/>
    <p:sldId id="258" r:id="rId18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17E"/>
    <a:srgbClr val="61BDCD"/>
    <a:srgbClr val="FFFFFF"/>
    <a:srgbClr val="1A1A1A"/>
    <a:srgbClr val="396F0D"/>
    <a:srgbClr val="EF28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40" autoAdjust="0"/>
    <p:restoredTop sz="94660"/>
  </p:normalViewPr>
  <p:slideViewPr>
    <p:cSldViewPr snapToGrid="0">
      <p:cViewPr varScale="1">
        <p:scale>
          <a:sx n="56" d="100"/>
          <a:sy n="56" d="100"/>
        </p:scale>
        <p:origin x="-108" y="-1626"/>
      </p:cViewPr>
      <p:guideLst>
        <p:guide orient="horz" pos="2129"/>
        <p:guide pos="393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2" Type="http://schemas.openxmlformats.org/officeDocument/2006/relationships/tags" Target="tags/tag1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9CC9E-3D4F-4C28-963A-3A7A37036F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EC6503-45A0-4B19-9F24-F1D65162F53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C6503-45A0-4B19-9F24-F1D65162F5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C6503-45A0-4B19-9F24-F1D65162F5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589B5-A323-444B-9143-B068A09F19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C6503-45A0-4B19-9F24-F1D65162F5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C6503-45A0-4B19-9F24-F1D65162F5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C6503-45A0-4B19-9F24-F1D65162F5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589B5-A323-444B-9143-B068A09F19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C6503-45A0-4B19-9F24-F1D65162F5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C6503-45A0-4B19-9F24-F1D65162F5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 cstate="screen"/>
          <a:srcRect b="-2"/>
          <a:stretch>
            <a:fillRect/>
          </a:stretch>
        </p:blipFill>
        <p:spPr>
          <a:xfrm rot="16200000" flipH="1">
            <a:off x="-1686108" y="1686109"/>
            <a:ext cx="6858000" cy="34857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9126-C6FF-42F4-8612-CBDFEF8D6F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1415C-84D5-4AF8-BC08-5FD8B2E660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9126-C6FF-42F4-8612-CBDFEF8D6F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1415C-84D5-4AF8-BC08-5FD8B2E660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 cstate="screen"/>
          <a:srcRect b="-2"/>
          <a:stretch>
            <a:fillRect/>
          </a:stretch>
        </p:blipFill>
        <p:spPr>
          <a:xfrm rot="16200000" flipH="1">
            <a:off x="-1686108" y="1686109"/>
            <a:ext cx="6858000" cy="34857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screen"/>
          <a:srcRect b="-2"/>
          <a:stretch>
            <a:fillRect/>
          </a:stretch>
        </p:blipFill>
        <p:spPr>
          <a:xfrm rot="16200000" flipH="1" flipV="1">
            <a:off x="7020109" y="1686109"/>
            <a:ext cx="6858000" cy="34857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/>
          <a:srcRect b="-4136"/>
          <a:stretch>
            <a:fillRect/>
          </a:stretch>
        </p:blipFill>
        <p:spPr>
          <a:xfrm flipV="1">
            <a:off x="0" y="3143791"/>
            <a:ext cx="12192000" cy="37142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9126-C6FF-42F4-8612-CBDFEF8D6F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1415C-84D5-4AF8-BC08-5FD8B2E66014}" type="slidenum">
              <a:rPr lang="zh-CN" altLang="en-US" smtClean="0"/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8799352" y="6426894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www.1ppt.com/excel/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www.1ppt.com/shiti/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9126-C6FF-42F4-8612-CBDFEF8D6F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1415C-84D5-4AF8-BC08-5FD8B2E660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9126-C6FF-42F4-8612-CBDFEF8D6F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1415C-84D5-4AF8-BC08-5FD8B2E660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9126-C6FF-42F4-8612-CBDFEF8D6F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1415C-84D5-4AF8-BC08-5FD8B2E660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screen"/>
          <a:srcRect b="-2"/>
          <a:stretch>
            <a:fillRect/>
          </a:stretch>
        </p:blipFill>
        <p:spPr>
          <a:xfrm rot="16200000" flipH="1" flipV="1">
            <a:off x="7020109" y="1686109"/>
            <a:ext cx="6858000" cy="34857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9126-C6FF-42F4-8612-CBDFEF8D6F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1415C-84D5-4AF8-BC08-5FD8B2E660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9126-C6FF-42F4-8612-CBDFEF8D6F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1415C-84D5-4AF8-BC08-5FD8B2E660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9126-C6FF-42F4-8612-CBDFEF8D6F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1415C-84D5-4AF8-BC08-5FD8B2E660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9126-C6FF-42F4-8612-CBDFEF8D6F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1415C-84D5-4AF8-BC08-5FD8B2E660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/>
          <a:srcRect b="-4136"/>
          <a:stretch>
            <a:fillRect/>
          </a:stretch>
        </p:blipFill>
        <p:spPr>
          <a:xfrm flipV="1">
            <a:off x="0" y="3143791"/>
            <a:ext cx="12192000" cy="37142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9126-C6FF-42F4-8612-CBDFEF8D6F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1415C-84D5-4AF8-BC08-5FD8B2E66014}" type="slidenum">
              <a:rPr lang="zh-CN" altLang="en-US" smtClean="0"/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8799352" y="6426894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www.1ppt.com/excel/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www.1ppt.com/shiti/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9126-C6FF-42F4-8612-CBDFEF8D6F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1415C-84D5-4AF8-BC08-5FD8B2E660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9126-C6FF-42F4-8612-CBDFEF8D6F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1415C-84D5-4AF8-BC08-5FD8B2E660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9126-C6FF-42F4-8612-CBDFEF8D6F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1415C-84D5-4AF8-BC08-5FD8B2E660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9126-C6FF-42F4-8612-CBDFEF8D6F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1415C-84D5-4AF8-BC08-5FD8B2E660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9126-C6FF-42F4-8612-CBDFEF8D6F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1415C-84D5-4AF8-BC08-5FD8B2E660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39126-C6FF-42F4-8612-CBDFEF8D6F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1415C-84D5-4AF8-BC08-5FD8B2E6601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39126-C6FF-42F4-8612-CBDFEF8D6F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1415C-84D5-4AF8-BC08-5FD8B2E6601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9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4.jpeg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4.jpeg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4.jpeg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9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8"/>
          <p:cNvSpPr txBox="1"/>
          <p:nvPr/>
        </p:nvSpPr>
        <p:spPr>
          <a:xfrm>
            <a:off x="2339319" y="3045279"/>
            <a:ext cx="822515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zh-CN" sz="5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FZHei-B01S" panose="02010601030101010101" pitchFamily="2" charset="-122"/>
              </a:rPr>
              <a:t>二次寻找项目进度汇报</a:t>
            </a:r>
            <a:endParaRPr kumimoji="1" lang="zh-CN" sz="5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FZHei-B01S" panose="02010601030101010101" pitchFamily="2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262859" y="5066139"/>
            <a:ext cx="2378074" cy="436246"/>
            <a:chOff x="4929134" y="3536850"/>
            <a:chExt cx="1783556" cy="327184"/>
          </a:xfrm>
        </p:grpSpPr>
        <p:sp>
          <p:nvSpPr>
            <p:cNvPr id="19" name="圆角矩形 45"/>
            <p:cNvSpPr/>
            <p:nvPr/>
          </p:nvSpPr>
          <p:spPr>
            <a:xfrm>
              <a:off x="4929134" y="3536850"/>
              <a:ext cx="1783556" cy="327184"/>
            </a:xfrm>
            <a:prstGeom prst="roundRect">
              <a:avLst>
                <a:gd name="adj" fmla="val 50000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335" dirty="0">
                <a:solidFill>
                  <a:srgbClr val="1A1A1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20" name="TextBox 13"/>
            <p:cNvSpPr txBox="1"/>
            <p:nvPr/>
          </p:nvSpPr>
          <p:spPr>
            <a:xfrm>
              <a:off x="5025098" y="3559472"/>
              <a:ext cx="1591628" cy="2838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865" dirty="0">
                  <a:solidFill>
                    <a:srgbClr val="1A1A1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FZHei-B01S" panose="02010601030101010101" pitchFamily="2" charset="-122"/>
                </a:rPr>
                <a:t>时间：</a:t>
              </a:r>
              <a:r>
                <a:rPr lang="en-US" altLang="zh-CN" sz="1865" dirty="0">
                  <a:solidFill>
                    <a:srgbClr val="1A1A1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FZHei-B01S" panose="02010601030101010101" pitchFamily="2" charset="-122"/>
                </a:rPr>
                <a:t>2019.09.24</a:t>
              </a:r>
              <a:endParaRPr lang="en-US" altLang="zh-CN" sz="1865" dirty="0">
                <a:solidFill>
                  <a:srgbClr val="1A1A1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endParaRPr>
            </a:p>
          </p:txBody>
        </p:sp>
      </p:grpSp>
      <p:pic>
        <p:nvPicPr>
          <p:cNvPr id="2" name="图片 1" descr="商标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97795" y="128270"/>
            <a:ext cx="1440000" cy="1440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564495" y="1414145"/>
            <a:ext cx="187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斯腾团队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899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800 (7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87085" y="2980690"/>
            <a:ext cx="3838500" cy="2880000"/>
          </a:xfrm>
          <a:prstGeom prst="rect">
            <a:avLst/>
          </a:prstGeom>
          <a:ln w="63500">
            <a:solidFill>
              <a:srgbClr val="F7F17E"/>
            </a:solidFill>
          </a:ln>
        </p:spPr>
      </p:pic>
      <p:pic>
        <p:nvPicPr>
          <p:cNvPr id="2" name="图片 1" descr="800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385" y="768985"/>
            <a:ext cx="4001770" cy="3002915"/>
          </a:xfrm>
          <a:prstGeom prst="rect">
            <a:avLst/>
          </a:prstGeom>
          <a:ln w="63500">
            <a:solidFill>
              <a:srgbClr val="F7F17E"/>
            </a:solidFill>
          </a:ln>
        </p:spPr>
      </p:pic>
      <p:sp>
        <p:nvSpPr>
          <p:cNvPr id="15" name="TextBox 15"/>
          <p:cNvSpPr txBox="1"/>
          <p:nvPr/>
        </p:nvSpPr>
        <p:spPr>
          <a:xfrm>
            <a:off x="652780" y="3862070"/>
            <a:ext cx="5028565" cy="2780030"/>
          </a:xfrm>
          <a:prstGeom prst="rect">
            <a:avLst/>
          </a:prstGeom>
          <a:solidFill>
            <a:schemeClr val="bg1"/>
          </a:solidFill>
          <a:ln w="63500">
            <a:solidFill>
              <a:srgbClr val="F7F17E"/>
            </a:solidFill>
          </a:ln>
        </p:spPr>
        <p:txBody>
          <a:bodyPr vert="horz" wrap="none" lIns="121920" tIns="60960" rIns="121920" bIns="60960" anchor="ctr">
            <a:normAutofit/>
          </a:bodyPr>
          <a:lstStyle/>
          <a:p>
            <a:pPr algn="ctr"/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sym typeface="FZHei-B01S" panose="02010601030101010101" pitchFamily="2" charset="-122"/>
            </a:endParaRPr>
          </a:p>
        </p:txBody>
      </p:sp>
      <p:sp>
        <p:nvSpPr>
          <p:cNvPr id="29" name="文本框 10"/>
          <p:cNvSpPr txBox="1">
            <a:spLocks noChangeArrowheads="1"/>
          </p:cNvSpPr>
          <p:nvPr/>
        </p:nvSpPr>
        <p:spPr bwMode="auto">
          <a:xfrm>
            <a:off x="7260590" y="1081405"/>
            <a:ext cx="143446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rPr>
              <a:t> </a:t>
            </a:r>
            <a:r>
              <a:rPr lang="zh-CN" altLang="en-US" sz="2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rPr>
              <a:t>拾尚画语</a:t>
            </a:r>
            <a:endParaRPr lang="zh-CN" altLang="en-US" sz="2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ZHei-B01S" panose="02010601030101010101" pitchFamily="2" charset="-122"/>
            </a:endParaRPr>
          </a:p>
          <a:p>
            <a:pPr eaLnBrk="1" hangingPunct="1"/>
            <a:r>
              <a:rPr lang="zh-CN" altLang="en-US" sz="2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rPr>
              <a:t>   美术馆</a:t>
            </a:r>
            <a:endParaRPr lang="zh-CN" altLang="en-US" sz="2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ZHei-B01S" panose="02010601030101010101" pitchFamily="2" charset="-122"/>
            </a:endParaRPr>
          </a:p>
        </p:txBody>
      </p:sp>
      <p:sp>
        <p:nvSpPr>
          <p:cNvPr id="30" name="矩形 1"/>
          <p:cNvSpPr>
            <a:spLocks noChangeArrowheads="1"/>
          </p:cNvSpPr>
          <p:nvPr/>
        </p:nvSpPr>
        <p:spPr bwMode="auto">
          <a:xfrm>
            <a:off x="0" y="188913"/>
            <a:ext cx="144463" cy="463550"/>
          </a:xfrm>
          <a:prstGeom prst="rect">
            <a:avLst/>
          </a:prstGeom>
          <a:solidFill>
            <a:srgbClr val="F7F17E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ZHei-B01S" panose="02010601030101010101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884670" y="329565"/>
            <a:ext cx="2187575" cy="2210435"/>
            <a:chOff x="6338676" y="1115071"/>
            <a:chExt cx="4056399" cy="4095751"/>
          </a:xfrm>
        </p:grpSpPr>
        <p:sp>
          <p:nvSpPr>
            <p:cNvPr id="13" name="空心弧 12"/>
            <p:cNvSpPr>
              <a:spLocks noChangeArrowheads="1"/>
            </p:cNvSpPr>
            <p:nvPr/>
          </p:nvSpPr>
          <p:spPr bwMode="auto">
            <a:xfrm>
              <a:off x="6338676" y="1115071"/>
              <a:ext cx="4056399" cy="4095751"/>
            </a:xfrm>
            <a:custGeom>
              <a:avLst/>
              <a:gdLst>
                <a:gd name="T0" fmla="*/ 4057281 w 4057966"/>
                <a:gd name="T1" fmla="*/ 1994398 h 4095198"/>
                <a:gd name="T2" fmla="*/ 4057966 w 4057966"/>
                <a:gd name="T3" fmla="*/ 2047598 h 4095198"/>
                <a:gd name="T4" fmla="*/ 2028983 w 4057966"/>
                <a:gd name="T5" fmla="*/ 4095197 h 4095198"/>
                <a:gd name="T6" fmla="*/ 0 w 4057966"/>
                <a:gd name="T7" fmla="*/ 2047598 h 4095198"/>
                <a:gd name="T8" fmla="*/ 1986128 w 4057966"/>
                <a:gd name="T9" fmla="*/ 447 h 4095198"/>
                <a:gd name="T10" fmla="*/ 2002254 w 4057966"/>
                <a:gd name="T11" fmla="*/ 764360 h 4095198"/>
                <a:gd name="T12" fmla="*/ 764074 w 4057966"/>
                <a:gd name="T13" fmla="*/ 2047597 h 4095198"/>
                <a:gd name="T14" fmla="*/ 2028982 w 4057966"/>
                <a:gd name="T15" fmla="*/ 3331121 h 4095198"/>
                <a:gd name="T16" fmla="*/ 3293890 w 4057966"/>
                <a:gd name="T17" fmla="*/ 2047597 h 4095198"/>
                <a:gd name="T18" fmla="*/ 3293472 w 4057966"/>
                <a:gd name="T19" fmla="*/ 2014266 h 4095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57966" h="4095198">
                  <a:moveTo>
                    <a:pt x="4057281" y="1994398"/>
                  </a:moveTo>
                  <a:cubicBezTo>
                    <a:pt x="4057741" y="2012065"/>
                    <a:pt x="4057966" y="2029805"/>
                    <a:pt x="4057966" y="2047598"/>
                  </a:cubicBezTo>
                  <a:cubicBezTo>
                    <a:pt x="4057966" y="3178456"/>
                    <a:pt x="3149559" y="4095197"/>
                    <a:pt x="2028983" y="4095197"/>
                  </a:cubicBezTo>
                  <a:cubicBezTo>
                    <a:pt x="908407" y="4095197"/>
                    <a:pt x="0" y="3178456"/>
                    <a:pt x="0" y="2047598"/>
                  </a:cubicBezTo>
                  <a:cubicBezTo>
                    <a:pt x="0" y="931123"/>
                    <a:pt x="885447" y="23352"/>
                    <a:pt x="1986128" y="447"/>
                  </a:cubicBezTo>
                  <a:lnTo>
                    <a:pt x="2002254" y="764360"/>
                  </a:lnTo>
                  <a:cubicBezTo>
                    <a:pt x="1315932" y="778863"/>
                    <a:pt x="764074" y="1347835"/>
                    <a:pt x="764074" y="2047597"/>
                  </a:cubicBezTo>
                  <a:cubicBezTo>
                    <a:pt x="764074" y="2756468"/>
                    <a:pt x="1330393" y="3331121"/>
                    <a:pt x="2028982" y="3331121"/>
                  </a:cubicBezTo>
                  <a:cubicBezTo>
                    <a:pt x="2727571" y="3331121"/>
                    <a:pt x="3293890" y="2756468"/>
                    <a:pt x="3293890" y="2047597"/>
                  </a:cubicBezTo>
                  <a:cubicBezTo>
                    <a:pt x="3293890" y="2036453"/>
                    <a:pt x="3293750" y="2025342"/>
                    <a:pt x="3293472" y="2014266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12" tIns="45706" rIns="91412" bIns="45706"/>
            <a:p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14" name="椭圆 13"/>
            <p:cNvSpPr>
              <a:spLocks noChangeArrowheads="1"/>
            </p:cNvSpPr>
            <p:nvPr/>
          </p:nvSpPr>
          <p:spPr bwMode="auto">
            <a:xfrm>
              <a:off x="7133769" y="1929459"/>
              <a:ext cx="2466213" cy="2466975"/>
            </a:xfrm>
            <a:prstGeom prst="ellipse">
              <a:avLst/>
            </a:prstGeom>
            <a:noFill/>
            <a:ln w="34925">
              <a:solidFill>
                <a:srgbClr val="F7F17E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12" tIns="45706" rIns="91412" bIns="45706"/>
            <a:p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297815" y="236855"/>
            <a:ext cx="185547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eaLnBrk="1" hangingPunct="1"/>
            <a:r>
              <a:rPr lang="zh-CN" altLang="en-US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rPr>
              <a:t>拾尚画语美术馆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779145" y="3899535"/>
            <a:ext cx="4775835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/>
              <a:t>经过之前的失败，我们进行了反思，依照原定目标，教育培训机构进行寻找，进门之后发现屋内并没有人，在短暂的等待之后，一名女士来到了前台，询问我们的来历，在简单介绍之后，进入了主题，得知我们的来意之后，女士说自己并不能做主，但可以帮助我们询问馆长，短暂的等待之后，我们开始介绍我们来的目的，以及做网站能带来的好处，馆长表示有意向与我们合作，我们需要做一个方案交给他，添加联系方式后，馆长有事我们就离开了，这也是一次不错的成功。在后续的微信交谈中也同意了合作</a:t>
            </a:r>
            <a:r>
              <a:rPr lang="en-US" altLang="zh-CN" sz="1600"/>
              <a:t>.</a:t>
            </a:r>
            <a:endParaRPr lang="en-US" altLang="zh-CN" sz="1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/>
          <p:cNvSpPr txBox="1"/>
          <p:nvPr/>
        </p:nvSpPr>
        <p:spPr>
          <a:xfrm>
            <a:off x="1185545" y="914400"/>
            <a:ext cx="4460240" cy="2465705"/>
          </a:xfrm>
          <a:prstGeom prst="rect">
            <a:avLst/>
          </a:prstGeom>
          <a:solidFill>
            <a:schemeClr val="bg1"/>
          </a:solidFill>
          <a:ln w="63500">
            <a:solidFill>
              <a:srgbClr val="F7F17E"/>
            </a:solidFill>
          </a:ln>
        </p:spPr>
        <p:txBody>
          <a:bodyPr vert="horz" wrap="none" lIns="121920" tIns="60960" rIns="121920" bIns="60960" anchor="ctr">
            <a:normAutofit/>
          </a:bodyPr>
          <a:lstStyle/>
          <a:p>
            <a:pPr algn="ctr"/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sym typeface="FZHei-B01S" panose="02010601030101010101" pitchFamily="2" charset="-122"/>
            </a:endParaRPr>
          </a:p>
        </p:txBody>
      </p:sp>
      <p:sp>
        <p:nvSpPr>
          <p:cNvPr id="29" name="文本框 10"/>
          <p:cNvSpPr txBox="1">
            <a:spLocks noChangeArrowheads="1"/>
          </p:cNvSpPr>
          <p:nvPr/>
        </p:nvSpPr>
        <p:spPr bwMode="auto">
          <a:xfrm>
            <a:off x="7503795" y="2673350"/>
            <a:ext cx="143446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rPr>
              <a:t>贝尔安亲</a:t>
            </a:r>
            <a:endParaRPr lang="zh-CN" altLang="en-US" sz="2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ZHei-B01S" panose="02010601030101010101" pitchFamily="2" charset="-122"/>
            </a:endParaRPr>
          </a:p>
          <a:p>
            <a:pPr eaLnBrk="1" hangingPunct="1"/>
            <a:r>
              <a:rPr lang="zh-CN" altLang="en-US" sz="2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rPr>
              <a:t>   托管</a:t>
            </a:r>
            <a:endParaRPr lang="zh-CN" altLang="en-US" sz="2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ZHei-B01S" panose="02010601030101010101" pitchFamily="2" charset="-122"/>
            </a:endParaRPr>
          </a:p>
        </p:txBody>
      </p:sp>
      <p:sp>
        <p:nvSpPr>
          <p:cNvPr id="30" name="矩形 1"/>
          <p:cNvSpPr>
            <a:spLocks noChangeArrowheads="1"/>
          </p:cNvSpPr>
          <p:nvPr/>
        </p:nvSpPr>
        <p:spPr bwMode="auto">
          <a:xfrm>
            <a:off x="0" y="188913"/>
            <a:ext cx="144463" cy="463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ZHei-B01S" panose="02010601030101010101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7075170" y="1921510"/>
            <a:ext cx="2187575" cy="2210435"/>
            <a:chOff x="6338676" y="1115071"/>
            <a:chExt cx="4056399" cy="4095751"/>
          </a:xfrm>
        </p:grpSpPr>
        <p:sp>
          <p:nvSpPr>
            <p:cNvPr id="13" name="空心弧 12"/>
            <p:cNvSpPr>
              <a:spLocks noChangeArrowheads="1"/>
            </p:cNvSpPr>
            <p:nvPr/>
          </p:nvSpPr>
          <p:spPr bwMode="auto">
            <a:xfrm>
              <a:off x="6338676" y="1115071"/>
              <a:ext cx="4056399" cy="4095751"/>
            </a:xfrm>
            <a:custGeom>
              <a:avLst/>
              <a:gdLst>
                <a:gd name="T0" fmla="*/ 4057281 w 4057966"/>
                <a:gd name="T1" fmla="*/ 1994398 h 4095198"/>
                <a:gd name="T2" fmla="*/ 4057966 w 4057966"/>
                <a:gd name="T3" fmla="*/ 2047598 h 4095198"/>
                <a:gd name="T4" fmla="*/ 2028983 w 4057966"/>
                <a:gd name="T5" fmla="*/ 4095197 h 4095198"/>
                <a:gd name="T6" fmla="*/ 0 w 4057966"/>
                <a:gd name="T7" fmla="*/ 2047598 h 4095198"/>
                <a:gd name="T8" fmla="*/ 1986128 w 4057966"/>
                <a:gd name="T9" fmla="*/ 447 h 4095198"/>
                <a:gd name="T10" fmla="*/ 2002254 w 4057966"/>
                <a:gd name="T11" fmla="*/ 764360 h 4095198"/>
                <a:gd name="T12" fmla="*/ 764074 w 4057966"/>
                <a:gd name="T13" fmla="*/ 2047597 h 4095198"/>
                <a:gd name="T14" fmla="*/ 2028982 w 4057966"/>
                <a:gd name="T15" fmla="*/ 3331121 h 4095198"/>
                <a:gd name="T16" fmla="*/ 3293890 w 4057966"/>
                <a:gd name="T17" fmla="*/ 2047597 h 4095198"/>
                <a:gd name="T18" fmla="*/ 3293472 w 4057966"/>
                <a:gd name="T19" fmla="*/ 2014266 h 4095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57966" h="4095198">
                  <a:moveTo>
                    <a:pt x="4057281" y="1994398"/>
                  </a:moveTo>
                  <a:cubicBezTo>
                    <a:pt x="4057741" y="2012065"/>
                    <a:pt x="4057966" y="2029805"/>
                    <a:pt x="4057966" y="2047598"/>
                  </a:cubicBezTo>
                  <a:cubicBezTo>
                    <a:pt x="4057966" y="3178456"/>
                    <a:pt x="3149559" y="4095197"/>
                    <a:pt x="2028983" y="4095197"/>
                  </a:cubicBezTo>
                  <a:cubicBezTo>
                    <a:pt x="908407" y="4095197"/>
                    <a:pt x="0" y="3178456"/>
                    <a:pt x="0" y="2047598"/>
                  </a:cubicBezTo>
                  <a:cubicBezTo>
                    <a:pt x="0" y="931123"/>
                    <a:pt x="885447" y="23352"/>
                    <a:pt x="1986128" y="447"/>
                  </a:cubicBezTo>
                  <a:lnTo>
                    <a:pt x="2002254" y="764360"/>
                  </a:lnTo>
                  <a:cubicBezTo>
                    <a:pt x="1315932" y="778863"/>
                    <a:pt x="764074" y="1347835"/>
                    <a:pt x="764074" y="2047597"/>
                  </a:cubicBezTo>
                  <a:cubicBezTo>
                    <a:pt x="764074" y="2756468"/>
                    <a:pt x="1330393" y="3331121"/>
                    <a:pt x="2028982" y="3331121"/>
                  </a:cubicBezTo>
                  <a:cubicBezTo>
                    <a:pt x="2727571" y="3331121"/>
                    <a:pt x="3293890" y="2756468"/>
                    <a:pt x="3293890" y="2047597"/>
                  </a:cubicBezTo>
                  <a:cubicBezTo>
                    <a:pt x="3293890" y="2036453"/>
                    <a:pt x="3293750" y="2025342"/>
                    <a:pt x="3293472" y="2014266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12" tIns="45706" rIns="91412" bIns="45706"/>
            <a:p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14" name="椭圆 13"/>
            <p:cNvSpPr>
              <a:spLocks noChangeArrowheads="1"/>
            </p:cNvSpPr>
            <p:nvPr/>
          </p:nvSpPr>
          <p:spPr bwMode="auto">
            <a:xfrm>
              <a:off x="7133769" y="1929459"/>
              <a:ext cx="2466213" cy="2466975"/>
            </a:xfrm>
            <a:prstGeom prst="ellipse">
              <a:avLst/>
            </a:prstGeom>
            <a:noFill/>
            <a:ln w="34925">
              <a:solidFill>
                <a:srgbClr val="F7F17E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12" tIns="45706" rIns="91412" bIns="45706"/>
            <a:p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297815" y="236855"/>
            <a:ext cx="185547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eaLnBrk="1" hangingPunct="1"/>
            <a:r>
              <a:rPr lang="zh-CN" altLang="en-US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rPr>
              <a:t>贝尔安亲托管</a:t>
            </a:r>
            <a:endParaRPr lang="zh-CN" altLang="en-US"/>
          </a:p>
        </p:txBody>
      </p:sp>
      <p:pic>
        <p:nvPicPr>
          <p:cNvPr id="4" name="图片 3" descr="800 (4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64790" y="3519805"/>
            <a:ext cx="3982720" cy="2988310"/>
          </a:xfrm>
          <a:prstGeom prst="rect">
            <a:avLst/>
          </a:prstGeom>
          <a:ln w="63500">
            <a:solidFill>
              <a:srgbClr val="F7F17E"/>
            </a:solidFill>
          </a:ln>
        </p:spPr>
      </p:pic>
      <p:sp>
        <p:nvSpPr>
          <p:cNvPr id="8" name="文本框 7"/>
          <p:cNvSpPr txBox="1"/>
          <p:nvPr/>
        </p:nvSpPr>
        <p:spPr>
          <a:xfrm>
            <a:off x="1445895" y="1096010"/>
            <a:ext cx="393954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一开始去的时候，很空荡，也没有人回应，正打算离开的时候，一名老师走出来，并询问我们的来意，简单的介绍之后，了解到他们总部会统一去给各个分部建设自己的网站，于是简单的了解之后，就离开了。这也是我们最后询问的商家。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802137" y="1846001"/>
            <a:ext cx="4204827" cy="306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9895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FZHei-B01S" panose="02010601030101010101" pitchFamily="2" charset="-122"/>
              </a:rPr>
              <a:t>03</a:t>
            </a:r>
            <a:endParaRPr lang="zh-CN" altLang="en-US" sz="19895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FZHei-B01S" panose="02010601030101010101" pitchFamily="2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2"/>
            </p:custDataLst>
          </p:nvPr>
        </p:nvCxnSpPr>
        <p:spPr>
          <a:xfrm>
            <a:off x="5813947" y="3420788"/>
            <a:ext cx="4608005" cy="0"/>
          </a:xfrm>
          <a:prstGeom prst="lin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61071" y="3143791"/>
            <a:ext cx="3286960" cy="55399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FZHei-B01S" panose="02010601030101010101" pitchFamily="2" charset="-122"/>
              </a:rPr>
              <a:t>章节 </a:t>
            </a:r>
            <a:r>
              <a:rPr lang="en-US" altLang="zh-CN" sz="3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FZHei-B01S" panose="02010601030101010101" pitchFamily="2" charset="-122"/>
              </a:rPr>
              <a:t>PART</a:t>
            </a:r>
            <a:endParaRPr lang="zh-CN" altLang="en-US" sz="36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FZHei-B01S" panose="02010601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123430" y="2597785"/>
            <a:ext cx="1728470" cy="830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dist">
              <a:defRPr/>
            </a:pPr>
            <a:r>
              <a:rPr lang="zh-CN" alt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FZHei-B01S" panose="02010601030101010101" pitchFamily="2" charset="-122"/>
              </a:rPr>
              <a:t>总结</a:t>
            </a:r>
            <a:endParaRPr lang="zh-CN" altLang="en-US" sz="5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ZHei-B01S" panose="02010601030101010101" pitchFamily="2" charset="-122"/>
            </a:endParaRPr>
          </a:p>
        </p:txBody>
      </p:sp>
      <p:pic>
        <p:nvPicPr>
          <p:cNvPr id="10" name="图片 9" descr="商标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9730" y="88265"/>
            <a:ext cx="1440000" cy="14400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0756265" y="1323340"/>
            <a:ext cx="187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斯腾团队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2099556" y="1395221"/>
            <a:ext cx="7992888" cy="1332144"/>
            <a:chOff x="2099556" y="1395221"/>
            <a:chExt cx="7992888" cy="1332144"/>
          </a:xfrm>
        </p:grpSpPr>
        <p:grpSp>
          <p:nvGrpSpPr>
            <p:cNvPr id="4" name="Group 25"/>
            <p:cNvGrpSpPr/>
            <p:nvPr/>
          </p:nvGrpSpPr>
          <p:grpSpPr bwMode="auto">
            <a:xfrm>
              <a:off x="2099556" y="1395221"/>
              <a:ext cx="2009323" cy="562462"/>
              <a:chOff x="816" y="2304"/>
              <a:chExt cx="1440" cy="448"/>
            </a:xfrm>
          </p:grpSpPr>
          <p:sp>
            <p:nvSpPr>
              <p:cNvPr id="32" name="Freeform: Shape 26"/>
              <p:cNvSpPr/>
              <p:nvPr/>
            </p:nvSpPr>
            <p:spPr bwMode="gray">
              <a:xfrm>
                <a:off x="901" y="2562"/>
                <a:ext cx="1270" cy="190"/>
              </a:xfrm>
              <a:custGeom>
                <a:avLst/>
                <a:gdLst>
                  <a:gd name="T0" fmla="*/ 1120 w 1120"/>
                  <a:gd name="T1" fmla="*/ 252 h 252"/>
                  <a:gd name="T2" fmla="*/ 1116 w 1120"/>
                  <a:gd name="T3" fmla="*/ 250 h 252"/>
                  <a:gd name="T4" fmla="*/ 1100 w 1120"/>
                  <a:gd name="T5" fmla="*/ 246 h 252"/>
                  <a:gd name="T6" fmla="*/ 1074 w 1120"/>
                  <a:gd name="T7" fmla="*/ 240 h 252"/>
                  <a:gd name="T8" fmla="*/ 1038 w 1120"/>
                  <a:gd name="T9" fmla="*/ 232 h 252"/>
                  <a:gd name="T10" fmla="*/ 992 w 1120"/>
                  <a:gd name="T11" fmla="*/ 222 h 252"/>
                  <a:gd name="T12" fmla="*/ 938 w 1120"/>
                  <a:gd name="T13" fmla="*/ 212 h 252"/>
                  <a:gd name="T14" fmla="*/ 876 w 1120"/>
                  <a:gd name="T15" fmla="*/ 204 h 252"/>
                  <a:gd name="T16" fmla="*/ 806 w 1120"/>
                  <a:gd name="T17" fmla="*/ 196 h 252"/>
                  <a:gd name="T18" fmla="*/ 730 w 1120"/>
                  <a:gd name="T19" fmla="*/ 190 h 252"/>
                  <a:gd name="T20" fmla="*/ 646 w 1120"/>
                  <a:gd name="T21" fmla="*/ 184 h 252"/>
                  <a:gd name="T22" fmla="*/ 556 w 1120"/>
                  <a:gd name="T23" fmla="*/ 184 h 252"/>
                  <a:gd name="T24" fmla="*/ 466 w 1120"/>
                  <a:gd name="T25" fmla="*/ 184 h 252"/>
                  <a:gd name="T26" fmla="*/ 384 w 1120"/>
                  <a:gd name="T27" fmla="*/ 190 h 252"/>
                  <a:gd name="T28" fmla="*/ 308 w 1120"/>
                  <a:gd name="T29" fmla="*/ 196 h 252"/>
                  <a:gd name="T30" fmla="*/ 238 w 1120"/>
                  <a:gd name="T31" fmla="*/ 204 h 252"/>
                  <a:gd name="T32" fmla="*/ 178 w 1120"/>
                  <a:gd name="T33" fmla="*/ 212 h 252"/>
                  <a:gd name="T34" fmla="*/ 126 w 1120"/>
                  <a:gd name="T35" fmla="*/ 222 h 252"/>
                  <a:gd name="T36" fmla="*/ 82 w 1120"/>
                  <a:gd name="T37" fmla="*/ 232 h 252"/>
                  <a:gd name="T38" fmla="*/ 46 w 1120"/>
                  <a:gd name="T39" fmla="*/ 240 h 252"/>
                  <a:gd name="T40" fmla="*/ 20 w 1120"/>
                  <a:gd name="T41" fmla="*/ 246 h 252"/>
                  <a:gd name="T42" fmla="*/ 6 w 1120"/>
                  <a:gd name="T43" fmla="*/ 250 h 252"/>
                  <a:gd name="T44" fmla="*/ 0 w 1120"/>
                  <a:gd name="T45" fmla="*/ 252 h 252"/>
                  <a:gd name="T46" fmla="*/ 0 w 1120"/>
                  <a:gd name="T47" fmla="*/ 62 h 252"/>
                  <a:gd name="T48" fmla="*/ 560 w 1120"/>
                  <a:gd name="T49" fmla="*/ 0 h 252"/>
                  <a:gd name="T50" fmla="*/ 1120 w 1120"/>
                  <a:gd name="T51" fmla="*/ 62 h 252"/>
                  <a:gd name="T52" fmla="*/ 1120 w 1120"/>
                  <a:gd name="T53" fmla="*/ 252 h 252"/>
                  <a:gd name="T54" fmla="*/ 1120 w 1120"/>
                  <a:gd name="T55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20" h="252">
                    <a:moveTo>
                      <a:pt x="1120" y="252"/>
                    </a:moveTo>
                    <a:lnTo>
                      <a:pt x="1116" y="250"/>
                    </a:lnTo>
                    <a:lnTo>
                      <a:pt x="1100" y="246"/>
                    </a:lnTo>
                    <a:lnTo>
                      <a:pt x="1074" y="240"/>
                    </a:lnTo>
                    <a:lnTo>
                      <a:pt x="1038" y="232"/>
                    </a:lnTo>
                    <a:lnTo>
                      <a:pt x="992" y="222"/>
                    </a:lnTo>
                    <a:lnTo>
                      <a:pt x="938" y="212"/>
                    </a:lnTo>
                    <a:lnTo>
                      <a:pt x="876" y="204"/>
                    </a:lnTo>
                    <a:lnTo>
                      <a:pt x="806" y="196"/>
                    </a:lnTo>
                    <a:lnTo>
                      <a:pt x="730" y="190"/>
                    </a:lnTo>
                    <a:lnTo>
                      <a:pt x="646" y="184"/>
                    </a:lnTo>
                    <a:lnTo>
                      <a:pt x="556" y="184"/>
                    </a:lnTo>
                    <a:lnTo>
                      <a:pt x="466" y="184"/>
                    </a:lnTo>
                    <a:lnTo>
                      <a:pt x="384" y="190"/>
                    </a:lnTo>
                    <a:lnTo>
                      <a:pt x="308" y="196"/>
                    </a:lnTo>
                    <a:lnTo>
                      <a:pt x="238" y="204"/>
                    </a:lnTo>
                    <a:lnTo>
                      <a:pt x="178" y="212"/>
                    </a:lnTo>
                    <a:lnTo>
                      <a:pt x="126" y="222"/>
                    </a:lnTo>
                    <a:lnTo>
                      <a:pt x="82" y="232"/>
                    </a:lnTo>
                    <a:lnTo>
                      <a:pt x="46" y="240"/>
                    </a:lnTo>
                    <a:lnTo>
                      <a:pt x="20" y="246"/>
                    </a:lnTo>
                    <a:lnTo>
                      <a:pt x="6" y="250"/>
                    </a:lnTo>
                    <a:lnTo>
                      <a:pt x="0" y="252"/>
                    </a:lnTo>
                    <a:lnTo>
                      <a:pt x="0" y="62"/>
                    </a:lnTo>
                    <a:lnTo>
                      <a:pt x="560" y="0"/>
                    </a:lnTo>
                    <a:lnTo>
                      <a:pt x="1120" y="62"/>
                    </a:lnTo>
                    <a:lnTo>
                      <a:pt x="1120" y="252"/>
                    </a:lnTo>
                    <a:lnTo>
                      <a:pt x="1120" y="252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F5908"/>
                    </a:solidFill>
                    <a:prstDash val="solid"/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33" name="Rectangle 27"/>
              <p:cNvSpPr/>
              <p:nvPr/>
            </p:nvSpPr>
            <p:spPr bwMode="gray">
              <a:xfrm>
                <a:off x="816" y="2304"/>
                <a:ext cx="1440" cy="39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FZHei-B01S" panose="02010601030101010101" pitchFamily="2" charset="-122"/>
                  </a:rPr>
                  <a:t>2019.09.24</a:t>
                </a:r>
                <a:endParaRPr 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FZHei-B01S" panose="02010601030101010101" pitchFamily="2" charset="-122"/>
                </a:endParaRPr>
              </a:p>
            </p:txBody>
          </p:sp>
        </p:grpSp>
        <p:cxnSp>
          <p:nvCxnSpPr>
            <p:cNvPr id="8" name="Straight Arrow Connector 37"/>
            <p:cNvCxnSpPr>
              <a:cxnSpLocks noChangeShapeType="1"/>
              <a:stCxn id="32" idx="11"/>
              <a:endCxn id="31" idx="0"/>
            </p:cNvCxnSpPr>
            <p:nvPr/>
          </p:nvCxnSpPr>
          <p:spPr bwMode="gray">
            <a:xfrm>
              <a:off x="3098667" y="1892922"/>
              <a:ext cx="5553" cy="834443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" name="Straight Connector 40"/>
            <p:cNvSpPr/>
            <p:nvPr/>
          </p:nvSpPr>
          <p:spPr bwMode="auto">
            <a:xfrm>
              <a:off x="3165278" y="2225960"/>
              <a:ext cx="6927166" cy="0"/>
            </a:xfrm>
            <a:prstGeom prst="line">
              <a:avLst/>
            </a:prstGeom>
            <a:noFill/>
            <a:ln w="38100" cap="rnd">
              <a:solidFill>
                <a:schemeClr val="bg1">
                  <a:lumMod val="50000"/>
                </a:schemeClr>
              </a:solidFill>
              <a:prstDash val="sysDot"/>
              <a:rou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dirty="0"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endParaRPr>
            </a:p>
          </p:txBody>
        </p:sp>
      </p:grpSp>
      <p:sp>
        <p:nvSpPr>
          <p:cNvPr id="38" name="išľíďè"/>
          <p:cNvSpPr/>
          <p:nvPr/>
        </p:nvSpPr>
        <p:spPr bwMode="auto">
          <a:xfrm>
            <a:off x="3684270" y="2818130"/>
            <a:ext cx="5465445" cy="309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lvl="0">
              <a:lnSpc>
                <a:spcPct val="200000"/>
              </a:lnSpc>
              <a:spcBef>
                <a:spcPct val="0"/>
              </a:spcBef>
              <a:defRPr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FZHei-B01S" panose="02010601030101010101" pitchFamily="2" charset="-122"/>
              </a:rPr>
              <a:t>有了上一次的经验，以及上课老师教授的一些技巧，这次寻找项目更加得心应手，没有上一次的紧张，每一位成员都能和商家沟通，为商家解释做网站的好处，虽然最后成功的只有一家，但是相对于上一次我们已经不再紧张，能轻松的应对各种情况。相信通过这次寻找项目之后，我们组的每一位成员不管是自身的表达能力，沟通能力都会有很大的进步。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FZHei-B01S" panose="02010601030101010101" pitchFamily="2" charset="-122"/>
            </a:endParaRPr>
          </a:p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FZHei-B01S" panose="02010601030101010101" pitchFamily="2" charset="-122"/>
            </a:endParaRPr>
          </a:p>
        </p:txBody>
      </p:sp>
      <p:sp>
        <p:nvSpPr>
          <p:cNvPr id="39" name="iSlíďè"/>
          <p:cNvSpPr txBox="1"/>
          <p:nvPr/>
        </p:nvSpPr>
        <p:spPr bwMode="auto">
          <a:xfrm>
            <a:off x="3099086" y="2225482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Autofit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rPr>
              <a:t>总结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FZHei-B01S" panose="02010601030101010101" pitchFamily="2" charset="-122"/>
            </a:endParaRPr>
          </a:p>
        </p:txBody>
      </p:sp>
      <p:sp>
        <p:nvSpPr>
          <p:cNvPr id="36" name="文本框 10"/>
          <p:cNvSpPr txBox="1">
            <a:spLocks noChangeArrowheads="1"/>
          </p:cNvSpPr>
          <p:nvPr/>
        </p:nvSpPr>
        <p:spPr bwMode="auto">
          <a:xfrm>
            <a:off x="174625" y="220663"/>
            <a:ext cx="2641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rPr>
              <a:t>总结</a:t>
            </a:r>
            <a:endParaRPr lang="zh-CN" altLang="en-US" sz="24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ZHei-B01S" panose="02010601030101010101" pitchFamily="2" charset="-122"/>
            </a:endParaRPr>
          </a:p>
        </p:txBody>
      </p:sp>
      <p:sp>
        <p:nvSpPr>
          <p:cNvPr id="46" name="矩形 1"/>
          <p:cNvSpPr>
            <a:spLocks noChangeArrowheads="1"/>
          </p:cNvSpPr>
          <p:nvPr/>
        </p:nvSpPr>
        <p:spPr bwMode="auto">
          <a:xfrm>
            <a:off x="0" y="188913"/>
            <a:ext cx="144463" cy="463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ZHei-B01S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8"/>
          <p:cNvSpPr txBox="1"/>
          <p:nvPr/>
        </p:nvSpPr>
        <p:spPr>
          <a:xfrm>
            <a:off x="2121605" y="3321050"/>
            <a:ext cx="82251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zh-CN" altLang="en-US" sz="5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FZHei-B01S" panose="02010601030101010101" pitchFamily="2" charset="-122"/>
              </a:rPr>
              <a:t>感 谢 您 的 观 看</a:t>
            </a:r>
            <a:endParaRPr kumimoji="1" lang="zh-CN" altLang="en-US" sz="5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FZHei-B01S" panose="02010601030101010101" pitchFamily="2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045145" y="5341910"/>
            <a:ext cx="2378074" cy="436246"/>
            <a:chOff x="4929134" y="3536850"/>
            <a:chExt cx="1783556" cy="327184"/>
          </a:xfrm>
        </p:grpSpPr>
        <p:sp>
          <p:nvSpPr>
            <p:cNvPr id="19" name="圆角矩形 45"/>
            <p:cNvSpPr/>
            <p:nvPr/>
          </p:nvSpPr>
          <p:spPr>
            <a:xfrm>
              <a:off x="4929134" y="3536850"/>
              <a:ext cx="1783556" cy="327184"/>
            </a:xfrm>
            <a:prstGeom prst="roundRect">
              <a:avLst>
                <a:gd name="adj" fmla="val 50000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335" dirty="0">
                <a:solidFill>
                  <a:srgbClr val="1A1A1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20" name="TextBox 13"/>
            <p:cNvSpPr txBox="1"/>
            <p:nvPr/>
          </p:nvSpPr>
          <p:spPr>
            <a:xfrm>
              <a:off x="5128920" y="3559472"/>
              <a:ext cx="1383983" cy="2838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865" dirty="0">
                  <a:solidFill>
                    <a:srgbClr val="1A1A1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FZHei-B01S" panose="02010601030101010101" pitchFamily="2" charset="-122"/>
                </a:rPr>
                <a:t>汇报人：</a:t>
              </a:r>
              <a:r>
                <a:rPr lang="zh-CN" sz="1865" dirty="0">
                  <a:solidFill>
                    <a:srgbClr val="1A1A1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FZHei-B01S" panose="02010601030101010101" pitchFamily="2" charset="-122"/>
                </a:rPr>
                <a:t>邓旋辉</a:t>
              </a:r>
              <a:endParaRPr lang="zh-CN" sz="1865" dirty="0">
                <a:solidFill>
                  <a:srgbClr val="1A1A1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endParaRPr>
            </a:p>
          </p:txBody>
        </p:sp>
      </p:grpSp>
      <p:pic>
        <p:nvPicPr>
          <p:cNvPr id="2" name="图片 1" descr="商标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39730" y="88265"/>
            <a:ext cx="1440000" cy="14400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0756265" y="1323340"/>
            <a:ext cx="187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斯腾团队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77524" y="830737"/>
            <a:ext cx="4687630" cy="754711"/>
            <a:chOff x="606286" y="725903"/>
            <a:chExt cx="4444811" cy="715617"/>
          </a:xfrm>
          <a:solidFill>
            <a:schemeClr val="bg1">
              <a:lumMod val="95000"/>
            </a:schemeClr>
          </a:solidFill>
        </p:grpSpPr>
        <p:sp>
          <p:nvSpPr>
            <p:cNvPr id="3" name="矩形 2"/>
            <p:cNvSpPr/>
            <p:nvPr/>
          </p:nvSpPr>
          <p:spPr>
            <a:xfrm>
              <a:off x="2288018" y="805415"/>
              <a:ext cx="2763079" cy="63610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40080" indent="-18288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82700" indent="-3683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925955" indent="-55435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568575" indent="-7397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379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FZHei-B01S" panose="02010601030101010101" pitchFamily="2" charset="-122"/>
                </a:rPr>
                <a:t>CONTENTS</a:t>
              </a:r>
              <a:endParaRPr lang="zh-CN" altLang="en-US" sz="379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606286" y="725903"/>
              <a:ext cx="1818861" cy="71561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40080" indent="-18288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82700" indent="-3683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925955" indent="-55435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568575" indent="-7397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5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FZHei-B01S" panose="02010601030101010101" pitchFamily="2" charset="-122"/>
                </a:rPr>
                <a:t>目录</a:t>
              </a:r>
              <a:r>
                <a:rPr lang="en-US" altLang="zh-CN" sz="5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FZHei-B01S" panose="02010601030101010101" pitchFamily="2" charset="-122"/>
                </a:rPr>
                <a:t>/</a:t>
              </a:r>
              <a:endParaRPr lang="zh-CN" altLang="en-US" sz="5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077524" y="2683835"/>
            <a:ext cx="8668618" cy="2112289"/>
            <a:chOff x="1077524" y="2683835"/>
            <a:chExt cx="8668618" cy="2112289"/>
          </a:xfrm>
        </p:grpSpPr>
        <p:grpSp>
          <p:nvGrpSpPr>
            <p:cNvPr id="5" name="组合 4"/>
            <p:cNvGrpSpPr/>
            <p:nvPr/>
          </p:nvGrpSpPr>
          <p:grpSpPr>
            <a:xfrm>
              <a:off x="1078012" y="2683836"/>
              <a:ext cx="4087665" cy="743465"/>
              <a:chOff x="2959902" y="1978591"/>
              <a:chExt cx="3875932" cy="704952"/>
            </a:xfrm>
          </p:grpSpPr>
          <p:sp>
            <p:nvSpPr>
              <p:cNvPr id="6" name="文本框 30"/>
              <p:cNvSpPr txBox="1"/>
              <p:nvPr/>
            </p:nvSpPr>
            <p:spPr>
              <a:xfrm>
                <a:off x="3698386" y="2079396"/>
                <a:ext cx="3137448" cy="5533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640080" indent="-18288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1282700" indent="-3683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925955" indent="-55435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2568575" indent="-7397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zh-CN" altLang="en-US" sz="3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  <a:sym typeface="FZHei-B01S" panose="02010601030101010101" pitchFamily="2" charset="-122"/>
                  </a:rPr>
                  <a:t>目的地商议</a:t>
                </a:r>
                <a:endParaRPr lang="zh-CN" alt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2959902" y="1978591"/>
                <a:ext cx="765313" cy="70495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18288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82700" indent="-3683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925955" indent="-55435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568575" indent="-7397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3375" dirty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FZHei-B01S" panose="02010601030101010101" pitchFamily="2" charset="-122"/>
                  </a:rPr>
                  <a:t>01</a:t>
                </a:r>
                <a:endParaRPr lang="zh-CN" altLang="en-US" sz="3375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FZHei-B01S" panose="02010601030101010101" pitchFamily="2" charset="-122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 rot="0">
              <a:off x="5658475" y="2683835"/>
              <a:ext cx="4087667" cy="743464"/>
              <a:chOff x="2959902" y="2912869"/>
              <a:chExt cx="3875932" cy="704952"/>
            </a:xfrm>
          </p:grpSpPr>
          <p:sp>
            <p:nvSpPr>
              <p:cNvPr id="12" name="文本框 36"/>
              <p:cNvSpPr txBox="1"/>
              <p:nvPr/>
            </p:nvSpPr>
            <p:spPr>
              <a:xfrm>
                <a:off x="3698386" y="3003735"/>
                <a:ext cx="3137448" cy="5533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640080" indent="-18288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1282700" indent="-3683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925955" indent="-55435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2568575" indent="-7397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zh-CN" altLang="en-US" sz="3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  <a:sym typeface="FZHei-B01S" panose="02010601030101010101" pitchFamily="2" charset="-122"/>
                  </a:rPr>
                  <a:t>寻找项目过程</a:t>
                </a:r>
                <a:endParaRPr lang="zh-CN" alt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2959902" y="2912869"/>
                <a:ext cx="765313" cy="70495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18288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82700" indent="-3683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925955" indent="-55435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568575" indent="-7397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3375" dirty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FZHei-B01S" panose="02010601030101010101" pitchFamily="2" charset="-122"/>
                  </a:rPr>
                  <a:t>02</a:t>
                </a:r>
                <a:endParaRPr lang="zh-CN" altLang="en-US" sz="3375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FZHei-B01S" panose="02010601030101010101" pitchFamily="2" charset="-122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 rot="0">
              <a:off x="1077524" y="4052660"/>
              <a:ext cx="4087673" cy="743464"/>
              <a:chOff x="2959902" y="3847147"/>
              <a:chExt cx="3875932" cy="704952"/>
            </a:xfrm>
          </p:grpSpPr>
          <p:sp>
            <p:nvSpPr>
              <p:cNvPr id="17" name="文本框 41"/>
              <p:cNvSpPr txBox="1"/>
              <p:nvPr/>
            </p:nvSpPr>
            <p:spPr>
              <a:xfrm>
                <a:off x="3698386" y="3928074"/>
                <a:ext cx="3137448" cy="5533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640080" indent="-18288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1282700" indent="-3683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925955" indent="-55435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2568575" indent="-7397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zh-CN" altLang="en-US" sz="3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  <a:sym typeface="FZHei-B01S" panose="02010601030101010101" pitchFamily="2" charset="-122"/>
                  </a:rPr>
                  <a:t>心得总结</a:t>
                </a:r>
                <a:endParaRPr lang="zh-CN" alt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2959902" y="3847147"/>
                <a:ext cx="765313" cy="70495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18288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82700" indent="-3683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925955" indent="-55435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568575" indent="-7397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3375" dirty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FZHei-B01S" panose="02010601030101010101" pitchFamily="2" charset="-122"/>
                  </a:rPr>
                  <a:t>03</a:t>
                </a:r>
                <a:endParaRPr lang="zh-CN" altLang="en-US" sz="3375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FZHei-B01S" panose="02010601030101010101" pitchFamily="2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802137" y="1889816"/>
            <a:ext cx="4204827" cy="306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9895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FZHei-B01S" panose="02010601030101010101" pitchFamily="2" charset="-122"/>
              </a:rPr>
              <a:t>01</a:t>
            </a:r>
            <a:endParaRPr lang="zh-CN" altLang="en-US" sz="19895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FZHei-B01S" panose="02010601030101010101" pitchFamily="2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2"/>
            </p:custDataLst>
          </p:nvPr>
        </p:nvCxnSpPr>
        <p:spPr>
          <a:xfrm>
            <a:off x="5813947" y="3420788"/>
            <a:ext cx="4608005" cy="0"/>
          </a:xfrm>
          <a:prstGeom prst="lin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61071" y="3143791"/>
            <a:ext cx="3286960" cy="55399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FZHei-B01S" panose="02010601030101010101" pitchFamily="2" charset="-122"/>
              </a:rPr>
              <a:t>章节 </a:t>
            </a:r>
            <a:r>
              <a:rPr lang="en-US" altLang="zh-CN" sz="3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FZHei-B01S" panose="02010601030101010101" pitchFamily="2" charset="-122"/>
              </a:rPr>
              <a:t>PART</a:t>
            </a:r>
            <a:endParaRPr lang="zh-CN" altLang="en-US" sz="36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FZHei-B01S" panose="02010601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96000" y="2598003"/>
            <a:ext cx="4236916" cy="1661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dist">
              <a:defRPr/>
            </a:pPr>
            <a:r>
              <a:rPr lang="zh-CN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FZHei-B01S" panose="02010601030101010101" pitchFamily="2" charset="-122"/>
              </a:rPr>
              <a:t>目的地商议</a:t>
            </a:r>
            <a:endParaRPr lang="zh-CN" altLang="en-US" sz="5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ZHei-B01S" panose="02010601030101010101" pitchFamily="2" charset="-122"/>
            </a:endParaRPr>
          </a:p>
          <a:p>
            <a:pPr algn="dist">
              <a:defRPr/>
            </a:pPr>
            <a:endParaRPr lang="zh-CN" altLang="en-US" sz="5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ZHei-B01S" panose="02010601030101010101" pitchFamily="2" charset="-122"/>
            </a:endParaRPr>
          </a:p>
        </p:txBody>
      </p:sp>
      <p:pic>
        <p:nvPicPr>
          <p:cNvPr id="10" name="图片 9" descr="商标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9730" y="88265"/>
            <a:ext cx="1440000" cy="14400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0756265" y="1323340"/>
            <a:ext cx="187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斯腾团队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组合 47"/>
          <p:cNvGrpSpPr/>
          <p:nvPr/>
        </p:nvGrpSpPr>
        <p:grpSpPr>
          <a:xfrm>
            <a:off x="1440573" y="1804281"/>
            <a:ext cx="4029324" cy="3732437"/>
            <a:chOff x="875420" y="1322766"/>
            <a:chExt cx="4547538" cy="4212468"/>
          </a:xfrm>
        </p:grpSpPr>
        <p:sp>
          <p:nvSpPr>
            <p:cNvPr id="49" name="椭圆 48"/>
            <p:cNvSpPr/>
            <p:nvPr/>
          </p:nvSpPr>
          <p:spPr bwMode="auto">
            <a:xfrm>
              <a:off x="2276621" y="1322766"/>
              <a:ext cx="1745137" cy="1745137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 sz="135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FZHei-B01S" panose="02010601030101010101" pitchFamily="2" charset="-122"/>
              </a:endParaRPr>
            </a:p>
          </p:txBody>
        </p:sp>
        <p:sp>
          <p:nvSpPr>
            <p:cNvPr id="50" name="椭圆 49"/>
            <p:cNvSpPr/>
            <p:nvPr/>
          </p:nvSpPr>
          <p:spPr bwMode="auto">
            <a:xfrm>
              <a:off x="875420" y="3790097"/>
              <a:ext cx="1745137" cy="1745137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 sz="135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FZHei-B01S" panose="02010601030101010101" pitchFamily="2" charset="-122"/>
              </a:endParaRPr>
            </a:p>
          </p:txBody>
        </p:sp>
        <p:sp>
          <p:nvSpPr>
            <p:cNvPr id="51" name="椭圆 50"/>
            <p:cNvSpPr/>
            <p:nvPr/>
          </p:nvSpPr>
          <p:spPr bwMode="auto">
            <a:xfrm>
              <a:off x="3677821" y="3790097"/>
              <a:ext cx="1745137" cy="1745137"/>
            </a:xfrm>
            <a:prstGeom prst="ellipse">
              <a:avLst/>
            </a:prstGeom>
            <a:solidFill>
              <a:schemeClr val="accent3">
                <a:lumMod val="10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 sz="135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FZHei-B01S" panose="02010601030101010101" pitchFamily="2" charset="-122"/>
              </a:endParaRPr>
            </a:p>
          </p:txBody>
        </p:sp>
        <p:sp>
          <p:nvSpPr>
            <p:cNvPr id="52" name="等腰三角形 51"/>
            <p:cNvSpPr/>
            <p:nvPr/>
          </p:nvSpPr>
          <p:spPr bwMode="auto">
            <a:xfrm>
              <a:off x="1309797" y="1834816"/>
              <a:ext cx="3680230" cy="3172614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chemeClr val="bg2"/>
              </a:solidFill>
              <a:round/>
            </a:ln>
          </p:spPr>
          <p:txBody>
            <a:bodyPr anchor="ctr"/>
            <a:lstStyle/>
            <a:p>
              <a:pPr algn="ctr"/>
              <a:endParaRPr sz="135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FZHei-B01S" panose="02010601030101010101" pitchFamily="2" charset="-122"/>
              </a:endParaRPr>
            </a:p>
          </p:txBody>
        </p:sp>
        <p:sp>
          <p:nvSpPr>
            <p:cNvPr id="53" name="椭圆 52"/>
            <p:cNvSpPr/>
            <p:nvPr/>
          </p:nvSpPr>
          <p:spPr bwMode="auto">
            <a:xfrm>
              <a:off x="2382070" y="1428215"/>
              <a:ext cx="1534239" cy="1534239"/>
            </a:xfrm>
            <a:prstGeom prst="ellipse">
              <a:avLst/>
            </a:prstGeom>
            <a:solidFill>
              <a:schemeClr val="bg1"/>
            </a:solidFill>
            <a:ln w="57150" cap="flat" cmpd="sng" algn="ctr">
              <a:solidFill>
                <a:schemeClr val="accent1">
                  <a:lumMod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 sz="135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FZHei-B01S" panose="02010601030101010101" pitchFamily="2" charset="-122"/>
              </a:endParaRPr>
            </a:p>
          </p:txBody>
        </p:sp>
        <p:sp>
          <p:nvSpPr>
            <p:cNvPr id="54" name="椭圆 53"/>
            <p:cNvSpPr/>
            <p:nvPr/>
          </p:nvSpPr>
          <p:spPr bwMode="auto">
            <a:xfrm>
              <a:off x="980869" y="3895546"/>
              <a:ext cx="1534239" cy="1534239"/>
            </a:xfrm>
            <a:prstGeom prst="ellipse">
              <a:avLst/>
            </a:prstGeom>
            <a:solidFill>
              <a:schemeClr val="bg1"/>
            </a:solidFill>
            <a:ln w="57150" cap="flat" cmpd="sng" algn="ctr">
              <a:solidFill>
                <a:schemeClr val="accent2">
                  <a:lumMod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 sz="135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FZHei-B01S" panose="02010601030101010101" pitchFamily="2" charset="-122"/>
              </a:endParaRPr>
            </a:p>
          </p:txBody>
        </p:sp>
        <p:sp>
          <p:nvSpPr>
            <p:cNvPr id="55" name="椭圆 54"/>
            <p:cNvSpPr/>
            <p:nvPr/>
          </p:nvSpPr>
          <p:spPr bwMode="auto">
            <a:xfrm>
              <a:off x="3783270" y="3895546"/>
              <a:ext cx="1534239" cy="1534239"/>
            </a:xfrm>
            <a:prstGeom prst="ellipse">
              <a:avLst/>
            </a:prstGeom>
            <a:solidFill>
              <a:schemeClr val="bg1"/>
            </a:solidFill>
            <a:ln w="57150" cap="flat" cmpd="sng" algn="ctr">
              <a:solidFill>
                <a:schemeClr val="accent3">
                  <a:lumMod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 sz="135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FZHei-B01S" panose="02010601030101010101" pitchFamily="2" charset="-122"/>
              </a:endParaRPr>
            </a:p>
          </p:txBody>
        </p:sp>
        <p:sp>
          <p:nvSpPr>
            <p:cNvPr id="56" name="椭圆 55"/>
            <p:cNvSpPr/>
            <p:nvPr/>
          </p:nvSpPr>
          <p:spPr bwMode="auto">
            <a:xfrm>
              <a:off x="2506007" y="1552152"/>
              <a:ext cx="1286364" cy="1286364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 sz="135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FZHei-B01S" panose="02010601030101010101" pitchFamily="2" charset="-122"/>
              </a:endParaRPr>
            </a:p>
          </p:txBody>
        </p:sp>
        <p:sp>
          <p:nvSpPr>
            <p:cNvPr id="57" name="椭圆 56"/>
            <p:cNvSpPr/>
            <p:nvPr/>
          </p:nvSpPr>
          <p:spPr bwMode="auto">
            <a:xfrm>
              <a:off x="1104806" y="4019484"/>
              <a:ext cx="1286364" cy="1286364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 sz="135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FZHei-B01S" panose="02010601030101010101" pitchFamily="2" charset="-122"/>
              </a:endParaRPr>
            </a:p>
          </p:txBody>
        </p:sp>
        <p:sp>
          <p:nvSpPr>
            <p:cNvPr id="58" name="椭圆 57"/>
            <p:cNvSpPr/>
            <p:nvPr/>
          </p:nvSpPr>
          <p:spPr bwMode="auto">
            <a:xfrm>
              <a:off x="3907208" y="4019484"/>
              <a:ext cx="1286364" cy="1286364"/>
            </a:xfrm>
            <a:prstGeom prst="ellipse">
              <a:avLst/>
            </a:prstGeom>
            <a:solidFill>
              <a:schemeClr val="accent3">
                <a:lumMod val="10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 sz="135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FZHei-B01S" panose="02010601030101010101" pitchFamily="2" charset="-122"/>
              </a:endParaRPr>
            </a:p>
          </p:txBody>
        </p:sp>
        <p:sp>
          <p:nvSpPr>
            <p:cNvPr id="59" name="任意多边形: 形状 18"/>
            <p:cNvSpPr/>
            <p:nvPr/>
          </p:nvSpPr>
          <p:spPr>
            <a:xfrm>
              <a:off x="1561458" y="4476137"/>
              <a:ext cx="373062" cy="373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extrusionOk="0">
                  <a:moveTo>
                    <a:pt x="19313" y="4353"/>
                  </a:moveTo>
                  <a:lnTo>
                    <a:pt x="16178" y="7496"/>
                  </a:lnTo>
                  <a:cubicBezTo>
                    <a:pt x="16034" y="7640"/>
                    <a:pt x="15980" y="7851"/>
                    <a:pt x="16036" y="8047"/>
                  </a:cubicBezTo>
                  <a:lnTo>
                    <a:pt x="18732" y="17470"/>
                  </a:lnTo>
                  <a:cubicBezTo>
                    <a:pt x="18788" y="17666"/>
                    <a:pt x="18734" y="17878"/>
                    <a:pt x="18590" y="18022"/>
                  </a:cubicBezTo>
                  <a:lnTo>
                    <a:pt x="17170" y="19445"/>
                  </a:lnTo>
                  <a:cubicBezTo>
                    <a:pt x="17059" y="19556"/>
                    <a:pt x="16916" y="19609"/>
                    <a:pt x="16775" y="19609"/>
                  </a:cubicBezTo>
                  <a:cubicBezTo>
                    <a:pt x="16581" y="19609"/>
                    <a:pt x="16390" y="19510"/>
                    <a:pt x="16285" y="19322"/>
                  </a:cubicBezTo>
                  <a:lnTo>
                    <a:pt x="12375" y="12317"/>
                  </a:lnTo>
                  <a:cubicBezTo>
                    <a:pt x="12271" y="12129"/>
                    <a:pt x="12079" y="12029"/>
                    <a:pt x="11886" y="12029"/>
                  </a:cubicBezTo>
                  <a:cubicBezTo>
                    <a:pt x="11744" y="12029"/>
                    <a:pt x="11602" y="12083"/>
                    <a:pt x="11491" y="12194"/>
                  </a:cubicBezTo>
                  <a:lnTo>
                    <a:pt x="8519" y="15172"/>
                  </a:lnTo>
                  <a:cubicBezTo>
                    <a:pt x="8388" y="15304"/>
                    <a:pt x="8330" y="15492"/>
                    <a:pt x="8365" y="15674"/>
                  </a:cubicBezTo>
                  <a:lnTo>
                    <a:pt x="8996" y="18989"/>
                  </a:lnTo>
                  <a:cubicBezTo>
                    <a:pt x="9031" y="19171"/>
                    <a:pt x="8973" y="19359"/>
                    <a:pt x="8842" y="19491"/>
                  </a:cubicBezTo>
                  <a:lnTo>
                    <a:pt x="8441" y="19893"/>
                  </a:lnTo>
                  <a:cubicBezTo>
                    <a:pt x="8330" y="20004"/>
                    <a:pt x="8187" y="20058"/>
                    <a:pt x="8046" y="20058"/>
                  </a:cubicBezTo>
                  <a:cubicBezTo>
                    <a:pt x="7852" y="20058"/>
                    <a:pt x="7661" y="19958"/>
                    <a:pt x="7556" y="19770"/>
                  </a:cubicBezTo>
                  <a:lnTo>
                    <a:pt x="5577" y="16226"/>
                  </a:lnTo>
                  <a:cubicBezTo>
                    <a:pt x="5526" y="16136"/>
                    <a:pt x="5452" y="16061"/>
                    <a:pt x="5362" y="16010"/>
                  </a:cubicBezTo>
                  <a:lnTo>
                    <a:pt x="1826" y="14027"/>
                  </a:lnTo>
                  <a:cubicBezTo>
                    <a:pt x="1502" y="13845"/>
                    <a:pt x="1441" y="13403"/>
                    <a:pt x="1703" y="13141"/>
                  </a:cubicBezTo>
                  <a:lnTo>
                    <a:pt x="2105" y="12738"/>
                  </a:lnTo>
                  <a:cubicBezTo>
                    <a:pt x="2211" y="12632"/>
                    <a:pt x="2354" y="12574"/>
                    <a:pt x="2501" y="12574"/>
                  </a:cubicBezTo>
                  <a:cubicBezTo>
                    <a:pt x="2536" y="12574"/>
                    <a:pt x="2571" y="12577"/>
                    <a:pt x="2606" y="12584"/>
                  </a:cubicBezTo>
                  <a:lnTo>
                    <a:pt x="5913" y="13216"/>
                  </a:lnTo>
                  <a:cubicBezTo>
                    <a:pt x="5948" y="13223"/>
                    <a:pt x="5983" y="13226"/>
                    <a:pt x="6018" y="13226"/>
                  </a:cubicBezTo>
                  <a:cubicBezTo>
                    <a:pt x="6165" y="13226"/>
                    <a:pt x="6308" y="13168"/>
                    <a:pt x="6414" y="13062"/>
                  </a:cubicBezTo>
                  <a:lnTo>
                    <a:pt x="9385" y="10083"/>
                  </a:lnTo>
                  <a:cubicBezTo>
                    <a:pt x="9648" y="9820"/>
                    <a:pt x="9587" y="9379"/>
                    <a:pt x="9263" y="9197"/>
                  </a:cubicBezTo>
                  <a:lnTo>
                    <a:pt x="2273" y="5278"/>
                  </a:lnTo>
                  <a:cubicBezTo>
                    <a:pt x="1949" y="5097"/>
                    <a:pt x="1888" y="4655"/>
                    <a:pt x="2150" y="4392"/>
                  </a:cubicBezTo>
                  <a:lnTo>
                    <a:pt x="3571" y="2968"/>
                  </a:lnTo>
                  <a:cubicBezTo>
                    <a:pt x="3677" y="2862"/>
                    <a:pt x="3820" y="2804"/>
                    <a:pt x="3966" y="2804"/>
                  </a:cubicBezTo>
                  <a:cubicBezTo>
                    <a:pt x="4018" y="2804"/>
                    <a:pt x="4070" y="2811"/>
                    <a:pt x="4121" y="2826"/>
                  </a:cubicBezTo>
                  <a:lnTo>
                    <a:pt x="13523" y="5528"/>
                  </a:lnTo>
                  <a:cubicBezTo>
                    <a:pt x="13574" y="5543"/>
                    <a:pt x="13625" y="5550"/>
                    <a:pt x="13677" y="5550"/>
                  </a:cubicBezTo>
                  <a:cubicBezTo>
                    <a:pt x="13823" y="5550"/>
                    <a:pt x="13966" y="5493"/>
                    <a:pt x="14073" y="5386"/>
                  </a:cubicBezTo>
                  <a:lnTo>
                    <a:pt x="17208" y="2243"/>
                  </a:lnTo>
                  <a:cubicBezTo>
                    <a:pt x="17593" y="1857"/>
                    <a:pt x="18321" y="1542"/>
                    <a:pt x="18937" y="1542"/>
                  </a:cubicBezTo>
                  <a:cubicBezTo>
                    <a:pt x="19252" y="1542"/>
                    <a:pt x="19538" y="1624"/>
                    <a:pt x="19734" y="1821"/>
                  </a:cubicBezTo>
                  <a:cubicBezTo>
                    <a:pt x="20316" y="2404"/>
                    <a:pt x="19895" y="3770"/>
                    <a:pt x="19313" y="4353"/>
                  </a:cubicBezTo>
                  <a:cubicBezTo>
                    <a:pt x="19313" y="4353"/>
                    <a:pt x="19313" y="4353"/>
                    <a:pt x="19313" y="4353"/>
                  </a:cubicBezTo>
                  <a:close/>
                  <a:moveTo>
                    <a:pt x="20822" y="731"/>
                  </a:moveTo>
                  <a:cubicBezTo>
                    <a:pt x="20557" y="465"/>
                    <a:pt x="20235" y="268"/>
                    <a:pt x="19866" y="145"/>
                  </a:cubicBezTo>
                  <a:cubicBezTo>
                    <a:pt x="19578" y="49"/>
                    <a:pt x="19266" y="0"/>
                    <a:pt x="18937" y="0"/>
                  </a:cubicBezTo>
                  <a:cubicBezTo>
                    <a:pt x="18441" y="0"/>
                    <a:pt x="17909" y="111"/>
                    <a:pt x="17399" y="322"/>
                  </a:cubicBezTo>
                  <a:cubicBezTo>
                    <a:pt x="16897" y="530"/>
                    <a:pt x="16455" y="817"/>
                    <a:pt x="16120" y="1153"/>
                  </a:cubicBezTo>
                  <a:lnTo>
                    <a:pt x="13392" y="3887"/>
                  </a:lnTo>
                  <a:lnTo>
                    <a:pt x="4545" y="1343"/>
                  </a:lnTo>
                  <a:cubicBezTo>
                    <a:pt x="4357" y="1289"/>
                    <a:pt x="4162" y="1262"/>
                    <a:pt x="3966" y="1262"/>
                  </a:cubicBezTo>
                  <a:cubicBezTo>
                    <a:pt x="3691" y="1262"/>
                    <a:pt x="3423" y="1315"/>
                    <a:pt x="3169" y="1420"/>
                  </a:cubicBezTo>
                  <a:cubicBezTo>
                    <a:pt x="2911" y="1526"/>
                    <a:pt x="2680" y="1680"/>
                    <a:pt x="2482" y="1878"/>
                  </a:cubicBezTo>
                  <a:lnTo>
                    <a:pt x="1062" y="3301"/>
                  </a:lnTo>
                  <a:cubicBezTo>
                    <a:pt x="828" y="3536"/>
                    <a:pt x="650" y="3827"/>
                    <a:pt x="549" y="4142"/>
                  </a:cubicBezTo>
                  <a:cubicBezTo>
                    <a:pt x="452" y="4442"/>
                    <a:pt x="424" y="4765"/>
                    <a:pt x="467" y="5077"/>
                  </a:cubicBezTo>
                  <a:cubicBezTo>
                    <a:pt x="511" y="5389"/>
                    <a:pt x="625" y="5693"/>
                    <a:pt x="799" y="5955"/>
                  </a:cubicBezTo>
                  <a:cubicBezTo>
                    <a:pt x="982" y="6230"/>
                    <a:pt x="1232" y="6462"/>
                    <a:pt x="1522" y="6624"/>
                  </a:cubicBezTo>
                  <a:lnTo>
                    <a:pt x="7382" y="9910"/>
                  </a:lnTo>
                  <a:lnTo>
                    <a:pt x="5692" y="11604"/>
                  </a:lnTo>
                  <a:lnTo>
                    <a:pt x="2894" y="11069"/>
                  </a:lnTo>
                  <a:cubicBezTo>
                    <a:pt x="2765" y="11044"/>
                    <a:pt x="2632" y="11031"/>
                    <a:pt x="2501" y="11031"/>
                  </a:cubicBezTo>
                  <a:cubicBezTo>
                    <a:pt x="2225" y="11031"/>
                    <a:pt x="1956" y="11085"/>
                    <a:pt x="1701" y="11190"/>
                  </a:cubicBezTo>
                  <a:cubicBezTo>
                    <a:pt x="1444" y="11296"/>
                    <a:pt x="1213" y="11450"/>
                    <a:pt x="1017" y="11647"/>
                  </a:cubicBezTo>
                  <a:lnTo>
                    <a:pt x="615" y="12050"/>
                  </a:lnTo>
                  <a:cubicBezTo>
                    <a:pt x="380" y="12285"/>
                    <a:pt x="203" y="12576"/>
                    <a:pt x="101" y="12891"/>
                  </a:cubicBezTo>
                  <a:cubicBezTo>
                    <a:pt x="5" y="13191"/>
                    <a:pt x="-23" y="13513"/>
                    <a:pt x="20" y="13826"/>
                  </a:cubicBezTo>
                  <a:cubicBezTo>
                    <a:pt x="63" y="14138"/>
                    <a:pt x="178" y="14441"/>
                    <a:pt x="352" y="14703"/>
                  </a:cubicBezTo>
                  <a:cubicBezTo>
                    <a:pt x="535" y="14979"/>
                    <a:pt x="785" y="15210"/>
                    <a:pt x="1074" y="15373"/>
                  </a:cubicBezTo>
                  <a:lnTo>
                    <a:pt x="4369" y="17221"/>
                  </a:lnTo>
                  <a:lnTo>
                    <a:pt x="6213" y="20524"/>
                  </a:lnTo>
                  <a:cubicBezTo>
                    <a:pt x="6584" y="21188"/>
                    <a:pt x="7286" y="21600"/>
                    <a:pt x="8046" y="21600"/>
                  </a:cubicBezTo>
                  <a:cubicBezTo>
                    <a:pt x="8606" y="21600"/>
                    <a:pt x="9132" y="21381"/>
                    <a:pt x="9529" y="20984"/>
                  </a:cubicBezTo>
                  <a:lnTo>
                    <a:pt x="9930" y="20581"/>
                  </a:lnTo>
                  <a:cubicBezTo>
                    <a:pt x="10422" y="20088"/>
                    <a:pt x="10638" y="19385"/>
                    <a:pt x="10508" y="18700"/>
                  </a:cubicBezTo>
                  <a:lnTo>
                    <a:pt x="9974" y="15896"/>
                  </a:lnTo>
                  <a:lnTo>
                    <a:pt x="11664" y="14201"/>
                  </a:lnTo>
                  <a:lnTo>
                    <a:pt x="14942" y="20075"/>
                  </a:lnTo>
                  <a:cubicBezTo>
                    <a:pt x="15313" y="20739"/>
                    <a:pt x="16015" y="21152"/>
                    <a:pt x="16775" y="21152"/>
                  </a:cubicBezTo>
                  <a:cubicBezTo>
                    <a:pt x="17335" y="21152"/>
                    <a:pt x="17861" y="20933"/>
                    <a:pt x="18258" y="20536"/>
                  </a:cubicBezTo>
                  <a:lnTo>
                    <a:pt x="19678" y="19113"/>
                  </a:lnTo>
                  <a:cubicBezTo>
                    <a:pt x="20217" y="18572"/>
                    <a:pt x="20422" y="17780"/>
                    <a:pt x="20211" y="17045"/>
                  </a:cubicBezTo>
                  <a:lnTo>
                    <a:pt x="17674" y="8178"/>
                  </a:lnTo>
                  <a:lnTo>
                    <a:pt x="20402" y="5443"/>
                  </a:lnTo>
                  <a:cubicBezTo>
                    <a:pt x="20900" y="4943"/>
                    <a:pt x="21298" y="4185"/>
                    <a:pt x="21464" y="3413"/>
                  </a:cubicBezTo>
                  <a:cubicBezTo>
                    <a:pt x="21559" y="2971"/>
                    <a:pt x="21577" y="2546"/>
                    <a:pt x="21517" y="2149"/>
                  </a:cubicBezTo>
                  <a:cubicBezTo>
                    <a:pt x="21432" y="1592"/>
                    <a:pt x="21192" y="1102"/>
                    <a:pt x="20822" y="731"/>
                  </a:cubicBezTo>
                  <a:cubicBezTo>
                    <a:pt x="20822" y="731"/>
                    <a:pt x="20822" y="731"/>
                    <a:pt x="20822" y="73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sz="135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FZHei-B01S" panose="02010601030101010101" pitchFamily="2" charset="-122"/>
              </a:endParaRPr>
            </a:p>
          </p:txBody>
        </p:sp>
        <p:sp>
          <p:nvSpPr>
            <p:cNvPr id="60" name="任意多边形: 形状 19"/>
            <p:cNvSpPr/>
            <p:nvPr/>
          </p:nvSpPr>
          <p:spPr>
            <a:xfrm>
              <a:off x="2948100" y="2031938"/>
              <a:ext cx="402178" cy="326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24" y="0"/>
                  </a:moveTo>
                  <a:cubicBezTo>
                    <a:pt x="912" y="0"/>
                    <a:pt x="0" y="1122"/>
                    <a:pt x="0" y="2491"/>
                  </a:cubicBezTo>
                  <a:lnTo>
                    <a:pt x="0" y="11634"/>
                  </a:lnTo>
                  <a:cubicBezTo>
                    <a:pt x="0" y="13008"/>
                    <a:pt x="912" y="14134"/>
                    <a:pt x="2024" y="14134"/>
                  </a:cubicBezTo>
                  <a:lnTo>
                    <a:pt x="2024" y="16617"/>
                  </a:lnTo>
                  <a:cubicBezTo>
                    <a:pt x="2024" y="17994"/>
                    <a:pt x="2935" y="19109"/>
                    <a:pt x="4049" y="19109"/>
                  </a:cubicBezTo>
                  <a:lnTo>
                    <a:pt x="4822" y="19109"/>
                  </a:lnTo>
                  <a:cubicBezTo>
                    <a:pt x="5125" y="20540"/>
                    <a:pt x="6166" y="21600"/>
                    <a:pt x="7423" y="21600"/>
                  </a:cubicBezTo>
                  <a:cubicBezTo>
                    <a:pt x="8673" y="21600"/>
                    <a:pt x="9726" y="20540"/>
                    <a:pt x="10030" y="19109"/>
                  </a:cubicBezTo>
                  <a:lnTo>
                    <a:pt x="13594" y="19109"/>
                  </a:lnTo>
                  <a:cubicBezTo>
                    <a:pt x="13897" y="20540"/>
                    <a:pt x="14942" y="21600"/>
                    <a:pt x="16202" y="21600"/>
                  </a:cubicBezTo>
                  <a:cubicBezTo>
                    <a:pt x="17449" y="21600"/>
                    <a:pt x="18498" y="20540"/>
                    <a:pt x="18803" y="19109"/>
                  </a:cubicBezTo>
                  <a:lnTo>
                    <a:pt x="19576" y="19109"/>
                  </a:lnTo>
                  <a:cubicBezTo>
                    <a:pt x="20692" y="19109"/>
                    <a:pt x="21600" y="17994"/>
                    <a:pt x="21600" y="16617"/>
                  </a:cubicBezTo>
                  <a:lnTo>
                    <a:pt x="21600" y="11634"/>
                  </a:lnTo>
                  <a:cubicBezTo>
                    <a:pt x="21600" y="11142"/>
                    <a:pt x="21482" y="10663"/>
                    <a:pt x="21259" y="10248"/>
                  </a:cubicBezTo>
                  <a:lnTo>
                    <a:pt x="18554" y="5265"/>
                  </a:lnTo>
                  <a:cubicBezTo>
                    <a:pt x="18182" y="4566"/>
                    <a:pt x="17557" y="4160"/>
                    <a:pt x="16876" y="4160"/>
                  </a:cubicBezTo>
                  <a:lnTo>
                    <a:pt x="14177" y="4160"/>
                  </a:lnTo>
                  <a:lnTo>
                    <a:pt x="14177" y="2491"/>
                  </a:lnTo>
                  <a:cubicBezTo>
                    <a:pt x="14177" y="1122"/>
                    <a:pt x="13265" y="0"/>
                    <a:pt x="12146" y="0"/>
                  </a:cubicBezTo>
                  <a:lnTo>
                    <a:pt x="2024" y="0"/>
                  </a:lnTo>
                  <a:close/>
                  <a:moveTo>
                    <a:pt x="2024" y="1669"/>
                  </a:moveTo>
                  <a:lnTo>
                    <a:pt x="12146" y="1669"/>
                  </a:lnTo>
                  <a:cubicBezTo>
                    <a:pt x="12524" y="1669"/>
                    <a:pt x="12821" y="2034"/>
                    <a:pt x="12821" y="2491"/>
                  </a:cubicBezTo>
                  <a:lnTo>
                    <a:pt x="12821" y="11634"/>
                  </a:lnTo>
                  <a:cubicBezTo>
                    <a:pt x="12821" y="12090"/>
                    <a:pt x="12524" y="12465"/>
                    <a:pt x="12146" y="12465"/>
                  </a:cubicBezTo>
                  <a:cubicBezTo>
                    <a:pt x="12146" y="12465"/>
                    <a:pt x="2024" y="12465"/>
                    <a:pt x="2024" y="12465"/>
                  </a:cubicBezTo>
                  <a:cubicBezTo>
                    <a:pt x="1649" y="12465"/>
                    <a:pt x="1350" y="12090"/>
                    <a:pt x="1350" y="11634"/>
                  </a:cubicBezTo>
                  <a:lnTo>
                    <a:pt x="1350" y="2491"/>
                  </a:lnTo>
                  <a:cubicBezTo>
                    <a:pt x="1350" y="2034"/>
                    <a:pt x="1649" y="1669"/>
                    <a:pt x="2024" y="1669"/>
                  </a:cubicBezTo>
                  <a:close/>
                  <a:moveTo>
                    <a:pt x="14177" y="5821"/>
                  </a:moveTo>
                  <a:lnTo>
                    <a:pt x="16876" y="5821"/>
                  </a:lnTo>
                  <a:cubicBezTo>
                    <a:pt x="17102" y="5821"/>
                    <a:pt x="17311" y="5958"/>
                    <a:pt x="17440" y="6184"/>
                  </a:cubicBezTo>
                  <a:lnTo>
                    <a:pt x="20132" y="11175"/>
                  </a:lnTo>
                  <a:cubicBezTo>
                    <a:pt x="20206" y="11307"/>
                    <a:pt x="20250" y="11475"/>
                    <a:pt x="20250" y="11634"/>
                  </a:cubicBezTo>
                  <a:cubicBezTo>
                    <a:pt x="20250" y="11634"/>
                    <a:pt x="20250" y="16617"/>
                    <a:pt x="20250" y="16617"/>
                  </a:cubicBezTo>
                  <a:cubicBezTo>
                    <a:pt x="20250" y="17074"/>
                    <a:pt x="19946" y="17448"/>
                    <a:pt x="19576" y="17448"/>
                  </a:cubicBezTo>
                  <a:lnTo>
                    <a:pt x="18803" y="17448"/>
                  </a:lnTo>
                  <a:cubicBezTo>
                    <a:pt x="18498" y="16016"/>
                    <a:pt x="17455" y="14956"/>
                    <a:pt x="16202" y="14956"/>
                  </a:cubicBezTo>
                  <a:cubicBezTo>
                    <a:pt x="14942" y="14956"/>
                    <a:pt x="13897" y="16016"/>
                    <a:pt x="13594" y="17448"/>
                  </a:cubicBezTo>
                  <a:lnTo>
                    <a:pt x="10030" y="17448"/>
                  </a:lnTo>
                  <a:cubicBezTo>
                    <a:pt x="9729" y="16016"/>
                    <a:pt x="8678" y="14956"/>
                    <a:pt x="7423" y="14956"/>
                  </a:cubicBezTo>
                  <a:cubicBezTo>
                    <a:pt x="6166" y="14956"/>
                    <a:pt x="5125" y="16016"/>
                    <a:pt x="4822" y="17448"/>
                  </a:cubicBezTo>
                  <a:lnTo>
                    <a:pt x="4049" y="17448"/>
                  </a:lnTo>
                  <a:cubicBezTo>
                    <a:pt x="3676" y="17448"/>
                    <a:pt x="3374" y="17074"/>
                    <a:pt x="3374" y="16617"/>
                  </a:cubicBezTo>
                  <a:lnTo>
                    <a:pt x="3374" y="14134"/>
                  </a:lnTo>
                  <a:lnTo>
                    <a:pt x="12146" y="14134"/>
                  </a:lnTo>
                  <a:cubicBezTo>
                    <a:pt x="13265" y="14134"/>
                    <a:pt x="14177" y="13008"/>
                    <a:pt x="14177" y="11634"/>
                  </a:cubicBezTo>
                  <a:lnTo>
                    <a:pt x="14177" y="5821"/>
                  </a:lnTo>
                  <a:close/>
                  <a:moveTo>
                    <a:pt x="15553" y="6450"/>
                  </a:moveTo>
                  <a:cubicBezTo>
                    <a:pt x="15182" y="6450"/>
                    <a:pt x="14885" y="6824"/>
                    <a:pt x="14885" y="7281"/>
                  </a:cubicBezTo>
                  <a:lnTo>
                    <a:pt x="14885" y="12263"/>
                  </a:lnTo>
                  <a:cubicBezTo>
                    <a:pt x="14885" y="12721"/>
                    <a:pt x="15182" y="13102"/>
                    <a:pt x="15553" y="13102"/>
                  </a:cubicBezTo>
                  <a:lnTo>
                    <a:pt x="18259" y="13102"/>
                  </a:lnTo>
                  <a:cubicBezTo>
                    <a:pt x="18629" y="13102"/>
                    <a:pt x="18934" y="12721"/>
                    <a:pt x="18934" y="12263"/>
                  </a:cubicBezTo>
                  <a:lnTo>
                    <a:pt x="18934" y="11022"/>
                  </a:lnTo>
                  <a:cubicBezTo>
                    <a:pt x="18934" y="10857"/>
                    <a:pt x="18888" y="10694"/>
                    <a:pt x="18816" y="10554"/>
                  </a:cubicBezTo>
                  <a:cubicBezTo>
                    <a:pt x="18816" y="10554"/>
                    <a:pt x="16798" y="6829"/>
                    <a:pt x="16798" y="6829"/>
                  </a:cubicBezTo>
                  <a:cubicBezTo>
                    <a:pt x="16673" y="6592"/>
                    <a:pt x="16460" y="6450"/>
                    <a:pt x="16234" y="6450"/>
                  </a:cubicBezTo>
                  <a:lnTo>
                    <a:pt x="15553" y="6450"/>
                  </a:lnTo>
                  <a:close/>
                  <a:moveTo>
                    <a:pt x="15553" y="7281"/>
                  </a:moveTo>
                  <a:lnTo>
                    <a:pt x="16234" y="7281"/>
                  </a:lnTo>
                  <a:lnTo>
                    <a:pt x="18259" y="11022"/>
                  </a:lnTo>
                  <a:cubicBezTo>
                    <a:pt x="18259" y="11022"/>
                    <a:pt x="18259" y="12263"/>
                    <a:pt x="18259" y="12263"/>
                  </a:cubicBezTo>
                  <a:lnTo>
                    <a:pt x="15553" y="12263"/>
                  </a:lnTo>
                  <a:lnTo>
                    <a:pt x="15553" y="7281"/>
                  </a:lnTo>
                  <a:close/>
                  <a:moveTo>
                    <a:pt x="7423" y="16617"/>
                  </a:moveTo>
                  <a:cubicBezTo>
                    <a:pt x="8167" y="16617"/>
                    <a:pt x="8772" y="17365"/>
                    <a:pt x="8772" y="18278"/>
                  </a:cubicBezTo>
                  <a:cubicBezTo>
                    <a:pt x="8772" y="19191"/>
                    <a:pt x="8167" y="19939"/>
                    <a:pt x="7423" y="19939"/>
                  </a:cubicBezTo>
                  <a:cubicBezTo>
                    <a:pt x="6677" y="19939"/>
                    <a:pt x="6073" y="19191"/>
                    <a:pt x="6073" y="18278"/>
                  </a:cubicBezTo>
                  <a:cubicBezTo>
                    <a:pt x="6073" y="17365"/>
                    <a:pt x="6677" y="16617"/>
                    <a:pt x="7423" y="16617"/>
                  </a:cubicBezTo>
                  <a:close/>
                  <a:moveTo>
                    <a:pt x="16202" y="16617"/>
                  </a:moveTo>
                  <a:cubicBezTo>
                    <a:pt x="16943" y="16617"/>
                    <a:pt x="17551" y="17365"/>
                    <a:pt x="17551" y="18278"/>
                  </a:cubicBezTo>
                  <a:cubicBezTo>
                    <a:pt x="17551" y="19191"/>
                    <a:pt x="16943" y="19939"/>
                    <a:pt x="16202" y="19939"/>
                  </a:cubicBezTo>
                  <a:cubicBezTo>
                    <a:pt x="15454" y="19939"/>
                    <a:pt x="14852" y="19191"/>
                    <a:pt x="14852" y="18278"/>
                  </a:cubicBezTo>
                  <a:cubicBezTo>
                    <a:pt x="14852" y="17365"/>
                    <a:pt x="15454" y="16617"/>
                    <a:pt x="16202" y="16617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sz="135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FZHei-B01S" panose="02010601030101010101" pitchFamily="2" charset="-122"/>
              </a:endParaRPr>
            </a:p>
          </p:txBody>
        </p:sp>
        <p:sp>
          <p:nvSpPr>
            <p:cNvPr id="61" name="任意多边形: 形状 20"/>
            <p:cNvSpPr/>
            <p:nvPr/>
          </p:nvSpPr>
          <p:spPr>
            <a:xfrm>
              <a:off x="4376380" y="4441928"/>
              <a:ext cx="348020" cy="441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03" y="6729"/>
                  </a:moveTo>
                  <a:cubicBezTo>
                    <a:pt x="17891" y="6790"/>
                    <a:pt x="17842" y="6883"/>
                    <a:pt x="17842" y="6994"/>
                  </a:cubicBezTo>
                  <a:cubicBezTo>
                    <a:pt x="17842" y="7080"/>
                    <a:pt x="17901" y="7139"/>
                    <a:pt x="18015" y="7191"/>
                  </a:cubicBezTo>
                  <a:cubicBezTo>
                    <a:pt x="18122" y="7230"/>
                    <a:pt x="18344" y="7284"/>
                    <a:pt x="18697" y="7352"/>
                  </a:cubicBezTo>
                  <a:cubicBezTo>
                    <a:pt x="19207" y="7434"/>
                    <a:pt x="19552" y="7540"/>
                    <a:pt x="19715" y="7661"/>
                  </a:cubicBezTo>
                  <a:cubicBezTo>
                    <a:pt x="19899" y="7775"/>
                    <a:pt x="19976" y="7963"/>
                    <a:pt x="19976" y="8220"/>
                  </a:cubicBezTo>
                  <a:cubicBezTo>
                    <a:pt x="19976" y="8479"/>
                    <a:pt x="19851" y="8684"/>
                    <a:pt x="19591" y="8842"/>
                  </a:cubicBezTo>
                  <a:cubicBezTo>
                    <a:pt x="19332" y="8993"/>
                    <a:pt x="18985" y="9069"/>
                    <a:pt x="18546" y="9069"/>
                  </a:cubicBezTo>
                  <a:cubicBezTo>
                    <a:pt x="18091" y="9069"/>
                    <a:pt x="17748" y="8987"/>
                    <a:pt x="17505" y="8826"/>
                  </a:cubicBezTo>
                  <a:cubicBezTo>
                    <a:pt x="17256" y="8660"/>
                    <a:pt x="17122" y="8433"/>
                    <a:pt x="17105" y="8130"/>
                  </a:cubicBezTo>
                  <a:lnTo>
                    <a:pt x="17814" y="8130"/>
                  </a:lnTo>
                  <a:cubicBezTo>
                    <a:pt x="17814" y="8283"/>
                    <a:pt x="17879" y="8395"/>
                    <a:pt x="18015" y="8471"/>
                  </a:cubicBezTo>
                  <a:cubicBezTo>
                    <a:pt x="18132" y="8553"/>
                    <a:pt x="18312" y="8592"/>
                    <a:pt x="18546" y="8592"/>
                  </a:cubicBezTo>
                  <a:cubicBezTo>
                    <a:pt x="18773" y="8592"/>
                    <a:pt x="18957" y="8562"/>
                    <a:pt x="19091" y="8501"/>
                  </a:cubicBezTo>
                  <a:cubicBezTo>
                    <a:pt x="19217" y="8442"/>
                    <a:pt x="19283" y="8356"/>
                    <a:pt x="19283" y="8253"/>
                  </a:cubicBezTo>
                  <a:cubicBezTo>
                    <a:pt x="19283" y="8152"/>
                    <a:pt x="19234" y="8078"/>
                    <a:pt x="19148" y="8024"/>
                  </a:cubicBezTo>
                  <a:cubicBezTo>
                    <a:pt x="19054" y="7973"/>
                    <a:pt x="18860" y="7926"/>
                    <a:pt x="18555" y="7874"/>
                  </a:cubicBezTo>
                  <a:cubicBezTo>
                    <a:pt x="18003" y="7775"/>
                    <a:pt x="17623" y="7669"/>
                    <a:pt x="17440" y="7554"/>
                  </a:cubicBezTo>
                  <a:cubicBezTo>
                    <a:pt x="17256" y="7442"/>
                    <a:pt x="17161" y="7268"/>
                    <a:pt x="17161" y="7024"/>
                  </a:cubicBezTo>
                  <a:cubicBezTo>
                    <a:pt x="17161" y="6759"/>
                    <a:pt x="17278" y="6550"/>
                    <a:pt x="17527" y="6388"/>
                  </a:cubicBezTo>
                  <a:cubicBezTo>
                    <a:pt x="17776" y="6230"/>
                    <a:pt x="18103" y="6154"/>
                    <a:pt x="18524" y="6154"/>
                  </a:cubicBezTo>
                  <a:cubicBezTo>
                    <a:pt x="18919" y="6154"/>
                    <a:pt x="19234" y="6230"/>
                    <a:pt x="19487" y="6397"/>
                  </a:cubicBezTo>
                  <a:cubicBezTo>
                    <a:pt x="19737" y="6563"/>
                    <a:pt x="19868" y="6785"/>
                    <a:pt x="19899" y="7063"/>
                  </a:cubicBezTo>
                  <a:lnTo>
                    <a:pt x="19179" y="7063"/>
                  </a:lnTo>
                  <a:cubicBezTo>
                    <a:pt x="19169" y="6926"/>
                    <a:pt x="19091" y="6820"/>
                    <a:pt x="18967" y="6747"/>
                  </a:cubicBezTo>
                  <a:cubicBezTo>
                    <a:pt x="18832" y="6670"/>
                    <a:pt x="18648" y="6631"/>
                    <a:pt x="18437" y="6631"/>
                  </a:cubicBezTo>
                  <a:cubicBezTo>
                    <a:pt x="18257" y="6631"/>
                    <a:pt x="18103" y="6661"/>
                    <a:pt x="18003" y="6729"/>
                  </a:cubicBezTo>
                  <a:cubicBezTo>
                    <a:pt x="18003" y="6729"/>
                    <a:pt x="18003" y="6729"/>
                    <a:pt x="18003" y="6729"/>
                  </a:cubicBezTo>
                  <a:close/>
                  <a:moveTo>
                    <a:pt x="15761" y="7344"/>
                  </a:moveTo>
                  <a:cubicBezTo>
                    <a:pt x="15665" y="7405"/>
                    <a:pt x="15528" y="7434"/>
                    <a:pt x="15338" y="7434"/>
                  </a:cubicBezTo>
                  <a:lnTo>
                    <a:pt x="14490" y="7434"/>
                  </a:lnTo>
                  <a:lnTo>
                    <a:pt x="14490" y="6707"/>
                  </a:lnTo>
                  <a:lnTo>
                    <a:pt x="15366" y="6707"/>
                  </a:lnTo>
                  <a:cubicBezTo>
                    <a:pt x="15549" y="6707"/>
                    <a:pt x="15675" y="6738"/>
                    <a:pt x="15768" y="6798"/>
                  </a:cubicBezTo>
                  <a:cubicBezTo>
                    <a:pt x="15865" y="6857"/>
                    <a:pt x="15902" y="6950"/>
                    <a:pt x="15902" y="7070"/>
                  </a:cubicBezTo>
                  <a:cubicBezTo>
                    <a:pt x="15902" y="7191"/>
                    <a:pt x="15855" y="7284"/>
                    <a:pt x="15761" y="7344"/>
                  </a:cubicBezTo>
                  <a:cubicBezTo>
                    <a:pt x="15761" y="7344"/>
                    <a:pt x="15761" y="7344"/>
                    <a:pt x="15761" y="7344"/>
                  </a:cubicBezTo>
                  <a:close/>
                  <a:moveTo>
                    <a:pt x="16633" y="6994"/>
                  </a:moveTo>
                  <a:cubicBezTo>
                    <a:pt x="16633" y="6769"/>
                    <a:pt x="16526" y="6579"/>
                    <a:pt x="16326" y="6435"/>
                  </a:cubicBezTo>
                  <a:cubicBezTo>
                    <a:pt x="16124" y="6299"/>
                    <a:pt x="15855" y="6230"/>
                    <a:pt x="15518" y="6230"/>
                  </a:cubicBezTo>
                  <a:lnTo>
                    <a:pt x="13751" y="6230"/>
                  </a:lnTo>
                  <a:lnTo>
                    <a:pt x="13751" y="8993"/>
                  </a:lnTo>
                  <a:lnTo>
                    <a:pt x="14490" y="8993"/>
                  </a:lnTo>
                  <a:lnTo>
                    <a:pt x="14490" y="7904"/>
                  </a:lnTo>
                  <a:lnTo>
                    <a:pt x="15210" y="7904"/>
                  </a:lnTo>
                  <a:cubicBezTo>
                    <a:pt x="15432" y="7904"/>
                    <a:pt x="15577" y="7926"/>
                    <a:pt x="15665" y="7980"/>
                  </a:cubicBezTo>
                  <a:cubicBezTo>
                    <a:pt x="15761" y="8032"/>
                    <a:pt x="15800" y="8122"/>
                    <a:pt x="15800" y="8245"/>
                  </a:cubicBezTo>
                  <a:lnTo>
                    <a:pt x="15806" y="8494"/>
                  </a:lnTo>
                  <a:cubicBezTo>
                    <a:pt x="15806" y="8609"/>
                    <a:pt x="15815" y="8706"/>
                    <a:pt x="15837" y="8805"/>
                  </a:cubicBezTo>
                  <a:cubicBezTo>
                    <a:pt x="15855" y="8895"/>
                    <a:pt x="15865" y="8963"/>
                    <a:pt x="15886" y="8987"/>
                  </a:cubicBezTo>
                  <a:lnTo>
                    <a:pt x="16692" y="8987"/>
                  </a:lnTo>
                  <a:lnTo>
                    <a:pt x="16692" y="8919"/>
                  </a:lnTo>
                  <a:cubicBezTo>
                    <a:pt x="16633" y="8895"/>
                    <a:pt x="16585" y="8864"/>
                    <a:pt x="16575" y="8826"/>
                  </a:cubicBezTo>
                  <a:cubicBezTo>
                    <a:pt x="16547" y="8788"/>
                    <a:pt x="16538" y="8720"/>
                    <a:pt x="16526" y="8638"/>
                  </a:cubicBezTo>
                  <a:lnTo>
                    <a:pt x="16519" y="8184"/>
                  </a:lnTo>
                  <a:cubicBezTo>
                    <a:pt x="16508" y="7963"/>
                    <a:pt x="16401" y="7805"/>
                    <a:pt x="16202" y="7707"/>
                  </a:cubicBezTo>
                  <a:cubicBezTo>
                    <a:pt x="16174" y="7691"/>
                    <a:pt x="16135" y="7685"/>
                    <a:pt x="16086" y="7661"/>
                  </a:cubicBezTo>
                  <a:cubicBezTo>
                    <a:pt x="16163" y="7639"/>
                    <a:pt x="16230" y="7609"/>
                    <a:pt x="16298" y="7579"/>
                  </a:cubicBezTo>
                  <a:cubicBezTo>
                    <a:pt x="16519" y="7456"/>
                    <a:pt x="16633" y="7260"/>
                    <a:pt x="16633" y="6994"/>
                  </a:cubicBezTo>
                  <a:cubicBezTo>
                    <a:pt x="16633" y="6994"/>
                    <a:pt x="16633" y="6994"/>
                    <a:pt x="16633" y="6994"/>
                  </a:cubicBezTo>
                  <a:close/>
                  <a:moveTo>
                    <a:pt x="12311" y="8993"/>
                  </a:moveTo>
                  <a:lnTo>
                    <a:pt x="12311" y="7737"/>
                  </a:lnTo>
                  <a:lnTo>
                    <a:pt x="10936" y="7737"/>
                  </a:lnTo>
                  <a:lnTo>
                    <a:pt x="10936" y="8993"/>
                  </a:lnTo>
                  <a:lnTo>
                    <a:pt x="10200" y="8993"/>
                  </a:lnTo>
                  <a:lnTo>
                    <a:pt x="10200" y="6230"/>
                  </a:lnTo>
                  <a:lnTo>
                    <a:pt x="10936" y="6230"/>
                  </a:lnTo>
                  <a:lnTo>
                    <a:pt x="10936" y="7268"/>
                  </a:lnTo>
                  <a:lnTo>
                    <a:pt x="12311" y="7268"/>
                  </a:lnTo>
                  <a:lnTo>
                    <a:pt x="12311" y="6230"/>
                  </a:lnTo>
                  <a:lnTo>
                    <a:pt x="13033" y="6230"/>
                  </a:lnTo>
                  <a:lnTo>
                    <a:pt x="13033" y="8993"/>
                  </a:lnTo>
                  <a:cubicBezTo>
                    <a:pt x="13033" y="8993"/>
                    <a:pt x="12311" y="8993"/>
                    <a:pt x="12311" y="8993"/>
                  </a:cubicBezTo>
                  <a:close/>
                  <a:moveTo>
                    <a:pt x="16086" y="3348"/>
                  </a:moveTo>
                  <a:lnTo>
                    <a:pt x="16135" y="3271"/>
                  </a:lnTo>
                  <a:lnTo>
                    <a:pt x="17787" y="1111"/>
                  </a:lnTo>
                  <a:lnTo>
                    <a:pt x="17787" y="3348"/>
                  </a:lnTo>
                  <a:cubicBezTo>
                    <a:pt x="17787" y="3348"/>
                    <a:pt x="16086" y="3348"/>
                    <a:pt x="16086" y="3348"/>
                  </a:cubicBezTo>
                  <a:close/>
                  <a:moveTo>
                    <a:pt x="17787" y="5367"/>
                  </a:moveTo>
                  <a:lnTo>
                    <a:pt x="19104" y="5367"/>
                  </a:lnTo>
                  <a:lnTo>
                    <a:pt x="19104" y="4180"/>
                  </a:lnTo>
                  <a:lnTo>
                    <a:pt x="19868" y="4180"/>
                  </a:lnTo>
                  <a:lnTo>
                    <a:pt x="19868" y="3348"/>
                  </a:lnTo>
                  <a:lnTo>
                    <a:pt x="19104" y="3348"/>
                  </a:lnTo>
                  <a:lnTo>
                    <a:pt x="19104" y="0"/>
                  </a:lnTo>
                  <a:lnTo>
                    <a:pt x="17613" y="0"/>
                  </a:lnTo>
                  <a:lnTo>
                    <a:pt x="15106" y="3271"/>
                  </a:lnTo>
                  <a:lnTo>
                    <a:pt x="15106" y="4180"/>
                  </a:lnTo>
                  <a:lnTo>
                    <a:pt x="17787" y="4180"/>
                  </a:lnTo>
                  <a:cubicBezTo>
                    <a:pt x="17787" y="4180"/>
                    <a:pt x="17787" y="5367"/>
                    <a:pt x="17787" y="5367"/>
                  </a:cubicBezTo>
                  <a:close/>
                  <a:moveTo>
                    <a:pt x="14415" y="5367"/>
                  </a:moveTo>
                  <a:lnTo>
                    <a:pt x="9776" y="5367"/>
                  </a:lnTo>
                  <a:lnTo>
                    <a:pt x="9776" y="5360"/>
                  </a:lnTo>
                  <a:cubicBezTo>
                    <a:pt x="9776" y="4876"/>
                    <a:pt x="9929" y="4451"/>
                    <a:pt x="10247" y="4095"/>
                  </a:cubicBezTo>
                  <a:cubicBezTo>
                    <a:pt x="10563" y="3746"/>
                    <a:pt x="11159" y="3340"/>
                    <a:pt x="12024" y="2853"/>
                  </a:cubicBezTo>
                  <a:cubicBezTo>
                    <a:pt x="12410" y="2643"/>
                    <a:pt x="12676" y="2443"/>
                    <a:pt x="12841" y="2271"/>
                  </a:cubicBezTo>
                  <a:cubicBezTo>
                    <a:pt x="13003" y="2089"/>
                    <a:pt x="13081" y="1892"/>
                    <a:pt x="13081" y="1674"/>
                  </a:cubicBezTo>
                  <a:cubicBezTo>
                    <a:pt x="13081" y="1440"/>
                    <a:pt x="12995" y="1243"/>
                    <a:pt x="12820" y="1106"/>
                  </a:cubicBezTo>
                  <a:cubicBezTo>
                    <a:pt x="12648" y="954"/>
                    <a:pt x="12416" y="885"/>
                    <a:pt x="12121" y="885"/>
                  </a:cubicBezTo>
                  <a:cubicBezTo>
                    <a:pt x="11824" y="885"/>
                    <a:pt x="11581" y="976"/>
                    <a:pt x="11419" y="1158"/>
                  </a:cubicBezTo>
                  <a:cubicBezTo>
                    <a:pt x="11235" y="1342"/>
                    <a:pt x="11159" y="1590"/>
                    <a:pt x="11169" y="1892"/>
                  </a:cubicBezTo>
                  <a:lnTo>
                    <a:pt x="9863" y="1892"/>
                  </a:lnTo>
                  <a:cubicBezTo>
                    <a:pt x="9842" y="1317"/>
                    <a:pt x="10038" y="855"/>
                    <a:pt x="10449" y="514"/>
                  </a:cubicBezTo>
                  <a:cubicBezTo>
                    <a:pt x="10851" y="175"/>
                    <a:pt x="11419" y="0"/>
                    <a:pt x="12139" y="0"/>
                  </a:cubicBezTo>
                  <a:cubicBezTo>
                    <a:pt x="12801" y="0"/>
                    <a:pt x="13348" y="159"/>
                    <a:pt x="13779" y="470"/>
                  </a:cubicBezTo>
                  <a:cubicBezTo>
                    <a:pt x="14194" y="786"/>
                    <a:pt x="14415" y="1188"/>
                    <a:pt x="14415" y="1679"/>
                  </a:cubicBezTo>
                  <a:cubicBezTo>
                    <a:pt x="14415" y="2089"/>
                    <a:pt x="14290" y="2430"/>
                    <a:pt x="14051" y="2695"/>
                  </a:cubicBezTo>
                  <a:cubicBezTo>
                    <a:pt x="13810" y="2960"/>
                    <a:pt x="13358" y="3263"/>
                    <a:pt x="12697" y="3595"/>
                  </a:cubicBezTo>
                  <a:cubicBezTo>
                    <a:pt x="12080" y="3907"/>
                    <a:pt x="11668" y="4180"/>
                    <a:pt x="11438" y="4429"/>
                  </a:cubicBezTo>
                  <a:lnTo>
                    <a:pt x="11438" y="4437"/>
                  </a:lnTo>
                  <a:lnTo>
                    <a:pt x="14415" y="4437"/>
                  </a:lnTo>
                  <a:cubicBezTo>
                    <a:pt x="14415" y="4437"/>
                    <a:pt x="14415" y="5367"/>
                    <a:pt x="14415" y="5367"/>
                  </a:cubicBezTo>
                  <a:close/>
                  <a:moveTo>
                    <a:pt x="11045" y="20298"/>
                  </a:moveTo>
                  <a:cubicBezTo>
                    <a:pt x="11045" y="21008"/>
                    <a:pt x="10314" y="21600"/>
                    <a:pt x="9403" y="21600"/>
                  </a:cubicBezTo>
                  <a:cubicBezTo>
                    <a:pt x="8489" y="21600"/>
                    <a:pt x="7750" y="21008"/>
                    <a:pt x="7750" y="20298"/>
                  </a:cubicBezTo>
                  <a:cubicBezTo>
                    <a:pt x="7750" y="19577"/>
                    <a:pt x="8489" y="18995"/>
                    <a:pt x="9403" y="18995"/>
                  </a:cubicBezTo>
                  <a:cubicBezTo>
                    <a:pt x="10314" y="18995"/>
                    <a:pt x="11045" y="19577"/>
                    <a:pt x="11045" y="20298"/>
                  </a:cubicBezTo>
                  <a:cubicBezTo>
                    <a:pt x="11045" y="20298"/>
                    <a:pt x="11045" y="20298"/>
                    <a:pt x="11045" y="20298"/>
                  </a:cubicBezTo>
                  <a:close/>
                  <a:moveTo>
                    <a:pt x="5175" y="20298"/>
                  </a:moveTo>
                  <a:cubicBezTo>
                    <a:pt x="5175" y="21008"/>
                    <a:pt x="4448" y="21600"/>
                    <a:pt x="3541" y="21600"/>
                  </a:cubicBezTo>
                  <a:cubicBezTo>
                    <a:pt x="2625" y="21600"/>
                    <a:pt x="1882" y="21008"/>
                    <a:pt x="1882" y="20298"/>
                  </a:cubicBezTo>
                  <a:cubicBezTo>
                    <a:pt x="1882" y="19577"/>
                    <a:pt x="2625" y="18995"/>
                    <a:pt x="3541" y="18995"/>
                  </a:cubicBezTo>
                  <a:cubicBezTo>
                    <a:pt x="4448" y="18995"/>
                    <a:pt x="5175" y="19577"/>
                    <a:pt x="5175" y="20298"/>
                  </a:cubicBezTo>
                  <a:cubicBezTo>
                    <a:pt x="5175" y="20298"/>
                    <a:pt x="5175" y="20298"/>
                    <a:pt x="5175" y="20298"/>
                  </a:cubicBezTo>
                  <a:close/>
                  <a:moveTo>
                    <a:pt x="21600" y="12006"/>
                  </a:moveTo>
                  <a:cubicBezTo>
                    <a:pt x="21600" y="12259"/>
                    <a:pt x="21339" y="12460"/>
                    <a:pt x="21021" y="12460"/>
                  </a:cubicBezTo>
                  <a:lnTo>
                    <a:pt x="16990" y="12460"/>
                  </a:lnTo>
                  <a:lnTo>
                    <a:pt x="13714" y="18359"/>
                  </a:lnTo>
                  <a:cubicBezTo>
                    <a:pt x="13627" y="18526"/>
                    <a:pt x="13417" y="18624"/>
                    <a:pt x="13184" y="18624"/>
                  </a:cubicBezTo>
                  <a:lnTo>
                    <a:pt x="847" y="18624"/>
                  </a:lnTo>
                  <a:cubicBezTo>
                    <a:pt x="523" y="18624"/>
                    <a:pt x="264" y="18428"/>
                    <a:pt x="264" y="18177"/>
                  </a:cubicBezTo>
                  <a:cubicBezTo>
                    <a:pt x="264" y="17928"/>
                    <a:pt x="523" y="17723"/>
                    <a:pt x="847" y="17723"/>
                  </a:cubicBezTo>
                  <a:lnTo>
                    <a:pt x="12810" y="17723"/>
                  </a:lnTo>
                  <a:lnTo>
                    <a:pt x="16086" y="11824"/>
                  </a:lnTo>
                  <a:cubicBezTo>
                    <a:pt x="16174" y="11657"/>
                    <a:pt x="16384" y="11554"/>
                    <a:pt x="16613" y="11554"/>
                  </a:cubicBezTo>
                  <a:lnTo>
                    <a:pt x="21021" y="11554"/>
                  </a:lnTo>
                  <a:cubicBezTo>
                    <a:pt x="21339" y="11554"/>
                    <a:pt x="21600" y="11758"/>
                    <a:pt x="21600" y="12006"/>
                  </a:cubicBezTo>
                  <a:cubicBezTo>
                    <a:pt x="21600" y="12006"/>
                    <a:pt x="21600" y="12006"/>
                    <a:pt x="21600" y="12006"/>
                  </a:cubicBezTo>
                  <a:close/>
                  <a:moveTo>
                    <a:pt x="3650" y="4466"/>
                  </a:moveTo>
                  <a:cubicBezTo>
                    <a:pt x="5034" y="4466"/>
                    <a:pt x="6147" y="5345"/>
                    <a:pt x="6147" y="6435"/>
                  </a:cubicBezTo>
                  <a:lnTo>
                    <a:pt x="6147" y="9675"/>
                  </a:lnTo>
                  <a:lnTo>
                    <a:pt x="1158" y="9675"/>
                  </a:lnTo>
                  <a:lnTo>
                    <a:pt x="1158" y="6435"/>
                  </a:lnTo>
                  <a:cubicBezTo>
                    <a:pt x="1158" y="5345"/>
                    <a:pt x="2273" y="4466"/>
                    <a:pt x="3650" y="4466"/>
                  </a:cubicBezTo>
                  <a:cubicBezTo>
                    <a:pt x="3650" y="4466"/>
                    <a:pt x="3650" y="4466"/>
                    <a:pt x="3650" y="4466"/>
                  </a:cubicBezTo>
                  <a:close/>
                  <a:moveTo>
                    <a:pt x="10936" y="11113"/>
                  </a:moveTo>
                  <a:lnTo>
                    <a:pt x="5982" y="15080"/>
                  </a:lnTo>
                  <a:cubicBezTo>
                    <a:pt x="4963" y="13984"/>
                    <a:pt x="5059" y="12430"/>
                    <a:pt x="6310" y="11431"/>
                  </a:cubicBezTo>
                  <a:cubicBezTo>
                    <a:pt x="6992" y="10888"/>
                    <a:pt x="7903" y="10585"/>
                    <a:pt x="8872" y="10585"/>
                  </a:cubicBezTo>
                  <a:cubicBezTo>
                    <a:pt x="9620" y="10590"/>
                    <a:pt x="10341" y="10772"/>
                    <a:pt x="10936" y="11113"/>
                  </a:cubicBezTo>
                  <a:cubicBezTo>
                    <a:pt x="10936" y="11113"/>
                    <a:pt x="10936" y="11113"/>
                    <a:pt x="10936" y="11113"/>
                  </a:cubicBezTo>
                  <a:close/>
                  <a:moveTo>
                    <a:pt x="11438" y="15405"/>
                  </a:moveTo>
                  <a:cubicBezTo>
                    <a:pt x="10228" y="16366"/>
                    <a:pt x="8201" y="16481"/>
                    <a:pt x="6809" y="15716"/>
                  </a:cubicBezTo>
                  <a:lnTo>
                    <a:pt x="11765" y="11750"/>
                  </a:lnTo>
                  <a:cubicBezTo>
                    <a:pt x="12784" y="12856"/>
                    <a:pt x="12685" y="14398"/>
                    <a:pt x="11438" y="15405"/>
                  </a:cubicBezTo>
                  <a:cubicBezTo>
                    <a:pt x="11438" y="15405"/>
                    <a:pt x="11438" y="15405"/>
                    <a:pt x="11438" y="15405"/>
                  </a:cubicBezTo>
                  <a:close/>
                  <a:moveTo>
                    <a:pt x="1158" y="14082"/>
                  </a:moveTo>
                  <a:lnTo>
                    <a:pt x="1158" y="10585"/>
                  </a:lnTo>
                  <a:lnTo>
                    <a:pt x="5811" y="10585"/>
                  </a:lnTo>
                  <a:cubicBezTo>
                    <a:pt x="5704" y="10652"/>
                    <a:pt x="5590" y="10720"/>
                    <a:pt x="5493" y="10794"/>
                  </a:cubicBezTo>
                  <a:cubicBezTo>
                    <a:pt x="3821" y="12135"/>
                    <a:pt x="3713" y="14218"/>
                    <a:pt x="5109" y="15670"/>
                  </a:cubicBezTo>
                  <a:cubicBezTo>
                    <a:pt x="4686" y="15913"/>
                    <a:pt x="4187" y="16050"/>
                    <a:pt x="3650" y="16050"/>
                  </a:cubicBezTo>
                  <a:cubicBezTo>
                    <a:pt x="2273" y="16050"/>
                    <a:pt x="1158" y="15170"/>
                    <a:pt x="1158" y="14082"/>
                  </a:cubicBezTo>
                  <a:cubicBezTo>
                    <a:pt x="1158" y="14082"/>
                    <a:pt x="1158" y="14082"/>
                    <a:pt x="1158" y="14082"/>
                  </a:cubicBezTo>
                  <a:close/>
                  <a:moveTo>
                    <a:pt x="3650" y="16958"/>
                  </a:moveTo>
                  <a:cubicBezTo>
                    <a:pt x="4485" y="16958"/>
                    <a:pt x="5271" y="16732"/>
                    <a:pt x="5916" y="16323"/>
                  </a:cubicBezTo>
                  <a:cubicBezTo>
                    <a:pt x="6761" y="16852"/>
                    <a:pt x="7778" y="17155"/>
                    <a:pt x="8872" y="17155"/>
                  </a:cubicBezTo>
                  <a:cubicBezTo>
                    <a:pt x="10151" y="17155"/>
                    <a:pt x="11360" y="16761"/>
                    <a:pt x="12252" y="16041"/>
                  </a:cubicBezTo>
                  <a:cubicBezTo>
                    <a:pt x="14088" y="14573"/>
                    <a:pt x="14067" y="12195"/>
                    <a:pt x="12204" y="10750"/>
                  </a:cubicBezTo>
                  <a:cubicBezTo>
                    <a:pt x="11304" y="10059"/>
                    <a:pt x="10123" y="9675"/>
                    <a:pt x="8872" y="9675"/>
                  </a:cubicBezTo>
                  <a:cubicBezTo>
                    <a:pt x="8326" y="9675"/>
                    <a:pt x="7799" y="9764"/>
                    <a:pt x="7297" y="9902"/>
                  </a:cubicBezTo>
                  <a:lnTo>
                    <a:pt x="7297" y="6435"/>
                  </a:lnTo>
                  <a:cubicBezTo>
                    <a:pt x="7297" y="4846"/>
                    <a:pt x="5667" y="3557"/>
                    <a:pt x="3650" y="3557"/>
                  </a:cubicBezTo>
                  <a:cubicBezTo>
                    <a:pt x="1639" y="3557"/>
                    <a:pt x="0" y="4846"/>
                    <a:pt x="0" y="6435"/>
                  </a:cubicBezTo>
                  <a:lnTo>
                    <a:pt x="0" y="14082"/>
                  </a:lnTo>
                  <a:cubicBezTo>
                    <a:pt x="0" y="15670"/>
                    <a:pt x="1639" y="16958"/>
                    <a:pt x="3650" y="16958"/>
                  </a:cubicBezTo>
                  <a:cubicBezTo>
                    <a:pt x="3650" y="16958"/>
                    <a:pt x="3650" y="16958"/>
                    <a:pt x="3650" y="1695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sz="135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FZHei-B01S" panose="02010601030101010101" pitchFamily="2" charset="-122"/>
              </a:endParaRPr>
            </a:p>
          </p:txBody>
        </p:sp>
        <p:sp>
          <p:nvSpPr>
            <p:cNvPr id="62" name="任意多边形: 形状 21"/>
            <p:cNvSpPr/>
            <p:nvPr/>
          </p:nvSpPr>
          <p:spPr>
            <a:xfrm>
              <a:off x="2837108" y="3463792"/>
              <a:ext cx="625608" cy="625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96" y="15577"/>
                  </a:moveTo>
                  <a:cubicBezTo>
                    <a:pt x="12144" y="16865"/>
                    <a:pt x="9844" y="18851"/>
                    <a:pt x="8177" y="21278"/>
                  </a:cubicBezTo>
                  <a:cubicBezTo>
                    <a:pt x="9017" y="21487"/>
                    <a:pt x="9895" y="21600"/>
                    <a:pt x="10801" y="21600"/>
                  </a:cubicBezTo>
                  <a:cubicBezTo>
                    <a:pt x="12429" y="21600"/>
                    <a:pt x="13973" y="21237"/>
                    <a:pt x="15358" y="20591"/>
                  </a:cubicBezTo>
                  <a:cubicBezTo>
                    <a:pt x="15580" y="19502"/>
                    <a:pt x="15699" y="18376"/>
                    <a:pt x="15699" y="17222"/>
                  </a:cubicBezTo>
                  <a:cubicBezTo>
                    <a:pt x="15699" y="16807"/>
                    <a:pt x="15679" y="16394"/>
                    <a:pt x="15648" y="15985"/>
                  </a:cubicBezTo>
                  <a:cubicBezTo>
                    <a:pt x="15371" y="15896"/>
                    <a:pt x="15116" y="15757"/>
                    <a:pt x="14896" y="15577"/>
                  </a:cubicBezTo>
                  <a:close/>
                  <a:moveTo>
                    <a:pt x="18049" y="2796"/>
                  </a:moveTo>
                  <a:cubicBezTo>
                    <a:pt x="16319" y="2963"/>
                    <a:pt x="14667" y="3397"/>
                    <a:pt x="13127" y="4050"/>
                  </a:cubicBezTo>
                  <a:cubicBezTo>
                    <a:pt x="13136" y="4125"/>
                    <a:pt x="13139" y="4202"/>
                    <a:pt x="13139" y="4280"/>
                  </a:cubicBezTo>
                  <a:cubicBezTo>
                    <a:pt x="13139" y="4642"/>
                    <a:pt x="13052" y="4984"/>
                    <a:pt x="12904" y="5289"/>
                  </a:cubicBezTo>
                  <a:cubicBezTo>
                    <a:pt x="14441" y="7094"/>
                    <a:pt x="15635" y="9198"/>
                    <a:pt x="16388" y="11500"/>
                  </a:cubicBezTo>
                  <a:cubicBezTo>
                    <a:pt x="17323" y="11517"/>
                    <a:pt x="18121" y="12090"/>
                    <a:pt x="18465" y="12903"/>
                  </a:cubicBezTo>
                  <a:cubicBezTo>
                    <a:pt x="19505" y="12797"/>
                    <a:pt x="20517" y="12599"/>
                    <a:pt x="21493" y="12312"/>
                  </a:cubicBezTo>
                  <a:cubicBezTo>
                    <a:pt x="21562" y="11817"/>
                    <a:pt x="21600" y="11314"/>
                    <a:pt x="21600" y="10799"/>
                  </a:cubicBezTo>
                  <a:cubicBezTo>
                    <a:pt x="21600" y="7626"/>
                    <a:pt x="20230" y="4772"/>
                    <a:pt x="18049" y="2796"/>
                  </a:cubicBezTo>
                  <a:close/>
                  <a:moveTo>
                    <a:pt x="13739" y="14349"/>
                  </a:moveTo>
                  <a:cubicBezTo>
                    <a:pt x="11074" y="13908"/>
                    <a:pt x="8601" y="12890"/>
                    <a:pt x="6450" y="11433"/>
                  </a:cubicBezTo>
                  <a:cubicBezTo>
                    <a:pt x="6101" y="11646"/>
                    <a:pt x="5691" y="11773"/>
                    <a:pt x="5251" y="11773"/>
                  </a:cubicBezTo>
                  <a:cubicBezTo>
                    <a:pt x="5090" y="11773"/>
                    <a:pt x="4933" y="11755"/>
                    <a:pt x="4781" y="11724"/>
                  </a:cubicBezTo>
                  <a:cubicBezTo>
                    <a:pt x="3750" y="13677"/>
                    <a:pt x="3093" y="15854"/>
                    <a:pt x="2903" y="18164"/>
                  </a:cubicBezTo>
                  <a:cubicBezTo>
                    <a:pt x="3931" y="19266"/>
                    <a:pt x="5186" y="20154"/>
                    <a:pt x="6595" y="20750"/>
                  </a:cubicBezTo>
                  <a:cubicBezTo>
                    <a:pt x="8345" y="18059"/>
                    <a:pt x="10792" y="15833"/>
                    <a:pt x="13739" y="14349"/>
                  </a:cubicBezTo>
                  <a:close/>
                  <a:moveTo>
                    <a:pt x="17258" y="15906"/>
                  </a:moveTo>
                  <a:cubicBezTo>
                    <a:pt x="17290" y="16340"/>
                    <a:pt x="17306" y="16780"/>
                    <a:pt x="17306" y="17222"/>
                  </a:cubicBezTo>
                  <a:cubicBezTo>
                    <a:pt x="17306" y="18003"/>
                    <a:pt x="17256" y="18770"/>
                    <a:pt x="17163" y="19525"/>
                  </a:cubicBezTo>
                  <a:cubicBezTo>
                    <a:pt x="18993" y="18186"/>
                    <a:pt x="20389" y="16288"/>
                    <a:pt x="21091" y="14080"/>
                  </a:cubicBezTo>
                  <a:cubicBezTo>
                    <a:pt x="20259" y="14281"/>
                    <a:pt x="19403" y="14425"/>
                    <a:pt x="18531" y="14508"/>
                  </a:cubicBezTo>
                  <a:cubicBezTo>
                    <a:pt x="18326" y="15137"/>
                    <a:pt x="17860" y="15646"/>
                    <a:pt x="17258" y="15906"/>
                  </a:cubicBezTo>
                  <a:close/>
                  <a:moveTo>
                    <a:pt x="14278" y="12804"/>
                  </a:moveTo>
                  <a:cubicBezTo>
                    <a:pt x="14421" y="12507"/>
                    <a:pt x="14624" y="12244"/>
                    <a:pt x="14874" y="12035"/>
                  </a:cubicBezTo>
                  <a:cubicBezTo>
                    <a:pt x="14196" y="9947"/>
                    <a:pt x="13122" y="8037"/>
                    <a:pt x="11738" y="6396"/>
                  </a:cubicBezTo>
                  <a:cubicBezTo>
                    <a:pt x="11462" y="6512"/>
                    <a:pt x="11160" y="6577"/>
                    <a:pt x="10842" y="6577"/>
                  </a:cubicBezTo>
                  <a:cubicBezTo>
                    <a:pt x="10343" y="6577"/>
                    <a:pt x="9883" y="6417"/>
                    <a:pt x="9507" y="6147"/>
                  </a:cubicBezTo>
                  <a:cubicBezTo>
                    <a:pt x="8673" y="6781"/>
                    <a:pt x="7903" y="7490"/>
                    <a:pt x="7202" y="8265"/>
                  </a:cubicBezTo>
                  <a:cubicBezTo>
                    <a:pt x="7421" y="8615"/>
                    <a:pt x="7550" y="9030"/>
                    <a:pt x="7550" y="9475"/>
                  </a:cubicBezTo>
                  <a:cubicBezTo>
                    <a:pt x="7550" y="9715"/>
                    <a:pt x="7513" y="9946"/>
                    <a:pt x="7444" y="10163"/>
                  </a:cubicBezTo>
                  <a:cubicBezTo>
                    <a:pt x="9459" y="11510"/>
                    <a:pt x="11779" y="12433"/>
                    <a:pt x="14278" y="12804"/>
                  </a:cubicBezTo>
                  <a:close/>
                  <a:moveTo>
                    <a:pt x="10842" y="1982"/>
                  </a:moveTo>
                  <a:cubicBezTo>
                    <a:pt x="11448" y="1982"/>
                    <a:pt x="11999" y="2219"/>
                    <a:pt x="12409" y="2604"/>
                  </a:cubicBezTo>
                  <a:cubicBezTo>
                    <a:pt x="13608" y="2088"/>
                    <a:pt x="14870" y="1692"/>
                    <a:pt x="16183" y="1439"/>
                  </a:cubicBezTo>
                  <a:cubicBezTo>
                    <a:pt x="14599" y="526"/>
                    <a:pt x="12761" y="0"/>
                    <a:pt x="10801" y="0"/>
                  </a:cubicBezTo>
                  <a:cubicBezTo>
                    <a:pt x="9464" y="0"/>
                    <a:pt x="8183" y="245"/>
                    <a:pt x="7001" y="690"/>
                  </a:cubicBezTo>
                  <a:cubicBezTo>
                    <a:pt x="7940" y="1152"/>
                    <a:pt x="8833" y="1693"/>
                    <a:pt x="9674" y="2303"/>
                  </a:cubicBezTo>
                  <a:cubicBezTo>
                    <a:pt x="10018" y="2100"/>
                    <a:pt x="10415" y="1982"/>
                    <a:pt x="10842" y="1982"/>
                  </a:cubicBezTo>
                  <a:close/>
                  <a:moveTo>
                    <a:pt x="2954" y="9475"/>
                  </a:moveTo>
                  <a:cubicBezTo>
                    <a:pt x="2954" y="9153"/>
                    <a:pt x="3021" y="8844"/>
                    <a:pt x="3141" y="8566"/>
                  </a:cubicBezTo>
                  <a:cubicBezTo>
                    <a:pt x="2404" y="7757"/>
                    <a:pt x="1736" y="6884"/>
                    <a:pt x="1151" y="5952"/>
                  </a:cubicBezTo>
                  <a:cubicBezTo>
                    <a:pt x="417" y="7410"/>
                    <a:pt x="0" y="9056"/>
                    <a:pt x="0" y="10799"/>
                  </a:cubicBezTo>
                  <a:cubicBezTo>
                    <a:pt x="0" y="12819"/>
                    <a:pt x="556" y="14708"/>
                    <a:pt x="1521" y="16325"/>
                  </a:cubicBezTo>
                  <a:cubicBezTo>
                    <a:pt x="1866" y="14381"/>
                    <a:pt x="2520" y="12545"/>
                    <a:pt x="3424" y="10861"/>
                  </a:cubicBezTo>
                  <a:cubicBezTo>
                    <a:pt x="3130" y="10477"/>
                    <a:pt x="2954" y="9996"/>
                    <a:pt x="2954" y="9475"/>
                  </a:cubicBezTo>
                  <a:close/>
                  <a:moveTo>
                    <a:pt x="5251" y="7176"/>
                  </a:moveTo>
                  <a:cubicBezTo>
                    <a:pt x="5487" y="7176"/>
                    <a:pt x="5715" y="7213"/>
                    <a:pt x="5930" y="7278"/>
                  </a:cubicBezTo>
                  <a:cubicBezTo>
                    <a:pt x="6738" y="6372"/>
                    <a:pt x="7636" y="5547"/>
                    <a:pt x="8608" y="4813"/>
                  </a:cubicBezTo>
                  <a:cubicBezTo>
                    <a:pt x="8567" y="4642"/>
                    <a:pt x="8543" y="4464"/>
                    <a:pt x="8543" y="4280"/>
                  </a:cubicBezTo>
                  <a:cubicBezTo>
                    <a:pt x="8543" y="4026"/>
                    <a:pt x="8587" y="3781"/>
                    <a:pt x="8663" y="3552"/>
                  </a:cubicBezTo>
                  <a:cubicBezTo>
                    <a:pt x="7575" y="2771"/>
                    <a:pt x="6391" y="2115"/>
                    <a:pt x="5131" y="1609"/>
                  </a:cubicBezTo>
                  <a:cubicBezTo>
                    <a:pt x="3949" y="2338"/>
                    <a:pt x="2920" y="3289"/>
                    <a:pt x="2099" y="4405"/>
                  </a:cubicBezTo>
                  <a:cubicBezTo>
                    <a:pt x="2708" y="5484"/>
                    <a:pt x="3433" y="6491"/>
                    <a:pt x="4256" y="7407"/>
                  </a:cubicBezTo>
                  <a:cubicBezTo>
                    <a:pt x="4557" y="7261"/>
                    <a:pt x="4895" y="7176"/>
                    <a:pt x="5251" y="717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sz="135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FZHei-B01S" panose="02010601030101010101" pitchFamily="2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6205241" y="2253244"/>
            <a:ext cx="551035" cy="2834513"/>
            <a:chOff x="6806244" y="1884382"/>
            <a:chExt cx="621904" cy="3199061"/>
          </a:xfrm>
        </p:grpSpPr>
        <p:grpSp>
          <p:nvGrpSpPr>
            <p:cNvPr id="64" name="组合 63"/>
            <p:cNvGrpSpPr/>
            <p:nvPr/>
          </p:nvGrpSpPr>
          <p:grpSpPr>
            <a:xfrm>
              <a:off x="6806244" y="3118048"/>
              <a:ext cx="621904" cy="621904"/>
              <a:chOff x="6132004" y="1552154"/>
              <a:chExt cx="959568" cy="959568"/>
            </a:xfrm>
          </p:grpSpPr>
          <p:sp>
            <p:nvSpPr>
              <p:cNvPr id="71" name="椭圆 70"/>
              <p:cNvSpPr/>
              <p:nvPr/>
            </p:nvSpPr>
            <p:spPr bwMode="auto">
              <a:xfrm>
                <a:off x="6132004" y="1552154"/>
                <a:ext cx="959568" cy="959568"/>
              </a:xfrm>
              <a:prstGeom prst="ellipse">
                <a:avLst/>
              </a:prstGeom>
              <a:noFill/>
              <a:ln w="9525">
                <a:solidFill>
                  <a:schemeClr val="accent2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sz="135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FZHei-B01S" panose="02010601030101010101" pitchFamily="2" charset="-122"/>
                </a:endParaRPr>
              </a:p>
            </p:txBody>
          </p:sp>
          <p:sp>
            <p:nvSpPr>
              <p:cNvPr id="72" name="椭圆 71"/>
              <p:cNvSpPr/>
              <p:nvPr/>
            </p:nvSpPr>
            <p:spPr bwMode="auto">
              <a:xfrm>
                <a:off x="6200476" y="1620626"/>
                <a:ext cx="822624" cy="822624"/>
              </a:xfrm>
              <a:prstGeom prst="ellipse">
                <a:avLst/>
              </a:prstGeom>
              <a:solidFill>
                <a:schemeClr val="accent2"/>
              </a:solidFill>
              <a:ln w="19050">
                <a:noFill/>
                <a:round/>
              </a:ln>
            </p:spPr>
            <p:txBody>
              <a:bodyPr vert="horz" wrap="none" lIns="91440" tIns="45720" rIns="91440" bIns="45720" anchor="ctr" anchorCtr="1" compatLnSpc="1">
                <a:normAutofit fontScale="625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2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FZHei-B01S" panose="02010601030101010101" pitchFamily="2" charset="-122"/>
                  </a:rPr>
                  <a:t>02</a:t>
                </a:r>
                <a:endPara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FZHei-B01S" panose="02010601030101010101" pitchFamily="2" charset="-122"/>
                </a:endParaRPr>
              </a:p>
            </p:txBody>
          </p:sp>
        </p:grpSp>
        <p:grpSp>
          <p:nvGrpSpPr>
            <p:cNvPr id="65" name="组合 64"/>
            <p:cNvGrpSpPr/>
            <p:nvPr/>
          </p:nvGrpSpPr>
          <p:grpSpPr>
            <a:xfrm>
              <a:off x="6806244" y="1884382"/>
              <a:ext cx="621904" cy="621904"/>
              <a:chOff x="6132004" y="1552154"/>
              <a:chExt cx="959568" cy="959568"/>
            </a:xfrm>
          </p:grpSpPr>
          <p:sp>
            <p:nvSpPr>
              <p:cNvPr id="69" name="椭圆 68"/>
              <p:cNvSpPr/>
              <p:nvPr/>
            </p:nvSpPr>
            <p:spPr bwMode="auto">
              <a:xfrm>
                <a:off x="6132004" y="1552154"/>
                <a:ext cx="959568" cy="959568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accent1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/>
                <a:endParaRPr sz="135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FZHei-B01S" panose="02010601030101010101" pitchFamily="2" charset="-122"/>
                </a:endParaRPr>
              </a:p>
            </p:txBody>
          </p:sp>
          <p:sp>
            <p:nvSpPr>
              <p:cNvPr id="70" name="椭圆 69"/>
              <p:cNvSpPr/>
              <p:nvPr/>
            </p:nvSpPr>
            <p:spPr bwMode="auto">
              <a:xfrm>
                <a:off x="6200476" y="1620626"/>
                <a:ext cx="822624" cy="822624"/>
              </a:xfrm>
              <a:prstGeom prst="ellipse">
                <a:avLst/>
              </a:prstGeom>
              <a:solidFill>
                <a:schemeClr val="accent1">
                  <a:lumMod val="100000"/>
                </a:schemeClr>
              </a:solidFill>
              <a:ln w="19050">
                <a:noFill/>
                <a:round/>
              </a:ln>
            </p:spPr>
            <p:txBody>
              <a:bodyPr vert="horz" wrap="none" lIns="91440" tIns="45720" rIns="91440" bIns="45720" anchor="ctr" anchorCtr="1" compatLnSpc="1">
                <a:normAutofit fontScale="625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2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FZHei-B01S" panose="02010601030101010101" pitchFamily="2" charset="-122"/>
                  </a:rPr>
                  <a:t>01</a:t>
                </a:r>
                <a:endPara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FZHei-B01S" panose="02010601030101010101" pitchFamily="2" charset="-122"/>
                </a:endParaRPr>
              </a:p>
            </p:txBody>
          </p:sp>
        </p:grpSp>
        <p:grpSp>
          <p:nvGrpSpPr>
            <p:cNvPr id="66" name="组合 65"/>
            <p:cNvGrpSpPr/>
            <p:nvPr/>
          </p:nvGrpSpPr>
          <p:grpSpPr>
            <a:xfrm>
              <a:off x="6806244" y="4461539"/>
              <a:ext cx="621904" cy="621904"/>
              <a:chOff x="6132004" y="1552154"/>
              <a:chExt cx="959568" cy="959568"/>
            </a:xfrm>
          </p:grpSpPr>
          <p:sp>
            <p:nvSpPr>
              <p:cNvPr id="67" name="椭圆 66"/>
              <p:cNvSpPr/>
              <p:nvPr/>
            </p:nvSpPr>
            <p:spPr bwMode="auto">
              <a:xfrm>
                <a:off x="6132004" y="1552154"/>
                <a:ext cx="959568" cy="959568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accent3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/>
                <a:endParaRPr sz="135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FZHei-B01S" panose="02010601030101010101" pitchFamily="2" charset="-122"/>
                </a:endParaRPr>
              </a:p>
            </p:txBody>
          </p:sp>
          <p:sp>
            <p:nvSpPr>
              <p:cNvPr id="68" name="椭圆 67"/>
              <p:cNvSpPr/>
              <p:nvPr/>
            </p:nvSpPr>
            <p:spPr bwMode="auto">
              <a:xfrm>
                <a:off x="6200476" y="1620626"/>
                <a:ext cx="822624" cy="822624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 w="19050">
                <a:noFill/>
                <a:round/>
              </a:ln>
            </p:spPr>
            <p:txBody>
              <a:bodyPr vert="horz" wrap="none" lIns="91440" tIns="45720" rIns="91440" bIns="45720" anchor="ctr" anchorCtr="1" compatLnSpc="1">
                <a:normAutofit fontScale="625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2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FZHei-B01S" panose="02010601030101010101" pitchFamily="2" charset="-122"/>
                  </a:rPr>
                  <a:t>03</a:t>
                </a:r>
                <a:endPara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FZHei-B01S" panose="02010601030101010101" pitchFamily="2" charset="-122"/>
                </a:endParaRPr>
              </a:p>
            </p:txBody>
          </p:sp>
        </p:grpSp>
      </p:grpSp>
      <p:sp>
        <p:nvSpPr>
          <p:cNvPr id="73" name="išľíďè"/>
          <p:cNvSpPr/>
          <p:nvPr/>
        </p:nvSpPr>
        <p:spPr bwMode="auto">
          <a:xfrm>
            <a:off x="7087695" y="2345410"/>
            <a:ext cx="3444933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FZHei-B01S" panose="02010601030101010101" pitchFamily="2" charset="-122"/>
              </a:rPr>
              <a:t>下午两点在三食堂召开会议，经商讨以写字楼为主开始寻找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FZHei-B01S" panose="02010601030101010101" pitchFamily="2" charset="-122"/>
            </a:endParaRPr>
          </a:p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FZHei-B01S" panose="02010601030101010101" pitchFamily="2" charset="-122"/>
            </a:endParaRPr>
          </a:p>
        </p:txBody>
      </p:sp>
      <p:sp>
        <p:nvSpPr>
          <p:cNvPr id="74" name="iSlíďè"/>
          <p:cNvSpPr txBox="1"/>
          <p:nvPr/>
        </p:nvSpPr>
        <p:spPr bwMode="auto">
          <a:xfrm>
            <a:off x="7078304" y="1973345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fontScale="90000"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rPr>
              <a:t>团队成员商讨目的地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FZHei-B01S" panose="02010601030101010101" pitchFamily="2" charset="-122"/>
            </a:endParaRPr>
          </a:p>
        </p:txBody>
      </p:sp>
      <p:sp>
        <p:nvSpPr>
          <p:cNvPr id="75" name="išľíďè"/>
          <p:cNvSpPr/>
          <p:nvPr/>
        </p:nvSpPr>
        <p:spPr bwMode="auto">
          <a:xfrm>
            <a:off x="7104677" y="3621069"/>
            <a:ext cx="3444933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FZHei-B01S" panose="02010601030101010101" pitchFamily="2" charset="-122"/>
              </a:rPr>
              <a:t>中小型公司，新型公司，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FZHei-B01S" panose="02010601030101010101" pitchFamily="2" charset="-122"/>
              </a:rPr>
              <a:t>政府机构，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FZHei-B01S" panose="02010601030101010101" pitchFamily="2" charset="-122"/>
              </a:rPr>
              <a:t>教育培训机构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FZHei-B01S" panose="02010601030101010101" pitchFamily="2" charset="-122"/>
            </a:endParaRPr>
          </a:p>
        </p:txBody>
      </p:sp>
      <p:sp>
        <p:nvSpPr>
          <p:cNvPr id="76" name="iSlíďè"/>
          <p:cNvSpPr txBox="1"/>
          <p:nvPr/>
        </p:nvSpPr>
        <p:spPr bwMode="auto">
          <a:xfrm>
            <a:off x="7095286" y="3249004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fontScale="90000"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rPr>
              <a:t>明确有意向的商家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FZHei-B01S" panose="02010601030101010101" pitchFamily="2" charset="-122"/>
            </a:endParaRPr>
          </a:p>
        </p:txBody>
      </p:sp>
      <p:sp>
        <p:nvSpPr>
          <p:cNvPr id="77" name="išľíďè"/>
          <p:cNvSpPr/>
          <p:nvPr/>
        </p:nvSpPr>
        <p:spPr bwMode="auto">
          <a:xfrm>
            <a:off x="7063172" y="4832918"/>
            <a:ext cx="3444933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FZHei-B01S" panose="02010601030101010101" pitchFamily="2" charset="-122"/>
              </a:rPr>
              <a:t>长沙县政府，通程广场附近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FZHei-B01S" panose="02010601030101010101" pitchFamily="2" charset="-122"/>
            </a:endParaRPr>
          </a:p>
        </p:txBody>
      </p:sp>
      <p:sp>
        <p:nvSpPr>
          <p:cNvPr id="78" name="iSlíďè"/>
          <p:cNvSpPr txBox="1"/>
          <p:nvPr/>
        </p:nvSpPr>
        <p:spPr bwMode="auto">
          <a:xfrm>
            <a:off x="7053781" y="4460853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fontScale="90000"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rPr>
              <a:t>目的地确认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FZHei-B01S" panose="02010601030101010101" pitchFamily="2" charset="-122"/>
            </a:endParaRPr>
          </a:p>
        </p:txBody>
      </p:sp>
      <p:sp>
        <p:nvSpPr>
          <p:cNvPr id="33" name="文本框 10"/>
          <p:cNvSpPr txBox="1">
            <a:spLocks noChangeArrowheads="1"/>
          </p:cNvSpPr>
          <p:nvPr/>
        </p:nvSpPr>
        <p:spPr bwMode="auto">
          <a:xfrm>
            <a:off x="174625" y="220663"/>
            <a:ext cx="2641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rPr>
              <a:t>确认目的地</a:t>
            </a:r>
            <a:endParaRPr lang="zh-CN" altLang="en-US" sz="24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ZHei-B01S" panose="02010601030101010101" pitchFamily="2" charset="-122"/>
            </a:endParaRPr>
          </a:p>
        </p:txBody>
      </p:sp>
      <p:sp>
        <p:nvSpPr>
          <p:cNvPr id="34" name="矩形 1"/>
          <p:cNvSpPr>
            <a:spLocks noChangeArrowheads="1"/>
          </p:cNvSpPr>
          <p:nvPr/>
        </p:nvSpPr>
        <p:spPr bwMode="auto">
          <a:xfrm>
            <a:off x="0" y="188913"/>
            <a:ext cx="144463" cy="463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ZHei-B01S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75" grpId="0"/>
      <p:bldP spid="76" grpId="0"/>
      <p:bldP spid="77" grpId="0"/>
      <p:bldP spid="7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6b9dc50f-7ec6-4f91-a8f5-bf0b22df45e9"/>
          <p:cNvGrpSpPr>
            <a:grpSpLocks noChangeAspect="1"/>
          </p:cNvGrpSpPr>
          <p:nvPr/>
        </p:nvGrpSpPr>
        <p:grpSpPr>
          <a:xfrm>
            <a:off x="4537982" y="2030510"/>
            <a:ext cx="6916420" cy="3475749"/>
            <a:chOff x="4568461" y="2008920"/>
            <a:chExt cx="6916420" cy="3475748"/>
          </a:xfrm>
        </p:grpSpPr>
        <p:sp>
          <p:nvSpPr>
            <p:cNvPr id="6" name="Freeform: Shape 4"/>
            <p:cNvSpPr/>
            <p:nvPr/>
          </p:nvSpPr>
          <p:spPr bwMode="auto">
            <a:xfrm>
              <a:off x="4568461" y="2008920"/>
              <a:ext cx="489803" cy="361056"/>
            </a:xfrm>
            <a:custGeom>
              <a:avLst/>
              <a:gdLst/>
              <a:ahLst/>
              <a:cxnLst>
                <a:cxn ang="0">
                  <a:pos x="10" y="45"/>
                </a:cxn>
                <a:cxn ang="0">
                  <a:pos x="28" y="45"/>
                </a:cxn>
                <a:cxn ang="0">
                  <a:pos x="4" y="30"/>
                </a:cxn>
                <a:cxn ang="0">
                  <a:pos x="65" y="50"/>
                </a:cxn>
                <a:cxn ang="0">
                  <a:pos x="77" y="52"/>
                </a:cxn>
                <a:cxn ang="0">
                  <a:pos x="86" y="46"/>
                </a:cxn>
                <a:cxn ang="0">
                  <a:pos x="94" y="59"/>
                </a:cxn>
                <a:cxn ang="0">
                  <a:pos x="73" y="69"/>
                </a:cxn>
                <a:cxn ang="0">
                  <a:pos x="23" y="59"/>
                </a:cxn>
                <a:cxn ang="0">
                  <a:pos x="3" y="49"/>
                </a:cxn>
                <a:cxn ang="0">
                  <a:pos x="22" y="49"/>
                </a:cxn>
                <a:cxn ang="0">
                  <a:pos x="28" y="52"/>
                </a:cxn>
                <a:cxn ang="0">
                  <a:pos x="45" y="57"/>
                </a:cxn>
                <a:cxn ang="0">
                  <a:pos x="45" y="49"/>
                </a:cxn>
                <a:cxn ang="0">
                  <a:pos x="51" y="47"/>
                </a:cxn>
                <a:cxn ang="0">
                  <a:pos x="51" y="51"/>
                </a:cxn>
                <a:cxn ang="0">
                  <a:pos x="60" y="47"/>
                </a:cxn>
                <a:cxn ang="0">
                  <a:pos x="89" y="30"/>
                </a:cxn>
                <a:cxn ang="0">
                  <a:pos x="70" y="30"/>
                </a:cxn>
                <a:cxn ang="0">
                  <a:pos x="70" y="33"/>
                </a:cxn>
                <a:cxn ang="0">
                  <a:pos x="71" y="40"/>
                </a:cxn>
                <a:cxn ang="0">
                  <a:pos x="72" y="41"/>
                </a:cxn>
                <a:cxn ang="0">
                  <a:pos x="87" y="41"/>
                </a:cxn>
                <a:cxn ang="0">
                  <a:pos x="88" y="34"/>
                </a:cxn>
                <a:cxn ang="0">
                  <a:pos x="89" y="31"/>
                </a:cxn>
                <a:cxn ang="0">
                  <a:pos x="63" y="24"/>
                </a:cxn>
                <a:cxn ang="0">
                  <a:pos x="33" y="14"/>
                </a:cxn>
                <a:cxn ang="0">
                  <a:pos x="36" y="33"/>
                </a:cxn>
                <a:cxn ang="0">
                  <a:pos x="42" y="43"/>
                </a:cxn>
                <a:cxn ang="0">
                  <a:pos x="49" y="44"/>
                </a:cxn>
                <a:cxn ang="0">
                  <a:pos x="55" y="43"/>
                </a:cxn>
                <a:cxn ang="0">
                  <a:pos x="61" y="33"/>
                </a:cxn>
              </a:cxnLst>
              <a:rect l="0" t="0" r="r" b="b"/>
              <a:pathLst>
                <a:path w="94" h="69">
                  <a:moveTo>
                    <a:pt x="2" y="45"/>
                  </a:moveTo>
                  <a:cubicBezTo>
                    <a:pt x="10" y="45"/>
                    <a:pt x="10" y="45"/>
                    <a:pt x="10" y="45"/>
                  </a:cubicBezTo>
                  <a:cubicBezTo>
                    <a:pt x="13" y="48"/>
                    <a:pt x="17" y="48"/>
                    <a:pt x="20" y="45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7" y="40"/>
                    <a:pt x="26" y="35"/>
                    <a:pt x="26" y="30"/>
                  </a:cubicBezTo>
                  <a:cubicBezTo>
                    <a:pt x="22" y="19"/>
                    <a:pt x="7" y="20"/>
                    <a:pt x="4" y="30"/>
                  </a:cubicBezTo>
                  <a:cubicBezTo>
                    <a:pt x="2" y="45"/>
                    <a:pt x="2" y="45"/>
                    <a:pt x="2" y="45"/>
                  </a:cubicBezTo>
                  <a:close/>
                  <a:moveTo>
                    <a:pt x="65" y="50"/>
                  </a:moveTo>
                  <a:cubicBezTo>
                    <a:pt x="73" y="46"/>
                    <a:pt x="73" y="46"/>
                    <a:pt x="73" y="46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82" y="52"/>
                    <a:pt x="82" y="52"/>
                    <a:pt x="82" y="52"/>
                  </a:cubicBezTo>
                  <a:cubicBezTo>
                    <a:pt x="86" y="46"/>
                    <a:pt x="86" y="46"/>
                    <a:pt x="86" y="46"/>
                  </a:cubicBezTo>
                  <a:cubicBezTo>
                    <a:pt x="94" y="50"/>
                    <a:pt x="94" y="50"/>
                    <a:pt x="94" y="50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73" y="59"/>
                    <a:pt x="73" y="59"/>
                    <a:pt x="73" y="5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55"/>
                    <a:pt x="1" y="52"/>
                    <a:pt x="3" y="49"/>
                  </a:cubicBezTo>
                  <a:cubicBezTo>
                    <a:pt x="5" y="49"/>
                    <a:pt x="7" y="49"/>
                    <a:pt x="8" y="49"/>
                  </a:cubicBezTo>
                  <a:cubicBezTo>
                    <a:pt x="13" y="54"/>
                    <a:pt x="17" y="54"/>
                    <a:pt x="22" y="49"/>
                  </a:cubicBezTo>
                  <a:cubicBezTo>
                    <a:pt x="23" y="49"/>
                    <a:pt x="25" y="49"/>
                    <a:pt x="27" y="49"/>
                  </a:cubicBezTo>
                  <a:cubicBezTo>
                    <a:pt x="27" y="50"/>
                    <a:pt x="28" y="51"/>
                    <a:pt x="28" y="52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65" y="50"/>
                    <a:pt x="65" y="50"/>
                    <a:pt x="65" y="50"/>
                  </a:cubicBezTo>
                  <a:close/>
                  <a:moveTo>
                    <a:pt x="89" y="30"/>
                  </a:moveTo>
                  <a:cubicBezTo>
                    <a:pt x="89" y="24"/>
                    <a:pt x="85" y="21"/>
                    <a:pt x="79" y="20"/>
                  </a:cubicBezTo>
                  <a:cubicBezTo>
                    <a:pt x="74" y="20"/>
                    <a:pt x="70" y="24"/>
                    <a:pt x="70" y="30"/>
                  </a:cubicBezTo>
                  <a:cubicBezTo>
                    <a:pt x="70" y="30"/>
                    <a:pt x="70" y="30"/>
                    <a:pt x="70" y="30"/>
                  </a:cubicBezTo>
                  <a:cubicBezTo>
                    <a:pt x="70" y="31"/>
                    <a:pt x="70" y="32"/>
                    <a:pt x="70" y="33"/>
                  </a:cubicBezTo>
                  <a:cubicBezTo>
                    <a:pt x="70" y="33"/>
                    <a:pt x="70" y="34"/>
                    <a:pt x="71" y="34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72" y="41"/>
                    <a:pt x="72" y="41"/>
                    <a:pt x="72" y="41"/>
                  </a:cubicBezTo>
                  <a:cubicBezTo>
                    <a:pt x="77" y="46"/>
                    <a:pt x="81" y="45"/>
                    <a:pt x="87" y="41"/>
                  </a:cubicBezTo>
                  <a:cubicBezTo>
                    <a:pt x="87" y="41"/>
                    <a:pt x="87" y="41"/>
                    <a:pt x="87" y="41"/>
                  </a:cubicBezTo>
                  <a:cubicBezTo>
                    <a:pt x="87" y="40"/>
                    <a:pt x="87" y="40"/>
                    <a:pt x="87" y="40"/>
                  </a:cubicBezTo>
                  <a:cubicBezTo>
                    <a:pt x="88" y="34"/>
                    <a:pt x="88" y="34"/>
                    <a:pt x="88" y="34"/>
                  </a:cubicBezTo>
                  <a:cubicBezTo>
                    <a:pt x="88" y="34"/>
                    <a:pt x="89" y="33"/>
                    <a:pt x="89" y="33"/>
                  </a:cubicBezTo>
                  <a:cubicBezTo>
                    <a:pt x="89" y="33"/>
                    <a:pt x="89" y="31"/>
                    <a:pt x="89" y="31"/>
                  </a:cubicBezTo>
                  <a:cubicBezTo>
                    <a:pt x="89" y="30"/>
                    <a:pt x="89" y="30"/>
                    <a:pt x="89" y="30"/>
                  </a:cubicBezTo>
                  <a:close/>
                  <a:moveTo>
                    <a:pt x="63" y="24"/>
                  </a:moveTo>
                  <a:cubicBezTo>
                    <a:pt x="66" y="14"/>
                    <a:pt x="66" y="14"/>
                    <a:pt x="66" y="14"/>
                  </a:cubicBezTo>
                  <a:cubicBezTo>
                    <a:pt x="59" y="13"/>
                    <a:pt x="47" y="0"/>
                    <a:pt x="33" y="1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7"/>
                    <a:pt x="35" y="30"/>
                    <a:pt x="36" y="33"/>
                  </a:cubicBezTo>
                  <a:cubicBezTo>
                    <a:pt x="37" y="37"/>
                    <a:pt x="39" y="40"/>
                    <a:pt x="41" y="43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5" y="44"/>
                    <a:pt x="47" y="44"/>
                    <a:pt x="49" y="44"/>
                  </a:cubicBezTo>
                  <a:cubicBezTo>
                    <a:pt x="51" y="44"/>
                    <a:pt x="53" y="44"/>
                    <a:pt x="55" y="44"/>
                  </a:cubicBezTo>
                  <a:cubicBezTo>
                    <a:pt x="55" y="43"/>
                    <a:pt x="55" y="43"/>
                    <a:pt x="55" y="43"/>
                  </a:cubicBezTo>
                  <a:cubicBezTo>
                    <a:pt x="56" y="43"/>
                    <a:pt x="56" y="43"/>
                    <a:pt x="56" y="43"/>
                  </a:cubicBezTo>
                  <a:cubicBezTo>
                    <a:pt x="58" y="40"/>
                    <a:pt x="60" y="37"/>
                    <a:pt x="61" y="33"/>
                  </a:cubicBezTo>
                  <a:cubicBezTo>
                    <a:pt x="62" y="30"/>
                    <a:pt x="63" y="27"/>
                    <a:pt x="63" y="2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 dirty="0"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8" name="Freeform: Shape 9"/>
            <p:cNvSpPr/>
            <p:nvPr/>
          </p:nvSpPr>
          <p:spPr bwMode="auto">
            <a:xfrm>
              <a:off x="6377805" y="5284172"/>
              <a:ext cx="197474" cy="153143"/>
            </a:xfrm>
            <a:custGeom>
              <a:avLst/>
              <a:gdLst>
                <a:gd name="T0" fmla="*/ 74 w 83"/>
                <a:gd name="T1" fmla="*/ 3 h 64"/>
                <a:gd name="T2" fmla="*/ 41 w 83"/>
                <a:gd name="T3" fmla="*/ 0 h 64"/>
                <a:gd name="T4" fmla="*/ 8 w 83"/>
                <a:gd name="T5" fmla="*/ 3 h 64"/>
                <a:gd name="T6" fmla="*/ 5 w 83"/>
                <a:gd name="T7" fmla="*/ 6 h 64"/>
                <a:gd name="T8" fmla="*/ 5 w 83"/>
                <a:gd name="T9" fmla="*/ 58 h 64"/>
                <a:gd name="T10" fmla="*/ 8 w 83"/>
                <a:gd name="T11" fmla="*/ 61 h 64"/>
                <a:gd name="T12" fmla="*/ 41 w 83"/>
                <a:gd name="T13" fmla="*/ 64 h 64"/>
                <a:gd name="T14" fmla="*/ 74 w 83"/>
                <a:gd name="T15" fmla="*/ 61 h 64"/>
                <a:gd name="T16" fmla="*/ 77 w 83"/>
                <a:gd name="T17" fmla="*/ 58 h 64"/>
                <a:gd name="T18" fmla="*/ 77 w 83"/>
                <a:gd name="T19" fmla="*/ 6 h 64"/>
                <a:gd name="T20" fmla="*/ 74 w 83"/>
                <a:gd name="T21" fmla="*/ 3 h 64"/>
                <a:gd name="T22" fmla="*/ 73 w 83"/>
                <a:gd name="T23" fmla="*/ 57 h 64"/>
                <a:gd name="T24" fmla="*/ 9 w 83"/>
                <a:gd name="T25" fmla="*/ 57 h 64"/>
                <a:gd name="T26" fmla="*/ 9 w 83"/>
                <a:gd name="T27" fmla="*/ 7 h 64"/>
                <a:gd name="T28" fmla="*/ 73 w 83"/>
                <a:gd name="T29" fmla="*/ 7 h 64"/>
                <a:gd name="T30" fmla="*/ 73 w 83"/>
                <a:gd name="T31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3" h="64">
                  <a:moveTo>
                    <a:pt x="74" y="3"/>
                  </a:moveTo>
                  <a:cubicBezTo>
                    <a:pt x="63" y="1"/>
                    <a:pt x="52" y="0"/>
                    <a:pt x="41" y="0"/>
                  </a:cubicBezTo>
                  <a:cubicBezTo>
                    <a:pt x="30" y="0"/>
                    <a:pt x="19" y="1"/>
                    <a:pt x="8" y="3"/>
                  </a:cubicBezTo>
                  <a:cubicBezTo>
                    <a:pt x="7" y="3"/>
                    <a:pt x="6" y="4"/>
                    <a:pt x="5" y="6"/>
                  </a:cubicBezTo>
                  <a:cubicBezTo>
                    <a:pt x="0" y="23"/>
                    <a:pt x="0" y="41"/>
                    <a:pt x="5" y="58"/>
                  </a:cubicBezTo>
                  <a:cubicBezTo>
                    <a:pt x="6" y="60"/>
                    <a:pt x="7" y="61"/>
                    <a:pt x="8" y="61"/>
                  </a:cubicBezTo>
                  <a:cubicBezTo>
                    <a:pt x="19" y="63"/>
                    <a:pt x="30" y="64"/>
                    <a:pt x="41" y="64"/>
                  </a:cubicBezTo>
                  <a:cubicBezTo>
                    <a:pt x="52" y="64"/>
                    <a:pt x="63" y="63"/>
                    <a:pt x="74" y="61"/>
                  </a:cubicBezTo>
                  <a:cubicBezTo>
                    <a:pt x="75" y="61"/>
                    <a:pt x="76" y="60"/>
                    <a:pt x="77" y="58"/>
                  </a:cubicBezTo>
                  <a:cubicBezTo>
                    <a:pt x="83" y="41"/>
                    <a:pt x="83" y="23"/>
                    <a:pt x="77" y="6"/>
                  </a:cubicBezTo>
                  <a:cubicBezTo>
                    <a:pt x="76" y="4"/>
                    <a:pt x="75" y="3"/>
                    <a:pt x="74" y="3"/>
                  </a:cubicBezTo>
                  <a:close/>
                  <a:moveTo>
                    <a:pt x="73" y="57"/>
                  </a:moveTo>
                  <a:cubicBezTo>
                    <a:pt x="52" y="61"/>
                    <a:pt x="31" y="61"/>
                    <a:pt x="9" y="57"/>
                  </a:cubicBezTo>
                  <a:cubicBezTo>
                    <a:pt x="4" y="40"/>
                    <a:pt x="4" y="24"/>
                    <a:pt x="9" y="7"/>
                  </a:cubicBezTo>
                  <a:cubicBezTo>
                    <a:pt x="31" y="2"/>
                    <a:pt x="52" y="2"/>
                    <a:pt x="73" y="7"/>
                  </a:cubicBezTo>
                  <a:cubicBezTo>
                    <a:pt x="79" y="24"/>
                    <a:pt x="79" y="40"/>
                    <a:pt x="73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 dirty="0"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9" name="Freeform: Shape 10"/>
            <p:cNvSpPr/>
            <p:nvPr/>
          </p:nvSpPr>
          <p:spPr bwMode="auto">
            <a:xfrm>
              <a:off x="6339519" y="5245886"/>
              <a:ext cx="312332" cy="238782"/>
            </a:xfrm>
            <a:custGeom>
              <a:avLst/>
              <a:gdLst>
                <a:gd name="T0" fmla="*/ 125 w 131"/>
                <a:gd name="T1" fmla="*/ 10 h 100"/>
                <a:gd name="T2" fmla="*/ 118 w 131"/>
                <a:gd name="T3" fmla="*/ 4 h 100"/>
                <a:gd name="T4" fmla="*/ 65 w 131"/>
                <a:gd name="T5" fmla="*/ 0 h 100"/>
                <a:gd name="T6" fmla="*/ 13 w 131"/>
                <a:gd name="T7" fmla="*/ 4 h 100"/>
                <a:gd name="T8" fmla="*/ 6 w 131"/>
                <a:gd name="T9" fmla="*/ 10 h 100"/>
                <a:gd name="T10" fmla="*/ 6 w 131"/>
                <a:gd name="T11" fmla="*/ 87 h 100"/>
                <a:gd name="T12" fmla="*/ 13 w 131"/>
                <a:gd name="T13" fmla="*/ 93 h 100"/>
                <a:gd name="T14" fmla="*/ 38 w 131"/>
                <a:gd name="T15" fmla="*/ 96 h 100"/>
                <a:gd name="T16" fmla="*/ 37 w 131"/>
                <a:gd name="T17" fmla="*/ 96 h 100"/>
                <a:gd name="T18" fmla="*/ 65 w 131"/>
                <a:gd name="T19" fmla="*/ 100 h 100"/>
                <a:gd name="T20" fmla="*/ 93 w 131"/>
                <a:gd name="T21" fmla="*/ 96 h 100"/>
                <a:gd name="T22" fmla="*/ 92 w 131"/>
                <a:gd name="T23" fmla="*/ 96 h 100"/>
                <a:gd name="T24" fmla="*/ 118 w 131"/>
                <a:gd name="T25" fmla="*/ 93 h 100"/>
                <a:gd name="T26" fmla="*/ 125 w 131"/>
                <a:gd name="T27" fmla="*/ 87 h 100"/>
                <a:gd name="T28" fmla="*/ 125 w 131"/>
                <a:gd name="T29" fmla="*/ 10 h 100"/>
                <a:gd name="T30" fmla="*/ 117 w 131"/>
                <a:gd name="T31" fmla="*/ 85 h 100"/>
                <a:gd name="T32" fmla="*/ 14 w 131"/>
                <a:gd name="T33" fmla="*/ 85 h 100"/>
                <a:gd name="T34" fmla="*/ 14 w 131"/>
                <a:gd name="T35" fmla="*/ 12 h 100"/>
                <a:gd name="T36" fmla="*/ 117 w 131"/>
                <a:gd name="T37" fmla="*/ 12 h 100"/>
                <a:gd name="T38" fmla="*/ 117 w 131"/>
                <a:gd name="T39" fmla="*/ 85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1" h="100">
                  <a:moveTo>
                    <a:pt x="125" y="10"/>
                  </a:moveTo>
                  <a:cubicBezTo>
                    <a:pt x="124" y="6"/>
                    <a:pt x="121" y="4"/>
                    <a:pt x="118" y="4"/>
                  </a:cubicBezTo>
                  <a:cubicBezTo>
                    <a:pt x="100" y="1"/>
                    <a:pt x="83" y="0"/>
                    <a:pt x="65" y="0"/>
                  </a:cubicBezTo>
                  <a:cubicBezTo>
                    <a:pt x="48" y="0"/>
                    <a:pt x="30" y="1"/>
                    <a:pt x="13" y="4"/>
                  </a:cubicBezTo>
                  <a:cubicBezTo>
                    <a:pt x="9" y="4"/>
                    <a:pt x="7" y="6"/>
                    <a:pt x="6" y="10"/>
                  </a:cubicBezTo>
                  <a:cubicBezTo>
                    <a:pt x="0" y="35"/>
                    <a:pt x="0" y="61"/>
                    <a:pt x="6" y="87"/>
                  </a:cubicBezTo>
                  <a:cubicBezTo>
                    <a:pt x="7" y="90"/>
                    <a:pt x="9" y="93"/>
                    <a:pt x="13" y="93"/>
                  </a:cubicBezTo>
                  <a:cubicBezTo>
                    <a:pt x="21" y="94"/>
                    <a:pt x="29" y="95"/>
                    <a:pt x="38" y="96"/>
                  </a:cubicBezTo>
                  <a:cubicBezTo>
                    <a:pt x="37" y="96"/>
                    <a:pt x="37" y="96"/>
                    <a:pt x="37" y="96"/>
                  </a:cubicBezTo>
                  <a:cubicBezTo>
                    <a:pt x="37" y="99"/>
                    <a:pt x="50" y="100"/>
                    <a:pt x="65" y="100"/>
                  </a:cubicBezTo>
                  <a:cubicBezTo>
                    <a:pt x="81" y="100"/>
                    <a:pt x="93" y="99"/>
                    <a:pt x="93" y="96"/>
                  </a:cubicBezTo>
                  <a:cubicBezTo>
                    <a:pt x="93" y="96"/>
                    <a:pt x="93" y="96"/>
                    <a:pt x="92" y="96"/>
                  </a:cubicBezTo>
                  <a:cubicBezTo>
                    <a:pt x="101" y="95"/>
                    <a:pt x="109" y="94"/>
                    <a:pt x="118" y="93"/>
                  </a:cubicBezTo>
                  <a:cubicBezTo>
                    <a:pt x="121" y="93"/>
                    <a:pt x="124" y="90"/>
                    <a:pt x="125" y="87"/>
                  </a:cubicBezTo>
                  <a:cubicBezTo>
                    <a:pt x="131" y="61"/>
                    <a:pt x="131" y="35"/>
                    <a:pt x="125" y="10"/>
                  </a:cubicBezTo>
                  <a:close/>
                  <a:moveTo>
                    <a:pt x="117" y="85"/>
                  </a:moveTo>
                  <a:cubicBezTo>
                    <a:pt x="82" y="89"/>
                    <a:pt x="48" y="89"/>
                    <a:pt x="14" y="85"/>
                  </a:cubicBezTo>
                  <a:cubicBezTo>
                    <a:pt x="8" y="61"/>
                    <a:pt x="8" y="36"/>
                    <a:pt x="14" y="12"/>
                  </a:cubicBezTo>
                  <a:cubicBezTo>
                    <a:pt x="48" y="7"/>
                    <a:pt x="82" y="7"/>
                    <a:pt x="117" y="12"/>
                  </a:cubicBezTo>
                  <a:cubicBezTo>
                    <a:pt x="123" y="36"/>
                    <a:pt x="123" y="61"/>
                    <a:pt x="117" y="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 dirty="0"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10" name="Freeform: Shape 11"/>
            <p:cNvSpPr/>
            <p:nvPr/>
          </p:nvSpPr>
          <p:spPr bwMode="auto">
            <a:xfrm>
              <a:off x="6580317" y="5293240"/>
              <a:ext cx="28211" cy="29218"/>
            </a:xfrm>
            <a:custGeom>
              <a:avLst/>
              <a:gdLst>
                <a:gd name="T0" fmla="*/ 6 w 12"/>
                <a:gd name="T1" fmla="*/ 12 h 12"/>
                <a:gd name="T2" fmla="*/ 12 w 12"/>
                <a:gd name="T3" fmla="*/ 6 h 12"/>
                <a:gd name="T4" fmla="*/ 6 w 12"/>
                <a:gd name="T5" fmla="*/ 0 h 12"/>
                <a:gd name="T6" fmla="*/ 0 w 12"/>
                <a:gd name="T7" fmla="*/ 6 h 12"/>
                <a:gd name="T8" fmla="*/ 6 w 12"/>
                <a:gd name="T9" fmla="*/ 12 h 12"/>
                <a:gd name="T10" fmla="*/ 6 w 12"/>
                <a:gd name="T11" fmla="*/ 4 h 12"/>
                <a:gd name="T12" fmla="*/ 8 w 12"/>
                <a:gd name="T13" fmla="*/ 6 h 12"/>
                <a:gd name="T14" fmla="*/ 6 w 12"/>
                <a:gd name="T15" fmla="*/ 8 h 12"/>
                <a:gd name="T16" fmla="*/ 4 w 12"/>
                <a:gd name="T17" fmla="*/ 6 h 12"/>
                <a:gd name="T18" fmla="*/ 6 w 12"/>
                <a:gd name="T1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12"/>
                  </a:moveTo>
                  <a:cubicBezTo>
                    <a:pt x="9" y="12"/>
                    <a:pt x="12" y="10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  <a:close/>
                  <a:moveTo>
                    <a:pt x="6" y="4"/>
                  </a:moveTo>
                  <a:cubicBezTo>
                    <a:pt x="7" y="4"/>
                    <a:pt x="8" y="5"/>
                    <a:pt x="8" y="6"/>
                  </a:cubicBezTo>
                  <a:cubicBezTo>
                    <a:pt x="8" y="8"/>
                    <a:pt x="7" y="8"/>
                    <a:pt x="6" y="8"/>
                  </a:cubicBezTo>
                  <a:cubicBezTo>
                    <a:pt x="5" y="8"/>
                    <a:pt x="4" y="8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 dirty="0"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11" name="Freeform: Shape 12"/>
            <p:cNvSpPr/>
            <p:nvPr/>
          </p:nvSpPr>
          <p:spPr bwMode="auto">
            <a:xfrm>
              <a:off x="6570241" y="5418172"/>
              <a:ext cx="38286" cy="9067"/>
            </a:xfrm>
            <a:custGeom>
              <a:avLst/>
              <a:gdLst>
                <a:gd name="T0" fmla="*/ 14 w 16"/>
                <a:gd name="T1" fmla="*/ 0 h 4"/>
                <a:gd name="T2" fmla="*/ 2 w 16"/>
                <a:gd name="T3" fmla="*/ 0 h 4"/>
                <a:gd name="T4" fmla="*/ 0 w 16"/>
                <a:gd name="T5" fmla="*/ 2 h 4"/>
                <a:gd name="T6" fmla="*/ 2 w 16"/>
                <a:gd name="T7" fmla="*/ 4 h 4"/>
                <a:gd name="T8" fmla="*/ 14 w 16"/>
                <a:gd name="T9" fmla="*/ 4 h 4"/>
                <a:gd name="T10" fmla="*/ 16 w 16"/>
                <a:gd name="T11" fmla="*/ 2 h 4"/>
                <a:gd name="T12" fmla="*/ 14 w 1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4"/>
                    <a:pt x="2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6" y="4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 dirty="0"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12" name="Freeform: Shape 13"/>
            <p:cNvSpPr/>
            <p:nvPr/>
          </p:nvSpPr>
          <p:spPr bwMode="auto">
            <a:xfrm>
              <a:off x="6580317" y="5388954"/>
              <a:ext cx="38286" cy="10075"/>
            </a:xfrm>
            <a:custGeom>
              <a:avLst/>
              <a:gdLst>
                <a:gd name="T0" fmla="*/ 14 w 16"/>
                <a:gd name="T1" fmla="*/ 0 h 4"/>
                <a:gd name="T2" fmla="*/ 2 w 16"/>
                <a:gd name="T3" fmla="*/ 0 h 4"/>
                <a:gd name="T4" fmla="*/ 0 w 16"/>
                <a:gd name="T5" fmla="*/ 2 h 4"/>
                <a:gd name="T6" fmla="*/ 2 w 16"/>
                <a:gd name="T7" fmla="*/ 4 h 4"/>
                <a:gd name="T8" fmla="*/ 14 w 16"/>
                <a:gd name="T9" fmla="*/ 4 h 4"/>
                <a:gd name="T10" fmla="*/ 16 w 16"/>
                <a:gd name="T11" fmla="*/ 2 h 4"/>
                <a:gd name="T12" fmla="*/ 14 w 1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4"/>
                    <a:pt x="2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6" y="4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 dirty="0"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13" name="Freeform: Shape 14"/>
            <p:cNvSpPr/>
            <p:nvPr/>
          </p:nvSpPr>
          <p:spPr bwMode="auto">
            <a:xfrm>
              <a:off x="6580317" y="5360743"/>
              <a:ext cx="38286" cy="9067"/>
            </a:xfrm>
            <a:custGeom>
              <a:avLst/>
              <a:gdLst>
                <a:gd name="T0" fmla="*/ 14 w 16"/>
                <a:gd name="T1" fmla="*/ 0 h 4"/>
                <a:gd name="T2" fmla="*/ 2 w 16"/>
                <a:gd name="T3" fmla="*/ 0 h 4"/>
                <a:gd name="T4" fmla="*/ 0 w 16"/>
                <a:gd name="T5" fmla="*/ 2 h 4"/>
                <a:gd name="T6" fmla="*/ 2 w 16"/>
                <a:gd name="T7" fmla="*/ 4 h 4"/>
                <a:gd name="T8" fmla="*/ 14 w 16"/>
                <a:gd name="T9" fmla="*/ 4 h 4"/>
                <a:gd name="T10" fmla="*/ 16 w 16"/>
                <a:gd name="T11" fmla="*/ 2 h 4"/>
                <a:gd name="T12" fmla="*/ 14 w 1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4"/>
                    <a:pt x="2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6" y="4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 dirty="0"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14" name="Freeform: Shape 15"/>
            <p:cNvSpPr/>
            <p:nvPr/>
          </p:nvSpPr>
          <p:spPr bwMode="auto">
            <a:xfrm>
              <a:off x="6418106" y="5322458"/>
              <a:ext cx="57429" cy="38286"/>
            </a:xfrm>
            <a:custGeom>
              <a:avLst/>
              <a:gdLst>
                <a:gd name="T0" fmla="*/ 22 w 24"/>
                <a:gd name="T1" fmla="*/ 0 h 16"/>
                <a:gd name="T2" fmla="*/ 4 w 24"/>
                <a:gd name="T3" fmla="*/ 1 h 16"/>
                <a:gd name="T4" fmla="*/ 1 w 24"/>
                <a:gd name="T5" fmla="*/ 3 h 16"/>
                <a:gd name="T6" fmla="*/ 0 w 24"/>
                <a:gd name="T7" fmla="*/ 14 h 16"/>
                <a:gd name="T8" fmla="*/ 2 w 24"/>
                <a:gd name="T9" fmla="*/ 16 h 16"/>
                <a:gd name="T10" fmla="*/ 4 w 24"/>
                <a:gd name="T11" fmla="*/ 14 h 16"/>
                <a:gd name="T12" fmla="*/ 5 w 24"/>
                <a:gd name="T13" fmla="*/ 7 h 16"/>
                <a:gd name="T14" fmla="*/ 7 w 24"/>
                <a:gd name="T15" fmla="*/ 5 h 16"/>
                <a:gd name="T16" fmla="*/ 22 w 24"/>
                <a:gd name="T17" fmla="*/ 4 h 16"/>
                <a:gd name="T18" fmla="*/ 24 w 24"/>
                <a:gd name="T19" fmla="*/ 2 h 16"/>
                <a:gd name="T20" fmla="*/ 22 w 24"/>
                <a:gd name="T2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16">
                  <a:moveTo>
                    <a:pt x="22" y="0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2" y="2"/>
                    <a:pt x="1" y="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1" y="16"/>
                    <a:pt x="2" y="16"/>
                  </a:cubicBezTo>
                  <a:cubicBezTo>
                    <a:pt x="3" y="16"/>
                    <a:pt x="4" y="16"/>
                    <a:pt x="4" y="14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6" y="5"/>
                    <a:pt x="7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4" y="3"/>
                    <a:pt x="24" y="2"/>
                  </a:cubicBezTo>
                  <a:cubicBezTo>
                    <a:pt x="24" y="0"/>
                    <a:pt x="23" y="0"/>
                    <a:pt x="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 dirty="0"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16" name="Freeform: Shape 19"/>
            <p:cNvSpPr/>
            <p:nvPr/>
          </p:nvSpPr>
          <p:spPr bwMode="auto">
            <a:xfrm>
              <a:off x="6341534" y="4086718"/>
              <a:ext cx="286137" cy="306286"/>
            </a:xfrm>
            <a:custGeom>
              <a:avLst/>
              <a:gdLst>
                <a:gd name="T0" fmla="*/ 104 w 120"/>
                <a:gd name="T1" fmla="*/ 0 h 128"/>
                <a:gd name="T2" fmla="*/ 16 w 120"/>
                <a:gd name="T3" fmla="*/ 0 h 128"/>
                <a:gd name="T4" fmla="*/ 0 w 120"/>
                <a:gd name="T5" fmla="*/ 16 h 128"/>
                <a:gd name="T6" fmla="*/ 0 w 120"/>
                <a:gd name="T7" fmla="*/ 112 h 128"/>
                <a:gd name="T8" fmla="*/ 16 w 120"/>
                <a:gd name="T9" fmla="*/ 128 h 128"/>
                <a:gd name="T10" fmla="*/ 104 w 120"/>
                <a:gd name="T11" fmla="*/ 128 h 128"/>
                <a:gd name="T12" fmla="*/ 120 w 120"/>
                <a:gd name="T13" fmla="*/ 112 h 128"/>
                <a:gd name="T14" fmla="*/ 120 w 120"/>
                <a:gd name="T15" fmla="*/ 16 h 128"/>
                <a:gd name="T16" fmla="*/ 104 w 120"/>
                <a:gd name="T17" fmla="*/ 0 h 128"/>
                <a:gd name="T18" fmla="*/ 112 w 120"/>
                <a:gd name="T19" fmla="*/ 112 h 128"/>
                <a:gd name="T20" fmla="*/ 104 w 120"/>
                <a:gd name="T21" fmla="*/ 120 h 128"/>
                <a:gd name="T22" fmla="*/ 16 w 120"/>
                <a:gd name="T23" fmla="*/ 120 h 128"/>
                <a:gd name="T24" fmla="*/ 8 w 120"/>
                <a:gd name="T25" fmla="*/ 112 h 128"/>
                <a:gd name="T26" fmla="*/ 8 w 120"/>
                <a:gd name="T27" fmla="*/ 16 h 128"/>
                <a:gd name="T28" fmla="*/ 16 w 120"/>
                <a:gd name="T29" fmla="*/ 8 h 128"/>
                <a:gd name="T30" fmla="*/ 104 w 120"/>
                <a:gd name="T31" fmla="*/ 8 h 128"/>
                <a:gd name="T32" fmla="*/ 112 w 120"/>
                <a:gd name="T33" fmla="*/ 16 h 128"/>
                <a:gd name="T34" fmla="*/ 112 w 120"/>
                <a:gd name="T35" fmla="*/ 11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0" h="128">
                  <a:moveTo>
                    <a:pt x="10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8" y="128"/>
                    <a:pt x="16" y="128"/>
                  </a:cubicBezTo>
                  <a:cubicBezTo>
                    <a:pt x="104" y="128"/>
                    <a:pt x="104" y="128"/>
                    <a:pt x="104" y="128"/>
                  </a:cubicBezTo>
                  <a:cubicBezTo>
                    <a:pt x="113" y="128"/>
                    <a:pt x="120" y="121"/>
                    <a:pt x="120" y="112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7"/>
                    <a:pt x="113" y="0"/>
                    <a:pt x="104" y="0"/>
                  </a:cubicBezTo>
                  <a:close/>
                  <a:moveTo>
                    <a:pt x="112" y="112"/>
                  </a:moveTo>
                  <a:cubicBezTo>
                    <a:pt x="112" y="116"/>
                    <a:pt x="109" y="120"/>
                    <a:pt x="104" y="12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2" y="120"/>
                    <a:pt x="8" y="116"/>
                    <a:pt x="8" y="112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1"/>
                    <a:pt x="12" y="8"/>
                    <a:pt x="16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9" y="8"/>
                    <a:pt x="112" y="11"/>
                    <a:pt x="112" y="16"/>
                  </a:cubicBezTo>
                  <a:lnTo>
                    <a:pt x="112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 dirty="0"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18" name="Freeform: Shape 21"/>
            <p:cNvSpPr/>
            <p:nvPr/>
          </p:nvSpPr>
          <p:spPr bwMode="auto">
            <a:xfrm>
              <a:off x="6493670" y="4154222"/>
              <a:ext cx="57429" cy="57428"/>
            </a:xfrm>
            <a:custGeom>
              <a:avLst/>
              <a:gdLst>
                <a:gd name="T0" fmla="*/ 12 w 24"/>
                <a:gd name="T1" fmla="*/ 24 h 24"/>
                <a:gd name="T2" fmla="*/ 24 w 24"/>
                <a:gd name="T3" fmla="*/ 12 h 24"/>
                <a:gd name="T4" fmla="*/ 12 w 24"/>
                <a:gd name="T5" fmla="*/ 0 h 24"/>
                <a:gd name="T6" fmla="*/ 0 w 24"/>
                <a:gd name="T7" fmla="*/ 12 h 24"/>
                <a:gd name="T8" fmla="*/ 12 w 24"/>
                <a:gd name="T9" fmla="*/ 24 h 24"/>
                <a:gd name="T10" fmla="*/ 12 w 24"/>
                <a:gd name="T11" fmla="*/ 4 h 24"/>
                <a:gd name="T12" fmla="*/ 20 w 24"/>
                <a:gd name="T13" fmla="*/ 12 h 24"/>
                <a:gd name="T14" fmla="*/ 12 w 24"/>
                <a:gd name="T15" fmla="*/ 20 h 24"/>
                <a:gd name="T16" fmla="*/ 4 w 24"/>
                <a:gd name="T17" fmla="*/ 12 h 24"/>
                <a:gd name="T18" fmla="*/ 12 w 24"/>
                <a:gd name="T1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cubicBezTo>
                    <a:pt x="19" y="24"/>
                    <a:pt x="24" y="19"/>
                    <a:pt x="24" y="12"/>
                  </a:cubicBezTo>
                  <a:cubicBezTo>
                    <a:pt x="24" y="5"/>
                    <a:pt x="19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19"/>
                    <a:pt x="6" y="24"/>
                    <a:pt x="12" y="24"/>
                  </a:cubicBezTo>
                  <a:close/>
                  <a:moveTo>
                    <a:pt x="12" y="4"/>
                  </a:moveTo>
                  <a:cubicBezTo>
                    <a:pt x="17" y="4"/>
                    <a:pt x="20" y="7"/>
                    <a:pt x="20" y="12"/>
                  </a:cubicBezTo>
                  <a:cubicBezTo>
                    <a:pt x="20" y="16"/>
                    <a:pt x="17" y="20"/>
                    <a:pt x="12" y="20"/>
                  </a:cubicBezTo>
                  <a:cubicBezTo>
                    <a:pt x="8" y="20"/>
                    <a:pt x="4" y="16"/>
                    <a:pt x="4" y="12"/>
                  </a:cubicBezTo>
                  <a:cubicBezTo>
                    <a:pt x="4" y="7"/>
                    <a:pt x="8" y="4"/>
                    <a:pt x="1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 dirty="0"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20" name="Freeform: Shape 25"/>
            <p:cNvSpPr/>
            <p:nvPr/>
          </p:nvSpPr>
          <p:spPr bwMode="auto">
            <a:xfrm>
              <a:off x="6408534" y="3028241"/>
              <a:ext cx="152136" cy="153144"/>
            </a:xfrm>
            <a:custGeom>
              <a:avLst/>
              <a:gdLst>
                <a:gd name="T0" fmla="*/ 32 w 64"/>
                <a:gd name="T1" fmla="*/ 0 h 64"/>
                <a:gd name="T2" fmla="*/ 0 w 64"/>
                <a:gd name="T3" fmla="*/ 32 h 64"/>
                <a:gd name="T4" fmla="*/ 32 w 64"/>
                <a:gd name="T5" fmla="*/ 64 h 64"/>
                <a:gd name="T6" fmla="*/ 64 w 64"/>
                <a:gd name="T7" fmla="*/ 32 h 64"/>
                <a:gd name="T8" fmla="*/ 32 w 64"/>
                <a:gd name="T9" fmla="*/ 0 h 64"/>
                <a:gd name="T10" fmla="*/ 51 w 64"/>
                <a:gd name="T11" fmla="*/ 47 h 64"/>
                <a:gd name="T12" fmla="*/ 17 w 64"/>
                <a:gd name="T13" fmla="*/ 50 h 64"/>
                <a:gd name="T14" fmla="*/ 14 w 64"/>
                <a:gd name="T15" fmla="*/ 16 h 64"/>
                <a:gd name="T16" fmla="*/ 48 w 64"/>
                <a:gd name="T17" fmla="*/ 14 h 64"/>
                <a:gd name="T18" fmla="*/ 51 w 64"/>
                <a:gd name="T19" fmla="*/ 4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cubicBezTo>
                    <a:pt x="15" y="0"/>
                    <a:pt x="0" y="14"/>
                    <a:pt x="0" y="32"/>
                  </a:cubicBezTo>
                  <a:cubicBezTo>
                    <a:pt x="0" y="49"/>
                    <a:pt x="15" y="64"/>
                    <a:pt x="32" y="64"/>
                  </a:cubicBezTo>
                  <a:cubicBezTo>
                    <a:pt x="50" y="64"/>
                    <a:pt x="64" y="49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lose/>
                  <a:moveTo>
                    <a:pt x="51" y="47"/>
                  </a:moveTo>
                  <a:cubicBezTo>
                    <a:pt x="42" y="57"/>
                    <a:pt x="27" y="59"/>
                    <a:pt x="17" y="50"/>
                  </a:cubicBezTo>
                  <a:cubicBezTo>
                    <a:pt x="7" y="41"/>
                    <a:pt x="6" y="26"/>
                    <a:pt x="14" y="16"/>
                  </a:cubicBezTo>
                  <a:cubicBezTo>
                    <a:pt x="23" y="6"/>
                    <a:pt x="38" y="5"/>
                    <a:pt x="48" y="14"/>
                  </a:cubicBezTo>
                  <a:cubicBezTo>
                    <a:pt x="58" y="22"/>
                    <a:pt x="59" y="37"/>
                    <a:pt x="51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 dirty="0"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21" name="Freeform: Shape 26"/>
            <p:cNvSpPr/>
            <p:nvPr/>
          </p:nvSpPr>
          <p:spPr bwMode="auto">
            <a:xfrm>
              <a:off x="6446819" y="3066526"/>
              <a:ext cx="42316" cy="43323"/>
            </a:xfrm>
            <a:custGeom>
              <a:avLst/>
              <a:gdLst>
                <a:gd name="T0" fmla="*/ 16 w 18"/>
                <a:gd name="T1" fmla="*/ 0 h 18"/>
                <a:gd name="T2" fmla="*/ 0 w 18"/>
                <a:gd name="T3" fmla="*/ 16 h 18"/>
                <a:gd name="T4" fmla="*/ 0 w 18"/>
                <a:gd name="T5" fmla="*/ 16 h 18"/>
                <a:gd name="T6" fmla="*/ 2 w 18"/>
                <a:gd name="T7" fmla="*/ 18 h 18"/>
                <a:gd name="T8" fmla="*/ 4 w 18"/>
                <a:gd name="T9" fmla="*/ 16 h 18"/>
                <a:gd name="T10" fmla="*/ 4 w 18"/>
                <a:gd name="T11" fmla="*/ 16 h 18"/>
                <a:gd name="T12" fmla="*/ 16 w 18"/>
                <a:gd name="T13" fmla="*/ 4 h 18"/>
                <a:gd name="T14" fmla="*/ 18 w 18"/>
                <a:gd name="T15" fmla="*/ 2 h 18"/>
                <a:gd name="T16" fmla="*/ 16 w 18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8">
                  <a:moveTo>
                    <a:pt x="16" y="0"/>
                  </a:moveTo>
                  <a:cubicBezTo>
                    <a:pt x="8" y="0"/>
                    <a:pt x="0" y="7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1" y="18"/>
                    <a:pt x="2" y="18"/>
                  </a:cubicBezTo>
                  <a:cubicBezTo>
                    <a:pt x="4" y="18"/>
                    <a:pt x="4" y="17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9"/>
                    <a:pt x="10" y="4"/>
                    <a:pt x="16" y="4"/>
                  </a:cubicBezTo>
                  <a:cubicBezTo>
                    <a:pt x="18" y="4"/>
                    <a:pt x="18" y="3"/>
                    <a:pt x="18" y="2"/>
                  </a:cubicBezTo>
                  <a:cubicBezTo>
                    <a:pt x="18" y="1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 dirty="0"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22" name="Freeform: Shape 27"/>
            <p:cNvSpPr/>
            <p:nvPr/>
          </p:nvSpPr>
          <p:spPr bwMode="auto">
            <a:xfrm>
              <a:off x="6331962" y="2961744"/>
              <a:ext cx="305279" cy="257926"/>
            </a:xfrm>
            <a:custGeom>
              <a:avLst/>
              <a:gdLst>
                <a:gd name="T0" fmla="*/ 118 w 128"/>
                <a:gd name="T1" fmla="*/ 24 h 108"/>
                <a:gd name="T2" fmla="*/ 101 w 128"/>
                <a:gd name="T3" fmla="*/ 21 h 108"/>
                <a:gd name="T4" fmla="*/ 96 w 128"/>
                <a:gd name="T5" fmla="*/ 7 h 108"/>
                <a:gd name="T6" fmla="*/ 84 w 128"/>
                <a:gd name="T7" fmla="*/ 0 h 108"/>
                <a:gd name="T8" fmla="*/ 44 w 128"/>
                <a:gd name="T9" fmla="*/ 0 h 108"/>
                <a:gd name="T10" fmla="*/ 33 w 128"/>
                <a:gd name="T11" fmla="*/ 7 h 108"/>
                <a:gd name="T12" fmla="*/ 28 w 128"/>
                <a:gd name="T13" fmla="*/ 21 h 108"/>
                <a:gd name="T14" fmla="*/ 10 w 128"/>
                <a:gd name="T15" fmla="*/ 24 h 108"/>
                <a:gd name="T16" fmla="*/ 0 w 128"/>
                <a:gd name="T17" fmla="*/ 36 h 108"/>
                <a:gd name="T18" fmla="*/ 0 w 128"/>
                <a:gd name="T19" fmla="*/ 96 h 108"/>
                <a:gd name="T20" fmla="*/ 12 w 128"/>
                <a:gd name="T21" fmla="*/ 108 h 108"/>
                <a:gd name="T22" fmla="*/ 116 w 128"/>
                <a:gd name="T23" fmla="*/ 108 h 108"/>
                <a:gd name="T24" fmla="*/ 128 w 128"/>
                <a:gd name="T25" fmla="*/ 96 h 108"/>
                <a:gd name="T26" fmla="*/ 128 w 128"/>
                <a:gd name="T27" fmla="*/ 36 h 108"/>
                <a:gd name="T28" fmla="*/ 118 w 128"/>
                <a:gd name="T29" fmla="*/ 24 h 108"/>
                <a:gd name="T30" fmla="*/ 120 w 128"/>
                <a:gd name="T31" fmla="*/ 96 h 108"/>
                <a:gd name="T32" fmla="*/ 116 w 128"/>
                <a:gd name="T33" fmla="*/ 100 h 108"/>
                <a:gd name="T34" fmla="*/ 12 w 128"/>
                <a:gd name="T35" fmla="*/ 100 h 108"/>
                <a:gd name="T36" fmla="*/ 8 w 128"/>
                <a:gd name="T37" fmla="*/ 96 h 108"/>
                <a:gd name="T38" fmla="*/ 8 w 128"/>
                <a:gd name="T39" fmla="*/ 36 h 108"/>
                <a:gd name="T40" fmla="*/ 12 w 128"/>
                <a:gd name="T41" fmla="*/ 32 h 108"/>
                <a:gd name="T42" fmla="*/ 34 w 128"/>
                <a:gd name="T43" fmla="*/ 28 h 108"/>
                <a:gd name="T44" fmla="*/ 41 w 128"/>
                <a:gd name="T45" fmla="*/ 10 h 108"/>
                <a:gd name="T46" fmla="*/ 44 w 128"/>
                <a:gd name="T47" fmla="*/ 8 h 108"/>
                <a:gd name="T48" fmla="*/ 84 w 128"/>
                <a:gd name="T49" fmla="*/ 8 h 108"/>
                <a:gd name="T50" fmla="*/ 88 w 128"/>
                <a:gd name="T51" fmla="*/ 10 h 108"/>
                <a:gd name="T52" fmla="*/ 95 w 128"/>
                <a:gd name="T53" fmla="*/ 28 h 108"/>
                <a:gd name="T54" fmla="*/ 117 w 128"/>
                <a:gd name="T55" fmla="*/ 32 h 108"/>
                <a:gd name="T56" fmla="*/ 120 w 128"/>
                <a:gd name="T57" fmla="*/ 36 h 108"/>
                <a:gd name="T58" fmla="*/ 120 w 128"/>
                <a:gd name="T59" fmla="*/ 9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8" h="108">
                  <a:moveTo>
                    <a:pt x="118" y="24"/>
                  </a:moveTo>
                  <a:cubicBezTo>
                    <a:pt x="101" y="21"/>
                    <a:pt x="101" y="21"/>
                    <a:pt x="101" y="21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4" y="3"/>
                    <a:pt x="89" y="0"/>
                    <a:pt x="8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0" y="0"/>
                    <a:pt x="35" y="3"/>
                    <a:pt x="33" y="7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5" y="25"/>
                    <a:pt x="0" y="30"/>
                    <a:pt x="0" y="3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2"/>
                    <a:pt x="6" y="108"/>
                    <a:pt x="12" y="108"/>
                  </a:cubicBezTo>
                  <a:cubicBezTo>
                    <a:pt x="116" y="108"/>
                    <a:pt x="116" y="108"/>
                    <a:pt x="116" y="108"/>
                  </a:cubicBezTo>
                  <a:cubicBezTo>
                    <a:pt x="123" y="108"/>
                    <a:pt x="128" y="102"/>
                    <a:pt x="128" y="96"/>
                  </a:cubicBezTo>
                  <a:cubicBezTo>
                    <a:pt x="128" y="36"/>
                    <a:pt x="128" y="36"/>
                    <a:pt x="128" y="36"/>
                  </a:cubicBezTo>
                  <a:cubicBezTo>
                    <a:pt x="128" y="30"/>
                    <a:pt x="124" y="25"/>
                    <a:pt x="118" y="24"/>
                  </a:cubicBezTo>
                  <a:close/>
                  <a:moveTo>
                    <a:pt x="120" y="96"/>
                  </a:moveTo>
                  <a:cubicBezTo>
                    <a:pt x="120" y="98"/>
                    <a:pt x="119" y="100"/>
                    <a:pt x="116" y="100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10" y="100"/>
                    <a:pt x="8" y="98"/>
                    <a:pt x="8" y="9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4"/>
                    <a:pt x="10" y="32"/>
                    <a:pt x="12" y="32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9"/>
                    <a:pt x="43" y="8"/>
                    <a:pt x="44" y="8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6" y="8"/>
                    <a:pt x="88" y="9"/>
                    <a:pt x="88" y="10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117" y="32"/>
                    <a:pt x="117" y="32"/>
                    <a:pt x="117" y="32"/>
                  </a:cubicBezTo>
                  <a:cubicBezTo>
                    <a:pt x="119" y="32"/>
                    <a:pt x="120" y="34"/>
                    <a:pt x="120" y="36"/>
                  </a:cubicBezTo>
                  <a:lnTo>
                    <a:pt x="120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 dirty="0"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23" name="TextBox 33"/>
            <p:cNvSpPr txBox="1"/>
            <p:nvPr/>
          </p:nvSpPr>
          <p:spPr>
            <a:xfrm>
              <a:off x="6651396" y="2689594"/>
              <a:ext cx="4699017" cy="338553"/>
            </a:xfrm>
            <a:prstGeom prst="rect">
              <a:avLst/>
            </a:prstGeom>
          </p:spPr>
          <p:txBody>
            <a:bodyPr vert="horz" wrap="none" lIns="192000" rIns="192000">
              <a:noAutofit/>
            </a:bodyPr>
            <a:lstStyle/>
            <a:p>
              <a:r>
                <a:rPr lang="zh-CN" altLang="en-US" sz="2600" b="1" kern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FZHei-B01S" panose="02010601030101010101" pitchFamily="2" charset="-122"/>
                </a:rPr>
                <a:t>前往目的地</a:t>
              </a:r>
              <a:endParaRPr lang="zh-CN" altLang="en-US" sz="2600" b="1" kern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24" name="TextBox 34"/>
            <p:cNvSpPr txBox="1"/>
            <p:nvPr/>
          </p:nvSpPr>
          <p:spPr>
            <a:xfrm>
              <a:off x="6785881" y="3181130"/>
              <a:ext cx="4699000" cy="701040"/>
            </a:xfrm>
            <a:prstGeom prst="rect">
              <a:avLst/>
            </a:prstGeom>
          </p:spPr>
          <p:txBody>
            <a:bodyPr vert="horz" wrap="square" lIns="192000" rIns="192000">
              <a:normAutofit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1465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FZHei-B01S" panose="02010601030101010101" pitchFamily="2" charset="-122"/>
                </a:rPr>
                <a:t>商讨结束后，于</a:t>
              </a:r>
              <a:r>
                <a:rPr lang="en-US" altLang="zh-CN" sz="1465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FZHei-B01S" panose="02010601030101010101" pitchFamily="2" charset="-122"/>
                </a:rPr>
                <a:t>2019</a:t>
              </a:r>
              <a:r>
                <a:rPr lang="zh-CN" altLang="en-US" sz="1465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FZHei-B01S" panose="02010601030101010101" pitchFamily="2" charset="-122"/>
                </a:rPr>
                <a:t>年</a:t>
              </a:r>
              <a:r>
                <a:rPr lang="en-US" altLang="zh-CN" sz="1465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FZHei-B01S" panose="02010601030101010101" pitchFamily="2" charset="-122"/>
                </a:rPr>
                <a:t>9</a:t>
              </a:r>
              <a:r>
                <a:rPr lang="zh-CN" altLang="en-US" sz="1465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FZHei-B01S" panose="02010601030101010101" pitchFamily="2" charset="-122"/>
                </a:rPr>
                <a:t>月</a:t>
              </a:r>
              <a:r>
                <a:rPr lang="en-US" altLang="zh-CN" sz="1465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FZHei-B01S" panose="02010601030101010101" pitchFamily="2" charset="-122"/>
                </a:rPr>
                <a:t>24</a:t>
              </a:r>
              <a:r>
                <a:rPr lang="zh-CN" altLang="en-US" sz="1465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FZHei-B01S" panose="02010601030101010101" pitchFamily="2" charset="-122"/>
                </a:rPr>
                <a:t>日，</a:t>
              </a:r>
              <a:r>
                <a:rPr lang="zh-CN" altLang="en-US" sz="1465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FZHei-B01S" panose="02010601030101010101" pitchFamily="2" charset="-122"/>
                </a:rPr>
                <a:t>下午三点左右出发，在后门选择打车前往目的地</a:t>
              </a:r>
              <a:endParaRPr lang="zh-CN" altLang="en-US" sz="14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endParaRPr>
            </a:p>
          </p:txBody>
        </p:sp>
      </p:grpSp>
      <p:sp>
        <p:nvSpPr>
          <p:cNvPr id="30" name="矩形 1"/>
          <p:cNvSpPr>
            <a:spLocks noChangeArrowheads="1"/>
          </p:cNvSpPr>
          <p:nvPr/>
        </p:nvSpPr>
        <p:spPr bwMode="auto">
          <a:xfrm>
            <a:off x="0" y="188913"/>
            <a:ext cx="144463" cy="463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ZHei-B01S" panose="02010601030101010101" pitchFamily="2" charset="-122"/>
            </a:endParaRPr>
          </a:p>
        </p:txBody>
      </p:sp>
      <p:pic>
        <p:nvPicPr>
          <p:cNvPr id="2" name="图片 1" descr="8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2750" y="1883410"/>
            <a:ext cx="4860000" cy="3240000"/>
          </a:xfrm>
          <a:prstGeom prst="rect">
            <a:avLst/>
          </a:prstGeom>
        </p:spPr>
      </p:pic>
      <p:sp>
        <p:nvSpPr>
          <p:cNvPr id="56" name="椭圆 55"/>
          <p:cNvSpPr/>
          <p:nvPr/>
        </p:nvSpPr>
        <p:spPr bwMode="auto">
          <a:xfrm>
            <a:off x="5809615" y="2733675"/>
            <a:ext cx="811530" cy="786130"/>
          </a:xfrm>
          <a:prstGeom prst="ellipse">
            <a:avLst/>
          </a:prstGeom>
          <a:solidFill>
            <a:schemeClr val="accent1">
              <a:lumMod val="100000"/>
            </a:schemeClr>
          </a:solidFill>
          <a:ln w="19050">
            <a:noFill/>
            <a:round/>
          </a:ln>
        </p:spPr>
        <p:txBody>
          <a:bodyPr anchor="ctr"/>
          <a:p>
            <a:pPr algn="ctr"/>
            <a:endParaRPr sz="135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FZHei-B01S" panose="02010601030101010101" pitchFamily="2" charset="-122"/>
            </a:endParaRPr>
          </a:p>
        </p:txBody>
      </p:sp>
      <p:sp>
        <p:nvSpPr>
          <p:cNvPr id="60" name="任意多边形: 形状 19"/>
          <p:cNvSpPr/>
          <p:nvPr/>
        </p:nvSpPr>
        <p:spPr>
          <a:xfrm>
            <a:off x="6021070" y="2961005"/>
            <a:ext cx="437515" cy="2800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4" y="0"/>
                </a:moveTo>
                <a:cubicBezTo>
                  <a:pt x="912" y="0"/>
                  <a:pt x="0" y="1122"/>
                  <a:pt x="0" y="2491"/>
                </a:cubicBezTo>
                <a:lnTo>
                  <a:pt x="0" y="11634"/>
                </a:lnTo>
                <a:cubicBezTo>
                  <a:pt x="0" y="13008"/>
                  <a:pt x="912" y="14134"/>
                  <a:pt x="2024" y="14134"/>
                </a:cubicBezTo>
                <a:lnTo>
                  <a:pt x="2024" y="16617"/>
                </a:lnTo>
                <a:cubicBezTo>
                  <a:pt x="2024" y="17994"/>
                  <a:pt x="2935" y="19109"/>
                  <a:pt x="4049" y="19109"/>
                </a:cubicBezTo>
                <a:lnTo>
                  <a:pt x="4822" y="19109"/>
                </a:lnTo>
                <a:cubicBezTo>
                  <a:pt x="5125" y="20540"/>
                  <a:pt x="6166" y="21600"/>
                  <a:pt x="7423" y="21600"/>
                </a:cubicBezTo>
                <a:cubicBezTo>
                  <a:pt x="8673" y="21600"/>
                  <a:pt x="9726" y="20540"/>
                  <a:pt x="10030" y="19109"/>
                </a:cubicBezTo>
                <a:lnTo>
                  <a:pt x="13594" y="19109"/>
                </a:lnTo>
                <a:cubicBezTo>
                  <a:pt x="13897" y="20540"/>
                  <a:pt x="14942" y="21600"/>
                  <a:pt x="16202" y="21600"/>
                </a:cubicBezTo>
                <a:cubicBezTo>
                  <a:pt x="17449" y="21600"/>
                  <a:pt x="18498" y="20540"/>
                  <a:pt x="18803" y="19109"/>
                </a:cubicBezTo>
                <a:lnTo>
                  <a:pt x="19576" y="19109"/>
                </a:lnTo>
                <a:cubicBezTo>
                  <a:pt x="20692" y="19109"/>
                  <a:pt x="21600" y="17994"/>
                  <a:pt x="21600" y="16617"/>
                </a:cubicBezTo>
                <a:lnTo>
                  <a:pt x="21600" y="11634"/>
                </a:lnTo>
                <a:cubicBezTo>
                  <a:pt x="21600" y="11142"/>
                  <a:pt x="21482" y="10663"/>
                  <a:pt x="21259" y="10248"/>
                </a:cubicBezTo>
                <a:lnTo>
                  <a:pt x="18554" y="5265"/>
                </a:lnTo>
                <a:cubicBezTo>
                  <a:pt x="18182" y="4566"/>
                  <a:pt x="17557" y="4160"/>
                  <a:pt x="16876" y="4160"/>
                </a:cubicBezTo>
                <a:lnTo>
                  <a:pt x="14177" y="4160"/>
                </a:lnTo>
                <a:lnTo>
                  <a:pt x="14177" y="2491"/>
                </a:lnTo>
                <a:cubicBezTo>
                  <a:pt x="14177" y="1122"/>
                  <a:pt x="13265" y="0"/>
                  <a:pt x="12146" y="0"/>
                </a:cubicBezTo>
                <a:lnTo>
                  <a:pt x="2024" y="0"/>
                </a:lnTo>
                <a:close/>
                <a:moveTo>
                  <a:pt x="2024" y="1669"/>
                </a:moveTo>
                <a:lnTo>
                  <a:pt x="12146" y="1669"/>
                </a:lnTo>
                <a:cubicBezTo>
                  <a:pt x="12524" y="1669"/>
                  <a:pt x="12821" y="2034"/>
                  <a:pt x="12821" y="2491"/>
                </a:cubicBezTo>
                <a:lnTo>
                  <a:pt x="12821" y="11634"/>
                </a:lnTo>
                <a:cubicBezTo>
                  <a:pt x="12821" y="12090"/>
                  <a:pt x="12524" y="12465"/>
                  <a:pt x="12146" y="12465"/>
                </a:cubicBezTo>
                <a:cubicBezTo>
                  <a:pt x="12146" y="12465"/>
                  <a:pt x="2024" y="12465"/>
                  <a:pt x="2024" y="12465"/>
                </a:cubicBezTo>
                <a:cubicBezTo>
                  <a:pt x="1649" y="12465"/>
                  <a:pt x="1350" y="12090"/>
                  <a:pt x="1350" y="11634"/>
                </a:cubicBezTo>
                <a:lnTo>
                  <a:pt x="1350" y="2491"/>
                </a:lnTo>
                <a:cubicBezTo>
                  <a:pt x="1350" y="2034"/>
                  <a:pt x="1649" y="1669"/>
                  <a:pt x="2024" y="1669"/>
                </a:cubicBezTo>
                <a:close/>
                <a:moveTo>
                  <a:pt x="14177" y="5821"/>
                </a:moveTo>
                <a:lnTo>
                  <a:pt x="16876" y="5821"/>
                </a:lnTo>
                <a:cubicBezTo>
                  <a:pt x="17102" y="5821"/>
                  <a:pt x="17311" y="5958"/>
                  <a:pt x="17440" y="6184"/>
                </a:cubicBezTo>
                <a:lnTo>
                  <a:pt x="20132" y="11175"/>
                </a:lnTo>
                <a:cubicBezTo>
                  <a:pt x="20206" y="11307"/>
                  <a:pt x="20250" y="11475"/>
                  <a:pt x="20250" y="11634"/>
                </a:cubicBezTo>
                <a:cubicBezTo>
                  <a:pt x="20250" y="11634"/>
                  <a:pt x="20250" y="16617"/>
                  <a:pt x="20250" y="16617"/>
                </a:cubicBezTo>
                <a:cubicBezTo>
                  <a:pt x="20250" y="17074"/>
                  <a:pt x="19946" y="17448"/>
                  <a:pt x="19576" y="17448"/>
                </a:cubicBezTo>
                <a:lnTo>
                  <a:pt x="18803" y="17448"/>
                </a:lnTo>
                <a:cubicBezTo>
                  <a:pt x="18498" y="16016"/>
                  <a:pt x="17455" y="14956"/>
                  <a:pt x="16202" y="14956"/>
                </a:cubicBezTo>
                <a:cubicBezTo>
                  <a:pt x="14942" y="14956"/>
                  <a:pt x="13897" y="16016"/>
                  <a:pt x="13594" y="17448"/>
                </a:cubicBezTo>
                <a:lnTo>
                  <a:pt x="10030" y="17448"/>
                </a:lnTo>
                <a:cubicBezTo>
                  <a:pt x="9729" y="16016"/>
                  <a:pt x="8678" y="14956"/>
                  <a:pt x="7423" y="14956"/>
                </a:cubicBezTo>
                <a:cubicBezTo>
                  <a:pt x="6166" y="14956"/>
                  <a:pt x="5125" y="16016"/>
                  <a:pt x="4822" y="17448"/>
                </a:cubicBezTo>
                <a:lnTo>
                  <a:pt x="4049" y="17448"/>
                </a:lnTo>
                <a:cubicBezTo>
                  <a:pt x="3676" y="17448"/>
                  <a:pt x="3374" y="17074"/>
                  <a:pt x="3374" y="16617"/>
                </a:cubicBezTo>
                <a:lnTo>
                  <a:pt x="3374" y="14134"/>
                </a:lnTo>
                <a:lnTo>
                  <a:pt x="12146" y="14134"/>
                </a:lnTo>
                <a:cubicBezTo>
                  <a:pt x="13265" y="14134"/>
                  <a:pt x="14177" y="13008"/>
                  <a:pt x="14177" y="11634"/>
                </a:cubicBezTo>
                <a:lnTo>
                  <a:pt x="14177" y="5821"/>
                </a:lnTo>
                <a:close/>
                <a:moveTo>
                  <a:pt x="15553" y="6450"/>
                </a:moveTo>
                <a:cubicBezTo>
                  <a:pt x="15182" y="6450"/>
                  <a:pt x="14885" y="6824"/>
                  <a:pt x="14885" y="7281"/>
                </a:cubicBezTo>
                <a:lnTo>
                  <a:pt x="14885" y="12263"/>
                </a:lnTo>
                <a:cubicBezTo>
                  <a:pt x="14885" y="12721"/>
                  <a:pt x="15182" y="13102"/>
                  <a:pt x="15553" y="13102"/>
                </a:cubicBezTo>
                <a:lnTo>
                  <a:pt x="18259" y="13102"/>
                </a:lnTo>
                <a:cubicBezTo>
                  <a:pt x="18629" y="13102"/>
                  <a:pt x="18934" y="12721"/>
                  <a:pt x="18934" y="12263"/>
                </a:cubicBezTo>
                <a:lnTo>
                  <a:pt x="18934" y="11022"/>
                </a:lnTo>
                <a:cubicBezTo>
                  <a:pt x="18934" y="10857"/>
                  <a:pt x="18888" y="10694"/>
                  <a:pt x="18816" y="10554"/>
                </a:cubicBezTo>
                <a:cubicBezTo>
                  <a:pt x="18816" y="10554"/>
                  <a:pt x="16798" y="6829"/>
                  <a:pt x="16798" y="6829"/>
                </a:cubicBezTo>
                <a:cubicBezTo>
                  <a:pt x="16673" y="6592"/>
                  <a:pt x="16460" y="6450"/>
                  <a:pt x="16234" y="6450"/>
                </a:cubicBezTo>
                <a:lnTo>
                  <a:pt x="15553" y="6450"/>
                </a:lnTo>
                <a:close/>
                <a:moveTo>
                  <a:pt x="15553" y="7281"/>
                </a:moveTo>
                <a:lnTo>
                  <a:pt x="16234" y="7281"/>
                </a:lnTo>
                <a:lnTo>
                  <a:pt x="18259" y="11022"/>
                </a:lnTo>
                <a:cubicBezTo>
                  <a:pt x="18259" y="11022"/>
                  <a:pt x="18259" y="12263"/>
                  <a:pt x="18259" y="12263"/>
                </a:cubicBezTo>
                <a:lnTo>
                  <a:pt x="15553" y="12263"/>
                </a:lnTo>
                <a:lnTo>
                  <a:pt x="15553" y="7281"/>
                </a:lnTo>
                <a:close/>
                <a:moveTo>
                  <a:pt x="7423" y="16617"/>
                </a:moveTo>
                <a:cubicBezTo>
                  <a:pt x="8167" y="16617"/>
                  <a:pt x="8772" y="17365"/>
                  <a:pt x="8772" y="18278"/>
                </a:cubicBezTo>
                <a:cubicBezTo>
                  <a:pt x="8772" y="19191"/>
                  <a:pt x="8167" y="19939"/>
                  <a:pt x="7423" y="19939"/>
                </a:cubicBezTo>
                <a:cubicBezTo>
                  <a:pt x="6677" y="19939"/>
                  <a:pt x="6073" y="19191"/>
                  <a:pt x="6073" y="18278"/>
                </a:cubicBezTo>
                <a:cubicBezTo>
                  <a:pt x="6073" y="17365"/>
                  <a:pt x="6677" y="16617"/>
                  <a:pt x="7423" y="16617"/>
                </a:cubicBezTo>
                <a:close/>
                <a:moveTo>
                  <a:pt x="16202" y="16617"/>
                </a:moveTo>
                <a:cubicBezTo>
                  <a:pt x="16943" y="16617"/>
                  <a:pt x="17551" y="17365"/>
                  <a:pt x="17551" y="18278"/>
                </a:cubicBezTo>
                <a:cubicBezTo>
                  <a:pt x="17551" y="19191"/>
                  <a:pt x="16943" y="19939"/>
                  <a:pt x="16202" y="19939"/>
                </a:cubicBezTo>
                <a:cubicBezTo>
                  <a:pt x="15454" y="19939"/>
                  <a:pt x="14852" y="19191"/>
                  <a:pt x="14852" y="18278"/>
                </a:cubicBezTo>
                <a:cubicBezTo>
                  <a:pt x="14852" y="17365"/>
                  <a:pt x="15454" y="16617"/>
                  <a:pt x="16202" y="16617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p>
            <a:pPr algn="ctr"/>
            <a:endParaRPr sz="135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FZHei-B01S" panose="02010601030101010101" pitchFamily="2" charset="-122"/>
            </a:endParaRPr>
          </a:p>
        </p:txBody>
      </p:sp>
      <p:sp>
        <p:nvSpPr>
          <p:cNvPr id="33" name="文本框 10"/>
          <p:cNvSpPr txBox="1">
            <a:spLocks noChangeArrowheads="1"/>
          </p:cNvSpPr>
          <p:nvPr/>
        </p:nvSpPr>
        <p:spPr bwMode="auto">
          <a:xfrm>
            <a:off x="174625" y="220663"/>
            <a:ext cx="2641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rPr>
              <a:t>出发时间</a:t>
            </a:r>
            <a:endParaRPr lang="zh-CN" altLang="en-US" sz="24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ZHei-B01S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77767 0.014923 L 0 0 E" pathEditMode="relative" ptsTypes="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  <p:from x="7530" y="10612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802137" y="1846001"/>
            <a:ext cx="4204827" cy="306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9895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FZHei-B01S" panose="02010601030101010101" pitchFamily="2" charset="-122"/>
              </a:rPr>
              <a:t>02</a:t>
            </a:r>
            <a:endParaRPr lang="zh-CN" altLang="en-US" sz="19895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FZHei-B01S" panose="02010601030101010101" pitchFamily="2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2"/>
            </p:custDataLst>
          </p:nvPr>
        </p:nvCxnSpPr>
        <p:spPr>
          <a:xfrm>
            <a:off x="5813947" y="3420788"/>
            <a:ext cx="4608005" cy="0"/>
          </a:xfrm>
          <a:prstGeom prst="lin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61071" y="3143791"/>
            <a:ext cx="3286960" cy="55399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FZHei-B01S" panose="02010601030101010101" pitchFamily="2" charset="-122"/>
              </a:rPr>
              <a:t>章节 </a:t>
            </a:r>
            <a:r>
              <a:rPr lang="en-US" altLang="zh-CN" sz="3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FZHei-B01S" panose="02010601030101010101" pitchFamily="2" charset="-122"/>
              </a:rPr>
              <a:t>PART</a:t>
            </a:r>
            <a:endParaRPr lang="zh-CN" altLang="en-US" sz="36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FZHei-B01S" panose="02010601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96000" y="2598003"/>
            <a:ext cx="4236916" cy="830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dist">
              <a:defRPr/>
            </a:pPr>
            <a:r>
              <a:rPr lang="zh-CN" alt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rPr>
              <a:t>寻找项目过程</a:t>
            </a:r>
            <a:endParaRPr lang="zh-CN" altLang="en-US" sz="5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ZHei-B01S" panose="02010601030101010101" pitchFamily="2" charset="-122"/>
            </a:endParaRPr>
          </a:p>
        </p:txBody>
      </p:sp>
      <p:pic>
        <p:nvPicPr>
          <p:cNvPr id="10" name="图片 9" descr="商标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9730" y="88265"/>
            <a:ext cx="1440000" cy="14400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0756265" y="1323340"/>
            <a:ext cx="187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斯腾团队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00 (6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10205" y="2757805"/>
            <a:ext cx="3600000" cy="3600000"/>
          </a:xfrm>
          <a:prstGeom prst="rect">
            <a:avLst/>
          </a:prstGeom>
          <a:ln w="63500">
            <a:solidFill>
              <a:schemeClr val="accent1"/>
            </a:solidFill>
          </a:ln>
        </p:spPr>
      </p:pic>
      <p:sp>
        <p:nvSpPr>
          <p:cNvPr id="15" name="TextBox 15"/>
          <p:cNvSpPr txBox="1"/>
          <p:nvPr/>
        </p:nvSpPr>
        <p:spPr>
          <a:xfrm>
            <a:off x="5996940" y="1344295"/>
            <a:ext cx="4894580" cy="2680970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txBody>
          <a:bodyPr vert="horz" wrap="none" lIns="121920" tIns="60960" rIns="121920" bIns="60960" anchor="ctr">
            <a:normAutofit/>
          </a:bodyPr>
          <a:lstStyle/>
          <a:p>
            <a:pPr algn="ctr"/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sym typeface="FZHei-B01S" panose="02010601030101010101" pitchFamily="2" charset="-122"/>
            </a:endParaRPr>
          </a:p>
        </p:txBody>
      </p:sp>
      <p:sp>
        <p:nvSpPr>
          <p:cNvPr id="29" name="文本框 10"/>
          <p:cNvSpPr txBox="1">
            <a:spLocks noChangeArrowheads="1"/>
          </p:cNvSpPr>
          <p:nvPr/>
        </p:nvSpPr>
        <p:spPr bwMode="auto">
          <a:xfrm>
            <a:off x="1941195" y="1214120"/>
            <a:ext cx="151193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rPr>
              <a:t> </a:t>
            </a:r>
            <a:r>
              <a:rPr lang="zh-CN" altLang="en-US" sz="2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rPr>
              <a:t>马思特</a:t>
            </a:r>
            <a:endParaRPr lang="zh-CN" altLang="en-US" sz="2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ZHei-B01S" panose="02010601030101010101" pitchFamily="2" charset="-122"/>
            </a:endParaRPr>
          </a:p>
          <a:p>
            <a:pPr eaLnBrk="1" hangingPunct="1"/>
            <a:r>
              <a:rPr lang="zh-CN" altLang="en-US" sz="2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rPr>
              <a:t>培训学校</a:t>
            </a:r>
            <a:endParaRPr lang="zh-CN" altLang="en-US" sz="2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ZHei-B01S" panose="02010601030101010101" pitchFamily="2" charset="-122"/>
            </a:endParaRPr>
          </a:p>
        </p:txBody>
      </p:sp>
      <p:sp>
        <p:nvSpPr>
          <p:cNvPr id="30" name="矩形 1"/>
          <p:cNvSpPr>
            <a:spLocks noChangeArrowheads="1"/>
          </p:cNvSpPr>
          <p:nvPr/>
        </p:nvSpPr>
        <p:spPr bwMode="auto">
          <a:xfrm>
            <a:off x="0" y="188913"/>
            <a:ext cx="144463" cy="463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ZHei-B01S" panose="02010601030101010101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454150" y="502285"/>
            <a:ext cx="2109470" cy="2130425"/>
            <a:chOff x="6338676" y="1115071"/>
            <a:chExt cx="4056399" cy="4095751"/>
          </a:xfrm>
        </p:grpSpPr>
        <p:sp>
          <p:nvSpPr>
            <p:cNvPr id="13" name="空心弧 12"/>
            <p:cNvSpPr>
              <a:spLocks noChangeArrowheads="1"/>
            </p:cNvSpPr>
            <p:nvPr/>
          </p:nvSpPr>
          <p:spPr bwMode="auto">
            <a:xfrm>
              <a:off x="6338676" y="1115071"/>
              <a:ext cx="4056399" cy="4095751"/>
            </a:xfrm>
            <a:custGeom>
              <a:avLst/>
              <a:gdLst>
                <a:gd name="T0" fmla="*/ 4057281 w 4057966"/>
                <a:gd name="T1" fmla="*/ 1994398 h 4095198"/>
                <a:gd name="T2" fmla="*/ 4057966 w 4057966"/>
                <a:gd name="T3" fmla="*/ 2047598 h 4095198"/>
                <a:gd name="T4" fmla="*/ 2028983 w 4057966"/>
                <a:gd name="T5" fmla="*/ 4095197 h 4095198"/>
                <a:gd name="T6" fmla="*/ 0 w 4057966"/>
                <a:gd name="T7" fmla="*/ 2047598 h 4095198"/>
                <a:gd name="T8" fmla="*/ 1986128 w 4057966"/>
                <a:gd name="T9" fmla="*/ 447 h 4095198"/>
                <a:gd name="T10" fmla="*/ 2002254 w 4057966"/>
                <a:gd name="T11" fmla="*/ 764360 h 4095198"/>
                <a:gd name="T12" fmla="*/ 764074 w 4057966"/>
                <a:gd name="T13" fmla="*/ 2047597 h 4095198"/>
                <a:gd name="T14" fmla="*/ 2028982 w 4057966"/>
                <a:gd name="T15" fmla="*/ 3331121 h 4095198"/>
                <a:gd name="T16" fmla="*/ 3293890 w 4057966"/>
                <a:gd name="T17" fmla="*/ 2047597 h 4095198"/>
                <a:gd name="T18" fmla="*/ 3293472 w 4057966"/>
                <a:gd name="T19" fmla="*/ 2014266 h 4095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57966" h="4095198">
                  <a:moveTo>
                    <a:pt x="4057281" y="1994398"/>
                  </a:moveTo>
                  <a:cubicBezTo>
                    <a:pt x="4057741" y="2012065"/>
                    <a:pt x="4057966" y="2029805"/>
                    <a:pt x="4057966" y="2047598"/>
                  </a:cubicBezTo>
                  <a:cubicBezTo>
                    <a:pt x="4057966" y="3178456"/>
                    <a:pt x="3149559" y="4095197"/>
                    <a:pt x="2028983" y="4095197"/>
                  </a:cubicBezTo>
                  <a:cubicBezTo>
                    <a:pt x="908407" y="4095197"/>
                    <a:pt x="0" y="3178456"/>
                    <a:pt x="0" y="2047598"/>
                  </a:cubicBezTo>
                  <a:cubicBezTo>
                    <a:pt x="0" y="931123"/>
                    <a:pt x="885447" y="23352"/>
                    <a:pt x="1986128" y="447"/>
                  </a:cubicBezTo>
                  <a:lnTo>
                    <a:pt x="2002254" y="764360"/>
                  </a:lnTo>
                  <a:cubicBezTo>
                    <a:pt x="1315932" y="778863"/>
                    <a:pt x="764074" y="1347835"/>
                    <a:pt x="764074" y="2047597"/>
                  </a:cubicBezTo>
                  <a:cubicBezTo>
                    <a:pt x="764074" y="2756468"/>
                    <a:pt x="1330393" y="3331121"/>
                    <a:pt x="2028982" y="3331121"/>
                  </a:cubicBezTo>
                  <a:cubicBezTo>
                    <a:pt x="2727571" y="3331121"/>
                    <a:pt x="3293890" y="2756468"/>
                    <a:pt x="3293890" y="2047597"/>
                  </a:cubicBezTo>
                  <a:cubicBezTo>
                    <a:pt x="3293890" y="2036453"/>
                    <a:pt x="3293750" y="2025342"/>
                    <a:pt x="3293472" y="20142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12" tIns="45706" rIns="91412" bIns="45706"/>
            <a:p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14" name="椭圆 13"/>
            <p:cNvSpPr>
              <a:spLocks noChangeArrowheads="1"/>
            </p:cNvSpPr>
            <p:nvPr/>
          </p:nvSpPr>
          <p:spPr bwMode="auto">
            <a:xfrm>
              <a:off x="7133769" y="1929459"/>
              <a:ext cx="2466213" cy="2466975"/>
            </a:xfrm>
            <a:prstGeom prst="ellipse">
              <a:avLst/>
            </a:prstGeom>
            <a:noFill/>
            <a:ln w="34925">
              <a:solidFill>
                <a:schemeClr val="accent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12" tIns="45706" rIns="91412" bIns="45706"/>
            <a:p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6057900" y="1531620"/>
            <a:ext cx="494728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tx1"/>
                </a:solidFill>
              </a:rPr>
              <a:t>经过上次寻找项目所获得的经验，这一次我们不再是漫无目的，下车不久就找到了目标，马思特培训学校。</a:t>
            </a:r>
            <a:endParaRPr lang="zh-CN" altLang="en-US">
              <a:solidFill>
                <a:schemeClr val="tx1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进入他们办公室之后，清晰的表明来意，经过一番询问，得知他们已有官方网站，但是他们这个分部并没有自己的网站，可惜的是因为他们如果要建立分部的网站，需要总部的同意，负责人也表示目前暂不需要。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97815" y="236855"/>
            <a:ext cx="185547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eaLnBrk="1" hangingPunct="1"/>
            <a:r>
              <a:rPr lang="en-US" altLang="zh-CN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rPr>
              <a:t> </a:t>
            </a:r>
            <a:r>
              <a:rPr lang="zh-CN" altLang="en-US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rPr>
              <a:t>马思特培训学校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540635" y="652780"/>
            <a:ext cx="5126990" cy="2938780"/>
            <a:chOff x="5556" y="1928"/>
            <a:chExt cx="8074" cy="4628"/>
          </a:xfrm>
        </p:grpSpPr>
        <p:sp>
          <p:nvSpPr>
            <p:cNvPr id="7" name="TextBox 15"/>
            <p:cNvSpPr txBox="1"/>
            <p:nvPr/>
          </p:nvSpPr>
          <p:spPr>
            <a:xfrm>
              <a:off x="5556" y="1928"/>
              <a:ext cx="8074" cy="4629"/>
            </a:xfrm>
            <a:prstGeom prst="rect">
              <a:avLst/>
            </a:prstGeom>
            <a:solidFill>
              <a:schemeClr val="accent1"/>
            </a:solidFill>
          </p:spPr>
          <p:txBody>
            <a:bodyPr vert="horz" wrap="none" lIns="121920" tIns="60960" rIns="121920" bIns="60960" anchor="ctr">
              <a:normAutofit/>
            </a:bodyPr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5746" y="2117"/>
              <a:ext cx="7708" cy="4222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none" lIns="121920" tIns="60960" rIns="121920" bIns="60960" anchor="ctr">
              <a:normAutofit/>
            </a:bodyPr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endParaRPr>
            </a:p>
          </p:txBody>
        </p:sp>
      </p:grpSp>
      <p:sp>
        <p:nvSpPr>
          <p:cNvPr id="29" name="文本框 10"/>
          <p:cNvSpPr txBox="1">
            <a:spLocks noChangeArrowheads="1"/>
          </p:cNvSpPr>
          <p:nvPr/>
        </p:nvSpPr>
        <p:spPr bwMode="auto">
          <a:xfrm>
            <a:off x="1813560" y="4879975"/>
            <a:ext cx="1795145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 sz="2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rPr>
              <a:t> </a:t>
            </a: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rPr>
              <a:t>爱斯达</a:t>
            </a:r>
            <a:endParaRPr lang="zh-CN" altLang="en-US" sz="24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ZHei-B01S" panose="02010601030101010101" pitchFamily="2" charset="-122"/>
            </a:endParaRPr>
          </a:p>
          <a:p>
            <a:pPr algn="l" eaLnBrk="1" hangingPunct="1"/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rPr>
              <a:t>  家具</a:t>
            </a:r>
            <a:endParaRPr lang="zh-CN" altLang="en-US" sz="24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ZHei-B01S" panose="02010601030101010101" pitchFamily="2" charset="-122"/>
            </a:endParaRPr>
          </a:p>
        </p:txBody>
      </p:sp>
      <p:sp>
        <p:nvSpPr>
          <p:cNvPr id="30" name="矩形 1"/>
          <p:cNvSpPr>
            <a:spLocks noChangeArrowheads="1"/>
          </p:cNvSpPr>
          <p:nvPr/>
        </p:nvSpPr>
        <p:spPr bwMode="auto">
          <a:xfrm>
            <a:off x="0" y="188913"/>
            <a:ext cx="144463" cy="463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ZHei-B01S" panose="02010601030101010101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224915" y="4084320"/>
            <a:ext cx="2254250" cy="2276475"/>
            <a:chOff x="6338676" y="1115071"/>
            <a:chExt cx="4056399" cy="4095751"/>
          </a:xfrm>
        </p:grpSpPr>
        <p:sp>
          <p:nvSpPr>
            <p:cNvPr id="13" name="空心弧 12"/>
            <p:cNvSpPr>
              <a:spLocks noChangeArrowheads="1"/>
            </p:cNvSpPr>
            <p:nvPr/>
          </p:nvSpPr>
          <p:spPr bwMode="auto">
            <a:xfrm>
              <a:off x="6338676" y="1115071"/>
              <a:ext cx="4056399" cy="4095751"/>
            </a:xfrm>
            <a:custGeom>
              <a:avLst/>
              <a:gdLst>
                <a:gd name="T0" fmla="*/ 4057281 w 4057966"/>
                <a:gd name="T1" fmla="*/ 1994398 h 4095198"/>
                <a:gd name="T2" fmla="*/ 4057966 w 4057966"/>
                <a:gd name="T3" fmla="*/ 2047598 h 4095198"/>
                <a:gd name="T4" fmla="*/ 2028983 w 4057966"/>
                <a:gd name="T5" fmla="*/ 4095197 h 4095198"/>
                <a:gd name="T6" fmla="*/ 0 w 4057966"/>
                <a:gd name="T7" fmla="*/ 2047598 h 4095198"/>
                <a:gd name="T8" fmla="*/ 1986128 w 4057966"/>
                <a:gd name="T9" fmla="*/ 447 h 4095198"/>
                <a:gd name="T10" fmla="*/ 2002254 w 4057966"/>
                <a:gd name="T11" fmla="*/ 764360 h 4095198"/>
                <a:gd name="T12" fmla="*/ 764074 w 4057966"/>
                <a:gd name="T13" fmla="*/ 2047597 h 4095198"/>
                <a:gd name="T14" fmla="*/ 2028982 w 4057966"/>
                <a:gd name="T15" fmla="*/ 3331121 h 4095198"/>
                <a:gd name="T16" fmla="*/ 3293890 w 4057966"/>
                <a:gd name="T17" fmla="*/ 2047597 h 4095198"/>
                <a:gd name="T18" fmla="*/ 3293472 w 4057966"/>
                <a:gd name="T19" fmla="*/ 2014266 h 4095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57966" h="4095198">
                  <a:moveTo>
                    <a:pt x="4057281" y="1994398"/>
                  </a:moveTo>
                  <a:cubicBezTo>
                    <a:pt x="4057741" y="2012065"/>
                    <a:pt x="4057966" y="2029805"/>
                    <a:pt x="4057966" y="2047598"/>
                  </a:cubicBezTo>
                  <a:cubicBezTo>
                    <a:pt x="4057966" y="3178456"/>
                    <a:pt x="3149559" y="4095197"/>
                    <a:pt x="2028983" y="4095197"/>
                  </a:cubicBezTo>
                  <a:cubicBezTo>
                    <a:pt x="908407" y="4095197"/>
                    <a:pt x="0" y="3178456"/>
                    <a:pt x="0" y="2047598"/>
                  </a:cubicBezTo>
                  <a:cubicBezTo>
                    <a:pt x="0" y="931123"/>
                    <a:pt x="885447" y="23352"/>
                    <a:pt x="1986128" y="447"/>
                  </a:cubicBezTo>
                  <a:lnTo>
                    <a:pt x="2002254" y="764360"/>
                  </a:lnTo>
                  <a:cubicBezTo>
                    <a:pt x="1315932" y="778863"/>
                    <a:pt x="764074" y="1347835"/>
                    <a:pt x="764074" y="2047597"/>
                  </a:cubicBezTo>
                  <a:cubicBezTo>
                    <a:pt x="764074" y="2756468"/>
                    <a:pt x="1330393" y="3331121"/>
                    <a:pt x="2028982" y="3331121"/>
                  </a:cubicBezTo>
                  <a:cubicBezTo>
                    <a:pt x="2727571" y="3331121"/>
                    <a:pt x="3293890" y="2756468"/>
                    <a:pt x="3293890" y="2047597"/>
                  </a:cubicBezTo>
                  <a:cubicBezTo>
                    <a:pt x="3293890" y="2036453"/>
                    <a:pt x="3293750" y="2025342"/>
                    <a:pt x="3293472" y="20142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12" tIns="45706" rIns="91412" bIns="45706"/>
            <a:p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14" name="椭圆 13"/>
            <p:cNvSpPr>
              <a:spLocks noChangeArrowheads="1"/>
            </p:cNvSpPr>
            <p:nvPr/>
          </p:nvSpPr>
          <p:spPr bwMode="auto">
            <a:xfrm>
              <a:off x="7133769" y="1929459"/>
              <a:ext cx="2466213" cy="2466975"/>
            </a:xfrm>
            <a:prstGeom prst="ellipse">
              <a:avLst/>
            </a:prstGeom>
            <a:noFill/>
            <a:ln w="34925">
              <a:solidFill>
                <a:schemeClr val="accent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12" tIns="45706" rIns="91412" bIns="45706"/>
            <a:p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2720340" y="830580"/>
            <a:ext cx="494728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tx1"/>
                </a:solidFill>
                <a:sym typeface="+mn-ea"/>
              </a:rPr>
              <a:t>考虑到家具行业如果可以建立自己的官网，能够更全面向客户展示自己的产品，可以在网上对家具进行挑选，于是决定前往询问。</a:t>
            </a:r>
            <a:endParaRPr lang="zh-CN" altLang="en-US">
              <a:solidFill>
                <a:schemeClr val="tx1"/>
              </a:solidFill>
              <a:sym typeface="+mn-ea"/>
            </a:endParaRPr>
          </a:p>
          <a:p>
            <a:r>
              <a:rPr lang="zh-CN" altLang="en-US">
                <a:solidFill>
                  <a:schemeClr val="tx1"/>
                </a:solidFill>
                <a:sym typeface="+mn-ea"/>
              </a:rPr>
              <a:t>简单的介绍我们的来历后，可能是我们太过于急躁，没有注意到店长正在打电话，于是再复述了一遍，并询问她是否可以帮助我们，她摇了摇头，但是我们并没有放弃，向她介绍建设网站的好处，一番讲解之后，她摇了摇头，表示没有意向</a:t>
            </a:r>
            <a:endParaRPr lang="zh-CN" altLang="en-US">
              <a:solidFill>
                <a:schemeClr val="tx1"/>
              </a:solidFill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97815" y="236855"/>
            <a:ext cx="185547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eaLnBrk="1" hangingPunct="1"/>
            <a:r>
              <a:rPr lang="en-US" altLang="zh-CN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rPr>
              <a:t> </a:t>
            </a:r>
            <a:r>
              <a:rPr lang="zh-CN" altLang="en-US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rPr>
              <a:t>爱斯达家具</a:t>
            </a:r>
            <a:endParaRPr lang="zh-CN" altLang="en-US"/>
          </a:p>
        </p:txBody>
      </p:sp>
      <p:pic>
        <p:nvPicPr>
          <p:cNvPr id="2" name="图片 1" descr="800 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38440" y="1204595"/>
            <a:ext cx="3838708" cy="2880000"/>
          </a:xfrm>
          <a:prstGeom prst="rect">
            <a:avLst/>
          </a:prstGeom>
          <a:ln w="63500">
            <a:solidFill>
              <a:schemeClr val="accent1"/>
            </a:solidFill>
          </a:ln>
        </p:spPr>
      </p:pic>
      <p:pic>
        <p:nvPicPr>
          <p:cNvPr id="10" name="图片 9" descr="800 (2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0855" y="3415030"/>
            <a:ext cx="3838708" cy="2880000"/>
          </a:xfrm>
          <a:prstGeom prst="rect">
            <a:avLst/>
          </a:prstGeom>
          <a:ln w="63500" cmpd="sng">
            <a:solidFill>
              <a:srgbClr val="61BDCD"/>
            </a:solidFill>
            <a:prstDash val="solid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/>
          <p:cNvSpPr txBox="1"/>
          <p:nvPr/>
        </p:nvSpPr>
        <p:spPr>
          <a:xfrm>
            <a:off x="1628140" y="2962275"/>
            <a:ext cx="4849495" cy="2680970"/>
          </a:xfrm>
          <a:prstGeom prst="rect">
            <a:avLst/>
          </a:prstGeom>
          <a:solidFill>
            <a:schemeClr val="bg1"/>
          </a:solidFill>
          <a:ln w="63500">
            <a:solidFill>
              <a:srgbClr val="F7F17E"/>
            </a:solidFill>
          </a:ln>
        </p:spPr>
        <p:txBody>
          <a:bodyPr vert="horz" wrap="none" lIns="121920" tIns="60960" rIns="121920" bIns="60960" anchor="ctr">
            <a:normAutofit/>
          </a:bodyPr>
          <a:lstStyle/>
          <a:p>
            <a:pPr algn="ctr"/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sym typeface="FZHei-B01S" panose="02010601030101010101" pitchFamily="2" charset="-122"/>
            </a:endParaRPr>
          </a:p>
        </p:txBody>
      </p:sp>
      <p:sp>
        <p:nvSpPr>
          <p:cNvPr id="29" name="文本框 10"/>
          <p:cNvSpPr txBox="1">
            <a:spLocks noChangeArrowheads="1"/>
          </p:cNvSpPr>
          <p:nvPr/>
        </p:nvSpPr>
        <p:spPr bwMode="auto">
          <a:xfrm>
            <a:off x="5043170" y="988060"/>
            <a:ext cx="143446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rPr>
              <a:t> </a:t>
            </a:r>
            <a:r>
              <a:rPr lang="zh-CN" altLang="en-US" sz="2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rPr>
              <a:t>三鑫瑜伽</a:t>
            </a:r>
            <a:endParaRPr lang="zh-CN" altLang="en-US" sz="2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ZHei-B01S" panose="02010601030101010101" pitchFamily="2" charset="-122"/>
            </a:endParaRPr>
          </a:p>
          <a:p>
            <a:pPr eaLnBrk="1" hangingPunct="1"/>
            <a:r>
              <a:rPr lang="zh-CN" altLang="en-US" sz="2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rPr>
              <a:t>    会所</a:t>
            </a:r>
            <a:endParaRPr lang="zh-CN" altLang="en-US" sz="2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ZHei-B01S" panose="02010601030101010101" pitchFamily="2" charset="-122"/>
            </a:endParaRPr>
          </a:p>
        </p:txBody>
      </p:sp>
      <p:sp>
        <p:nvSpPr>
          <p:cNvPr id="30" name="矩形 1"/>
          <p:cNvSpPr>
            <a:spLocks noChangeArrowheads="1"/>
          </p:cNvSpPr>
          <p:nvPr/>
        </p:nvSpPr>
        <p:spPr bwMode="auto">
          <a:xfrm>
            <a:off x="0" y="188913"/>
            <a:ext cx="144463" cy="463550"/>
          </a:xfrm>
          <a:prstGeom prst="rect">
            <a:avLst/>
          </a:prstGeom>
          <a:solidFill>
            <a:srgbClr val="F7F17E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ZHei-B01S" panose="02010601030101010101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772025" y="342900"/>
            <a:ext cx="1976755" cy="1997710"/>
            <a:chOff x="6338676" y="1115071"/>
            <a:chExt cx="4056399" cy="4095751"/>
          </a:xfrm>
        </p:grpSpPr>
        <p:sp>
          <p:nvSpPr>
            <p:cNvPr id="13" name="空心弧 12"/>
            <p:cNvSpPr>
              <a:spLocks noChangeArrowheads="1"/>
            </p:cNvSpPr>
            <p:nvPr/>
          </p:nvSpPr>
          <p:spPr bwMode="auto">
            <a:xfrm>
              <a:off x="6338676" y="1115071"/>
              <a:ext cx="4056399" cy="4095751"/>
            </a:xfrm>
            <a:custGeom>
              <a:avLst/>
              <a:gdLst>
                <a:gd name="T0" fmla="*/ 4057281 w 4057966"/>
                <a:gd name="T1" fmla="*/ 1994398 h 4095198"/>
                <a:gd name="T2" fmla="*/ 4057966 w 4057966"/>
                <a:gd name="T3" fmla="*/ 2047598 h 4095198"/>
                <a:gd name="T4" fmla="*/ 2028983 w 4057966"/>
                <a:gd name="T5" fmla="*/ 4095197 h 4095198"/>
                <a:gd name="T6" fmla="*/ 0 w 4057966"/>
                <a:gd name="T7" fmla="*/ 2047598 h 4095198"/>
                <a:gd name="T8" fmla="*/ 1986128 w 4057966"/>
                <a:gd name="T9" fmla="*/ 447 h 4095198"/>
                <a:gd name="T10" fmla="*/ 2002254 w 4057966"/>
                <a:gd name="T11" fmla="*/ 764360 h 4095198"/>
                <a:gd name="T12" fmla="*/ 764074 w 4057966"/>
                <a:gd name="T13" fmla="*/ 2047597 h 4095198"/>
                <a:gd name="T14" fmla="*/ 2028982 w 4057966"/>
                <a:gd name="T15" fmla="*/ 3331121 h 4095198"/>
                <a:gd name="T16" fmla="*/ 3293890 w 4057966"/>
                <a:gd name="T17" fmla="*/ 2047597 h 4095198"/>
                <a:gd name="T18" fmla="*/ 3293472 w 4057966"/>
                <a:gd name="T19" fmla="*/ 2014266 h 4095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57966" h="4095198">
                  <a:moveTo>
                    <a:pt x="4057281" y="1994398"/>
                  </a:moveTo>
                  <a:cubicBezTo>
                    <a:pt x="4057741" y="2012065"/>
                    <a:pt x="4057966" y="2029805"/>
                    <a:pt x="4057966" y="2047598"/>
                  </a:cubicBezTo>
                  <a:cubicBezTo>
                    <a:pt x="4057966" y="3178456"/>
                    <a:pt x="3149559" y="4095197"/>
                    <a:pt x="2028983" y="4095197"/>
                  </a:cubicBezTo>
                  <a:cubicBezTo>
                    <a:pt x="908407" y="4095197"/>
                    <a:pt x="0" y="3178456"/>
                    <a:pt x="0" y="2047598"/>
                  </a:cubicBezTo>
                  <a:cubicBezTo>
                    <a:pt x="0" y="931123"/>
                    <a:pt x="885447" y="23352"/>
                    <a:pt x="1986128" y="447"/>
                  </a:cubicBezTo>
                  <a:lnTo>
                    <a:pt x="2002254" y="764360"/>
                  </a:lnTo>
                  <a:cubicBezTo>
                    <a:pt x="1315932" y="778863"/>
                    <a:pt x="764074" y="1347835"/>
                    <a:pt x="764074" y="2047597"/>
                  </a:cubicBezTo>
                  <a:cubicBezTo>
                    <a:pt x="764074" y="2756468"/>
                    <a:pt x="1330393" y="3331121"/>
                    <a:pt x="2028982" y="3331121"/>
                  </a:cubicBezTo>
                  <a:cubicBezTo>
                    <a:pt x="2727571" y="3331121"/>
                    <a:pt x="3293890" y="2756468"/>
                    <a:pt x="3293890" y="2047597"/>
                  </a:cubicBezTo>
                  <a:cubicBezTo>
                    <a:pt x="3293890" y="2036453"/>
                    <a:pt x="3293750" y="2025342"/>
                    <a:pt x="3293472" y="2014266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12" tIns="45706" rIns="91412" bIns="45706"/>
            <a:p>
              <a:pPr algn="just"/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14" name="椭圆 13"/>
            <p:cNvSpPr>
              <a:spLocks noChangeArrowheads="1"/>
            </p:cNvSpPr>
            <p:nvPr/>
          </p:nvSpPr>
          <p:spPr bwMode="auto">
            <a:xfrm>
              <a:off x="7133769" y="1929459"/>
              <a:ext cx="2466213" cy="2466975"/>
            </a:xfrm>
            <a:prstGeom prst="ellipse">
              <a:avLst/>
            </a:prstGeom>
            <a:noFill/>
            <a:ln w="34925">
              <a:solidFill>
                <a:srgbClr val="F7F17E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12" tIns="45706" rIns="91412" bIns="45706"/>
            <a:p>
              <a:pPr algn="just"/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297815" y="236855"/>
            <a:ext cx="185547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eaLnBrk="1" hangingPunct="1"/>
            <a:r>
              <a:rPr lang="en-US" altLang="zh-CN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rPr>
              <a:t> </a:t>
            </a:r>
            <a:r>
              <a:rPr lang="zh-CN" altLang="en-US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rPr>
              <a:t>三鑫瑜伽会所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692910" y="3426460"/>
            <a:ext cx="453390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考虑到瑜伽会所，需要建立自己的企业形象，</a:t>
            </a:r>
            <a:endParaRPr lang="zh-CN" altLang="en-US"/>
          </a:p>
          <a:p>
            <a:r>
              <a:rPr lang="zh-CN" altLang="en-US"/>
              <a:t>让客户更详细的了解企业的师资力量。于是我们决定进行询问。</a:t>
            </a:r>
            <a:endParaRPr lang="zh-CN" altLang="en-US"/>
          </a:p>
          <a:p>
            <a:r>
              <a:rPr lang="zh-CN" altLang="en-US"/>
              <a:t>向老板简单的介绍来历之后，表示他们已经有了自己的官网，在简单的了解之后，我们就离开了。</a:t>
            </a:r>
            <a:endParaRPr lang="zh-CN" altLang="en-US"/>
          </a:p>
        </p:txBody>
      </p:sp>
      <p:pic>
        <p:nvPicPr>
          <p:cNvPr id="2" name="图片 1" descr="800 (5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48780" y="2340610"/>
            <a:ext cx="3600000" cy="3600000"/>
          </a:xfrm>
          <a:prstGeom prst="rect">
            <a:avLst/>
          </a:prstGeom>
          <a:ln w="63500">
            <a:solidFill>
              <a:srgbClr val="F7F17E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MH" val="20161022204031"/>
  <p:tag name="MH_LIBRARY" val="GRAPHIC"/>
  <p:tag name="MH_ORDER" val="文本框 2"/>
</p:tagLst>
</file>

<file path=ppt/tags/tag10.xml><?xml version="1.0" encoding="utf-8"?>
<p:tagLst xmlns:p="http://schemas.openxmlformats.org/presentationml/2006/main">
  <p:tag name="PA" val="v4.0.0"/>
</p:tagLst>
</file>

<file path=ppt/tags/tag11.xml><?xml version="1.0" encoding="utf-8"?>
<p:tagLst xmlns:p="http://schemas.openxmlformats.org/presentationml/2006/main">
  <p:tag name="ISPRING_PRESENTATION_TITLE" val="5-1229-60"/>
</p:tagLst>
</file>

<file path=ppt/tags/tag2.xml><?xml version="1.0" encoding="utf-8"?>
<p:tagLst xmlns:p="http://schemas.openxmlformats.org/presentationml/2006/main">
  <p:tag name="MH" val="20161022204031"/>
  <p:tag name="MH_LIBRARY" val="GRAPHIC"/>
  <p:tag name="MH_ORDER" val="Straight Connector 6"/>
</p:tagLst>
</file>

<file path=ppt/tags/tag3.xml><?xml version="1.0" encoding="utf-8"?>
<p:tagLst xmlns:p="http://schemas.openxmlformats.org/presentationml/2006/main">
  <p:tag name="MH" val="20161022204031"/>
  <p:tag name="MH_LIBRARY" val="GRAPHIC"/>
  <p:tag name="MH_ORDER" val="文本框 11"/>
</p:tagLst>
</file>

<file path=ppt/tags/tag4.xml><?xml version="1.0" encoding="utf-8"?>
<p:tagLst xmlns:p="http://schemas.openxmlformats.org/presentationml/2006/main">
  <p:tag name="MH" val="20161022204031"/>
  <p:tag name="MH_LIBRARY" val="GRAPHIC"/>
  <p:tag name="MH_ORDER" val="文本框 2"/>
</p:tagLst>
</file>

<file path=ppt/tags/tag5.xml><?xml version="1.0" encoding="utf-8"?>
<p:tagLst xmlns:p="http://schemas.openxmlformats.org/presentationml/2006/main">
  <p:tag name="MH" val="20161022204031"/>
  <p:tag name="MH_LIBRARY" val="GRAPHIC"/>
  <p:tag name="MH_ORDER" val="Straight Connector 6"/>
</p:tagLst>
</file>

<file path=ppt/tags/tag6.xml><?xml version="1.0" encoding="utf-8"?>
<p:tagLst xmlns:p="http://schemas.openxmlformats.org/presentationml/2006/main">
  <p:tag name="MH" val="20161022204031"/>
  <p:tag name="MH_LIBRARY" val="GRAPHIC"/>
  <p:tag name="MH_ORDER" val="文本框 11"/>
</p:tagLst>
</file>

<file path=ppt/tags/tag7.xml><?xml version="1.0" encoding="utf-8"?>
<p:tagLst xmlns:p="http://schemas.openxmlformats.org/presentationml/2006/main">
  <p:tag name="MH" val="20161022204031"/>
  <p:tag name="MH_LIBRARY" val="GRAPHIC"/>
  <p:tag name="MH_ORDER" val="文本框 2"/>
</p:tagLst>
</file>

<file path=ppt/tags/tag8.xml><?xml version="1.0" encoding="utf-8"?>
<p:tagLst xmlns:p="http://schemas.openxmlformats.org/presentationml/2006/main">
  <p:tag name="MH" val="20161022204031"/>
  <p:tag name="MH_LIBRARY" val="GRAPHIC"/>
  <p:tag name="MH_ORDER" val="Straight Connector 6"/>
</p:tagLst>
</file>

<file path=ppt/tags/tag9.xml><?xml version="1.0" encoding="utf-8"?>
<p:tagLst xmlns:p="http://schemas.openxmlformats.org/presentationml/2006/main">
  <p:tag name="MH" val="20161022204031"/>
  <p:tag name="MH_LIBRARY" val="GRAPHIC"/>
  <p:tag name="MH_ORDER" val="文本框 11"/>
</p:tagLst>
</file>

<file path=ppt/theme/theme1.xml><?xml version="1.0" encoding="utf-8"?>
<a:theme xmlns:a="http://schemas.openxmlformats.org/drawingml/2006/main" name="第一PPT，www.1ppt.com">
  <a:themeElements>
    <a:clrScheme name="自定义 105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1BDCD"/>
      </a:accent1>
      <a:accent2>
        <a:srgbClr val="414141"/>
      </a:accent2>
      <a:accent3>
        <a:srgbClr val="F1E72A"/>
      </a:accent3>
      <a:accent4>
        <a:srgbClr val="414141"/>
      </a:accent4>
      <a:accent5>
        <a:srgbClr val="61BDCD"/>
      </a:accent5>
      <a:accent6>
        <a:srgbClr val="414141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第一PPT，www.1ppt.com">
  <a:themeElements>
    <a:clrScheme name="自定义 105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1BDCD"/>
      </a:accent1>
      <a:accent2>
        <a:srgbClr val="414141"/>
      </a:accent2>
      <a:accent3>
        <a:srgbClr val="F1E72A"/>
      </a:accent3>
      <a:accent4>
        <a:srgbClr val="414141"/>
      </a:accent4>
      <a:accent5>
        <a:srgbClr val="61BDCD"/>
      </a:accent5>
      <a:accent6>
        <a:srgbClr val="414141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1249</Words>
  <Application>WPS 演示</Application>
  <PresentationFormat>自定义</PresentationFormat>
  <Paragraphs>128</Paragraphs>
  <Slides>14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7" baseType="lpstr">
      <vt:lpstr>Arial</vt:lpstr>
      <vt:lpstr>宋体</vt:lpstr>
      <vt:lpstr>Wingdings</vt:lpstr>
      <vt:lpstr>Calibri</vt:lpstr>
      <vt:lpstr>微软雅黑</vt:lpstr>
      <vt:lpstr>FZHei-B01S</vt:lpstr>
      <vt:lpstr>Calibri</vt:lpstr>
      <vt:lpstr>Times New Roman</vt:lpstr>
      <vt:lpstr>等线</vt:lpstr>
      <vt:lpstr>Arial Unicode MS</vt:lpstr>
      <vt:lpstr>等线 Light</vt:lpstr>
      <vt:lpstr>第一PPT，www.1ppt.com</vt:lpstr>
      <vt:lpstr>1_第一PPT，www.1ppt.com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通用商务</dc:title>
  <dc:creator>第一PPT</dc:creator>
  <cp:keywords>www.1ppt.com</cp:keywords>
  <dc:description>www.1ppt.com</dc:description>
  <cp:lastModifiedBy>asus</cp:lastModifiedBy>
  <cp:revision>50</cp:revision>
  <dcterms:created xsi:type="dcterms:W3CDTF">2018-06-14T06:37:00Z</dcterms:created>
  <dcterms:modified xsi:type="dcterms:W3CDTF">2019-09-24T15:20:02Z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2052-11.1.0.8986</vt:lpwstr>
  </property>
</Properties>
</file>