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5" r:id="rId6"/>
    <p:sldId id="266" r:id="rId7"/>
    <p:sldId id="269" r:id="rId8"/>
    <p:sldId id="268" r:id="rId9"/>
    <p:sldId id="270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歪歪" initials="大歪歪" lastIdx="1" clrIdx="0">
    <p:extLst>
      <p:ext uri="{19B8F6BF-5375-455C-9EA6-DF929625EA0E}">
        <p15:presenceInfo xmlns:p15="http://schemas.microsoft.com/office/powerpoint/2012/main" userId="大歪歪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22BFC-9EC7-49C1-A0BA-DC166CD8CF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56A733E-7A3E-4CEA-A699-C0777C43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DFAF40-846A-40FB-A1DE-1C138E055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004805-F4DF-410E-946B-DD835F866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73657-1CAC-494D-9F4F-C2F254E6B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27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5D2D67-A6B6-4673-87FE-01429D13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D7DFDB-C264-4389-8C3B-8775A71CA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476046-F441-4A84-8571-FD503D5E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DFCA9C-6FAF-4F2C-BD2F-A6B2FD9D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52F8A8-BA5B-4152-80A8-E1600599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98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622553-EB8A-444D-A2FE-2A33B4A9C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58ABE6-DE9A-4C6B-ACA4-FD28A8EB2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6030A3-7AFB-4E24-97CF-7C762773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7BCA59-3A40-436E-A7BA-6FF6BFCA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E046F8-0F27-4910-8790-E6DA1372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93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D17EDB-F1B7-4381-8529-276CA11FF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7125357-DF61-4293-9827-A48F0F987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6CADD-2365-4B74-B966-CC3ECB37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DCB305-5EDC-4AC3-ACBC-641088F6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888264-E871-40D1-B060-7E9C57E5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98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62E9E-B3D2-4403-BE12-37F0BEEA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DB764D-396E-4B77-B25C-6602AD0D1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303E52-ECC2-4C05-806F-115D5B7A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7DF5F3-2154-4D2C-AAF5-2B3DB82A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2FC54B-65BF-457C-A5D5-90B14F121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43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AC0FB5-7485-497B-806A-7DE10E8EB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81D549-EFE6-43AA-A14C-95F7001C2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E355F5-DF48-47CD-9E89-A5FCA1ADB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C4AF12-1D49-4DDB-98F7-97BC87B8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5EEC30-ED5B-4BED-A435-1E35EEE1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AE8A62-CD4B-4479-8778-0B7C2E79C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2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5B7607-E39D-4CEB-9D0D-142681376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974937-022B-4E9A-A22A-5EADA9411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F2102C1-C717-47E4-912A-3CF67152A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4742EA3-E774-404A-90AF-BF8B12847E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F03353-9564-425D-8A1A-4ED4773CE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266A698-7C9A-467C-9FF0-847EB8A2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D6D52D4-13B8-4D6D-BDC6-3D5F4FAD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0D7854-4AD3-4FA0-A55A-13AA72E48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75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D729C-6BC1-449D-A20F-76037820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98B93C-C092-4EA7-863D-33CD88D1F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24E2B4-D5F7-42B7-B259-FEC692520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10E518-643C-4508-9144-256422249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59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CF112B3-7887-4865-A4DC-88B8D8385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042EAD4-45E4-4F91-A206-637756C0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F07DBD-3646-4812-97FE-02E9A00B9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54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3025C1-FB04-48AE-8736-8E656F66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BB93C9-CBAB-4264-9C0B-EE48CD4C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F02EF37-6C08-4B1C-A5B2-81117450B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6534F8-99EA-4109-8434-C8736133F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12A6D9-DC7A-4FA1-9B2B-7FB24486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25BDEE-7D17-4CB7-8078-803CB1AD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76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8BE95-7A29-4AD9-AA38-DAEDCEFF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0357B0-CF77-4D67-9290-824E80AC93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83DD7C6-5973-4BA5-9EF4-12437C5C2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6FEA7C-E986-4B3A-8B18-86946699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D8B284-A726-47A1-B8E7-2C80D2DF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CE7A98-1163-4D78-8819-D440A544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2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79871DE-F94B-46D0-9B80-6DEF2556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27048A-7544-462E-BA94-4CA3B1439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D5D068-524F-483C-99CA-CE52B0192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779CC-80A8-4753-8A9B-20625A4A9ED1}" type="datetimeFigureOut">
              <a:rPr lang="zh-CN" altLang="en-US" smtClean="0"/>
              <a:t>2019/9/19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C86B85-7FA0-4979-9C30-B76C2C023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209C0B-C668-4CE4-96C4-6E0530346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649F5-7E41-4B3B-9FD5-1307FC198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5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B37FAC-9EA0-4EF6-A44A-A7ED6922C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CB7084D-A4B7-4613-BB58-F5F571820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3549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598340A-1970-46E6-8D71-2801CC843F12}"/>
              </a:ext>
            </a:extLst>
          </p:cNvPr>
          <p:cNvSpPr txBox="1"/>
          <p:nvPr/>
        </p:nvSpPr>
        <p:spPr>
          <a:xfrm>
            <a:off x="2778712" y="2210540"/>
            <a:ext cx="673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2060"/>
                </a:solidFill>
                <a:latin typeface="Berlin Sans FB Demi" panose="020E0802020502020306" pitchFamily="34" charset="0"/>
              </a:rPr>
              <a:t>Boy next door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2E9337-9922-4684-B981-ECFDA9A9A9B7}"/>
              </a:ext>
            </a:extLst>
          </p:cNvPr>
          <p:cNvSpPr txBox="1"/>
          <p:nvPr/>
        </p:nvSpPr>
        <p:spPr>
          <a:xfrm>
            <a:off x="2237144" y="3675353"/>
            <a:ext cx="6835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zh-CN" altLang="en-US" sz="6600" dirty="0">
                <a:solidFill>
                  <a:schemeClr val="accent4">
                    <a:lumMod val="20000"/>
                    <a:lumOff val="8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寻找项目汇报</a:t>
            </a:r>
          </a:p>
        </p:txBody>
      </p:sp>
    </p:spTree>
    <p:extLst>
      <p:ext uri="{BB962C8B-B14F-4D97-AF65-F5344CB8AC3E}">
        <p14:creationId xmlns:p14="http://schemas.microsoft.com/office/powerpoint/2010/main" val="28436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B08155-6D7F-4407-9364-FB8E375E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BB2528-C595-4F62-B26D-C83B83FB591A}"/>
              </a:ext>
            </a:extLst>
          </p:cNvPr>
          <p:cNvSpPr/>
          <p:nvPr/>
        </p:nvSpPr>
        <p:spPr>
          <a:xfrm>
            <a:off x="3951826" y="234434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访问过程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4B2AE8-99DB-4428-840A-8E903FBA5926}"/>
              </a:ext>
            </a:extLst>
          </p:cNvPr>
          <p:cNvSpPr txBox="1"/>
          <p:nvPr/>
        </p:nvSpPr>
        <p:spPr>
          <a:xfrm>
            <a:off x="5862540" y="2587535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又找了几家培训教育机构，有的大门紧闭，有的是连锁企业店，有的老板不在，做不了主，都没有谈成，然后就发现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点多了，只好先放弃了。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1C6FBC-4A47-4DCC-BC92-5A2022B95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36" y="1557873"/>
            <a:ext cx="3031718" cy="40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3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B08155-6D7F-4407-9364-FB8E375E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BB2528-C595-4F62-B26D-C83B83FB591A}"/>
              </a:ext>
            </a:extLst>
          </p:cNvPr>
          <p:cNvSpPr/>
          <p:nvPr/>
        </p:nvSpPr>
        <p:spPr>
          <a:xfrm>
            <a:off x="3951827" y="234434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失败总结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4B2AE8-99DB-4428-840A-8E903FBA5926}"/>
              </a:ext>
            </a:extLst>
          </p:cNvPr>
          <p:cNvSpPr txBox="1"/>
          <p:nvPr/>
        </p:nvSpPr>
        <p:spPr>
          <a:xfrm>
            <a:off x="3894040" y="1562010"/>
            <a:ext cx="510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虽然没有谈成，但是收获了一些经验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锻炼了沟通能力，从开始的怂到开口与陌生人交流，有了一些长进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表达能力还需加强，需要一些说服力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不要找那些连锁、知名品牌店，要找一些需要知名度和宣传的店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出发之前要做好准备，了解熟悉客户的情况，不然就一直是问和拒绝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6.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继续去问，争取在周末能谈成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63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B08155-6D7F-4407-9364-FB8E375E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BB2528-C595-4F62-B26D-C83B83FB591A}"/>
              </a:ext>
            </a:extLst>
          </p:cNvPr>
          <p:cNvSpPr/>
          <p:nvPr/>
        </p:nvSpPr>
        <p:spPr>
          <a:xfrm>
            <a:off x="4205390" y="2672834"/>
            <a:ext cx="37812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  <a:ea typeface="隶书" panose="02010509060101010101" pitchFamily="49" charset="-122"/>
              </a:rPr>
              <a:t>Thanks</a:t>
            </a:r>
            <a:endParaRPr lang="zh-CN" altLang="en-US" sz="8000" dirty="0">
              <a:solidFill>
                <a:schemeClr val="accent4">
                  <a:lumMod val="20000"/>
                  <a:lumOff val="80000"/>
                </a:schemeClr>
              </a:solidFill>
              <a:latin typeface="Arial Rounded MT Bold" panose="020F0704030504030204" pitchFamily="34" charset="0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13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0380C39-CEF2-42BE-9C8C-FB5807ECD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125FFCD-314E-4E71-AA77-23577414BF9B}"/>
              </a:ext>
            </a:extLst>
          </p:cNvPr>
          <p:cNvSpPr txBox="1"/>
          <p:nvPr/>
        </p:nvSpPr>
        <p:spPr>
          <a:xfrm>
            <a:off x="4972050" y="247650"/>
            <a:ext cx="22365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B0F20D-01AA-4DED-A918-9CC0638793A5}"/>
              </a:ext>
            </a:extLst>
          </p:cNvPr>
          <p:cNvSpPr txBox="1"/>
          <p:nvPr/>
        </p:nvSpPr>
        <p:spPr>
          <a:xfrm>
            <a:off x="5057775" y="2266950"/>
            <a:ext cx="2647950" cy="293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出发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到达目的地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询问过程</a:t>
            </a:r>
            <a:endParaRPr lang="en-US" altLang="zh-CN" sz="32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失败总结</a:t>
            </a:r>
          </a:p>
        </p:txBody>
      </p:sp>
    </p:spTree>
    <p:extLst>
      <p:ext uri="{BB962C8B-B14F-4D97-AF65-F5344CB8AC3E}">
        <p14:creationId xmlns:p14="http://schemas.microsoft.com/office/powerpoint/2010/main" val="378929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07D96FB-2F61-42BF-8EBA-0760A9ADB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62BBFC-83C8-4802-AEB4-B591D653E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1914525"/>
            <a:ext cx="4038600" cy="302895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117D43A2-8AFB-44FE-AB65-CC0CF8A0DB95}"/>
              </a:ext>
            </a:extLst>
          </p:cNvPr>
          <p:cNvSpPr/>
          <p:nvPr/>
        </p:nvSpPr>
        <p:spPr>
          <a:xfrm>
            <a:off x="4977746" y="167759"/>
            <a:ext cx="22365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出发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E1E8105-88A0-41AB-A54D-4CA17AF7F72E}"/>
              </a:ext>
            </a:extLst>
          </p:cNvPr>
          <p:cNvSpPr txBox="1"/>
          <p:nvPr/>
        </p:nvSpPr>
        <p:spPr>
          <a:xfrm>
            <a:off x="5810250" y="2363896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早上九点出发，一个不早又不晚的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时间，天气还有点冷，目标是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星沙</a:t>
            </a:r>
            <a:endParaRPr lang="en-US" altLang="zh-CN" sz="2400" dirty="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步行街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，怀着激动的心情，准备进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行机密的商务谈判，相信白给的网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站应该很容易被一些企业给接受吧。</a:t>
            </a: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94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B08155-6D7F-4407-9364-FB8E375E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BB2528-C595-4F62-B26D-C83B83FB591A}"/>
              </a:ext>
            </a:extLst>
          </p:cNvPr>
          <p:cNvSpPr/>
          <p:nvPr/>
        </p:nvSpPr>
        <p:spPr>
          <a:xfrm>
            <a:off x="3438864" y="234434"/>
            <a:ext cx="53142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到达目的地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280B25E-FF79-4E07-88B0-4FDBB50CC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868090"/>
            <a:ext cx="4162425" cy="31218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34B2AE8-99DB-4428-840A-8E903FBA5926}"/>
              </a:ext>
            </a:extLst>
          </p:cNvPr>
          <p:cNvSpPr txBox="1"/>
          <p:nvPr/>
        </p:nvSpPr>
        <p:spPr>
          <a:xfrm>
            <a:off x="5915025" y="2674887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多分钟的公交车，我们到达了目的地，来到了一条街道，准备进行挑选几个门面进行访问。</a:t>
            </a:r>
          </a:p>
          <a:p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022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B08155-6D7F-4407-9364-FB8E375E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BB2528-C595-4F62-B26D-C83B83FB591A}"/>
              </a:ext>
            </a:extLst>
          </p:cNvPr>
          <p:cNvSpPr/>
          <p:nvPr/>
        </p:nvSpPr>
        <p:spPr>
          <a:xfrm>
            <a:off x="3951826" y="234434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访问过程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4B2AE8-99DB-4428-840A-8E903FBA5926}"/>
              </a:ext>
            </a:extLst>
          </p:cNvPr>
          <p:cNvSpPr txBox="1"/>
          <p:nvPr/>
        </p:nvSpPr>
        <p:spPr>
          <a:xfrm>
            <a:off x="5915025" y="2227212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先我们看到了一家教育机构，在网上搜了一下没有它们的官网，但是看了下是有限公司，我们给他们广告上的张老师打一个预约电话，很不幸，刚在电话里介绍完自己和我们的项目就直接被挂掉了，我们也不敢再进去了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F8BD3A-C538-4FB3-9010-B4990BB1D4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62" y="1716801"/>
            <a:ext cx="4565864" cy="342439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6D85C05-24DB-4378-89E3-7F9F86DED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72" y="3274674"/>
            <a:ext cx="3484604" cy="261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2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B08155-6D7F-4407-9364-FB8E375E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BB2528-C595-4F62-B26D-C83B83FB591A}"/>
              </a:ext>
            </a:extLst>
          </p:cNvPr>
          <p:cNvSpPr/>
          <p:nvPr/>
        </p:nvSpPr>
        <p:spPr>
          <a:xfrm>
            <a:off x="3951826" y="234434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访问过程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4B2AE8-99DB-4428-840A-8E903FBA5926}"/>
              </a:ext>
            </a:extLst>
          </p:cNvPr>
          <p:cNvSpPr txBox="1"/>
          <p:nvPr/>
        </p:nvSpPr>
        <p:spPr>
          <a:xfrm>
            <a:off x="5862540" y="2828835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一路走过来发现要不是连锁店，就是一些知名品牌店，都是那些不适合给我们做网站的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81047BF-5388-439B-8F8B-B52ABD84B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70" y="186689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B08155-6D7F-4407-9364-FB8E375E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BB2528-C595-4F62-B26D-C83B83FB591A}"/>
              </a:ext>
            </a:extLst>
          </p:cNvPr>
          <p:cNvSpPr/>
          <p:nvPr/>
        </p:nvSpPr>
        <p:spPr>
          <a:xfrm>
            <a:off x="3951826" y="234434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访问过程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4B2AE8-99DB-4428-840A-8E903FBA5926}"/>
              </a:ext>
            </a:extLst>
          </p:cNvPr>
          <p:cNvSpPr txBox="1"/>
          <p:nvPr/>
        </p:nvSpPr>
        <p:spPr>
          <a:xfrm>
            <a:off x="5830539" y="2053932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找到了一家“爱妃玛丽高端摄影会所”的店，搜了一下网上没有，决定进去莽一波，一开始有点怂，然后我们总结了一个</a:t>
            </a:r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句话的开场白：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我们是大三的学生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我们老师要求我们做一个企业的网站项目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请问你们需不需要做一个网站呢</a:t>
            </a:r>
          </a:p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最后进去说完，就直接被拒绝了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807664-00CB-40FE-B6C8-0EECC6DE4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60" y="1643151"/>
            <a:ext cx="3350419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B08155-6D7F-4407-9364-FB8E375E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BB2528-C595-4F62-B26D-C83B83FB591A}"/>
              </a:ext>
            </a:extLst>
          </p:cNvPr>
          <p:cNvSpPr/>
          <p:nvPr/>
        </p:nvSpPr>
        <p:spPr>
          <a:xfrm>
            <a:off x="3951826" y="234434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访问过程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4B2AE8-99DB-4428-840A-8E903FBA5926}"/>
              </a:ext>
            </a:extLst>
          </p:cNvPr>
          <p:cNvSpPr txBox="1"/>
          <p:nvPr/>
        </p:nvSpPr>
        <p:spPr>
          <a:xfrm>
            <a:off x="5862540" y="2498635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有了上一次开口的胆量，我们直接莽进一个儿童摄影店，看了一下比较合适做网站，询问之后老板说他们已经有专门负责这一块的团队了，我们就没多问了。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629018-D0CF-4A48-A628-259480674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53" y="2021367"/>
            <a:ext cx="4502150" cy="337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5B08155-6D7F-4407-9364-FB8E375E96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EBB2528-C595-4F62-B26D-C83B83FB591A}"/>
              </a:ext>
            </a:extLst>
          </p:cNvPr>
          <p:cNvSpPr/>
          <p:nvPr/>
        </p:nvSpPr>
        <p:spPr>
          <a:xfrm>
            <a:off x="3951826" y="234434"/>
            <a:ext cx="428835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accent4">
                    <a:lumMod val="20000"/>
                    <a:lumOff val="8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访问过程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34B2AE8-99DB-4428-840A-8E903FBA5926}"/>
              </a:ext>
            </a:extLst>
          </p:cNvPr>
          <p:cNvSpPr txBox="1"/>
          <p:nvPr/>
        </p:nvSpPr>
        <p:spPr>
          <a:xfrm>
            <a:off x="5862540" y="2790735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又来到了一家婚纱摄影店，介绍完了自己，老板看起来很忙，听了以后，也是委婉的拒绝了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15DE6E9-56F0-4EEF-AE44-FB0D09B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35" y="1186167"/>
            <a:ext cx="2387227" cy="32853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E4D3F7E-C5F2-4854-9F2C-7688E6306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93" y="2565477"/>
            <a:ext cx="4380447" cy="32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5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508</Words>
  <Application>Microsoft Office PowerPoint</Application>
  <PresentationFormat>宽屏</PresentationFormat>
  <Paragraphs>39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黑体</vt:lpstr>
      <vt:lpstr>华文隶书</vt:lpstr>
      <vt:lpstr>隶书</vt:lpstr>
      <vt:lpstr>Arial</vt:lpstr>
      <vt:lpstr>Arial Rounded MT Bold</vt:lpstr>
      <vt:lpstr>Berlin Sans FB Demi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大歪歪</dc:creator>
  <cp:lastModifiedBy>大歪歪</cp:lastModifiedBy>
  <cp:revision>18</cp:revision>
  <dcterms:created xsi:type="dcterms:W3CDTF">2019-09-19T11:35:41Z</dcterms:created>
  <dcterms:modified xsi:type="dcterms:W3CDTF">2019-09-19T13:43:02Z</dcterms:modified>
</cp:coreProperties>
</file>