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258" r:id="rId4"/>
    <p:sldId id="269" r:id="rId6"/>
    <p:sldId id="260" r:id="rId7"/>
    <p:sldId id="261" r:id="rId8"/>
    <p:sldId id="259" r:id="rId9"/>
    <p:sldId id="264" r:id="rId10"/>
    <p:sldId id="268" r:id="rId11"/>
    <p:sldId id="266" r:id="rId12"/>
    <p:sldId id="267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45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E374D-6E28-41D4-B529-E46F9BB595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C3DD7-11BC-4245-B48F-3F44CC9B3A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image" Target="../media/image5.png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image" Target="../media/image3.png"/><Relationship Id="rId7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4" Type="http://schemas.openxmlformats.org/officeDocument/2006/relationships/tags" Target="../tags/tag22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image" Target="../media/image4.png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0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/>
          <p:cNvSpPr/>
          <p:nvPr>
            <p:custDataLst>
              <p:tags r:id="rId2"/>
            </p:custDataLst>
          </p:nvPr>
        </p:nvSpPr>
        <p:spPr>
          <a:xfrm rot="2700000">
            <a:off x="171353" y="-181366"/>
            <a:ext cx="4119316" cy="4119316"/>
          </a:xfrm>
          <a:custGeom>
            <a:avLst/>
            <a:gdLst>
              <a:gd name="connsiteX0" fmla="*/ 0 w 4119316"/>
              <a:gd name="connsiteY0" fmla="*/ 1465075 h 4119316"/>
              <a:gd name="connsiteX1" fmla="*/ 1465075 w 4119316"/>
              <a:gd name="connsiteY1" fmla="*/ 0 h 4119316"/>
              <a:gd name="connsiteX2" fmla="*/ 4119316 w 4119316"/>
              <a:gd name="connsiteY2" fmla="*/ 0 h 4119316"/>
              <a:gd name="connsiteX3" fmla="*/ 4119316 w 4119316"/>
              <a:gd name="connsiteY3" fmla="*/ 4119316 h 4119316"/>
              <a:gd name="connsiteX4" fmla="*/ 963060 w 4119316"/>
              <a:gd name="connsiteY4" fmla="*/ 4119316 h 4119316"/>
              <a:gd name="connsiteX5" fmla="*/ 0 w 4119316"/>
              <a:gd name="connsiteY5" fmla="*/ 3156256 h 411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9316" h="4119316">
                <a:moveTo>
                  <a:pt x="0" y="1465075"/>
                </a:moveTo>
                <a:lnTo>
                  <a:pt x="1465075" y="0"/>
                </a:lnTo>
                <a:lnTo>
                  <a:pt x="4119316" y="0"/>
                </a:lnTo>
                <a:lnTo>
                  <a:pt x="4119316" y="4119316"/>
                </a:lnTo>
                <a:lnTo>
                  <a:pt x="963060" y="4119316"/>
                </a:lnTo>
                <a:lnTo>
                  <a:pt x="0" y="3156256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: 形状 21"/>
          <p:cNvSpPr/>
          <p:nvPr>
            <p:custDataLst>
              <p:tags r:id="rId3"/>
            </p:custDataLst>
          </p:nvPr>
        </p:nvSpPr>
        <p:spPr>
          <a:xfrm rot="2700000">
            <a:off x="8112505" y="2805113"/>
            <a:ext cx="4119316" cy="4119316"/>
          </a:xfrm>
          <a:custGeom>
            <a:avLst/>
            <a:gdLst>
              <a:gd name="connsiteX0" fmla="*/ 0 w 4119316"/>
              <a:gd name="connsiteY0" fmla="*/ 0 h 4119316"/>
              <a:gd name="connsiteX1" fmla="*/ 2856481 w 4119316"/>
              <a:gd name="connsiteY1" fmla="*/ 0 h 4119316"/>
              <a:gd name="connsiteX2" fmla="*/ 4119316 w 4119316"/>
              <a:gd name="connsiteY2" fmla="*/ 1262835 h 4119316"/>
              <a:gd name="connsiteX3" fmla="*/ 4119316 w 4119316"/>
              <a:gd name="connsiteY3" fmla="*/ 2831151 h 4119316"/>
              <a:gd name="connsiteX4" fmla="*/ 2831151 w 4119316"/>
              <a:gd name="connsiteY4" fmla="*/ 4119316 h 4119316"/>
              <a:gd name="connsiteX5" fmla="*/ 0 w 4119316"/>
              <a:gd name="connsiteY5" fmla="*/ 4119316 h 411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9316" h="4119316">
                <a:moveTo>
                  <a:pt x="0" y="0"/>
                </a:moveTo>
                <a:lnTo>
                  <a:pt x="2856481" y="0"/>
                </a:lnTo>
                <a:lnTo>
                  <a:pt x="4119316" y="1262835"/>
                </a:lnTo>
                <a:lnTo>
                  <a:pt x="4119316" y="2831151"/>
                </a:lnTo>
                <a:lnTo>
                  <a:pt x="2831151" y="4119316"/>
                </a:lnTo>
                <a:lnTo>
                  <a:pt x="0" y="4119316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09" y="0"/>
            <a:ext cx="6858000" cy="6858000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 rot="2700000">
            <a:off x="4083607" y="1304198"/>
            <a:ext cx="4249605" cy="4249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3742806" y="3629616"/>
            <a:ext cx="5080626" cy="498921"/>
          </a:xfrm>
          <a:noFill/>
        </p:spPr>
        <p:txBody>
          <a:bodyPr lIns="90000" tIns="46800" rIns="90000" bIns="46800" anchor="t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3742807" y="2285600"/>
            <a:ext cx="5080626" cy="1296392"/>
          </a:xfrm>
          <a:noFill/>
        </p:spPr>
        <p:txBody>
          <a:bodyPr lIns="90000" tIns="46800" rIns="90000" bIns="46800" anchor="b">
            <a:normAutofit/>
          </a:bodyPr>
          <a:lstStyle>
            <a:lvl1pPr algn="ctr"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016000" y="4265261"/>
            <a:ext cx="2160000" cy="432000"/>
          </a:xfrm>
          <a:noFill/>
        </p:spPr>
        <p:txBody>
          <a:bodyPr vert="horz" lIns="90000" tIns="46800" rIns="90000" bIns="46800"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en-US" altLang="zh-CN" dirty="0"/>
          </a:p>
        </p:txBody>
      </p:sp>
      <p:sp>
        <p:nvSpPr>
          <p:cNvPr id="11" name="文本占位符 13"/>
          <p:cNvSpPr>
            <a:spLocks noGrp="1"/>
          </p:cNvSpPr>
          <p:nvPr>
            <p:ph type="body" sz="quarter" idx="12" hasCustomPrompt="1"/>
            <p:custDataLst>
              <p:tags r:id="rId10"/>
            </p:custDataLst>
          </p:nvPr>
        </p:nvSpPr>
        <p:spPr>
          <a:xfrm>
            <a:off x="5016000" y="4746861"/>
            <a:ext cx="2160000" cy="432000"/>
          </a:xfrm>
          <a:noFill/>
        </p:spPr>
        <p:txBody>
          <a:bodyPr vert="horz" lIns="90000" tIns="46800" rIns="90000" bIns="46800"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3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4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5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>
            <p:custDataLst>
              <p:tags r:id="rId2"/>
            </p:custDataLst>
          </p:nvPr>
        </p:nvSpPr>
        <p:spPr>
          <a:xfrm rot="2700000">
            <a:off x="879801" y="-177256"/>
            <a:ext cx="4119316" cy="4119316"/>
          </a:xfrm>
          <a:custGeom>
            <a:avLst/>
            <a:gdLst>
              <a:gd name="connsiteX0" fmla="*/ 0 w 4119316"/>
              <a:gd name="connsiteY0" fmla="*/ 1465075 h 4119316"/>
              <a:gd name="connsiteX1" fmla="*/ 1465075 w 4119316"/>
              <a:gd name="connsiteY1" fmla="*/ 0 h 4119316"/>
              <a:gd name="connsiteX2" fmla="*/ 4119316 w 4119316"/>
              <a:gd name="connsiteY2" fmla="*/ 0 h 4119316"/>
              <a:gd name="connsiteX3" fmla="*/ 4119316 w 4119316"/>
              <a:gd name="connsiteY3" fmla="*/ 4119316 h 4119316"/>
              <a:gd name="connsiteX4" fmla="*/ 963060 w 4119316"/>
              <a:gd name="connsiteY4" fmla="*/ 4119316 h 4119316"/>
              <a:gd name="connsiteX5" fmla="*/ 0 w 4119316"/>
              <a:gd name="connsiteY5" fmla="*/ 3156256 h 411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9316" h="4119316">
                <a:moveTo>
                  <a:pt x="0" y="1465075"/>
                </a:moveTo>
                <a:lnTo>
                  <a:pt x="1465075" y="0"/>
                </a:lnTo>
                <a:lnTo>
                  <a:pt x="4119316" y="0"/>
                </a:lnTo>
                <a:lnTo>
                  <a:pt x="4119316" y="4119316"/>
                </a:lnTo>
                <a:lnTo>
                  <a:pt x="963060" y="4119316"/>
                </a:lnTo>
                <a:lnTo>
                  <a:pt x="0" y="3156256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>
            <p:custDataLst>
              <p:tags r:id="rId3"/>
            </p:custDataLst>
          </p:nvPr>
        </p:nvCxnSpPr>
        <p:spPr>
          <a:xfrm>
            <a:off x="6339746" y="4328315"/>
            <a:ext cx="5007523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56238" cy="6858000"/>
          </a:xfrm>
          <a:prstGeom prst="rect">
            <a:avLst/>
          </a:prstGeom>
        </p:spPr>
      </p:pic>
      <p:sp>
        <p:nvSpPr>
          <p:cNvPr id="16" name="任意多边形: 形状 15"/>
          <p:cNvSpPr/>
          <p:nvPr>
            <p:custDataLst>
              <p:tags r:id="rId6"/>
            </p:custDataLst>
          </p:nvPr>
        </p:nvSpPr>
        <p:spPr>
          <a:xfrm rot="2700000">
            <a:off x="-2098140" y="1304197"/>
            <a:ext cx="4249605" cy="4249605"/>
          </a:xfrm>
          <a:custGeom>
            <a:avLst/>
            <a:gdLst>
              <a:gd name="connsiteX0" fmla="*/ 0 w 4249605"/>
              <a:gd name="connsiteY0" fmla="*/ 0 h 4249605"/>
              <a:gd name="connsiteX1" fmla="*/ 4249605 w 4249605"/>
              <a:gd name="connsiteY1" fmla="*/ 0 h 4249605"/>
              <a:gd name="connsiteX2" fmla="*/ 4249605 w 4249605"/>
              <a:gd name="connsiteY2" fmla="*/ 4249605 h 4249605"/>
              <a:gd name="connsiteX3" fmla="*/ 4211899 w 4249605"/>
              <a:gd name="connsiteY3" fmla="*/ 4249605 h 4249605"/>
              <a:gd name="connsiteX4" fmla="*/ 0 w 4249605"/>
              <a:gd name="connsiteY4" fmla="*/ 37707 h 424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9605" h="4249605">
                <a:moveTo>
                  <a:pt x="0" y="0"/>
                </a:moveTo>
                <a:lnTo>
                  <a:pt x="4249605" y="0"/>
                </a:lnTo>
                <a:lnTo>
                  <a:pt x="4249605" y="4249605"/>
                </a:lnTo>
                <a:lnTo>
                  <a:pt x="4211899" y="4249605"/>
                </a:lnTo>
                <a:lnTo>
                  <a:pt x="0" y="377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/>
          <p:nvPr>
            <p:custDataLst>
              <p:tags r:id="rId7"/>
            </p:custDataLst>
          </p:nvPr>
        </p:nvSpPr>
        <p:spPr>
          <a:xfrm rot="8081045">
            <a:off x="-64357" y="2304806"/>
            <a:ext cx="4611268" cy="4611268"/>
          </a:xfrm>
          <a:custGeom>
            <a:avLst/>
            <a:gdLst>
              <a:gd name="connsiteX0" fmla="*/ 0 w 4119316"/>
              <a:gd name="connsiteY0" fmla="*/ 0 h 4119316"/>
              <a:gd name="connsiteX1" fmla="*/ 2856481 w 4119316"/>
              <a:gd name="connsiteY1" fmla="*/ 0 h 4119316"/>
              <a:gd name="connsiteX2" fmla="*/ 4119316 w 4119316"/>
              <a:gd name="connsiteY2" fmla="*/ 1262835 h 4119316"/>
              <a:gd name="connsiteX3" fmla="*/ 4119316 w 4119316"/>
              <a:gd name="connsiteY3" fmla="*/ 2831151 h 4119316"/>
              <a:gd name="connsiteX4" fmla="*/ 2831151 w 4119316"/>
              <a:gd name="connsiteY4" fmla="*/ 4119316 h 4119316"/>
              <a:gd name="connsiteX5" fmla="*/ 0 w 4119316"/>
              <a:gd name="connsiteY5" fmla="*/ 4119316 h 411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9316" h="4119316">
                <a:moveTo>
                  <a:pt x="0" y="0"/>
                </a:moveTo>
                <a:lnTo>
                  <a:pt x="2856481" y="0"/>
                </a:lnTo>
                <a:lnTo>
                  <a:pt x="4119316" y="1262835"/>
                </a:lnTo>
                <a:lnTo>
                  <a:pt x="4119316" y="2831151"/>
                </a:lnTo>
                <a:lnTo>
                  <a:pt x="2831151" y="4119316"/>
                </a:lnTo>
                <a:lnTo>
                  <a:pt x="0" y="4119316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6339746" y="2533239"/>
            <a:ext cx="5007523" cy="1791523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8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9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20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21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>
            <p:custDataLst>
              <p:tags r:id="rId2"/>
            </p:custDataLst>
          </p:nvPr>
        </p:nvSpPr>
        <p:spPr>
          <a:xfrm rot="18900000" flipH="1">
            <a:off x="7871151" y="-177256"/>
            <a:ext cx="4119316" cy="4119316"/>
          </a:xfrm>
          <a:custGeom>
            <a:avLst/>
            <a:gdLst>
              <a:gd name="connsiteX0" fmla="*/ 0 w 4119316"/>
              <a:gd name="connsiteY0" fmla="*/ 1465075 h 4119316"/>
              <a:gd name="connsiteX1" fmla="*/ 1465075 w 4119316"/>
              <a:gd name="connsiteY1" fmla="*/ 0 h 4119316"/>
              <a:gd name="connsiteX2" fmla="*/ 4119316 w 4119316"/>
              <a:gd name="connsiteY2" fmla="*/ 0 h 4119316"/>
              <a:gd name="connsiteX3" fmla="*/ 4119316 w 4119316"/>
              <a:gd name="connsiteY3" fmla="*/ 4119316 h 4119316"/>
              <a:gd name="connsiteX4" fmla="*/ 963060 w 4119316"/>
              <a:gd name="connsiteY4" fmla="*/ 4119316 h 4119316"/>
              <a:gd name="connsiteX5" fmla="*/ 0 w 4119316"/>
              <a:gd name="connsiteY5" fmla="*/ 3156256 h 411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9316" h="4119316">
                <a:moveTo>
                  <a:pt x="0" y="1465075"/>
                </a:moveTo>
                <a:lnTo>
                  <a:pt x="1465075" y="0"/>
                </a:lnTo>
                <a:lnTo>
                  <a:pt x="4119316" y="0"/>
                </a:lnTo>
                <a:lnTo>
                  <a:pt x="4119316" y="4119316"/>
                </a:lnTo>
                <a:lnTo>
                  <a:pt x="963060" y="4119316"/>
                </a:lnTo>
                <a:lnTo>
                  <a:pt x="0" y="3156256"/>
                </a:lnTo>
                <a:close/>
              </a:path>
            </a:pathLst>
          </a:custGeom>
          <a:noFill/>
          <a:ln w="66675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/>
          <p:cNvSpPr/>
          <p:nvPr>
            <p:custDataLst>
              <p:tags r:id="rId3"/>
            </p:custDataLst>
          </p:nvPr>
        </p:nvSpPr>
        <p:spPr>
          <a:xfrm rot="13518955" flipH="1">
            <a:off x="6926993" y="2304806"/>
            <a:ext cx="4611268" cy="4611268"/>
          </a:xfrm>
          <a:custGeom>
            <a:avLst/>
            <a:gdLst>
              <a:gd name="connsiteX0" fmla="*/ 0 w 4119316"/>
              <a:gd name="connsiteY0" fmla="*/ 0 h 4119316"/>
              <a:gd name="connsiteX1" fmla="*/ 2856481 w 4119316"/>
              <a:gd name="connsiteY1" fmla="*/ 0 h 4119316"/>
              <a:gd name="connsiteX2" fmla="*/ 4119316 w 4119316"/>
              <a:gd name="connsiteY2" fmla="*/ 1262835 h 4119316"/>
              <a:gd name="connsiteX3" fmla="*/ 4119316 w 4119316"/>
              <a:gd name="connsiteY3" fmla="*/ 2831151 h 4119316"/>
              <a:gd name="connsiteX4" fmla="*/ 2831151 w 4119316"/>
              <a:gd name="connsiteY4" fmla="*/ 4119316 h 4119316"/>
              <a:gd name="connsiteX5" fmla="*/ 0 w 4119316"/>
              <a:gd name="connsiteY5" fmla="*/ 4119316 h 411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9316" h="4119316">
                <a:moveTo>
                  <a:pt x="0" y="0"/>
                </a:moveTo>
                <a:lnTo>
                  <a:pt x="2856481" y="0"/>
                </a:lnTo>
                <a:lnTo>
                  <a:pt x="4119316" y="1262835"/>
                </a:lnTo>
                <a:lnTo>
                  <a:pt x="4119316" y="2831151"/>
                </a:lnTo>
                <a:lnTo>
                  <a:pt x="2831151" y="4119316"/>
                </a:lnTo>
                <a:lnTo>
                  <a:pt x="0" y="4119316"/>
                </a:lnTo>
                <a:close/>
              </a:path>
            </a:pathLst>
          </a:custGeom>
          <a:noFill/>
          <a:ln w="66675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>
            <p:custDataLst>
              <p:tags r:id="rId4"/>
            </p:custDataLst>
          </p:nvPr>
        </p:nvGrpSpPr>
        <p:grpSpPr>
          <a:xfrm flipV="1">
            <a:off x="48419" y="179814"/>
            <a:ext cx="669881" cy="673541"/>
            <a:chOff x="0" y="21120"/>
            <a:chExt cx="1115665" cy="1121761"/>
          </a:xfrm>
        </p:grpSpPr>
        <p:grpSp>
          <p:nvGrpSpPr>
            <p:cNvPr id="8" name="组合 7"/>
            <p:cNvGrpSpPr/>
            <p:nvPr/>
          </p:nvGrpSpPr>
          <p:grpSpPr>
            <a:xfrm>
              <a:off x="0" y="21120"/>
              <a:ext cx="1115665" cy="1121761"/>
              <a:chOff x="5538167" y="2868119"/>
              <a:chExt cx="1115665" cy="1121761"/>
            </a:xfrm>
          </p:grpSpPr>
          <p:pic>
            <p:nvPicPr>
              <p:cNvPr id="10" name="图片 9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8167" y="2868119"/>
                <a:ext cx="1115665" cy="1121761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02774" y="3035774"/>
                <a:ext cx="786452" cy="786452"/>
              </a:xfrm>
              <a:prstGeom prst="rect">
                <a:avLst/>
              </a:prstGeom>
            </p:spPr>
          </p:pic>
        </p:grpSp>
        <p:sp>
          <p:nvSpPr>
            <p:cNvPr id="9" name="矩形 8"/>
            <p:cNvSpPr/>
            <p:nvPr>
              <p:custDataLst>
                <p:tags r:id="rId9"/>
              </p:custDataLst>
            </p:nvPr>
          </p:nvSpPr>
          <p:spPr>
            <a:xfrm rot="5400000">
              <a:off x="214532" y="238700"/>
              <a:ext cx="686600" cy="686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1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2"/>
            </p:custDataLst>
          </p:nvPr>
        </p:nvSpPr>
        <p:spPr>
          <a:xfrm>
            <a:off x="0" y="6030"/>
            <a:ext cx="12192000" cy="382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724" y="1215094"/>
            <a:ext cx="2889754" cy="2889754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 rot="18900000" flipH="1">
            <a:off x="5208540" y="1772856"/>
            <a:ext cx="1774231" cy="1774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3124704" y="3914235"/>
            <a:ext cx="5943445" cy="895351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3124977" y="4864533"/>
            <a:ext cx="5941249" cy="1269567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81.xml"/><Relationship Id="rId17" Type="http://schemas.openxmlformats.org/officeDocument/2006/relationships/tags" Target="../tags/tag80.xml"/><Relationship Id="rId16" Type="http://schemas.openxmlformats.org/officeDocument/2006/relationships/tags" Target="../tags/tag79.xml"/><Relationship Id="rId15" Type="http://schemas.openxmlformats.org/officeDocument/2006/relationships/tags" Target="../tags/tag78.xml"/><Relationship Id="rId14" Type="http://schemas.openxmlformats.org/officeDocument/2006/relationships/tags" Target="../tags/tag77.xml"/><Relationship Id="rId13" Type="http://schemas.openxmlformats.org/officeDocument/2006/relationships/tags" Target="../tags/tag76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97.xml"/><Relationship Id="rId11" Type="http://schemas.openxmlformats.org/officeDocument/2006/relationships/tags" Target="../tags/tag96.xml"/><Relationship Id="rId10" Type="http://schemas.openxmlformats.org/officeDocument/2006/relationships/tags" Target="../tags/tag95.xml"/><Relationship Id="rId1" Type="http://schemas.openxmlformats.org/officeDocument/2006/relationships/tags" Target="../tags/tag8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10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ags" Target="../tags/tag10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1.xml"/><Relationship Id="rId3" Type="http://schemas.openxmlformats.org/officeDocument/2006/relationships/image" Target="../media/image11.png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7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742055" y="2953385"/>
            <a:ext cx="5080635" cy="75565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长沙斯腾设计工作室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5118870" y="4495131"/>
            <a:ext cx="2160000" cy="432000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斯腾工作室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>
          <a:xfrm>
            <a:off x="5118870" y="5066266"/>
            <a:ext cx="2160000" cy="432000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2019</a:t>
            </a:r>
            <a:r>
              <a:rPr lang="zh-CN" altLang="en-US" dirty="0"/>
              <a:t>年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endParaRPr lang="zh-CN" altLang="en-US" dirty="0"/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Thanks</a:t>
            </a:r>
            <a:endParaRPr lang="en-US" altLang="zh-CN" dirty="0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菱形 14"/>
          <p:cNvSpPr/>
          <p:nvPr>
            <p:custDataLst>
              <p:tags r:id="rId1"/>
            </p:custDataLst>
          </p:nvPr>
        </p:nvSpPr>
        <p:spPr>
          <a:xfrm>
            <a:off x="6456000" y="1194498"/>
            <a:ext cx="643112" cy="643112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60000" lnSpcReduction="20000"/>
          </a:bodyPr>
          <a:lstStyle/>
          <a:p>
            <a:pPr algn="ctr">
              <a:lnSpc>
                <a:spcPct val="14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菱形 12"/>
          <p:cNvSpPr/>
          <p:nvPr>
            <p:custDataLst>
              <p:tags r:id="rId2"/>
            </p:custDataLst>
          </p:nvPr>
        </p:nvSpPr>
        <p:spPr>
          <a:xfrm>
            <a:off x="6456000" y="2463867"/>
            <a:ext cx="643112" cy="643112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60000" lnSpcReduction="20000"/>
          </a:bodyPr>
          <a:lstStyle/>
          <a:p>
            <a:pPr algn="ctr">
              <a:lnSpc>
                <a:spcPct val="14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菱形 10"/>
          <p:cNvSpPr/>
          <p:nvPr>
            <p:custDataLst>
              <p:tags r:id="rId3"/>
            </p:custDataLst>
          </p:nvPr>
        </p:nvSpPr>
        <p:spPr>
          <a:xfrm>
            <a:off x="6456000" y="3530671"/>
            <a:ext cx="643112" cy="643112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60000" lnSpcReduction="20000"/>
          </a:bodyPr>
          <a:lstStyle/>
          <a:p>
            <a:pPr algn="ctr">
              <a:lnSpc>
                <a:spcPct val="14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4"/>
            </p:custDataLst>
          </p:nvPr>
        </p:nvSpPr>
        <p:spPr bwMode="auto">
          <a:xfrm>
            <a:off x="7941310" y="1317625"/>
            <a:ext cx="2488565" cy="412115"/>
          </a:xfrm>
          <a:prstGeom prst="rect">
            <a:avLst/>
          </a:prstGeom>
          <a:noFill/>
        </p:spPr>
        <p:txBody>
          <a:bodyPr wrap="square" lIns="90000" tIns="46800" rIns="90000" bIns="0" rtlCol="0" anchor="ctr" anchorCtr="0">
            <a:normAutofit fontScale="9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l" defTabSz="914400" fontAlgn="auto">
              <a:lnSpc>
                <a:spcPct val="120000"/>
              </a:lnSpc>
            </a:pPr>
            <a:r>
              <a:rPr lang="zh-CN" altLang="en-US" b="1" spc="3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斯腾设计工作室介绍</a:t>
            </a:r>
            <a:endParaRPr lang="zh-CN" altLang="en-US" b="1" spc="30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40" name="文本框 39"/>
          <p:cNvSpPr txBox="1"/>
          <p:nvPr>
            <p:custDataLst>
              <p:tags r:id="rId5"/>
            </p:custDataLst>
          </p:nvPr>
        </p:nvSpPr>
        <p:spPr bwMode="auto">
          <a:xfrm>
            <a:off x="8114030" y="2579370"/>
            <a:ext cx="2891155" cy="412115"/>
          </a:xfrm>
          <a:prstGeom prst="rect">
            <a:avLst/>
          </a:prstGeom>
          <a:noFill/>
        </p:spPr>
        <p:txBody>
          <a:bodyPr wrap="square" lIns="90000" tIns="46800" rIns="90000" bIns="0" rtlCol="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l" defTabSz="914400" fontAlgn="auto">
              <a:lnSpc>
                <a:spcPct val="120000"/>
              </a:lnSpc>
            </a:pPr>
            <a:r>
              <a:rPr lang="en-US" altLang="zh-CN" b="1" spc="3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LOGO</a:t>
            </a:r>
            <a:r>
              <a:rPr lang="zh-CN" altLang="en-US" b="1" spc="3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展示</a:t>
            </a:r>
            <a:endParaRPr lang="zh-CN" altLang="en-US" b="1" spc="30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43" name="文本框 42"/>
          <p:cNvSpPr txBox="1"/>
          <p:nvPr>
            <p:custDataLst>
              <p:tags r:id="rId6"/>
            </p:custDataLst>
          </p:nvPr>
        </p:nvSpPr>
        <p:spPr bwMode="auto">
          <a:xfrm>
            <a:off x="7769225" y="3530600"/>
            <a:ext cx="2366645" cy="412115"/>
          </a:xfrm>
          <a:prstGeom prst="rect">
            <a:avLst/>
          </a:prstGeom>
          <a:noFill/>
        </p:spPr>
        <p:txBody>
          <a:bodyPr wrap="square" lIns="90000" tIns="46800" rIns="90000" bIns="0" rtlCol="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l" defTabSz="914400" fontAlgn="auto">
              <a:lnSpc>
                <a:spcPct val="120000"/>
              </a:lnSpc>
            </a:pPr>
            <a:r>
              <a:rPr lang="zh-CN" altLang="en-US" b="1" spc="3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企业申报及过程</a:t>
            </a:r>
            <a:endParaRPr lang="zh-CN" altLang="en-US" b="1" spc="30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cxnSp>
        <p:nvCxnSpPr>
          <p:cNvPr id="4" name="直接连接符 3"/>
          <p:cNvCxnSpPr/>
          <p:nvPr>
            <p:custDataLst>
              <p:tags r:id="rId7"/>
            </p:custDataLst>
          </p:nvPr>
        </p:nvCxnSpPr>
        <p:spPr>
          <a:xfrm>
            <a:off x="660400" y="1901807"/>
            <a:ext cx="4670600" cy="0"/>
          </a:xfrm>
          <a:prstGeom prst="line">
            <a:avLst/>
          </a:prstGeom>
          <a:ln w="3175" cap="rnd">
            <a:solidFill>
              <a:schemeClr val="accent1"/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>
            <p:custDataLst>
              <p:tags r:id="rId8"/>
            </p:custDataLst>
          </p:nvPr>
        </p:nvCxnSpPr>
        <p:spPr>
          <a:xfrm>
            <a:off x="7176005" y="1883403"/>
            <a:ext cx="4342895" cy="0"/>
          </a:xfrm>
          <a:prstGeom prst="line">
            <a:avLst/>
          </a:prstGeom>
          <a:ln w="3175" cap="rnd">
            <a:solidFill>
              <a:schemeClr val="tx1">
                <a:lumMod val="75000"/>
                <a:lumOff val="2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>
            <p:custDataLst>
              <p:tags r:id="rId9"/>
            </p:custDataLst>
          </p:nvPr>
        </p:nvCxnSpPr>
        <p:spPr>
          <a:xfrm>
            <a:off x="7099170" y="3107052"/>
            <a:ext cx="4342895" cy="0"/>
          </a:xfrm>
          <a:prstGeom prst="line">
            <a:avLst/>
          </a:prstGeom>
          <a:ln w="3175" cap="rnd">
            <a:solidFill>
              <a:schemeClr val="tx1">
                <a:lumMod val="75000"/>
                <a:lumOff val="2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>
            <p:custDataLst>
              <p:tags r:id="rId10"/>
            </p:custDataLst>
          </p:nvPr>
        </p:nvCxnSpPr>
        <p:spPr>
          <a:xfrm>
            <a:off x="7099170" y="4173856"/>
            <a:ext cx="4342895" cy="0"/>
          </a:xfrm>
          <a:prstGeom prst="line">
            <a:avLst/>
          </a:prstGeom>
          <a:ln w="3175" cap="rnd">
            <a:solidFill>
              <a:schemeClr val="tx1">
                <a:lumMod val="75000"/>
                <a:lumOff val="2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>
            <p:custDataLst>
              <p:tags r:id="rId11"/>
            </p:custDataLst>
          </p:nvPr>
        </p:nvSpPr>
        <p:spPr bwMode="auto">
          <a:xfrm>
            <a:off x="660400" y="1144883"/>
            <a:ext cx="4670600" cy="756924"/>
          </a:xfrm>
          <a:prstGeom prst="rect">
            <a:avLst/>
          </a:prstGeom>
          <a:noFill/>
        </p:spPr>
        <p:txBody>
          <a:bodyPr wrap="square" lIns="90000" tIns="46800" rIns="90000" bIns="46800" rtlCol="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r" defTabSz="914400">
              <a:lnSpc>
                <a:spcPct val="120000"/>
              </a:lnSpc>
            </a:pPr>
            <a:r>
              <a:rPr lang="zh-CN" altLang="en-US" sz="2400" b="1" spc="300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长沙斯腾设计工作室</a:t>
            </a:r>
            <a:endParaRPr lang="zh-CN" altLang="en-US" sz="2400" b="1" spc="300" dirty="0">
              <a:solidFill>
                <a:schemeClr val="accent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809365" y="4083685"/>
            <a:ext cx="4572635" cy="895350"/>
          </a:xfrm>
        </p:spPr>
        <p:txBody>
          <a:bodyPr>
            <a:normAutofit fontScale="90000"/>
          </a:bodyPr>
          <a:lstStyle/>
          <a:p>
            <a:r>
              <a:rPr lang="zh-CN" dirty="0"/>
              <a:t>斯腾设计工作室介绍</a:t>
            </a:r>
            <a:endParaRPr lang="zh-CN" dirty="0"/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5482763" y="2165516"/>
            <a:ext cx="1227053" cy="1066877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en-US" altLang="zh-CN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斯腾工作室介绍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endParaRPr sz="3200">
              <a:sym typeface="+mn-ea"/>
            </a:endParaRPr>
          </a:p>
          <a:p>
            <a:r>
              <a:rPr sz="3200">
                <a:sym typeface="+mn-ea"/>
              </a:rPr>
              <a:t>斯腾：斯取思的谐音，思想上的腾飞，给你更好的设计创意</a:t>
            </a:r>
            <a:endParaRPr sz="3200">
              <a:sym typeface="+mn-ea"/>
            </a:endParaRPr>
          </a:p>
          <a:p>
            <a:r>
              <a:rPr lang="zh-CN" altLang="en-US" sz="3200" dirty="0"/>
              <a:t>长沙斯腾设计工作室是由在校大学生青年组成的一个团队，我们有活力、青春、热情、创新。我们工作室的主要业务范围有网站建设、</a:t>
            </a:r>
            <a:r>
              <a:rPr lang="en-US" altLang="zh-CN" sz="3200" dirty="0"/>
              <a:t>UI</a:t>
            </a:r>
            <a:r>
              <a:rPr sz="3200" dirty="0"/>
              <a:t>设计、模板建设。我们本着服务至上的理念，会对每一位客户致以诚挚的对待，会根据客户的要求做好每一次产品。</a:t>
            </a:r>
            <a:endParaRPr sz="3200" dirty="0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900128" y="584300"/>
            <a:ext cx="10429952" cy="798451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团队成员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2" name="图片 11" descr="431228199808213420潘玉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140" y="334645"/>
            <a:ext cx="1704975" cy="2273935"/>
          </a:xfrm>
          <a:prstGeom prst="rect">
            <a:avLst/>
          </a:prstGeom>
        </p:spPr>
      </p:pic>
      <p:pic>
        <p:nvPicPr>
          <p:cNvPr id="13" name="图片 12" descr="89750EE1F12865BF17DFCBEACFFC669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265" y="3449955"/>
            <a:ext cx="1596390" cy="2235835"/>
          </a:xfrm>
          <a:prstGeom prst="rect">
            <a:avLst/>
          </a:prstGeom>
        </p:spPr>
      </p:pic>
      <p:pic>
        <p:nvPicPr>
          <p:cNvPr id="14" name="图片 13" descr="43102819990225245X邓旋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940" y="3411855"/>
            <a:ext cx="1704975" cy="2273935"/>
          </a:xfrm>
          <a:prstGeom prst="rect">
            <a:avLst/>
          </a:prstGeom>
        </p:spPr>
      </p:pic>
      <p:pic>
        <p:nvPicPr>
          <p:cNvPr id="15" name="图片 14" descr="430524199906142259邹家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4355" y="3411855"/>
            <a:ext cx="1704975" cy="2273935"/>
          </a:xfrm>
          <a:prstGeom prst="rect">
            <a:avLst/>
          </a:prstGeom>
        </p:spPr>
      </p:pic>
      <p:pic>
        <p:nvPicPr>
          <p:cNvPr id="16" name="图片 15" descr="430922199812050029王雅妮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5330" y="3430905"/>
            <a:ext cx="1704975" cy="227393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013325" y="2780030"/>
            <a:ext cx="23006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组长：潘玉华</a:t>
            </a:r>
            <a:endParaRPr lang="zh-CN" altLang="en-US" sz="2400"/>
          </a:p>
        </p:txBody>
      </p:sp>
      <p:sp>
        <p:nvSpPr>
          <p:cNvPr id="18" name="文本框 17"/>
          <p:cNvSpPr txBox="1"/>
          <p:nvPr/>
        </p:nvSpPr>
        <p:spPr>
          <a:xfrm>
            <a:off x="681990" y="6048375"/>
            <a:ext cx="2018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成员：唐建军</a:t>
            </a:r>
            <a:endParaRPr lang="zh-CN" altLang="en-US" sz="2400"/>
          </a:p>
        </p:txBody>
      </p:sp>
      <p:sp>
        <p:nvSpPr>
          <p:cNvPr id="19" name="文本框 18"/>
          <p:cNvSpPr txBox="1"/>
          <p:nvPr/>
        </p:nvSpPr>
        <p:spPr>
          <a:xfrm>
            <a:off x="3798570" y="6048375"/>
            <a:ext cx="2037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ym typeface="+mn-ea"/>
              </a:rPr>
              <a:t>成员：邓</a:t>
            </a:r>
            <a:r>
              <a:rPr lang="zh-CN" altLang="en-US" sz="2400"/>
              <a:t>旋辉</a:t>
            </a:r>
            <a:endParaRPr lang="zh-CN" altLang="en-US" sz="2400"/>
          </a:p>
        </p:txBody>
      </p:sp>
      <p:sp>
        <p:nvSpPr>
          <p:cNvPr id="20" name="文本框 19"/>
          <p:cNvSpPr txBox="1"/>
          <p:nvPr/>
        </p:nvSpPr>
        <p:spPr>
          <a:xfrm>
            <a:off x="6741795" y="6048375"/>
            <a:ext cx="2029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ym typeface="+mn-ea"/>
              </a:rPr>
              <a:t>成员：</a:t>
            </a:r>
            <a:r>
              <a:rPr lang="zh-CN" altLang="en-US" sz="2400"/>
              <a:t>邹家新</a:t>
            </a:r>
            <a:endParaRPr lang="zh-CN" altLang="en-US" sz="2400"/>
          </a:p>
        </p:txBody>
      </p:sp>
      <p:sp>
        <p:nvSpPr>
          <p:cNvPr id="21" name="文本框 20"/>
          <p:cNvSpPr txBox="1"/>
          <p:nvPr/>
        </p:nvSpPr>
        <p:spPr>
          <a:xfrm>
            <a:off x="9457690" y="6048375"/>
            <a:ext cx="20408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ym typeface="+mn-ea"/>
              </a:rPr>
              <a:t>成员：</a:t>
            </a:r>
            <a:r>
              <a:rPr lang="zh-CN" altLang="en-US" sz="2400"/>
              <a:t>王雅妮</a:t>
            </a:r>
            <a:endParaRPr lang="zh-CN" altLang="en-US" sz="2400"/>
          </a:p>
        </p:txBody>
      </p:sp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008042" y="4053593"/>
            <a:ext cx="4175917" cy="895350"/>
          </a:xfrm>
        </p:spPr>
        <p:txBody>
          <a:bodyPr>
            <a:normAutofit/>
          </a:bodyPr>
          <a:lstStyle/>
          <a:p>
            <a:r>
              <a:rPr lang="en-US" altLang="zh-CN" dirty="0"/>
              <a:t>LOGO</a:t>
            </a:r>
            <a:r>
              <a:rPr lang="zh-CN" altLang="en-US" dirty="0"/>
              <a:t>展示</a:t>
            </a:r>
            <a:endParaRPr lang="zh-CN" altLang="en-US" dirty="0"/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5482763" y="2165516"/>
            <a:ext cx="1227053" cy="1066877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en-US" altLang="zh-CN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207010" y="949960"/>
            <a:ext cx="6944360" cy="552005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斯腾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GT(</a:t>
            </a:r>
            <a:r>
              <a:rPr lang="en-US" altLang="zh-CN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gaston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)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颜色：选用蓝色就代表科技感，一般蓝色代表的是互联网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形状：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GT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设计成机体这种抽象的，他们两个造型就像一辆车一样，在飞速的行驶，飞速的，代表着我们就是一个不断进步的公司。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圈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: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一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个圆，没有把它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完全封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住说明我们是一个不束缚于传统的设计公司。象征一个不断突破自己的一个设计公司可以设计更好的产品。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318468" y="282675"/>
            <a:ext cx="3834145" cy="798451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LOGO 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展 示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520" y="400050"/>
            <a:ext cx="5890895" cy="58908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008042" y="4053593"/>
            <a:ext cx="4175917" cy="895350"/>
          </a:xfrm>
        </p:spPr>
        <p:txBody>
          <a:bodyPr>
            <a:normAutofit/>
          </a:bodyPr>
          <a:lstStyle/>
          <a:p>
            <a:r>
              <a:rPr lang="zh-CN" altLang="en-US" spc="300" dirty="0">
                <a:solidFill>
                  <a:schemeClr val="tx1"/>
                </a:solidFill>
                <a:sym typeface="+mn-ea"/>
              </a:rPr>
              <a:t>企业申报及过程</a:t>
            </a:r>
            <a:endParaRPr lang="zh-CN" altLang="en-US" dirty="0"/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5482763" y="2165516"/>
            <a:ext cx="1227053" cy="1066877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en-US" altLang="zh-CN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424815" y="481965"/>
            <a:ext cx="4525010" cy="911225"/>
          </a:xfrm>
          <a:prstGeom prst="rect">
            <a:avLst/>
          </a:prstGeom>
          <a:noFill/>
          <a:ln>
            <a:noFill/>
          </a:ln>
        </p:spPr>
        <p:txBody>
          <a:bodyPr lIns="90000" tIns="0" rIns="90000" bIns="0" anchor="ctr" anchorCtr="0">
            <a:normAutofit/>
          </a:bodyPr>
          <a:lstStyle>
            <a:defPPr>
              <a:defRPr lang="zh-CN"/>
            </a:defPPr>
            <a:lvl1pPr>
              <a:buSzPct val="25000"/>
              <a:defRPr sz="3200">
                <a:solidFill>
                  <a:schemeClr val="bg1"/>
                </a:solidFill>
                <a:latin typeface="+mj-lt"/>
                <a:ea typeface="Montserrat" panose="02000505000000020004"/>
                <a:cs typeface="Arial" panose="020B0604020202020204" pitchFamily="34" charset="0"/>
              </a:defRPr>
            </a:lvl1pPr>
          </a:lstStyle>
          <a:p>
            <a:pPr defTabSz="685800">
              <a:lnSpc>
                <a:spcPct val="150000"/>
              </a:lnSpc>
            </a:pPr>
            <a:r>
              <a:rPr lang="zh-CN" altLang="en-US" b="1" spc="300" dirty="0">
                <a:solidFill>
                  <a:schemeClr val="tx1"/>
                </a:solidFill>
                <a:sym typeface="+mn-ea"/>
              </a:rPr>
              <a:t>企业申报及过程</a:t>
            </a:r>
            <a:endParaRPr lang="zh-CN" altLang="en-US" dirty="0"/>
          </a:p>
          <a:p>
            <a:pPr defTabSz="685800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Montserrat" panose="02000505000000020004"/>
            </a:endParaRPr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1001837" y="1665611"/>
            <a:ext cx="5117465" cy="3952875"/>
          </a:xfrm>
          <a:prstGeom prst="rect">
            <a:avLst/>
          </a:prstGeom>
          <a:noFill/>
          <a:ln>
            <a:noFill/>
          </a:ln>
        </p:spPr>
        <p:txBody>
          <a:bodyPr lIns="90000" tIns="0" rIns="90000" bIns="0" anchor="t" anchorCtr="0">
            <a:normAutofit/>
          </a:bodyPr>
          <a:lstStyle>
            <a:defPPr>
              <a:defRPr lang="zh-CN"/>
            </a:defPPr>
            <a:lvl1pPr>
              <a:buSzPct val="25000"/>
              <a:defRPr>
                <a:solidFill>
                  <a:schemeClr val="bg1"/>
                </a:solidFill>
                <a:latin typeface="+mj-lt"/>
                <a:ea typeface="Montserrat" panose="02000505000000020004"/>
                <a:cs typeface="Arial" panose="020B0604020202020204" pitchFamily="34" charset="0"/>
              </a:defRPr>
            </a:lvl1pPr>
          </a:lstStyle>
          <a:p>
            <a:pPr fontAlgn="auto"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经过简短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QQ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商量决定，我们决定于五月十号前往长沙县工商行政管理局（星安工商所），提前做好了路线的规划。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我们带上了自己的身份证，在去之前询问了提前到达的小组，由于没有实体的办公地点，导致申报注册不能进行下去。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 descr="F9F7BC73E6AAF0C2736256FA9FC26AD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385" y="1513205"/>
            <a:ext cx="2616200" cy="3945890"/>
          </a:xfrm>
          <a:prstGeom prst="rect">
            <a:avLst/>
          </a:prstGeom>
        </p:spPr>
      </p:pic>
      <p:pic>
        <p:nvPicPr>
          <p:cNvPr id="3" name="图片 2" descr="79AFD213CFA0F164A720BD1358F299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3745" y="1506220"/>
            <a:ext cx="2289810" cy="39528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ID" val="custom20191415_3"/>
  <p:tag name="KSO_WM_SLIDE_ITEM_CNT" val="0"/>
  <p:tag name="KSO_WM_SLIDE_INDEX" val="3"/>
  <p:tag name="KSO_WM_TAG_VERSION" val="1.0"/>
  <p:tag name="KSO_WM_BEAUTIFY_FLAG" val="#wm#"/>
  <p:tag name="KSO_WM_TEMPLATE_CATEGORY" val="custom"/>
  <p:tag name="KSO_WM_TEMPLATE_INDEX" val="20191415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101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44"/>
  <p:tag name="KSO_WM_UNIT_HIGHLIGHT" val="0"/>
  <p:tag name="KSO_WM_UNIT_COMPATIBLE" val="0"/>
  <p:tag name="KSO_WM_UNIT_TYPE" val="a"/>
  <p:tag name="KSO_WM_UNIT_INDEX" val="1"/>
  <p:tag name="KSO_WM_UNIT_ID" val="custom20191415_4*a*1"/>
  <p:tag name="KSO_WM_TEMPLATE_CATEGORY" val="custom"/>
  <p:tag name="KSO_WM_TEMPLATE_INDEX" val="20191415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102.xml><?xml version="1.0" encoding="utf-8"?>
<p:tagLst xmlns:p="http://schemas.openxmlformats.org/presentationml/2006/main"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"/>
  <p:tag name="KSO_WM_UNIT_VALUE" val="297"/>
  <p:tag name="KSO_WM_UNIT_HIGHLIGHT" val="0"/>
  <p:tag name="KSO_WM_UNIT_COMPATIBLE" val="0"/>
  <p:tag name="KSO_WM_UNIT_TYPE" val="f"/>
  <p:tag name="KSO_WM_UNIT_INDEX" val="1"/>
  <p:tag name="KSO_WM_UNIT_ID" val="custom20191415_4*f*1"/>
  <p:tag name="KSO_WM_TEMPLATE_CATEGORY" val="custom"/>
  <p:tag name="KSO_WM_TEMPLATE_INDEX" val="20191415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103.xml><?xml version="1.0" encoding="utf-8"?>
<p:tagLst xmlns:p="http://schemas.openxmlformats.org/presentationml/2006/main">
  <p:tag name="KSO_WM_SLIDE_ID" val="custom20191415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91415"/>
  <p:tag name="KSO_WM_SLIDE_TYPE" val="text"/>
  <p:tag name="KSO_WM_SLIDE_SUBTYPE" val="pureTxt"/>
  <p:tag name="KSO_WM_SLIDE_SIZE" val="854*465"/>
  <p:tag name="KSO_WM_SLIDE_POSITION" val="52*34"/>
  <p:tag name="KSO_WM_SLIDE_LAYOUT" val="a_f"/>
  <p:tag name="KSO_WM_SLIDE_LAYOUT_CNT" val="1_1"/>
  <p:tag name="KSO_WM_TEMPLATE_SUBCATEGORY" val="0"/>
</p:tagLst>
</file>

<file path=ppt/tags/tag104.xml><?xml version="1.0" encoding="utf-8"?>
<p:tagLst xmlns:p="http://schemas.openxmlformats.org/presentationml/2006/main">
  <p:tag name="KSO_WM_TEMPLATE_CATEGORY" val="custom"/>
  <p:tag name="KSO_WM_TEMPLATE_INDEX" val="20191415"/>
  <p:tag name="KSO_WM_UNIT_TYPE" val="a"/>
  <p:tag name="KSO_WM_UNIT_INDEX" val="1"/>
  <p:tag name="KSO_WM_UNIT_ID" val="custom20191415_5*a*1"/>
  <p:tag name="KSO_WM_UNIT_LAYERLEVEL" val="1"/>
  <p:tag name="KSO_WM_UNIT_VALUE" val="14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DIAGRAM_ISNUMVISUAL" val="0"/>
  <p:tag name="KSO_WM_UNIT_DIAGRAM_ISREFERUNIT" val="0"/>
  <p:tag name="KSO_WM_DIAGRAM_GROUP_CODE" val="m1-2"/>
  <p:tag name="KSO_WM_UNIT_NOCLEAR" val="0"/>
  <p:tag name="KSO_WM_UNIT_TEXT_FILL_FORE_SCHEMECOLOR_INDEX" val="13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SLIDE_ID" val="custom20191415_5"/>
  <p:tag name="KSO_WM_SLIDE_TYPE" val="text"/>
  <p:tag name="KSO_WM_SLIDE_SUBTYPE" val="diag"/>
  <p:tag name="KSO_WM_SLIDE_ITEM_CNT" val="1"/>
  <p:tag name="KSO_WM_SLIDE_INDEX" val="5"/>
  <p:tag name="KSO_WM_SLIDE_SIZE" val="397.85*152.95"/>
  <p:tag name="KSO_WM_SLIDE_POSITION" val="197.675*188.225"/>
  <p:tag name="KSO_WM_TAG_VERSION" val="1.0"/>
  <p:tag name="KSO_WM_BEAUTIFY_FLAG" val="#wm#"/>
  <p:tag name="KSO_WM_TEMPLATE_CATEGORY" val="custom"/>
  <p:tag name="KSO_WM_TEMPLATE_INDEX" val="20191415"/>
  <p:tag name="KSO_WM_SLIDE_LAYOUT" val="a_m"/>
  <p:tag name="KSO_WM_SLIDE_LAYOUT_CNT" val="1_1"/>
  <p:tag name="KSO_WM_DIAGRAM_GROUP_CODE" val="m1-2"/>
  <p:tag name="KSO_WM_SLIDE_DIAGTYPE" val="m"/>
  <p:tag name="KSO_WM_TEMPLATE_THUMBS_INDEX" val="1、2、3、4、5、6"/>
  <p:tag name="KSO_WM_TEMPLATE_SUBCATEGORY" val="0"/>
</p:tagLst>
</file>

<file path=ppt/tags/tag106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1415_3*a*1"/>
  <p:tag name="KSO_WM_TEMPLATE_CATEGORY" val="custom"/>
  <p:tag name="KSO_WM_TEMPLATE_INDEX" val="20191415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107.xml><?xml version="1.0" encoding="utf-8"?>
<p:tagLst xmlns:p="http://schemas.openxmlformats.org/presentationml/2006/main">
  <p:tag name="KSO_WM_UNIT_PRESET_TEXT" val="01"/>
  <p:tag name="KSO_WM_UNIT_VALUE" val="12"/>
  <p:tag name="KSO_WM_UNIT_HIGHLIGHT" val="0"/>
  <p:tag name="KSO_WM_UNIT_COMPATIBLE" val="0"/>
  <p:tag name="KSO_WM_UNIT_TYPE" val="e"/>
  <p:tag name="KSO_WM_UNIT_INDEX" val="1"/>
  <p:tag name="KSO_WM_UNIT_ID" val="custom20191415_3*e*1"/>
  <p:tag name="KSO_WM_TEMPLATE_CATEGORY" val="custom"/>
  <p:tag name="KSO_WM_TEMPLATE_INDEX" val="20191415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108.xml><?xml version="1.0" encoding="utf-8"?>
<p:tagLst xmlns:p="http://schemas.openxmlformats.org/presentationml/2006/main">
  <p:tag name="KSO_WM_SLIDE_ID" val="custom20191415_3"/>
  <p:tag name="KSO_WM_SLIDE_ITEM_CNT" val="0"/>
  <p:tag name="KSO_WM_SLIDE_INDEX" val="3"/>
  <p:tag name="KSO_WM_TAG_VERSION" val="1.0"/>
  <p:tag name="KSO_WM_BEAUTIFY_FLAG" val="#wm#"/>
  <p:tag name="KSO_WM_TEMPLATE_CATEGORY" val="custom"/>
  <p:tag name="KSO_WM_TEMPLATE_INDEX" val="20191415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109.xml><?xml version="1.0" encoding="utf-8"?>
<p:tagLst xmlns:p="http://schemas.openxmlformats.org/presentationml/2006/main">
  <p:tag name="KSO_WM_TEMPLATE_CATEGORY" val="custom"/>
  <p:tag name="KSO_WM_TEMPLATE_INDEX" val="20191415"/>
  <p:tag name="KSO_WM_UNIT_TYPE" val="f"/>
  <p:tag name="KSO_WM_UNIT_INDEX" val="1"/>
  <p:tag name="KSO_WM_UNIT_ID" val="custom20191415_9*f*1"/>
  <p:tag name="KSO_WM_UNIT_LAYERLEVEL" val="1"/>
  <p:tag name="KSO_WM_UNIT_VALUE" val="190"/>
  <p:tag name="KSO_WM_UNIT_HIGHLIGHT" val="0"/>
  <p:tag name="KSO_WM_UNIT_COMPATIBLE" val="0"/>
  <p:tag name="KSO_WM_BEAUTIFY_FLAG" val="#wm#"/>
  <p:tag name="KSO_WM_TAG_VERSION" val="1.0"/>
  <p:tag name="KSO_WM_UNIT_PRESET_TEXT" val="单击此处添加文本具体内容，简明扼要的阐述您的观点。&#10;根据需要可酌情增减文字，以便观者准确的理解您传达的思想。"/>
  <p:tag name="KSO_WM_UNIT_DIAGRAM_ISNUMVISUAL" val="0"/>
  <p:tag name="KSO_WM_UNIT_DIAGRAM_ISREFERUNIT" val="0"/>
  <p:tag name="KSO_WM_UNIT_NOCLEAR" val="0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TEMPLATE_CATEGORY" val="custom"/>
  <p:tag name="KSO_WM_TEMPLATE_INDEX" val="20191415"/>
  <p:tag name="KSO_WM_UNIT_TYPE" val="a"/>
  <p:tag name="KSO_WM_UNIT_INDEX" val="1"/>
  <p:tag name="KSO_WM_UNIT_ID" val="custom20191415_9*a*1"/>
  <p:tag name="KSO_WM_UNIT_LAYERLEVEL" val="1"/>
  <p:tag name="KSO_WM_UNIT_VALUE" val="14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DIAGRAM_ISNUMVISUAL" val="0"/>
  <p:tag name="KSO_WM_UNIT_DIAGRAM_ISREFERUNIT" val="0"/>
  <p:tag name="KSO_WM_UNIT_NOCLEAR" val="0"/>
</p:tagLst>
</file>

<file path=ppt/tags/tag111.xml><?xml version="1.0" encoding="utf-8"?>
<p:tagLst xmlns:p="http://schemas.openxmlformats.org/presentationml/2006/main">
  <p:tag name="KSO_WM_SLIDE_ID" val="custom20191415_9"/>
  <p:tag name="KSO_WM_SLIDE_TYPE" val="text"/>
  <p:tag name="KSO_WM_SLIDE_SUBTYPE" val="picTxt"/>
  <p:tag name="KSO_WM_SLIDE_ITEM_CNT" val="0"/>
  <p:tag name="KSO_WM_SLIDE_INDEX" val="9"/>
  <p:tag name="KSO_WM_SLIDE_SIZE" val="820*459"/>
  <p:tag name="KSO_WM_SLIDE_POSITION" val="70*40"/>
  <p:tag name="KSO_WM_TAG_VERSION" val="1.0"/>
  <p:tag name="KSO_WM_BEAUTIFY_FLAG" val="#wm#"/>
  <p:tag name="KSO_WM_TEMPLATE_CATEGORY" val="custom"/>
  <p:tag name="KSO_WM_TEMPLATE_INDEX" val="20191415"/>
  <p:tag name="KSO_WM_SLIDE_LAYOUT" val="a_d_f"/>
  <p:tag name="KSO_WM_SLIDE_LAYOUT_CNT" val="1_1_1"/>
  <p:tag name="KSO_WM_TEMPLATE_SUBCATEGORY" val="0"/>
</p:tagLst>
</file>

<file path=ppt/tags/tag112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1415_3*a*1"/>
  <p:tag name="KSO_WM_TEMPLATE_CATEGORY" val="custom"/>
  <p:tag name="KSO_WM_TEMPLATE_INDEX" val="20191415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113.xml><?xml version="1.0" encoding="utf-8"?>
<p:tagLst xmlns:p="http://schemas.openxmlformats.org/presentationml/2006/main">
  <p:tag name="KSO_WM_UNIT_PRESET_TEXT" val="01"/>
  <p:tag name="KSO_WM_UNIT_VALUE" val="12"/>
  <p:tag name="KSO_WM_UNIT_HIGHLIGHT" val="0"/>
  <p:tag name="KSO_WM_UNIT_COMPATIBLE" val="0"/>
  <p:tag name="KSO_WM_UNIT_TYPE" val="e"/>
  <p:tag name="KSO_WM_UNIT_INDEX" val="1"/>
  <p:tag name="KSO_WM_UNIT_ID" val="custom20191415_3*e*1"/>
  <p:tag name="KSO_WM_TEMPLATE_CATEGORY" val="custom"/>
  <p:tag name="KSO_WM_TEMPLATE_INDEX" val="20191415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114.xml><?xml version="1.0" encoding="utf-8"?>
<p:tagLst xmlns:p="http://schemas.openxmlformats.org/presentationml/2006/main">
  <p:tag name="KSO_WM_SLIDE_ID" val="custom20191415_3"/>
  <p:tag name="KSO_WM_SLIDE_ITEM_CNT" val="0"/>
  <p:tag name="KSO_WM_SLIDE_INDEX" val="3"/>
  <p:tag name="KSO_WM_TAG_VERSION" val="1.0"/>
  <p:tag name="KSO_WM_BEAUTIFY_FLAG" val="#wm#"/>
  <p:tag name="KSO_WM_TEMPLATE_CATEGORY" val="custom"/>
  <p:tag name="KSO_WM_TEMPLATE_INDEX" val="20191415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115.xml><?xml version="1.0" encoding="utf-8"?>
<p:tagLst xmlns:p="http://schemas.openxmlformats.org/presentationml/2006/main">
  <p:tag name="KSO_WM_TEMPLATE_CATEGORY" val="custom"/>
  <p:tag name="KSO_WM_TEMPLATE_INDEX" val="20191415"/>
  <p:tag name="KSO_WM_UNIT_ID" val="custom20191415_13*a*1"/>
  <p:tag name="KSO_WM_UNIT_LAYERLEVEL" val="1"/>
  <p:tag name="KSO_WM_UNIT_VALUE" val="20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TYPE" val="a"/>
  <p:tag name="KSO_WM_UNIT_INDEX" val="1"/>
  <p:tag name="KSO_WM_UNIT_DIAGRAM_ISNUMVISUAL" val="0"/>
  <p:tag name="KSO_WM_UNIT_DIAGRAM_ISREFERUNIT" val="0"/>
  <p:tag name="KSO_WM_UNIT_NOCLEAR" val="0"/>
</p:tagLst>
</file>

<file path=ppt/tags/tag116.xml><?xml version="1.0" encoding="utf-8"?>
<p:tagLst xmlns:p="http://schemas.openxmlformats.org/presentationml/2006/main">
  <p:tag name="KSO_WM_UNIT_ISCONTENTSTITLE" val="0"/>
  <p:tag name="KSO_WM_TEMPLATE_CATEGORY" val="custom"/>
  <p:tag name="KSO_WM_TEMPLATE_INDEX" val="20191415"/>
  <p:tag name="KSO_WM_UNIT_ID" val="custom20191415_13*f*1"/>
  <p:tag name="KSO_WM_UNIT_LAYERLEVEL" val="1"/>
  <p:tag name="KSO_WM_UNIT_VALUE" val="147"/>
  <p:tag name="KSO_WM_UNIT_HIGHLIGHT" val="0"/>
  <p:tag name="KSO_WM_UNIT_COMPATIBLE" val="0"/>
  <p:tag name="KSO_WM_BEAUTIFY_FLAG" val="#wm#"/>
  <p:tag name="KSO_WM_TAG_VERSION" val="1.0"/>
  <p:tag name="KSO_WM_UNIT_PRESET_TEXT" val="单击此处添加文本具体内容，简明扼要的阐述您的观点。根据需要可酌情增减文字，以便观者准确的理解您传达的思想。"/>
  <p:tag name="KSO_WM_UNIT_TYPE" val="f"/>
  <p:tag name="KSO_WM_UNIT_INDEX" val="1"/>
  <p:tag name="KSO_WM_UNIT_DIAGRAM_ISNUMVISUAL" val="0"/>
  <p:tag name="KSO_WM_UNIT_DIAGRAM_ISREFERUNIT" val="0"/>
  <p:tag name="KSO_WM_UNIT_NOCLEAR" val="0"/>
</p:tagLst>
</file>

<file path=ppt/tags/tag117.xml><?xml version="1.0" encoding="utf-8"?>
<p:tagLst xmlns:p="http://schemas.openxmlformats.org/presentationml/2006/main">
  <p:tag name="KSO_WM_TEMPLATE_CATEGORY" val="custom"/>
  <p:tag name="KSO_WM_TEMPLATE_INDEX" val="20191415"/>
  <p:tag name="KSO_WM_TAG_VERSION" val="1.0"/>
  <p:tag name="KSO_WM_SLIDE_ID" val="custom20191415_13"/>
  <p:tag name="KSO_WM_SLIDE_INDEX" val="13"/>
  <p:tag name="KSO_WM_SLIDE_ITEM_CNT" val="0"/>
  <p:tag name="KSO_WM_SLIDE_LAYOUT" val="a_b_d_f"/>
  <p:tag name="KSO_WM_SLIDE_LAYOUT_CNT" val="1_1_4_1"/>
  <p:tag name="KSO_WM_SLIDE_TYPE" val="text"/>
  <p:tag name="KSO_WM_SLIDE_SUBTYPE" val="picTxt"/>
  <p:tag name="KSO_WM_BEAUTIFY_FLAG" val="#wm#"/>
  <p:tag name="KSO_WM_SLIDE_POSITION" val="37*60"/>
  <p:tag name="KSO_WM_SLIDE_SIZE" val="885*426"/>
  <p:tag name="KSO_WM_TEMPLATE_SUBCATEGORY" val="0"/>
</p:tagLst>
</file>

<file path=ppt/tags/tag118.xml><?xml version="1.0" encoding="utf-8"?>
<p:tagLst xmlns:p="http://schemas.openxmlformats.org/presentationml/2006/main">
  <p:tag name="KSO_WM_UNIT_ISCONTENTSTITLE" val="0"/>
  <p:tag name="KSO_WM_UNIT_PRESET_TEXT" val="Thanks"/>
  <p:tag name="KSO_WM_UNIT_VALUE" val="4"/>
  <p:tag name="KSO_WM_UNIT_HIGHLIGHT" val="0"/>
  <p:tag name="KSO_WM_UNIT_COMPATIBLE" val="0"/>
  <p:tag name="KSO_WM_UNIT_TYPE" val="a"/>
  <p:tag name="KSO_WM_UNIT_INDEX" val="1"/>
  <p:tag name="KSO_WM_UNIT_ID" val="custom20191415_15*a*1"/>
  <p:tag name="KSO_WM_TEMPLATE_CATEGORY" val="custom"/>
  <p:tag name="KSO_WM_TEMPLATE_INDEX" val="20191415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119.xml><?xml version="1.0" encoding="utf-8"?>
<p:tagLst xmlns:p="http://schemas.openxmlformats.org/presentationml/2006/main">
  <p:tag name="KSO_WM_SLIDE_ID" val="custom20191415_15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191415"/>
  <p:tag name="KSO_WM_SLIDE_LAYOUT" val="a"/>
  <p:tag name="KSO_WM_SLIDE_LAYOUT_CNT" val="1"/>
  <p:tag name="KSO_WM_SLIDE_TYPE" val="endPage"/>
  <p:tag name="KSO_WM_SLIDE_SUBTYPE" val="pureTxt"/>
  <p:tag name="KSO_WM_TEMPLATE_SUBCATEGORY" val="0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1415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1415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91415"/>
  <p:tag name="KSO_WM_TEMPLATE_THUMBS_INDEX" val="1、2、3、4、7、9、10、11、13、14、15"/>
  <p:tag name="KSO_WM_TEMPLATE_SUBCATEGORY" val="0"/>
</p:tagLst>
</file>

<file path=ppt/tags/tag82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18"/>
  <p:tag name="KSO_WM_UNIT_HIGHLIGHT" val="0"/>
  <p:tag name="KSO_WM_UNIT_COMPATIBLE" val="0"/>
  <p:tag name="KSO_WM_UNIT_TYPE" val="a"/>
  <p:tag name="KSO_WM_UNIT_INDEX" val="1"/>
  <p:tag name="KSO_WM_UNIT_ID" val="custom20191415_1*a*1"/>
  <p:tag name="KSO_WM_TEMPLATE_CATEGORY" val="custom"/>
  <p:tag name="KSO_WM_TEMPLATE_INDEX" val="20191415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83.xml><?xml version="1.0" encoding="utf-8"?>
<p:tagLst xmlns:p="http://schemas.openxmlformats.org/presentationml/2006/main">
  <p:tag name="KSO_WM_UNIT_ISCONTENTSTITLE" val="0"/>
  <p:tag name="KSO_WM_UNIT_PRESET_TEXT" val="汇报人姓名"/>
  <p:tag name="KSO_WM_UNIT_VALUE" val="8"/>
  <p:tag name="KSO_WM_UNIT_HIGHLIGHT" val="0"/>
  <p:tag name="KSO_WM_UNIT_COMPATIBLE" val="0"/>
  <p:tag name="KSO_WM_UNIT_TYPE" val="b"/>
  <p:tag name="KSO_WM_UNIT_INDEX" val="2"/>
  <p:tag name="KSO_WM_UNIT_ID" val="custom20191415_1*b*2"/>
  <p:tag name="KSO_WM_TEMPLATE_CATEGORY" val="custom"/>
  <p:tag name="KSO_WM_TEMPLATE_INDEX" val="20191415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84.xml><?xml version="1.0" encoding="utf-8"?>
<p:tagLst xmlns:p="http://schemas.openxmlformats.org/presentationml/2006/main">
  <p:tag name="KSO_WM_UNIT_ISCONTENTSTITLE" val="0"/>
  <p:tag name="KSO_WM_UNIT_PRESET_TEXT" val="汇报日期"/>
  <p:tag name="KSO_WM_UNIT_VALUE" val="8"/>
  <p:tag name="KSO_WM_UNIT_HIGHLIGHT" val="0"/>
  <p:tag name="KSO_WM_UNIT_COMPATIBLE" val="0"/>
  <p:tag name="KSO_WM_UNIT_TYPE" val="b"/>
  <p:tag name="KSO_WM_UNIT_INDEX" val="3"/>
  <p:tag name="KSO_WM_UNIT_ID" val="custom20191415_1*b*3"/>
  <p:tag name="KSO_WM_TEMPLATE_CATEGORY" val="custom"/>
  <p:tag name="KSO_WM_TEMPLATE_INDEX" val="20191415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85.xml><?xml version="1.0" encoding="utf-8"?>
<p:tagLst xmlns:p="http://schemas.openxmlformats.org/presentationml/2006/main">
  <p:tag name="KSO_WM_SLIDE_ID" val="custom20191415_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91415"/>
  <p:tag name="KSO_WM_SLIDE_LAYOUT" val="a_b"/>
  <p:tag name="KSO_WM_SLIDE_LAYOUT_CNT" val="1_3"/>
  <p:tag name="KSO_WM_TEMPLATE_THUMBS_INDEX" val="1、2、3、4、7、9、10、11、13、14、15"/>
  <p:tag name="KSO_WM_TEMPLATE_SUBCATEGORY" val="0"/>
  <p:tag name="KSO_WM_SLIDE_MODEL_TYPE" val="cover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1_1"/>
  <p:tag name="KSO_WM_UNIT_ID" val="custom20191415_2*m_h_i*1_1_1"/>
  <p:tag name="KSO_WM_TEMPLATE_CATEGORY" val="custom"/>
  <p:tag name="KSO_WM_TEMPLATE_INDEX" val="20191415"/>
  <p:tag name="KSO_WM_UNIT_LAYERLEVEL" val="1_1_1"/>
  <p:tag name="KSO_WM_TAG_VERSION" val="1.0"/>
  <p:tag name="KSO_WM_BEAUTIFY_FLAG" val="#wm#"/>
  <p:tag name="KSO_WM_UNIT_COLOR_SCHEME_SHAPE_ID" val="15"/>
  <p:tag name="KSO_WM_UNIT_COLOR_SCHEME_PARENT_PAGE" val="0_5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2_1"/>
  <p:tag name="KSO_WM_UNIT_ID" val="custom20191415_2*m_h_i*1_2_1"/>
  <p:tag name="KSO_WM_TEMPLATE_CATEGORY" val="custom"/>
  <p:tag name="KSO_WM_TEMPLATE_INDEX" val="20191415"/>
  <p:tag name="KSO_WM_UNIT_LAYERLEVEL" val="1_1_1"/>
  <p:tag name="KSO_WM_TAG_VERSION" val="1.0"/>
  <p:tag name="KSO_WM_BEAUTIFY_FLAG" val="#wm#"/>
  <p:tag name="KSO_WM_UNIT_COLOR_SCHEME_SHAPE_ID" val="13"/>
  <p:tag name="KSO_WM_UNIT_COLOR_SCHEME_PARENT_PAGE" val="0_5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3_1"/>
  <p:tag name="KSO_WM_UNIT_ID" val="custom20191415_2*m_h_i*1_3_1"/>
  <p:tag name="KSO_WM_TEMPLATE_CATEGORY" val="custom"/>
  <p:tag name="KSO_WM_TEMPLATE_INDEX" val="20191415"/>
  <p:tag name="KSO_WM_UNIT_LAYERLEVEL" val="1_1_1"/>
  <p:tag name="KSO_WM_TAG_VERSION" val="1.0"/>
  <p:tag name="KSO_WM_BEAUTIFY_FLAG" val="#wm#"/>
  <p:tag name="KSO_WM_UNIT_COLOR_SCHEME_SHAPE_ID" val="11"/>
  <p:tag name="KSO_WM_UNIT_COLOR_SCHEME_PARENT_PAGE" val="0_5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89.xml><?xml version="1.0" encoding="utf-8"?>
<p:tagLst xmlns:p="http://schemas.openxmlformats.org/presentationml/2006/main">
  <p:tag name="KSO_WM_UNIT_ISCONTENTSTITLE" val="0"/>
  <p:tag name="KSO_WM_UNIT_PRESET_TEXT" val="添加标题"/>
  <p:tag name="KSO_WM_UNIT_VALUE" val="18"/>
  <p:tag name="KSO_WM_UNIT_HIGHLIGHT" val="0"/>
  <p:tag name="KSO_WM_UNIT_COMPATIBLE" val="0"/>
  <p:tag name="KSO_WM_DIAGRAM_GROUP_CODE" val="m1-1"/>
  <p:tag name="KSO_WM_UNIT_TYPE" val="m_h_a"/>
  <p:tag name="KSO_WM_UNIT_INDEX" val="1_1_1"/>
  <p:tag name="KSO_WM_UNIT_ID" val="custom20191415_2*m_h_a*1_1_1"/>
  <p:tag name="KSO_WM_TEMPLATE_CATEGORY" val="custom"/>
  <p:tag name="KSO_WM_TEMPLATE_INDEX" val="20191415"/>
  <p:tag name="KSO_WM_UNIT_LAYERLEVEL" val="1_1_1"/>
  <p:tag name="KSO_WM_TAG_VERSION" val="1.0"/>
  <p:tag name="KSO_WM_BEAUTIFY_FLAG" val="#wm#"/>
  <p:tag name="KSO_WM_UNIT_COLOR_SCHEME_SHAPE_ID" val="34"/>
  <p:tag name="KSO_WM_UNIT_COLOR_SCHEME_PARENT_PAGE" val="0_5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ISCONTENTSTITLE" val="0"/>
  <p:tag name="KSO_WM_UNIT_PRESET_TEXT" val="添加标题"/>
  <p:tag name="KSO_WM_UNIT_VALUE" val="18"/>
  <p:tag name="KSO_WM_UNIT_HIGHLIGHT" val="0"/>
  <p:tag name="KSO_WM_UNIT_COMPATIBLE" val="0"/>
  <p:tag name="KSO_WM_DIAGRAM_GROUP_CODE" val="m1-1"/>
  <p:tag name="KSO_WM_UNIT_TYPE" val="m_h_a"/>
  <p:tag name="KSO_WM_UNIT_INDEX" val="1_2_1"/>
  <p:tag name="KSO_WM_UNIT_ID" val="custom20191415_2*m_h_a*1_2_1"/>
  <p:tag name="KSO_WM_TEMPLATE_CATEGORY" val="custom"/>
  <p:tag name="KSO_WM_TEMPLATE_INDEX" val="20191415"/>
  <p:tag name="KSO_WM_UNIT_LAYERLEVEL" val="1_1_1"/>
  <p:tag name="KSO_WM_TAG_VERSION" val="1.0"/>
  <p:tag name="KSO_WM_BEAUTIFY_FLAG" val="#wm#"/>
  <p:tag name="KSO_WM_UNIT_COLOR_SCHEME_SHAPE_ID" val="40"/>
  <p:tag name="KSO_WM_UNIT_COLOR_SCHEME_PARENT_PAGE" val="0_5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91.xml><?xml version="1.0" encoding="utf-8"?>
<p:tagLst xmlns:p="http://schemas.openxmlformats.org/presentationml/2006/main">
  <p:tag name="KSO_WM_UNIT_ISCONTENTSTITLE" val="0"/>
  <p:tag name="KSO_WM_UNIT_PRESET_TEXT" val="添加标题"/>
  <p:tag name="KSO_WM_UNIT_VALUE" val="18"/>
  <p:tag name="KSO_WM_UNIT_HIGHLIGHT" val="0"/>
  <p:tag name="KSO_WM_UNIT_COMPATIBLE" val="0"/>
  <p:tag name="KSO_WM_DIAGRAM_GROUP_CODE" val="m1-1"/>
  <p:tag name="KSO_WM_UNIT_TYPE" val="m_h_a"/>
  <p:tag name="KSO_WM_UNIT_INDEX" val="1_3_1"/>
  <p:tag name="KSO_WM_UNIT_ID" val="custom20191415_2*m_h_a*1_3_1"/>
  <p:tag name="KSO_WM_TEMPLATE_CATEGORY" val="custom"/>
  <p:tag name="KSO_WM_TEMPLATE_INDEX" val="20191415"/>
  <p:tag name="KSO_WM_UNIT_LAYERLEVEL" val="1_1_1"/>
  <p:tag name="KSO_WM_TAG_VERSION" val="1.0"/>
  <p:tag name="KSO_WM_BEAUTIFY_FLAG" val="#wm#"/>
  <p:tag name="KSO_WM_UNIT_COLOR_SCHEME_SHAPE_ID" val="43"/>
  <p:tag name="KSO_WM_UNIT_COLOR_SCHEME_PARENT_PAGE" val="0_5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i"/>
  <p:tag name="KSO_WM_UNIT_INDEX" val="1"/>
  <p:tag name="KSO_WM_UNIT_ID" val="custom20191415_2*i*1"/>
  <p:tag name="KSO_WM_TEMPLATE_CATEGORY" val="custom"/>
  <p:tag name="KSO_WM_TEMPLATE_INDEX" val="20191415"/>
  <p:tag name="KSO_WM_UNIT_LAYERLEVEL" val="1"/>
  <p:tag name="KSO_WM_TAG_VERSION" val="1.0"/>
  <p:tag name="KSO_WM_BEAUTIFY_FLAG" val="#wm#"/>
  <p:tag name="KSO_WM_UNIT_COLOR_SCHEME_SHAPE_ID" val="4"/>
  <p:tag name="KSO_WM_UNIT_COLOR_SCHEME_PARENT_PAGE" val="0_5"/>
  <p:tag name="KSO_WM_UNIT_DIAGRAM_ISNUMVISUAL" val="0"/>
  <p:tag name="KSO_WM_UNIT_DIAGRAM_ISREFERUNIT" val="0"/>
  <p:tag name="KSO_WM_UNIT_LINE_FORE_SCHEMECOLOR_INDEX" val="5"/>
  <p:tag name="KSO_WM_UNIT_LINE_FILL_TYPE" val="2"/>
  <p:tag name="KSO_WM_UNIT_USESOURCEFORMAT_APPLY" val="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z"/>
  <p:tag name="KSO_WM_UNIT_INDEX" val="1_2_1"/>
  <p:tag name="KSO_WM_UNIT_ID" val="custom20191415_2*m_h_z*1_2_1"/>
  <p:tag name="KSO_WM_TEMPLATE_CATEGORY" val="custom"/>
  <p:tag name="KSO_WM_TEMPLATE_INDEX" val="20191415"/>
  <p:tag name="KSO_WM_UNIT_LAYERLEVEL" val="1_1_1"/>
  <p:tag name="KSO_WM_TAG_VERSION" val="1.0"/>
  <p:tag name="KSO_WM_BEAUTIFY_FLAG" val="#wm#"/>
  <p:tag name="KSO_WM_UNIT_COLOR_SCHEME_SHAPE_ID" val="8"/>
  <p:tag name="KSO_WM_UNIT_COLOR_SCHEME_PARENT_PAGE" val="0_5"/>
  <p:tag name="KSO_WM_UNIT_ABSOLUTE_COLOR" val="1"/>
  <p:tag name="KSO_WM_UNIT_DIAGRAM_ISNUMVISUAL" val="0"/>
  <p:tag name="KSO_WM_UNIT_DIAGRAM_ISREFERUNIT" val="0"/>
  <p:tag name="KSO_WM_UNIT_LINE_FORE_SCHEMECOLOR_INDEX" val="13"/>
  <p:tag name="KSO_WM_UNIT_LINE_FILL_TYPE" val="2"/>
  <p:tag name="KSO_WM_UNIT_USESOURCEFORMAT_APPLY" val="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z"/>
  <p:tag name="KSO_WM_UNIT_INDEX" val="1_3_1"/>
  <p:tag name="KSO_WM_UNIT_ID" val="custom20191415_2*m_h_z*1_3_1"/>
  <p:tag name="KSO_WM_TEMPLATE_CATEGORY" val="custom"/>
  <p:tag name="KSO_WM_TEMPLATE_INDEX" val="20191415"/>
  <p:tag name="KSO_WM_UNIT_LAYERLEVEL" val="1_1_1"/>
  <p:tag name="KSO_WM_TAG_VERSION" val="1.0"/>
  <p:tag name="KSO_WM_BEAUTIFY_FLAG" val="#wm#"/>
  <p:tag name="KSO_WM_UNIT_COLOR_SCHEME_SHAPE_ID" val="35"/>
  <p:tag name="KSO_WM_UNIT_COLOR_SCHEME_PARENT_PAGE" val="0_5"/>
  <p:tag name="KSO_WM_UNIT_ABSOLUTE_COLOR" val="1"/>
  <p:tag name="KSO_WM_UNIT_DIAGRAM_ISNUMVISUAL" val="0"/>
  <p:tag name="KSO_WM_UNIT_DIAGRAM_ISREFERUNIT" val="0"/>
  <p:tag name="KSO_WM_UNIT_LINE_FORE_SCHEMECOLOR_INDEX" val="13"/>
  <p:tag name="KSO_WM_UNIT_LINE_FILL_TYPE" val="2"/>
  <p:tag name="KSO_WM_UNIT_USESOURCEFORMAT_APPLY" val="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z"/>
  <p:tag name="KSO_WM_UNIT_INDEX" val="1_4_1"/>
  <p:tag name="KSO_WM_UNIT_ID" val="custom20191415_2*m_h_z*1_4_1"/>
  <p:tag name="KSO_WM_TEMPLATE_CATEGORY" val="custom"/>
  <p:tag name="KSO_WM_TEMPLATE_INDEX" val="20191415"/>
  <p:tag name="KSO_WM_UNIT_LAYERLEVEL" val="1_1_1"/>
  <p:tag name="KSO_WM_TAG_VERSION" val="1.0"/>
  <p:tag name="KSO_WM_BEAUTIFY_FLAG" val="#wm#"/>
  <p:tag name="KSO_WM_UNIT_COLOR_SCHEME_SHAPE_ID" val="36"/>
  <p:tag name="KSO_WM_UNIT_COLOR_SCHEME_PARENT_PAGE" val="0_5"/>
  <p:tag name="KSO_WM_UNIT_ABSOLUTE_COLOR" val="1"/>
  <p:tag name="KSO_WM_UNIT_DIAGRAM_ISNUMVISUAL" val="0"/>
  <p:tag name="KSO_WM_UNIT_DIAGRAM_ISREFERUNIT" val="0"/>
  <p:tag name="KSO_WM_UNIT_LINE_FORE_SCHEMECOLOR_INDEX" val="13"/>
  <p:tag name="KSO_WM_UNIT_LINE_FILL_TYPE" val="2"/>
  <p:tag name="KSO_WM_UNIT_USESOURCEFORMAT_APPLY" val="1"/>
</p:tagLst>
</file>

<file path=ppt/tags/tag96.xml><?xml version="1.0" encoding="utf-8"?>
<p:tagLst xmlns:p="http://schemas.openxmlformats.org/presentationml/2006/main">
  <p:tag name="KSO_WM_UNIT_ISCONTENTSTITLE" val="1"/>
  <p:tag name="KSO_WM_UNIT_HIGHLIGHT" val="0"/>
  <p:tag name="KSO_WM_UNIT_COMPATIBLE" val="0"/>
  <p:tag name="KSO_WM_DIAGRAM_GROUP_CODE" val="m1-1"/>
  <p:tag name="KSO_WM_UNIT_TYPE" val="a"/>
  <p:tag name="KSO_WM_UNIT_INDEX" val="1"/>
  <p:tag name="KSO_WM_UNIT_ID" val="custom20191415_2*a*1"/>
  <p:tag name="KSO_WM_TEMPLATE_CATEGORY" val="custom"/>
  <p:tag name="KSO_WM_TEMPLATE_INDEX" val="20191415"/>
  <p:tag name="KSO_WM_UNIT_LAYERLEVEL" val="1"/>
  <p:tag name="KSO_WM_TAG_VERSION" val="1.0"/>
  <p:tag name="KSO_WM_BEAUTIFY_FLAG" val="#wm#"/>
  <p:tag name="KSO_WM_UNIT_PRESET_TEXT" val="CONTENTS"/>
  <p:tag name="KSO_WM_UNIT_VALUE" val="34"/>
  <p:tag name="KSO_WM_UNIT_COLOR_SCHEME_SHAPE_ID" val="27"/>
  <p:tag name="KSO_WM_UNIT_COLOR_SCHEME_PARENT_PAGE" val="0_5"/>
  <p:tag name="KSO_WM_UNIT_NOCLEAR" val="0"/>
  <p:tag name="KSO_WM_UNIT_DIAGRAM_ISNUMVISUAL" val="0"/>
  <p:tag name="KSO_WM_UNIT_DIAGRAM_ISREFERUNIT" val="0"/>
  <p:tag name="KSO_WM_UNIT_TEXT_FILL_FORE_SCHEMECOLOR_INDEX" val="5"/>
  <p:tag name="KSO_WM_UNIT_TEXT_FILL_TYPE" val="1"/>
  <p:tag name="KSO_WM_UNIT_USESOURCEFORMAT_APPLY" val="1"/>
</p:tagLst>
</file>

<file path=ppt/tags/tag97.xml><?xml version="1.0" encoding="utf-8"?>
<p:tagLst xmlns:p="http://schemas.openxmlformats.org/presentationml/2006/main">
  <p:tag name="KSO_WM_SLIDE_ID" val="custom20191415_2"/>
  <p:tag name="KSO_WM_SLIDE_ITEM_CNT" val="6"/>
  <p:tag name="KSO_WM_SLIDE_INDEX" val="2"/>
  <p:tag name="KSO_WM_TAG_VERSION" val="1.0"/>
  <p:tag name="KSO_WM_BEAUTIFY_FLAG" val="#wm#"/>
  <p:tag name="KSO_WM_TEMPLATE_CATEGORY" val="custom"/>
  <p:tag name="KSO_WM_TEMPLATE_INDEX" val="20191415"/>
  <p:tag name="KSO_WM_SLIDE_TYPE" val="contents"/>
  <p:tag name="KSO_WM_SLIDE_SUBTYPE" val="diag"/>
  <p:tag name="KSO_WM_DIAGRAM_GROUP_CODE" val="m1-1"/>
  <p:tag name="KSO_WM_SLIDE_LAYOUT" val="a_m"/>
  <p:tag name="KSO_WM_SLIDE_LAYOUT_CNT" val="1_1"/>
  <p:tag name="KSO_WM_SLIDE_DIAGTYPE" val="m"/>
  <p:tag name="KSO_WM_SLIDE_COLORSCHEME_VERSION" val="3.2"/>
  <p:tag name="KSO_WM_TEMPLATE_SUBCATEGORY" val="0"/>
</p:tagLst>
</file>

<file path=ppt/tags/tag98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1415_3*a*1"/>
  <p:tag name="KSO_WM_TEMPLATE_CATEGORY" val="custom"/>
  <p:tag name="KSO_WM_TEMPLATE_INDEX" val="20191415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99.xml><?xml version="1.0" encoding="utf-8"?>
<p:tagLst xmlns:p="http://schemas.openxmlformats.org/presentationml/2006/main">
  <p:tag name="KSO_WM_UNIT_PRESET_TEXT" val="01"/>
  <p:tag name="KSO_WM_UNIT_VALUE" val="12"/>
  <p:tag name="KSO_WM_UNIT_HIGHLIGHT" val="0"/>
  <p:tag name="KSO_WM_UNIT_COMPATIBLE" val="0"/>
  <p:tag name="KSO_WM_UNIT_TYPE" val="e"/>
  <p:tag name="KSO_WM_UNIT_INDEX" val="1"/>
  <p:tag name="KSO_WM_UNIT_ID" val="custom20191415_3*e*1"/>
  <p:tag name="KSO_WM_TEMPLATE_CATEGORY" val="custom"/>
  <p:tag name="KSO_WM_TEMPLATE_INDEX" val="20191415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heme/theme1.xml><?xml version="1.0" encoding="utf-8"?>
<a:theme xmlns:a="http://schemas.openxmlformats.org/drawingml/2006/main" name="Office 主题​​">
  <a:themeElements>
    <a:clrScheme name="20191415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75849F"/>
      </a:accent1>
      <a:accent2>
        <a:srgbClr val="717A89"/>
      </a:accent2>
      <a:accent3>
        <a:srgbClr val="75849F"/>
      </a:accent3>
      <a:accent4>
        <a:srgbClr val="717A89"/>
      </a:accent4>
      <a:accent5>
        <a:srgbClr val="75849F"/>
      </a:accent5>
      <a:accent6>
        <a:srgbClr val="717A89"/>
      </a:accent6>
      <a:hlink>
        <a:srgbClr val="4472C4"/>
      </a:hlink>
      <a:folHlink>
        <a:srgbClr val="BFBFBF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542</Words>
  <Application>WPS 演示</Application>
  <PresentationFormat>自定义</PresentationFormat>
  <Paragraphs>64</Paragraphs>
  <Slides>10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Impact</vt:lpstr>
      <vt:lpstr>Calibri</vt:lpstr>
      <vt:lpstr>Montserrat</vt:lpstr>
      <vt:lpstr>Arial Unicode MS</vt:lpstr>
      <vt:lpstr>黑体</vt:lpstr>
      <vt:lpstr>Sitka Text</vt:lpstr>
      <vt:lpstr>Arial Black</vt:lpstr>
      <vt:lpstr>Office 主题​​</vt:lpstr>
      <vt:lpstr>长沙斯腾设计工作室</vt:lpstr>
      <vt:lpstr>PowerPoint 演示文稿</vt:lpstr>
      <vt:lpstr>斯腾设计工作室介绍</vt:lpstr>
      <vt:lpstr>斯腾工作室介绍</vt:lpstr>
      <vt:lpstr>PowerPoint 演示文稿</vt:lpstr>
      <vt:lpstr>LOGO展示</vt:lpstr>
      <vt:lpstr>PowerPoint 演示文稿</vt:lpstr>
      <vt:lpstr>企业申报及过程</vt:lpstr>
      <vt:lpstr>PowerPoint 演示文稿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长沙斯腾设计工作室</dc:title>
  <dc:creator>十三</dc:creator>
  <cp:lastModifiedBy>WPS_1508216927</cp:lastModifiedBy>
  <cp:revision>7</cp:revision>
  <dcterms:created xsi:type="dcterms:W3CDTF">2019-05-14T12:55:00Z</dcterms:created>
  <dcterms:modified xsi:type="dcterms:W3CDTF">2019-06-11T00:39:28Z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