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5" d="100"/>
          <a:sy n="155" d="100"/>
        </p:scale>
        <p:origin x="-22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2"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CN" altLang="en-US"/>
            </a:p>
          </p:txBody>
        </p:sp>
        <p:sp>
          <p:nvSpPr>
            <p:cNvPr id="38812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CN" altLang="en-US"/>
            </a:p>
          </p:txBody>
        </p:sp>
      </p:grpSp>
      <p:sp>
        <p:nvSpPr>
          <p:cNvPr id="388127" name="Freeform 31"/>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CN" altLang="en-US"/>
          </a:p>
        </p:txBody>
      </p:sp>
      <p:grpSp>
        <p:nvGrpSpPr>
          <p:cNvPr id="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CN" altLang="en-US"/>
            </a:p>
          </p:txBody>
        </p:sp>
        <p:grpSp>
          <p:nvGrpSpPr>
            <p:cNvPr id="4"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zh-CN" altLang="en-US"/>
              </a:p>
            </p:txBody>
          </p:sp>
          <p:sp>
            <p:nvSpPr>
              <p:cNvPr id="388107"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CN" altLang="en-US"/>
              </a:p>
            </p:txBody>
          </p:sp>
          <p:sp>
            <p:nvSpPr>
              <p:cNvPr id="388108"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CN" altLang="en-US"/>
              </a:p>
            </p:txBody>
          </p:sp>
          <p:sp>
            <p:nvSpPr>
              <p:cNvPr id="388109"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CN" altLang="en-US"/>
              </a:p>
            </p:txBody>
          </p:sp>
          <p:sp>
            <p:nvSpPr>
              <p:cNvPr id="388110"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CN" altLang="en-US"/>
              </a:p>
            </p:txBody>
          </p:sp>
        </p:grpSp>
        <p:sp>
          <p:nvSpPr>
            <p:cNvPr id="3881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CN" altLang="en-US"/>
            </a:p>
          </p:txBody>
        </p:sp>
      </p:grpSp>
      <p:grpSp>
        <p:nvGrpSpPr>
          <p:cNvPr id="5"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CN" altLang="en-US"/>
            </a:p>
          </p:txBody>
        </p:sp>
        <p:sp>
          <p:nvSpPr>
            <p:cNvPr id="388114" name="Freeform 18"/>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CN" altLang="en-US"/>
            </a:p>
          </p:txBody>
        </p:sp>
        <p:sp>
          <p:nvSpPr>
            <p:cNvPr id="388115" name="Freeform 19"/>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CN" altLang="en-US"/>
            </a:p>
          </p:txBody>
        </p:sp>
        <p:sp>
          <p:nvSpPr>
            <p:cNvPr id="388116" name="Freeform 20"/>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CN" altLang="en-US"/>
            </a:p>
          </p:txBody>
        </p:sp>
        <p:sp>
          <p:nvSpPr>
            <p:cNvPr id="388117" name="Freeform 21"/>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CN" altLang="en-US"/>
            </a:p>
          </p:txBody>
        </p:sp>
        <p:sp>
          <p:nvSpPr>
            <p:cNvPr id="388118" name="Freeform 22"/>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CN" altLang="en-US"/>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zh-CN" altLang="en-US" smtClean="0"/>
              <a:t>单击此处编辑母版标题样式</a:t>
            </a:r>
            <a:endParaRPr lang="zh-CN" altLang="en-US"/>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zh-CN" altLang="en-US" smtClean="0"/>
              <a:t>单击此处编辑母版副标题样式</a:t>
            </a:r>
            <a:endParaRPr lang="zh-CN" altLang="en-US"/>
          </a:p>
        </p:txBody>
      </p:sp>
      <p:sp>
        <p:nvSpPr>
          <p:cNvPr id="388121" name="Rectangle 25"/>
          <p:cNvSpPr>
            <a:spLocks noGrp="1" noChangeArrowheads="1"/>
          </p:cNvSpPr>
          <p:nvPr>
            <p:ph type="dt" sz="quarter" idx="2"/>
          </p:nvPr>
        </p:nvSpPr>
        <p:spPr/>
        <p:txBody>
          <a:bodyPr/>
          <a:lstStyle>
            <a:lvl1pPr>
              <a:defRPr/>
            </a:lvl1pPr>
          </a:lstStyle>
          <a:p>
            <a:fld id="{921B5892-F8C8-4A57-9C9D-007E80347B45}" type="datetimeFigureOut">
              <a:rPr lang="zh-CN" altLang="en-US" smtClean="0"/>
              <a:t>2018/11/8</a:t>
            </a:fld>
            <a:endParaRPr lang="zh-CN" altLang="en-US"/>
          </a:p>
        </p:txBody>
      </p:sp>
      <p:sp>
        <p:nvSpPr>
          <p:cNvPr id="388122" name="Rectangle 26"/>
          <p:cNvSpPr>
            <a:spLocks noGrp="1" noChangeArrowheads="1"/>
          </p:cNvSpPr>
          <p:nvPr>
            <p:ph type="sldNum" sz="quarter" idx="4"/>
          </p:nvPr>
        </p:nvSpPr>
        <p:spPr/>
        <p:txBody>
          <a:bodyPr/>
          <a:lstStyle>
            <a:lvl1pPr>
              <a:defRPr/>
            </a:lvl1pPr>
          </a:lstStyle>
          <a:p>
            <a:fld id="{C485C007-7E68-453B-881A-4DAA72E3AF5F}" type="slidenum">
              <a:rPr lang="zh-CN" altLang="en-US" smtClean="0"/>
              <a:t>‹#›</a:t>
            </a:fld>
            <a:endParaRPr lang="zh-CN" altLang="en-US"/>
          </a:p>
        </p:txBody>
      </p:sp>
      <p:sp>
        <p:nvSpPr>
          <p:cNvPr id="388123" name="Rectangle 27"/>
          <p:cNvSpPr>
            <a:spLocks noGrp="1" noChangeArrowheads="1"/>
          </p:cNvSpPr>
          <p:nvPr>
            <p:ph type="ftr" sz="quarter" idx="3"/>
          </p:nvPr>
        </p:nvSpPr>
        <p:spPr/>
        <p:txBody>
          <a:bodyPr/>
          <a:lstStyle>
            <a:lvl1pPr>
              <a:defRPr/>
            </a:lvl1pPr>
          </a:lstStyle>
          <a:p>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5867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21B5892-F8C8-4A57-9C9D-007E80347B45}" type="datetimeFigureOut">
              <a:rPr lang="zh-CN" altLang="en-US" smtClean="0"/>
              <a:t>2018/11/8</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485C007-7E68-453B-881A-4DAA72E3AF5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CN" altLang="en-US"/>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CN" altLang="en-US"/>
            </a:p>
          </p:txBody>
        </p:sp>
      </p:grpSp>
      <p:sp>
        <p:nvSpPr>
          <p:cNvPr id="387078" name="Freeform 6"/>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CN" altLang="en-US"/>
          </a:p>
        </p:txBody>
      </p:sp>
      <p:grpSp>
        <p:nvGrpSpPr>
          <p:cNvPr id="3"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CN" altLang="en-US"/>
            </a:p>
          </p:txBody>
        </p:sp>
        <p:grpSp>
          <p:nvGrpSpPr>
            <p:cNvPr id="4"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CN" altLang="en-US"/>
              </a:p>
            </p:txBody>
          </p:sp>
          <p:sp>
            <p:nvSpPr>
              <p:cNvPr id="387083"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CN" altLang="en-US"/>
              </a:p>
            </p:txBody>
          </p:sp>
          <p:sp>
            <p:nvSpPr>
              <p:cNvPr id="387084"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CN" altLang="en-US"/>
              </a:p>
            </p:txBody>
          </p:sp>
          <p:sp>
            <p:nvSpPr>
              <p:cNvPr id="387085"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CN" altLang="en-US"/>
              </a:p>
            </p:txBody>
          </p:sp>
          <p:sp>
            <p:nvSpPr>
              <p:cNvPr id="387086"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CN" altLang="en-US"/>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CN" altLang="en-US"/>
            </a:p>
          </p:txBody>
        </p:sp>
      </p:grpSp>
      <p:grpSp>
        <p:nvGrpSpPr>
          <p:cNvPr id="5"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CN" altLang="en-US"/>
            </a:p>
          </p:txBody>
        </p:sp>
        <p:sp>
          <p:nvSpPr>
            <p:cNvPr id="387090" name="Freeform 18"/>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CN" altLang="en-US"/>
            </a:p>
          </p:txBody>
        </p:sp>
        <p:sp>
          <p:nvSpPr>
            <p:cNvPr id="387091" name="Freeform 19"/>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CN" altLang="en-US"/>
            </a:p>
          </p:txBody>
        </p:sp>
        <p:sp>
          <p:nvSpPr>
            <p:cNvPr id="387092" name="Freeform 20"/>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CN" altLang="en-US"/>
            </a:p>
          </p:txBody>
        </p:sp>
        <p:sp>
          <p:nvSpPr>
            <p:cNvPr id="387093" name="Freeform 21"/>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CN" altLang="en-US"/>
            </a:p>
          </p:txBody>
        </p:sp>
        <p:sp>
          <p:nvSpPr>
            <p:cNvPr id="387094" name="Freeform 22"/>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CN" altLang="en-US"/>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zh-CN" altLang="en-US" smtClean="0"/>
          </a:p>
        </p:txBody>
      </p:sp>
      <p:sp>
        <p:nvSpPr>
          <p:cNvPr id="387096" name="Rectangle 24"/>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smtClean="0"/>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ea typeface="宋体" charset="-122"/>
              </a:defRPr>
            </a:lvl1pPr>
          </a:lstStyle>
          <a:p>
            <a:fld id="{921B5892-F8C8-4A57-9C9D-007E80347B45}" type="datetimeFigureOut">
              <a:rPr lang="zh-CN" altLang="en-US" smtClean="0"/>
              <a:t>2018/11/8</a:t>
            </a:fld>
            <a:endParaRPr lang="zh-CN" altLang="en-US"/>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ea typeface="宋体" charset="-122"/>
              </a:defRPr>
            </a:lvl1pPr>
          </a:lstStyle>
          <a:p>
            <a:endParaRPr lang="zh-CN" altLang="en-US"/>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ea typeface="宋体" charset="-122"/>
              </a:defRPr>
            </a:lvl1pPr>
          </a:lstStyle>
          <a:p>
            <a:fld id="{C485C007-7E68-453B-881A-4DAA72E3AF5F}" type="slidenum">
              <a:rPr lang="zh-CN" altLang="en-US" smtClean="0"/>
              <a:t>‹#›</a:t>
            </a:fld>
            <a:endParaRPr lang="zh-CN" alt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sz="quarter"/>
          </p:nvPr>
        </p:nvSpPr>
        <p:spPr/>
        <p:txBody>
          <a:bodyPr/>
          <a:lstStyle/>
          <a:p>
            <a:r>
              <a:rPr lang="zh-CN" altLang="en-US" dirty="0"/>
              <a:t>主</a:t>
            </a:r>
            <a:r>
              <a:rPr lang="zh-CN" altLang="en-US" dirty="0" smtClean="0"/>
              <a:t>页代码制作汇报</a:t>
            </a:r>
            <a:endParaRPr lang="zh-CN" altLang="en-US" dirty="0"/>
          </a:p>
        </p:txBody>
      </p:sp>
      <p:sp>
        <p:nvSpPr>
          <p:cNvPr id="3" name="副标题 2"/>
          <p:cNvSpPr>
            <a:spLocks noGrp="1"/>
          </p:cNvSpPr>
          <p:nvPr>
            <p:ph type="subTitle" sz="quarter" idx="1"/>
          </p:nvPr>
        </p:nvSpPr>
        <p:spPr/>
        <p:txBody>
          <a:bodyPr/>
          <a:lstStyle/>
          <a:p>
            <a:r>
              <a:rPr lang="zh-CN" altLang="en-US" dirty="0" smtClean="0"/>
              <a:t>制作人：肖锦</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3" name="内容占位符 2"/>
          <p:cNvSpPr>
            <a:spLocks noGrp="1"/>
          </p:cNvSpPr>
          <p:nvPr>
            <p:ph idx="1"/>
          </p:nvPr>
        </p:nvSpPr>
        <p:spPr/>
        <p:txBody>
          <a:bodyPr/>
          <a:lstStyle/>
          <a:p>
            <a:r>
              <a:rPr lang="zh-CN" altLang="en-US" dirty="0" smtClean="0"/>
              <a:t>一：制作前奏</a:t>
            </a:r>
            <a:endParaRPr lang="en-US" altLang="zh-CN" dirty="0" smtClean="0"/>
          </a:p>
          <a:p>
            <a:r>
              <a:rPr lang="zh-CN" altLang="en-US" dirty="0" smtClean="0"/>
              <a:t>二：开始制作</a:t>
            </a:r>
            <a:endParaRPr lang="en-US" altLang="zh-CN" dirty="0" smtClean="0"/>
          </a:p>
          <a:p>
            <a:r>
              <a:rPr lang="zh-CN" altLang="en-US" dirty="0" smtClean="0"/>
              <a:t>三：制作结束</a:t>
            </a:r>
            <a:endParaRPr lang="en-US" altLang="zh-CN" dirty="0" smtClean="0"/>
          </a:p>
          <a:p>
            <a:r>
              <a:rPr lang="zh-CN" altLang="en-US" dirty="0" smtClean="0"/>
              <a:t>四：制作总结</a:t>
            </a:r>
            <a:endParaRPr lang="en-US" altLang="zh-CN" dirty="0" smtClean="0"/>
          </a:p>
          <a:p>
            <a:r>
              <a:rPr lang="zh-CN" altLang="en-US" dirty="0" smtClean="0"/>
              <a:t>五：结尾</a:t>
            </a:r>
            <a:endParaRPr lang="en-US" altLang="zh-CN"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一：制作前奏</a:t>
            </a:r>
            <a:endParaRPr lang="zh-CN" altLang="en-US" dirty="0"/>
          </a:p>
        </p:txBody>
      </p:sp>
      <p:sp>
        <p:nvSpPr>
          <p:cNvPr id="3" name="内容占位符 2"/>
          <p:cNvSpPr>
            <a:spLocks noGrp="1"/>
          </p:cNvSpPr>
          <p:nvPr>
            <p:ph idx="1"/>
          </p:nvPr>
        </p:nvSpPr>
        <p:spPr/>
        <p:txBody>
          <a:bodyPr/>
          <a:lstStyle/>
          <a:p>
            <a:r>
              <a:rPr lang="zh-CN" altLang="en-US" sz="2400" dirty="0" smtClean="0"/>
              <a:t>随着主页设计稿出来之后，接下来就要面对我最不想面对的代码了，开始我认为还好，应该不会很复杂，因为我们的主页设计稿也相对简单，用一个表情可以形容我在制作代码前的心情</a:t>
            </a:r>
            <a:endParaRPr lang="en-US" altLang="zh-CN" sz="2400" dirty="0" smtClean="0"/>
          </a:p>
        </p:txBody>
      </p:sp>
      <p:pic>
        <p:nvPicPr>
          <p:cNvPr id="1026" name="Picture 2" descr="C:\Users\Administrator\Desktop\d93988ce240d1c4b0d5c1bf6e2efa808.jpg"/>
          <p:cNvPicPr>
            <a:picLocks noChangeAspect="1" noChangeArrowheads="1"/>
          </p:cNvPicPr>
          <p:nvPr/>
        </p:nvPicPr>
        <p:blipFill>
          <a:blip r:embed="rId2" cstate="print"/>
          <a:srcRect/>
          <a:stretch>
            <a:fillRect/>
          </a:stretch>
        </p:blipFill>
        <p:spPr bwMode="auto">
          <a:xfrm>
            <a:off x="3347864" y="2924944"/>
            <a:ext cx="4099459" cy="30963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6"/>
            <a:ext cx="4429793" cy="615249"/>
          </a:xfrm>
        </p:spPr>
        <p:txBody>
          <a:bodyPr/>
          <a:lstStyle/>
          <a:p>
            <a:r>
              <a:rPr lang="zh-CN" altLang="en-US" dirty="0" smtClean="0"/>
              <a:t>二：开始制作</a:t>
            </a:r>
            <a:endParaRPr lang="zh-CN" altLang="en-US" dirty="0"/>
          </a:p>
        </p:txBody>
      </p:sp>
      <p:sp>
        <p:nvSpPr>
          <p:cNvPr id="3" name="内容占位符 2"/>
          <p:cNvSpPr>
            <a:spLocks noGrp="1"/>
          </p:cNvSpPr>
          <p:nvPr>
            <p:ph idx="1"/>
          </p:nvPr>
        </p:nvSpPr>
        <p:spPr/>
        <p:txBody>
          <a:bodyPr/>
          <a:lstStyle/>
          <a:p>
            <a:r>
              <a:rPr lang="zh-CN" altLang="en-US" sz="1800" dirty="0" smtClean="0"/>
              <a:t>终于到了紧张又刺激的敲代码的环节，此时瞌睡来临了，眼睛都睁不开了，心想，这点代码应该不用多久就可以搞定的，还有时间先睡一觉再说，然后到了晚上</a:t>
            </a:r>
            <a:r>
              <a:rPr lang="en-US" altLang="zh-CN" sz="1800" dirty="0" smtClean="0"/>
              <a:t>12</a:t>
            </a:r>
            <a:r>
              <a:rPr lang="zh-CN" altLang="en-US" sz="1800" dirty="0" smtClean="0"/>
              <a:t>点起床，磨磨蹭蹭搞到凌晨一点半才开始敲，敲的过程是苦不堪言，跟没学过一样，全还给了老师，此时心里活动：</a:t>
            </a:r>
            <a:endParaRPr lang="en-US" altLang="zh-CN" sz="1800" dirty="0" smtClean="0"/>
          </a:p>
        </p:txBody>
      </p:sp>
      <p:pic>
        <p:nvPicPr>
          <p:cNvPr id="2050" name="Picture 2" descr="C:\Users\Administrator\Desktop\53150af5786b3baaa6fe483a5ce4e0df_d5e806ce36d3d539e5a5f4b73187e950352ab028.jpg"/>
          <p:cNvPicPr>
            <a:picLocks noChangeAspect="1" noChangeArrowheads="1"/>
          </p:cNvPicPr>
          <p:nvPr/>
        </p:nvPicPr>
        <p:blipFill>
          <a:blip r:embed="rId2" cstate="print"/>
          <a:srcRect/>
          <a:stretch>
            <a:fillRect/>
          </a:stretch>
        </p:blipFill>
        <p:spPr bwMode="auto">
          <a:xfrm>
            <a:off x="3131840" y="2924944"/>
            <a:ext cx="3588952" cy="31890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三：制作结束</a:t>
            </a:r>
            <a:endParaRPr lang="zh-CN" altLang="en-US" dirty="0"/>
          </a:p>
        </p:txBody>
      </p:sp>
      <p:sp>
        <p:nvSpPr>
          <p:cNvPr id="3" name="内容占位符 2"/>
          <p:cNvSpPr>
            <a:spLocks noGrp="1"/>
          </p:cNvSpPr>
          <p:nvPr>
            <p:ph idx="1"/>
          </p:nvPr>
        </p:nvSpPr>
        <p:spPr>
          <a:xfrm>
            <a:off x="0" y="2060848"/>
            <a:ext cx="8229600" cy="4495800"/>
          </a:xfrm>
        </p:spPr>
        <p:txBody>
          <a:bodyPr/>
          <a:lstStyle/>
          <a:p>
            <a:r>
              <a:rPr lang="zh-CN" altLang="en-US" sz="1800" dirty="0" smtClean="0"/>
              <a:t>经过千辛万苦敲完了主页代码，我什么都不想说，看图：</a:t>
            </a:r>
            <a:endParaRPr lang="zh-CN" altLang="en-US" sz="1800" dirty="0"/>
          </a:p>
        </p:txBody>
      </p:sp>
      <p:pic>
        <p:nvPicPr>
          <p:cNvPr id="3075" name="Picture 3" descr="C:\Users\Administrator\Desktop\5b33aa6c5c6557027fc15f4f67b83a0b.png"/>
          <p:cNvPicPr>
            <a:picLocks noChangeAspect="1" noChangeArrowheads="1"/>
          </p:cNvPicPr>
          <p:nvPr/>
        </p:nvPicPr>
        <p:blipFill>
          <a:blip r:embed="rId2" cstate="print"/>
          <a:srcRect/>
          <a:stretch>
            <a:fillRect/>
          </a:stretch>
        </p:blipFill>
        <p:spPr bwMode="auto">
          <a:xfrm>
            <a:off x="2949575" y="2733675"/>
            <a:ext cx="3324225" cy="24669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四：制作总</a:t>
            </a:r>
            <a:r>
              <a:rPr lang="zh-CN" altLang="en-US" dirty="0"/>
              <a:t>结</a:t>
            </a:r>
          </a:p>
        </p:txBody>
      </p:sp>
      <p:sp>
        <p:nvSpPr>
          <p:cNvPr id="3" name="内容占位符 2"/>
          <p:cNvSpPr>
            <a:spLocks noGrp="1"/>
          </p:cNvSpPr>
          <p:nvPr>
            <p:ph idx="1"/>
          </p:nvPr>
        </p:nvSpPr>
        <p:spPr>
          <a:xfrm>
            <a:off x="395536" y="1340768"/>
            <a:ext cx="8229600" cy="5040560"/>
          </a:xfrm>
        </p:spPr>
        <p:txBody>
          <a:bodyPr/>
          <a:lstStyle/>
          <a:p>
            <a:pPr>
              <a:buNone/>
            </a:pPr>
            <a:r>
              <a:rPr lang="zh-CN" altLang="en-US" sz="1800" dirty="0" smtClean="0"/>
              <a:t>此次代码制作，可以说是历经千辛万苦。</a:t>
            </a:r>
            <a:r>
              <a:rPr lang="zh-CN" altLang="en-US" sz="1800" dirty="0" smtClean="0"/>
              <a:t>制作过程中遇到的一些问题和自己本身存在的一些不足之处来告诫一些同学，希望以后好好学习，天天向上。</a:t>
            </a:r>
            <a:endParaRPr lang="en-US" altLang="zh-CN" sz="1800" dirty="0" smtClean="0"/>
          </a:p>
          <a:p>
            <a:pPr>
              <a:buNone/>
            </a:pPr>
            <a:r>
              <a:rPr lang="zh-CN" altLang="en-US" sz="1800" dirty="0"/>
              <a:t>制</a:t>
            </a:r>
            <a:r>
              <a:rPr lang="zh-CN" altLang="en-US" sz="1800" dirty="0" smtClean="0"/>
              <a:t>作过程出现的问题：</a:t>
            </a:r>
            <a:endParaRPr lang="en-US" altLang="zh-CN" sz="1800" dirty="0" smtClean="0"/>
          </a:p>
          <a:p>
            <a:pPr>
              <a:buNone/>
            </a:pPr>
            <a:r>
              <a:rPr lang="en-US" altLang="zh-CN" sz="1800" dirty="0" smtClean="0"/>
              <a:t>1</a:t>
            </a:r>
            <a:r>
              <a:rPr lang="zh-CN" altLang="en-US" sz="1800" dirty="0" smtClean="0"/>
              <a:t>：代码不熟悉，碰到一些不常用的代码突然要用还得去翻笔记，查百度；</a:t>
            </a:r>
            <a:endParaRPr lang="en-US" altLang="zh-CN" sz="1800" dirty="0" smtClean="0"/>
          </a:p>
          <a:p>
            <a:pPr>
              <a:buNone/>
            </a:pPr>
            <a:r>
              <a:rPr lang="en-US" altLang="zh-CN" sz="1800" dirty="0" smtClean="0"/>
              <a:t>2</a:t>
            </a:r>
            <a:r>
              <a:rPr lang="zh-CN" altLang="en-US" sz="1800" dirty="0" smtClean="0"/>
              <a:t>：</a:t>
            </a:r>
            <a:r>
              <a:rPr lang="zh-CN" altLang="en-US" sz="1800" dirty="0"/>
              <a:t>一</a:t>
            </a:r>
            <a:r>
              <a:rPr lang="zh-CN" altLang="en-US" sz="1800" dirty="0" smtClean="0"/>
              <a:t>些</a:t>
            </a:r>
            <a:r>
              <a:rPr lang="en-US" altLang="zh-CN" sz="1800" dirty="0" err="1" smtClean="0"/>
              <a:t>js</a:t>
            </a:r>
            <a:r>
              <a:rPr lang="zh-CN" altLang="en-US" sz="1800" dirty="0" smtClean="0"/>
              <a:t>效果不知道怎么插入；</a:t>
            </a:r>
            <a:endParaRPr lang="en-US" altLang="zh-CN" sz="1800" dirty="0" smtClean="0"/>
          </a:p>
          <a:p>
            <a:pPr>
              <a:buNone/>
            </a:pPr>
            <a:r>
              <a:rPr lang="en-US" altLang="zh-CN" sz="1800" dirty="0" smtClean="0"/>
              <a:t>3</a:t>
            </a:r>
            <a:r>
              <a:rPr lang="zh-CN" altLang="en-US" sz="1800" dirty="0" smtClean="0"/>
              <a:t>：心态没放好，容易乱来；</a:t>
            </a:r>
            <a:endParaRPr lang="en-US" altLang="zh-CN" sz="1800" dirty="0" smtClean="0"/>
          </a:p>
          <a:p>
            <a:pPr>
              <a:buNone/>
            </a:pPr>
            <a:r>
              <a:rPr lang="zh-CN" altLang="en-US" sz="1800" dirty="0"/>
              <a:t>自</a:t>
            </a:r>
            <a:r>
              <a:rPr lang="zh-CN" altLang="en-US" sz="1800" dirty="0" smtClean="0"/>
              <a:t>身问题：</a:t>
            </a:r>
            <a:endParaRPr lang="en-US" altLang="zh-CN" sz="1800" dirty="0" smtClean="0"/>
          </a:p>
          <a:p>
            <a:pPr>
              <a:buNone/>
            </a:pPr>
            <a:r>
              <a:rPr lang="zh-CN" altLang="en-US" sz="1800" dirty="0" smtClean="0"/>
              <a:t>学的不够彻底，课后没及时温习；</a:t>
            </a:r>
            <a:endParaRPr lang="en-US" altLang="zh-CN" sz="1800" dirty="0" smtClean="0"/>
          </a:p>
          <a:p>
            <a:pPr>
              <a:buNone/>
            </a:pPr>
            <a:r>
              <a:rPr lang="zh-CN" altLang="en-US" sz="2800" dirty="0" smtClean="0"/>
              <a:t>不多说看图：</a:t>
            </a:r>
            <a:endParaRPr lang="en-US" altLang="zh-CN" sz="2800" dirty="0" smtClean="0"/>
          </a:p>
        </p:txBody>
      </p:sp>
      <p:pic>
        <p:nvPicPr>
          <p:cNvPr id="4101" name="Picture 5" descr="C:\Users\Administrator\Desktop\152f923a32dafb7d0da5dcb150ab06f5_u=3996820234,4079866288&amp;fm=26&amp;gp=0.jpg"/>
          <p:cNvPicPr>
            <a:picLocks noChangeAspect="1" noChangeArrowheads="1"/>
          </p:cNvPicPr>
          <p:nvPr/>
        </p:nvPicPr>
        <p:blipFill>
          <a:blip r:embed="rId2" cstate="print"/>
          <a:srcRect/>
          <a:stretch>
            <a:fillRect/>
          </a:stretch>
        </p:blipFill>
        <p:spPr bwMode="auto">
          <a:xfrm>
            <a:off x="3491880" y="4077072"/>
            <a:ext cx="1851807" cy="19888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五：结尾</a:t>
            </a:r>
            <a:endParaRPr lang="zh-CN" altLang="en-US" dirty="0"/>
          </a:p>
        </p:txBody>
      </p:sp>
      <p:sp>
        <p:nvSpPr>
          <p:cNvPr id="3" name="内容占位符 2"/>
          <p:cNvSpPr>
            <a:spLocks noGrp="1"/>
          </p:cNvSpPr>
          <p:nvPr>
            <p:ph idx="1"/>
          </p:nvPr>
        </p:nvSpPr>
        <p:spPr/>
        <p:txBody>
          <a:bodyPr/>
          <a:lstStyle/>
          <a:p>
            <a:r>
              <a:rPr lang="zh-CN" altLang="en-US" sz="1800" dirty="0" smtClean="0"/>
              <a:t>不管怎样生活还得继续</a:t>
            </a:r>
            <a:r>
              <a:rPr lang="en-US" altLang="zh-CN" sz="1800" dirty="0" smtClean="0"/>
              <a:t>……….</a:t>
            </a:r>
            <a:r>
              <a:rPr lang="zh-CN" altLang="en-US" sz="1800" dirty="0" smtClean="0"/>
              <a:t>看图：</a:t>
            </a:r>
            <a:endParaRPr lang="zh-CN" altLang="en-US" sz="1800" dirty="0"/>
          </a:p>
        </p:txBody>
      </p:sp>
      <p:pic>
        <p:nvPicPr>
          <p:cNvPr id="5122" name="Picture 2" descr="C:\Users\Administrator\Desktop\d4e779df70.jpg"/>
          <p:cNvPicPr>
            <a:picLocks noChangeAspect="1" noChangeArrowheads="1"/>
          </p:cNvPicPr>
          <p:nvPr/>
        </p:nvPicPr>
        <p:blipFill>
          <a:blip r:embed="rId2" cstate="print"/>
          <a:srcRect/>
          <a:stretch>
            <a:fillRect/>
          </a:stretch>
        </p:blipFill>
        <p:spPr bwMode="auto">
          <a:xfrm>
            <a:off x="1259632" y="2132856"/>
            <a:ext cx="2952328" cy="1758834"/>
          </a:xfrm>
          <a:prstGeom prst="rect">
            <a:avLst/>
          </a:prstGeom>
          <a:noFill/>
        </p:spPr>
      </p:pic>
      <p:pic>
        <p:nvPicPr>
          <p:cNvPr id="5123" name="Picture 3" descr="C:\Users\Administrator\Desktop\d9cfd515407222acfb9393afc2b3e214_u=635159007,1289882737&amp;fm=26&amp;gp=0.jpg"/>
          <p:cNvPicPr>
            <a:picLocks noChangeAspect="1" noChangeArrowheads="1"/>
          </p:cNvPicPr>
          <p:nvPr/>
        </p:nvPicPr>
        <p:blipFill>
          <a:blip r:embed="rId3" cstate="print"/>
          <a:srcRect/>
          <a:stretch>
            <a:fillRect/>
          </a:stretch>
        </p:blipFill>
        <p:spPr bwMode="auto">
          <a:xfrm>
            <a:off x="5004048" y="3933056"/>
            <a:ext cx="2865415" cy="201245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627784" y="2492896"/>
            <a:ext cx="8229600" cy="4495800"/>
          </a:xfrm>
        </p:spPr>
        <p:txBody>
          <a:bodyPr/>
          <a:lstStyle/>
          <a:p>
            <a:r>
              <a:rPr lang="zh-CN" altLang="en-US" sz="5400" dirty="0" smtClean="0"/>
              <a:t>谢谢观看</a:t>
            </a:r>
            <a:endParaRPr lang="zh-CN" altLang="en-US" sz="5400" dirty="0"/>
          </a:p>
        </p:txBody>
      </p:sp>
    </p:spTree>
  </p:cSld>
  <p:clrMapOvr>
    <a:masterClrMapping/>
  </p:clrMapOvr>
</p:sld>
</file>

<file path=ppt/theme/theme1.xml><?xml version="1.0" encoding="utf-8"?>
<a:theme xmlns:a="http://schemas.openxmlformats.org/drawingml/2006/main" name="Mountain Top">
  <a:themeElements>
    <a:clrScheme name="Office 主题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主题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Office 主题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Office 主题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Office 主题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Office 主题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Office 主题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Office 主题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Office 主题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Office 主题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81</TotalTime>
  <Words>481</Words>
  <Application>Microsoft Office PowerPoint</Application>
  <PresentationFormat>全屏显示(4:3)</PresentationFormat>
  <Paragraphs>26</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Mountain Top</vt:lpstr>
      <vt:lpstr>主页代码制作汇报</vt:lpstr>
      <vt:lpstr>目录</vt:lpstr>
      <vt:lpstr>一：制作前奏</vt:lpstr>
      <vt:lpstr>二：开始制作</vt:lpstr>
      <vt:lpstr>三：制作结束</vt:lpstr>
      <vt:lpstr>四：制作总结</vt:lpstr>
      <vt:lpstr>五：结尾</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主页代码制作汇报</dc:title>
  <dc:creator>Administrator</dc:creator>
  <cp:lastModifiedBy>Administrator</cp:lastModifiedBy>
  <cp:revision>9</cp:revision>
  <dcterms:created xsi:type="dcterms:W3CDTF">2018-11-08T05:43:11Z</dcterms:created>
  <dcterms:modified xsi:type="dcterms:W3CDTF">2018-11-08T07:04:48Z</dcterms:modified>
</cp:coreProperties>
</file>