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58" r:id="rId5"/>
    <p:sldId id="259" r:id="rId6"/>
    <p:sldId id="260" r:id="rId7"/>
    <p:sldId id="261" r:id="rId8"/>
    <p:sldId id="262"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55" d="100"/>
          <a:sy n="155" d="100"/>
        </p:scale>
        <p:origin x="-226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2" name="Group 28"/>
          <p:cNvGrpSpPr>
            <a:grpSpLocks/>
          </p:cNvGrpSpPr>
          <p:nvPr/>
        </p:nvGrpSpPr>
        <p:grpSpPr bwMode="auto">
          <a:xfrm>
            <a:off x="-6350" y="20638"/>
            <a:ext cx="9144000" cy="6858000"/>
            <a:chOff x="0" y="0"/>
            <a:chExt cx="5760" cy="4320"/>
          </a:xfrm>
        </p:grpSpPr>
        <p:sp>
          <p:nvSpPr>
            <p:cNvPr id="388125" name="Freeform 29"/>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CN" altLang="en-US"/>
            </a:p>
          </p:txBody>
        </p:sp>
        <p:sp>
          <p:nvSpPr>
            <p:cNvPr id="388126" name="Freeform 30"/>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CN" altLang="en-US"/>
            </a:p>
          </p:txBody>
        </p:sp>
      </p:grpSp>
      <p:sp>
        <p:nvSpPr>
          <p:cNvPr id="388127" name="Freeform 31"/>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CN" altLang="en-US"/>
          </a:p>
        </p:txBody>
      </p:sp>
      <p:grpSp>
        <p:nvGrpSpPr>
          <p:cNvPr id="3" name="Group 7"/>
          <p:cNvGrpSpPr>
            <a:grpSpLocks/>
          </p:cNvGrpSpPr>
          <p:nvPr/>
        </p:nvGrpSpPr>
        <p:grpSpPr bwMode="auto">
          <a:xfrm>
            <a:off x="-1588" y="6034088"/>
            <a:ext cx="7845426" cy="850900"/>
            <a:chOff x="0" y="3792"/>
            <a:chExt cx="4942" cy="536"/>
          </a:xfrm>
        </p:grpSpPr>
        <p:sp>
          <p:nvSpPr>
            <p:cNvPr id="388104" name="Freeform 8"/>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CN" altLang="en-US"/>
            </a:p>
          </p:txBody>
        </p:sp>
        <p:grpSp>
          <p:nvGrpSpPr>
            <p:cNvPr id="4" name="Group 9"/>
            <p:cNvGrpSpPr>
              <a:grpSpLocks/>
            </p:cNvGrpSpPr>
            <p:nvPr userDrawn="1"/>
          </p:nvGrpSpPr>
          <p:grpSpPr bwMode="auto">
            <a:xfrm>
              <a:off x="2486" y="3792"/>
              <a:ext cx="2456" cy="536"/>
              <a:chOff x="2486" y="3792"/>
              <a:chExt cx="2456" cy="536"/>
            </a:xfrm>
          </p:grpSpPr>
          <p:sp>
            <p:nvSpPr>
              <p:cNvPr id="388106" name="Freeform 10"/>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endParaRPr lang="zh-CN" altLang="en-US"/>
              </a:p>
            </p:txBody>
          </p:sp>
          <p:sp>
            <p:nvSpPr>
              <p:cNvPr id="388107" name="Freeform 11"/>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CN" altLang="en-US"/>
              </a:p>
            </p:txBody>
          </p:sp>
          <p:sp>
            <p:nvSpPr>
              <p:cNvPr id="388108" name="Freeform 12"/>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CN" altLang="en-US"/>
              </a:p>
            </p:txBody>
          </p:sp>
          <p:sp>
            <p:nvSpPr>
              <p:cNvPr id="388109" name="Freeform 13"/>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CN" altLang="en-US"/>
              </a:p>
            </p:txBody>
          </p:sp>
          <p:sp>
            <p:nvSpPr>
              <p:cNvPr id="388110" name="Freeform 14"/>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CN" altLang="en-US"/>
              </a:p>
            </p:txBody>
          </p:sp>
        </p:grpSp>
        <p:sp>
          <p:nvSpPr>
            <p:cNvPr id="388111" name="Freeform 15"/>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CN" altLang="en-US"/>
            </a:p>
          </p:txBody>
        </p:sp>
      </p:grpSp>
      <p:grpSp>
        <p:nvGrpSpPr>
          <p:cNvPr id="5" name="Group 16"/>
          <p:cNvGrpSpPr>
            <a:grpSpLocks/>
          </p:cNvGrpSpPr>
          <p:nvPr/>
        </p:nvGrpSpPr>
        <p:grpSpPr bwMode="auto">
          <a:xfrm>
            <a:off x="627063" y="6021388"/>
            <a:ext cx="5684837" cy="849312"/>
            <a:chOff x="395" y="3793"/>
            <a:chExt cx="3581" cy="535"/>
          </a:xfrm>
        </p:grpSpPr>
        <p:sp>
          <p:nvSpPr>
            <p:cNvPr id="388113" name="Freeform 17"/>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CN" altLang="en-US"/>
            </a:p>
          </p:txBody>
        </p:sp>
        <p:sp>
          <p:nvSpPr>
            <p:cNvPr id="388114" name="Freeform 18"/>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CN" altLang="en-US"/>
            </a:p>
          </p:txBody>
        </p:sp>
        <p:sp>
          <p:nvSpPr>
            <p:cNvPr id="388115" name="Freeform 19"/>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CN" altLang="en-US"/>
            </a:p>
          </p:txBody>
        </p:sp>
        <p:sp>
          <p:nvSpPr>
            <p:cNvPr id="388116" name="Freeform 20"/>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CN" altLang="en-US"/>
            </a:p>
          </p:txBody>
        </p:sp>
        <p:sp>
          <p:nvSpPr>
            <p:cNvPr id="388117" name="Freeform 21"/>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CN" altLang="en-US"/>
            </a:p>
          </p:txBody>
        </p:sp>
        <p:sp>
          <p:nvSpPr>
            <p:cNvPr id="388118" name="Freeform 22"/>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CN" altLang="en-US"/>
            </a:p>
          </p:txBody>
        </p:sp>
      </p:grpSp>
      <p:sp>
        <p:nvSpPr>
          <p:cNvPr id="388119" name="Rectangle 23"/>
          <p:cNvSpPr>
            <a:spLocks noGrp="1" noChangeArrowheads="1"/>
          </p:cNvSpPr>
          <p:nvPr>
            <p:ph type="ctrTitle" sz="quarter"/>
          </p:nvPr>
        </p:nvSpPr>
        <p:spPr>
          <a:xfrm>
            <a:off x="457200" y="1447800"/>
            <a:ext cx="8229600" cy="1736725"/>
          </a:xfrm>
        </p:spPr>
        <p:txBody>
          <a:bodyPr/>
          <a:lstStyle>
            <a:lvl1pPr>
              <a:defRPr sz="5400"/>
            </a:lvl1pPr>
          </a:lstStyle>
          <a:p>
            <a:r>
              <a:rPr lang="zh-CN" altLang="en-US" smtClean="0"/>
              <a:t>单击此处编辑母版标题样式</a:t>
            </a:r>
            <a:endParaRPr lang="zh-CN" altLang="en-US"/>
          </a:p>
        </p:txBody>
      </p:sp>
      <p:sp>
        <p:nvSpPr>
          <p:cNvPr id="388120" name="Rectangle 24"/>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zh-CN" altLang="en-US" smtClean="0"/>
              <a:t>单击此处编辑母版副标题样式</a:t>
            </a:r>
            <a:endParaRPr lang="zh-CN" altLang="en-US"/>
          </a:p>
        </p:txBody>
      </p:sp>
      <p:sp>
        <p:nvSpPr>
          <p:cNvPr id="388121" name="Rectangle 25"/>
          <p:cNvSpPr>
            <a:spLocks noGrp="1" noChangeArrowheads="1"/>
          </p:cNvSpPr>
          <p:nvPr>
            <p:ph type="dt" sz="quarter" idx="2"/>
          </p:nvPr>
        </p:nvSpPr>
        <p:spPr/>
        <p:txBody>
          <a:bodyPr/>
          <a:lstStyle>
            <a:lvl1pPr>
              <a:defRPr/>
            </a:lvl1pPr>
          </a:lstStyle>
          <a:p>
            <a:fld id="{921B5892-F8C8-4A57-9C9D-007E80347B45}" type="datetimeFigureOut">
              <a:rPr lang="zh-CN" altLang="en-US" smtClean="0"/>
              <a:t>2018/11/8</a:t>
            </a:fld>
            <a:endParaRPr lang="zh-CN" altLang="en-US"/>
          </a:p>
        </p:txBody>
      </p:sp>
      <p:sp>
        <p:nvSpPr>
          <p:cNvPr id="388122" name="Rectangle 26"/>
          <p:cNvSpPr>
            <a:spLocks noGrp="1" noChangeArrowheads="1"/>
          </p:cNvSpPr>
          <p:nvPr>
            <p:ph type="sldNum" sz="quarter" idx="4"/>
          </p:nvPr>
        </p:nvSpPr>
        <p:spPr/>
        <p:txBody>
          <a:bodyPr/>
          <a:lstStyle>
            <a:lvl1pPr>
              <a:defRPr/>
            </a:lvl1pPr>
          </a:lstStyle>
          <a:p>
            <a:fld id="{C485C007-7E68-453B-881A-4DAA72E3AF5F}" type="slidenum">
              <a:rPr lang="zh-CN" altLang="en-US" smtClean="0"/>
              <a:t>‹#›</a:t>
            </a:fld>
            <a:endParaRPr lang="zh-CN" altLang="en-US"/>
          </a:p>
        </p:txBody>
      </p:sp>
      <p:sp>
        <p:nvSpPr>
          <p:cNvPr id="388123" name="Rectangle 27"/>
          <p:cNvSpPr>
            <a:spLocks noGrp="1" noChangeArrowheads="1"/>
          </p:cNvSpPr>
          <p:nvPr>
            <p:ph type="ftr" sz="quarter" idx="3"/>
          </p:nvPr>
        </p:nvSpPr>
        <p:spPr/>
        <p:txBody>
          <a:bodyPr/>
          <a:lstStyle>
            <a:lvl1pPr>
              <a:defRPr/>
            </a:lvl1pPr>
          </a:lstStyle>
          <a:p>
            <a:endParaRPr lang="zh-CN"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921B5892-F8C8-4A57-9C9D-007E80347B45}" type="datetimeFigureOut">
              <a:rPr lang="zh-CN" altLang="en-US" smtClean="0"/>
              <a:t>2018/11/8</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C485C007-7E68-453B-881A-4DAA72E3AF5F}"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28600"/>
            <a:ext cx="2057400" cy="5867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28600"/>
            <a:ext cx="6019800" cy="5867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921B5892-F8C8-4A57-9C9D-007E80347B45}" type="datetimeFigureOut">
              <a:rPr lang="zh-CN" altLang="en-US" smtClean="0"/>
              <a:t>2018/11/8</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C485C007-7E68-453B-881A-4DAA72E3AF5F}"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921B5892-F8C8-4A57-9C9D-007E80347B45}" type="datetimeFigureOut">
              <a:rPr lang="zh-CN" altLang="en-US" smtClean="0"/>
              <a:t>2018/11/8</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C485C007-7E68-453B-881A-4DAA72E3AF5F}"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fld id="{921B5892-F8C8-4A57-9C9D-007E80347B45}" type="datetimeFigureOut">
              <a:rPr lang="zh-CN" altLang="en-US" smtClean="0"/>
              <a:t>2018/11/8</a:t>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C485C007-7E68-453B-881A-4DAA72E3AF5F}"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921B5892-F8C8-4A57-9C9D-007E80347B45}" type="datetimeFigureOut">
              <a:rPr lang="zh-CN" altLang="en-US" smtClean="0"/>
              <a:t>2018/11/8</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C485C007-7E68-453B-881A-4DAA72E3AF5F}"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921B5892-F8C8-4A57-9C9D-007E80347B45}" type="datetimeFigureOut">
              <a:rPr lang="zh-CN" altLang="en-US" smtClean="0"/>
              <a:t>2018/11/8</a:t>
            </a:fld>
            <a:endParaRPr lang="zh-CN" altLang="en-US"/>
          </a:p>
        </p:txBody>
      </p:sp>
      <p:sp>
        <p:nvSpPr>
          <p:cNvPr id="8" name="页脚占位符 7"/>
          <p:cNvSpPr>
            <a:spLocks noGrp="1"/>
          </p:cNvSpPr>
          <p:nvPr>
            <p:ph type="ftr" sz="quarter" idx="11"/>
          </p:nvPr>
        </p:nvSpPr>
        <p:spPr/>
        <p:txBody>
          <a:bodyPr/>
          <a:lstStyle>
            <a:lvl1pPr>
              <a:defRPr/>
            </a:lvl1pPr>
          </a:lstStyle>
          <a:p>
            <a:endParaRPr lang="zh-CN" altLang="en-US"/>
          </a:p>
        </p:txBody>
      </p:sp>
      <p:sp>
        <p:nvSpPr>
          <p:cNvPr id="9" name="灯片编号占位符 8"/>
          <p:cNvSpPr>
            <a:spLocks noGrp="1"/>
          </p:cNvSpPr>
          <p:nvPr>
            <p:ph type="sldNum" sz="quarter" idx="12"/>
          </p:nvPr>
        </p:nvSpPr>
        <p:spPr/>
        <p:txBody>
          <a:bodyPr/>
          <a:lstStyle>
            <a:lvl1pPr>
              <a:defRPr/>
            </a:lvl1pPr>
          </a:lstStyle>
          <a:p>
            <a:fld id="{C485C007-7E68-453B-881A-4DAA72E3AF5F}"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921B5892-F8C8-4A57-9C9D-007E80347B45}" type="datetimeFigureOut">
              <a:rPr lang="zh-CN" altLang="en-US" smtClean="0"/>
              <a:t>2018/11/8</a:t>
            </a:fld>
            <a:endParaRPr lang="zh-CN" altLang="en-US"/>
          </a:p>
        </p:txBody>
      </p:sp>
      <p:sp>
        <p:nvSpPr>
          <p:cNvPr id="4" name="页脚占位符 3"/>
          <p:cNvSpPr>
            <a:spLocks noGrp="1"/>
          </p:cNvSpPr>
          <p:nvPr>
            <p:ph type="ftr" sz="quarter" idx="11"/>
          </p:nvPr>
        </p:nvSpPr>
        <p:spPr/>
        <p:txBody>
          <a:bodyPr/>
          <a:lstStyle>
            <a:lvl1pPr>
              <a:defRPr/>
            </a:lvl1pPr>
          </a:lstStyle>
          <a:p>
            <a:endParaRPr lang="zh-CN" altLang="en-US"/>
          </a:p>
        </p:txBody>
      </p:sp>
      <p:sp>
        <p:nvSpPr>
          <p:cNvPr id="5" name="灯片编号占位符 4"/>
          <p:cNvSpPr>
            <a:spLocks noGrp="1"/>
          </p:cNvSpPr>
          <p:nvPr>
            <p:ph type="sldNum" sz="quarter" idx="12"/>
          </p:nvPr>
        </p:nvSpPr>
        <p:spPr/>
        <p:txBody>
          <a:bodyPr/>
          <a:lstStyle>
            <a:lvl1pPr>
              <a:defRPr/>
            </a:lvl1pPr>
          </a:lstStyle>
          <a:p>
            <a:fld id="{C485C007-7E68-453B-881A-4DAA72E3AF5F}"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921B5892-F8C8-4A57-9C9D-007E80347B45}" type="datetimeFigureOut">
              <a:rPr lang="zh-CN" altLang="en-US" smtClean="0"/>
              <a:t>2018/11/8</a:t>
            </a:fld>
            <a:endParaRPr lang="zh-CN" altLang="en-US"/>
          </a:p>
        </p:txBody>
      </p:sp>
      <p:sp>
        <p:nvSpPr>
          <p:cNvPr id="3" name="页脚占位符 2"/>
          <p:cNvSpPr>
            <a:spLocks noGrp="1"/>
          </p:cNvSpPr>
          <p:nvPr>
            <p:ph type="ftr" sz="quarter" idx="11"/>
          </p:nvPr>
        </p:nvSpPr>
        <p:spPr/>
        <p:txBody>
          <a:bodyPr/>
          <a:lstStyle>
            <a:lvl1pPr>
              <a:defRPr/>
            </a:lvl1pPr>
          </a:lstStyle>
          <a:p>
            <a:endParaRPr lang="zh-CN" altLang="en-US"/>
          </a:p>
        </p:txBody>
      </p:sp>
      <p:sp>
        <p:nvSpPr>
          <p:cNvPr id="4" name="灯片编号占位符 3"/>
          <p:cNvSpPr>
            <a:spLocks noGrp="1"/>
          </p:cNvSpPr>
          <p:nvPr>
            <p:ph type="sldNum" sz="quarter" idx="12"/>
          </p:nvPr>
        </p:nvSpPr>
        <p:spPr/>
        <p:txBody>
          <a:bodyPr/>
          <a:lstStyle>
            <a:lvl1pPr>
              <a:defRPr/>
            </a:lvl1pPr>
          </a:lstStyle>
          <a:p>
            <a:fld id="{C485C007-7E68-453B-881A-4DAA72E3AF5F}"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921B5892-F8C8-4A57-9C9D-007E80347B45}" type="datetimeFigureOut">
              <a:rPr lang="zh-CN" altLang="en-US" smtClean="0"/>
              <a:t>2018/11/8</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C485C007-7E68-453B-881A-4DAA72E3AF5F}"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921B5892-F8C8-4A57-9C9D-007E80347B45}" type="datetimeFigureOut">
              <a:rPr lang="zh-CN" altLang="en-US" smtClean="0"/>
              <a:t>2018/11/8</a:t>
            </a:fld>
            <a:endParaRPr lang="zh-CN" altLang="en-US"/>
          </a:p>
        </p:txBody>
      </p:sp>
      <p:sp>
        <p:nvSpPr>
          <p:cNvPr id="6" name="页脚占位符 5"/>
          <p:cNvSpPr>
            <a:spLocks noGrp="1"/>
          </p:cNvSpPr>
          <p:nvPr>
            <p:ph type="ftr" sz="quarter" idx="11"/>
          </p:nvPr>
        </p:nvSpPr>
        <p:spPr/>
        <p:txBody>
          <a:bodyPr/>
          <a:lstStyle>
            <a:lvl1pPr>
              <a:defRPr/>
            </a:lvl1pPr>
          </a:lstStyle>
          <a:p>
            <a:endParaRPr lang="zh-CN" altLang="en-US"/>
          </a:p>
        </p:txBody>
      </p:sp>
      <p:sp>
        <p:nvSpPr>
          <p:cNvPr id="7" name="灯片编号占位符 6"/>
          <p:cNvSpPr>
            <a:spLocks noGrp="1"/>
          </p:cNvSpPr>
          <p:nvPr>
            <p:ph type="sldNum" sz="quarter" idx="12"/>
          </p:nvPr>
        </p:nvSpPr>
        <p:spPr/>
        <p:txBody>
          <a:bodyPr/>
          <a:lstStyle>
            <a:lvl1pPr>
              <a:defRPr/>
            </a:lvl1pPr>
          </a:lstStyle>
          <a:p>
            <a:fld id="{C485C007-7E68-453B-881A-4DAA72E3AF5F}"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 name="Group 3"/>
          <p:cNvGrpSpPr>
            <a:grpSpLocks/>
          </p:cNvGrpSpPr>
          <p:nvPr/>
        </p:nvGrpSpPr>
        <p:grpSpPr bwMode="auto">
          <a:xfrm>
            <a:off x="0" y="0"/>
            <a:ext cx="9144000" cy="6858000"/>
            <a:chOff x="0" y="0"/>
            <a:chExt cx="5760" cy="4320"/>
          </a:xfrm>
        </p:grpSpPr>
        <p:sp>
          <p:nvSpPr>
            <p:cNvPr id="387076" name="Freeform 4"/>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zh-CN" altLang="en-US"/>
            </a:p>
          </p:txBody>
        </p:sp>
        <p:sp>
          <p:nvSpPr>
            <p:cNvPr id="387077" name="Freeform 5"/>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zh-CN" altLang="en-US"/>
            </a:p>
          </p:txBody>
        </p:sp>
      </p:grpSp>
      <p:sp>
        <p:nvSpPr>
          <p:cNvPr id="387078" name="Freeform 6"/>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zh-CN" altLang="en-US"/>
          </a:p>
        </p:txBody>
      </p:sp>
      <p:grpSp>
        <p:nvGrpSpPr>
          <p:cNvPr id="3" name="Group 7"/>
          <p:cNvGrpSpPr>
            <a:grpSpLocks/>
          </p:cNvGrpSpPr>
          <p:nvPr/>
        </p:nvGrpSpPr>
        <p:grpSpPr bwMode="auto">
          <a:xfrm>
            <a:off x="0" y="6019800"/>
            <a:ext cx="7848600" cy="857250"/>
            <a:chOff x="0" y="3792"/>
            <a:chExt cx="4944" cy="540"/>
          </a:xfrm>
        </p:grpSpPr>
        <p:sp>
          <p:nvSpPr>
            <p:cNvPr id="387080" name="Freeform 8"/>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zh-CN" altLang="en-US"/>
            </a:p>
          </p:txBody>
        </p:sp>
        <p:grpSp>
          <p:nvGrpSpPr>
            <p:cNvPr id="4" name="Group 9"/>
            <p:cNvGrpSpPr>
              <a:grpSpLocks/>
            </p:cNvGrpSpPr>
            <p:nvPr userDrawn="1"/>
          </p:nvGrpSpPr>
          <p:grpSpPr bwMode="auto">
            <a:xfrm>
              <a:off x="2486" y="3792"/>
              <a:ext cx="2458" cy="540"/>
              <a:chOff x="2486" y="3792"/>
              <a:chExt cx="2458" cy="540"/>
            </a:xfrm>
          </p:grpSpPr>
          <p:sp>
            <p:nvSpPr>
              <p:cNvPr id="387082" name="Freeform 10"/>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zh-CN" altLang="en-US"/>
              </a:p>
            </p:txBody>
          </p:sp>
          <p:sp>
            <p:nvSpPr>
              <p:cNvPr id="387083" name="Freeform 11"/>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zh-CN" altLang="en-US"/>
              </a:p>
            </p:txBody>
          </p:sp>
          <p:sp>
            <p:nvSpPr>
              <p:cNvPr id="387084" name="Freeform 12"/>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zh-CN" altLang="en-US"/>
              </a:p>
            </p:txBody>
          </p:sp>
          <p:sp>
            <p:nvSpPr>
              <p:cNvPr id="387085" name="Freeform 13"/>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zh-CN" altLang="en-US"/>
              </a:p>
            </p:txBody>
          </p:sp>
          <p:sp>
            <p:nvSpPr>
              <p:cNvPr id="387086" name="Freeform 14"/>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zh-CN" altLang="en-US"/>
              </a:p>
            </p:txBody>
          </p:sp>
        </p:grpSp>
        <p:sp>
          <p:nvSpPr>
            <p:cNvPr id="387087" name="Freeform 15"/>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zh-CN" altLang="en-US"/>
            </a:p>
          </p:txBody>
        </p:sp>
      </p:grpSp>
      <p:grpSp>
        <p:nvGrpSpPr>
          <p:cNvPr id="5" name="Group 16"/>
          <p:cNvGrpSpPr>
            <a:grpSpLocks/>
          </p:cNvGrpSpPr>
          <p:nvPr/>
        </p:nvGrpSpPr>
        <p:grpSpPr bwMode="auto">
          <a:xfrm>
            <a:off x="627063" y="6021388"/>
            <a:ext cx="5684837" cy="849312"/>
            <a:chOff x="395" y="3793"/>
            <a:chExt cx="3581" cy="535"/>
          </a:xfrm>
        </p:grpSpPr>
        <p:sp>
          <p:nvSpPr>
            <p:cNvPr id="387089" name="Freeform 17"/>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zh-CN" altLang="en-US"/>
            </a:p>
          </p:txBody>
        </p:sp>
        <p:sp>
          <p:nvSpPr>
            <p:cNvPr id="387090" name="Freeform 18"/>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zh-CN" altLang="en-US"/>
            </a:p>
          </p:txBody>
        </p:sp>
        <p:sp>
          <p:nvSpPr>
            <p:cNvPr id="387091" name="Freeform 19"/>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zh-CN" altLang="en-US"/>
            </a:p>
          </p:txBody>
        </p:sp>
        <p:sp>
          <p:nvSpPr>
            <p:cNvPr id="387092" name="Freeform 20"/>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zh-CN" altLang="en-US"/>
            </a:p>
          </p:txBody>
        </p:sp>
        <p:sp>
          <p:nvSpPr>
            <p:cNvPr id="387093" name="Freeform 21"/>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zh-CN" altLang="en-US"/>
            </a:p>
          </p:txBody>
        </p:sp>
        <p:sp>
          <p:nvSpPr>
            <p:cNvPr id="387094" name="Freeform 22"/>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zh-CN" altLang="en-US"/>
            </a:p>
          </p:txBody>
        </p:sp>
      </p:grpSp>
      <p:sp>
        <p:nvSpPr>
          <p:cNvPr id="387095" name="Rectangle 23"/>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endParaRPr lang="zh-CN" altLang="en-US" smtClean="0"/>
          </a:p>
        </p:txBody>
      </p:sp>
      <p:sp>
        <p:nvSpPr>
          <p:cNvPr id="387096" name="Rectangle 24"/>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smtClean="0"/>
          </a:p>
        </p:txBody>
      </p:sp>
      <p:sp>
        <p:nvSpPr>
          <p:cNvPr id="387097" name="Rectangle 2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ea typeface="宋体" charset="-122"/>
              </a:defRPr>
            </a:lvl1pPr>
          </a:lstStyle>
          <a:p>
            <a:fld id="{921B5892-F8C8-4A57-9C9D-007E80347B45}" type="datetimeFigureOut">
              <a:rPr lang="zh-CN" altLang="en-US" smtClean="0"/>
              <a:t>2018/11/8</a:t>
            </a:fld>
            <a:endParaRPr lang="zh-CN" altLang="en-US"/>
          </a:p>
        </p:txBody>
      </p:sp>
      <p:sp>
        <p:nvSpPr>
          <p:cNvPr id="387098" name="Rectangle 2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ea typeface="宋体" charset="-122"/>
              </a:defRPr>
            </a:lvl1pPr>
          </a:lstStyle>
          <a:p>
            <a:endParaRPr lang="zh-CN" altLang="en-US"/>
          </a:p>
        </p:txBody>
      </p:sp>
      <p:sp>
        <p:nvSpPr>
          <p:cNvPr id="387099" name="Rectangle 2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ea typeface="宋体" charset="-122"/>
              </a:defRPr>
            </a:lvl1pPr>
          </a:lstStyle>
          <a:p>
            <a:fld id="{C485C007-7E68-453B-881A-4DAA72E3AF5F}" type="slidenum">
              <a:rPr lang="zh-CN" altLang="en-US" smtClean="0"/>
              <a:t>‹#›</a:t>
            </a:fld>
            <a:endParaRPr lang="zh-CN" alt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sz="quarter"/>
          </p:nvPr>
        </p:nvSpPr>
        <p:spPr/>
        <p:txBody>
          <a:bodyPr/>
          <a:lstStyle/>
          <a:p>
            <a:r>
              <a:rPr lang="zh-CN" altLang="en-US" dirty="0"/>
              <a:t>主</a:t>
            </a:r>
            <a:r>
              <a:rPr lang="zh-CN" altLang="en-US" dirty="0" smtClean="0"/>
              <a:t>页代码制作汇报</a:t>
            </a:r>
            <a:endParaRPr lang="zh-CN" altLang="en-US" dirty="0"/>
          </a:p>
        </p:txBody>
      </p:sp>
      <p:sp>
        <p:nvSpPr>
          <p:cNvPr id="3" name="副标题 2"/>
          <p:cNvSpPr>
            <a:spLocks noGrp="1"/>
          </p:cNvSpPr>
          <p:nvPr>
            <p:ph type="subTitle" sz="quarter" idx="1"/>
          </p:nvPr>
        </p:nvSpPr>
        <p:spPr/>
        <p:txBody>
          <a:bodyPr/>
          <a:lstStyle/>
          <a:p>
            <a:r>
              <a:rPr lang="zh-CN" altLang="en-US" dirty="0" smtClean="0"/>
              <a:t>制作人：肖锦</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目录</a:t>
            </a:r>
            <a:endParaRPr lang="zh-CN" altLang="en-US" dirty="0"/>
          </a:p>
        </p:txBody>
      </p:sp>
      <p:sp>
        <p:nvSpPr>
          <p:cNvPr id="3" name="内容占位符 2"/>
          <p:cNvSpPr>
            <a:spLocks noGrp="1"/>
          </p:cNvSpPr>
          <p:nvPr>
            <p:ph idx="1"/>
          </p:nvPr>
        </p:nvSpPr>
        <p:spPr/>
        <p:txBody>
          <a:bodyPr/>
          <a:lstStyle/>
          <a:p>
            <a:r>
              <a:rPr lang="zh-CN" altLang="en-US" dirty="0" smtClean="0"/>
              <a:t>一：制作前奏</a:t>
            </a:r>
            <a:endParaRPr lang="en-US" altLang="zh-CN" dirty="0" smtClean="0"/>
          </a:p>
          <a:p>
            <a:r>
              <a:rPr lang="zh-CN" altLang="en-US" dirty="0" smtClean="0"/>
              <a:t>二：开始制作</a:t>
            </a:r>
            <a:endParaRPr lang="en-US" altLang="zh-CN" dirty="0" smtClean="0"/>
          </a:p>
          <a:p>
            <a:r>
              <a:rPr lang="zh-CN" altLang="en-US" dirty="0" smtClean="0"/>
              <a:t>三：制作结束</a:t>
            </a:r>
            <a:endParaRPr lang="en-US" altLang="zh-CN" dirty="0" smtClean="0"/>
          </a:p>
          <a:p>
            <a:r>
              <a:rPr lang="zh-CN" altLang="en-US" dirty="0" smtClean="0"/>
              <a:t>四：制作总结</a:t>
            </a:r>
            <a:endParaRPr lang="en-US" altLang="zh-CN" dirty="0" smtClean="0"/>
          </a:p>
          <a:p>
            <a:r>
              <a:rPr lang="zh-CN" altLang="en-US" dirty="0" smtClean="0"/>
              <a:t>五：结尾</a:t>
            </a:r>
            <a:endParaRPr lang="en-US" altLang="zh-CN" dirty="0" smtClean="0"/>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一：制作前奏</a:t>
            </a:r>
            <a:endParaRPr lang="zh-CN" altLang="en-US" dirty="0"/>
          </a:p>
        </p:txBody>
      </p:sp>
      <p:sp>
        <p:nvSpPr>
          <p:cNvPr id="3" name="内容占位符 2"/>
          <p:cNvSpPr>
            <a:spLocks noGrp="1"/>
          </p:cNvSpPr>
          <p:nvPr>
            <p:ph idx="1"/>
          </p:nvPr>
        </p:nvSpPr>
        <p:spPr/>
        <p:txBody>
          <a:bodyPr/>
          <a:lstStyle/>
          <a:p>
            <a:r>
              <a:rPr lang="zh-CN" altLang="en-US" sz="2400" dirty="0" smtClean="0"/>
              <a:t>随着主页设计稿出来之后，接下来就要面对我最不想面对的代码了，开始我认为还好，应该不会很复杂，因为我们的主页设计稿也相对简单，用一个表情可以形容我在制作代码前的心情</a:t>
            </a:r>
            <a:endParaRPr lang="en-US" altLang="zh-CN" sz="2400" dirty="0" smtClean="0"/>
          </a:p>
        </p:txBody>
      </p:sp>
      <p:pic>
        <p:nvPicPr>
          <p:cNvPr id="1026" name="Picture 2" descr="C:\Users\Administrator\Desktop\d93988ce240d1c4b0d5c1bf6e2efa808.jpg"/>
          <p:cNvPicPr>
            <a:picLocks noChangeAspect="1" noChangeArrowheads="1"/>
          </p:cNvPicPr>
          <p:nvPr/>
        </p:nvPicPr>
        <p:blipFill>
          <a:blip r:embed="rId2" cstate="print"/>
          <a:srcRect/>
          <a:stretch>
            <a:fillRect/>
          </a:stretch>
        </p:blipFill>
        <p:spPr bwMode="auto">
          <a:xfrm>
            <a:off x="3347864" y="2924944"/>
            <a:ext cx="4099459" cy="309634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339752" y="332656"/>
            <a:ext cx="4429793" cy="615249"/>
          </a:xfrm>
        </p:spPr>
        <p:txBody>
          <a:bodyPr/>
          <a:lstStyle/>
          <a:p>
            <a:r>
              <a:rPr lang="zh-CN" altLang="en-US" dirty="0" smtClean="0"/>
              <a:t>二：开始制作</a:t>
            </a:r>
            <a:endParaRPr lang="zh-CN" altLang="en-US" dirty="0"/>
          </a:p>
        </p:txBody>
      </p:sp>
      <p:sp>
        <p:nvSpPr>
          <p:cNvPr id="3" name="内容占位符 2"/>
          <p:cNvSpPr>
            <a:spLocks noGrp="1"/>
          </p:cNvSpPr>
          <p:nvPr>
            <p:ph idx="1"/>
          </p:nvPr>
        </p:nvSpPr>
        <p:spPr/>
        <p:txBody>
          <a:bodyPr/>
          <a:lstStyle/>
          <a:p>
            <a:r>
              <a:rPr lang="zh-CN" altLang="en-US" sz="1800" dirty="0" smtClean="0"/>
              <a:t>终于到了紧张又刺激的敲代码的环节，此时瞌睡来临了，眼睛都睁不开了，心想，这点代码应该不用多久就可以搞定的，还有时间先睡一觉再说，然后到了晚上</a:t>
            </a:r>
            <a:r>
              <a:rPr lang="en-US" altLang="zh-CN" sz="1800" dirty="0" smtClean="0"/>
              <a:t>12</a:t>
            </a:r>
            <a:r>
              <a:rPr lang="zh-CN" altLang="en-US" sz="1800" dirty="0" smtClean="0"/>
              <a:t>点起床，磨磨蹭蹭搞到凌晨一点半才开始敲，敲的过程是苦不堪言，跟没学过一样，全还给了老师，此时心里活动：</a:t>
            </a:r>
            <a:endParaRPr lang="en-US" altLang="zh-CN" sz="1800" dirty="0" smtClean="0"/>
          </a:p>
        </p:txBody>
      </p:sp>
      <p:pic>
        <p:nvPicPr>
          <p:cNvPr id="2050" name="Picture 2" descr="C:\Users\Administrator\Desktop\53150af5786b3baaa6fe483a5ce4e0df_d5e806ce36d3d539e5a5f4b73187e950352ab028.jpg"/>
          <p:cNvPicPr>
            <a:picLocks noChangeAspect="1" noChangeArrowheads="1"/>
          </p:cNvPicPr>
          <p:nvPr/>
        </p:nvPicPr>
        <p:blipFill>
          <a:blip r:embed="rId2" cstate="print"/>
          <a:srcRect/>
          <a:stretch>
            <a:fillRect/>
          </a:stretch>
        </p:blipFill>
        <p:spPr bwMode="auto">
          <a:xfrm>
            <a:off x="3131840" y="2924944"/>
            <a:ext cx="3588952" cy="318904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三：制作结束</a:t>
            </a:r>
            <a:endParaRPr lang="zh-CN" altLang="en-US" dirty="0"/>
          </a:p>
        </p:txBody>
      </p:sp>
      <p:sp>
        <p:nvSpPr>
          <p:cNvPr id="3" name="内容占位符 2"/>
          <p:cNvSpPr>
            <a:spLocks noGrp="1"/>
          </p:cNvSpPr>
          <p:nvPr>
            <p:ph idx="1"/>
          </p:nvPr>
        </p:nvSpPr>
        <p:spPr>
          <a:xfrm>
            <a:off x="0" y="2060848"/>
            <a:ext cx="8229600" cy="4495800"/>
          </a:xfrm>
        </p:spPr>
        <p:txBody>
          <a:bodyPr/>
          <a:lstStyle/>
          <a:p>
            <a:r>
              <a:rPr lang="zh-CN" altLang="en-US" sz="1800" dirty="0" smtClean="0"/>
              <a:t>经过千辛万苦敲完了主页代码，我什么都不想说，看图：</a:t>
            </a:r>
            <a:endParaRPr lang="zh-CN" altLang="en-US" sz="1800" dirty="0"/>
          </a:p>
        </p:txBody>
      </p:sp>
      <p:pic>
        <p:nvPicPr>
          <p:cNvPr id="3075" name="Picture 3" descr="C:\Users\Administrator\Desktop\5b33aa6c5c6557027fc15f4f67b83a0b.png"/>
          <p:cNvPicPr>
            <a:picLocks noChangeAspect="1" noChangeArrowheads="1"/>
          </p:cNvPicPr>
          <p:nvPr/>
        </p:nvPicPr>
        <p:blipFill>
          <a:blip r:embed="rId2" cstate="print"/>
          <a:srcRect/>
          <a:stretch>
            <a:fillRect/>
          </a:stretch>
        </p:blipFill>
        <p:spPr bwMode="auto">
          <a:xfrm>
            <a:off x="2949575" y="2733675"/>
            <a:ext cx="3324225" cy="246697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四：制作总</a:t>
            </a:r>
            <a:r>
              <a:rPr lang="zh-CN" altLang="en-US" dirty="0"/>
              <a:t>结</a:t>
            </a:r>
          </a:p>
        </p:txBody>
      </p:sp>
      <p:sp>
        <p:nvSpPr>
          <p:cNvPr id="3" name="内容占位符 2"/>
          <p:cNvSpPr>
            <a:spLocks noGrp="1"/>
          </p:cNvSpPr>
          <p:nvPr>
            <p:ph idx="1"/>
          </p:nvPr>
        </p:nvSpPr>
        <p:spPr>
          <a:xfrm>
            <a:off x="395536" y="1340768"/>
            <a:ext cx="8229600" cy="5040560"/>
          </a:xfrm>
        </p:spPr>
        <p:txBody>
          <a:bodyPr/>
          <a:lstStyle/>
          <a:p>
            <a:pPr>
              <a:buNone/>
            </a:pPr>
            <a:r>
              <a:rPr lang="zh-CN" altLang="en-US" sz="1800" dirty="0" smtClean="0"/>
              <a:t>此次代码制作，可以说是历经千辛万苦。</a:t>
            </a:r>
            <a:r>
              <a:rPr lang="zh-CN" altLang="en-US" sz="1800" dirty="0" smtClean="0"/>
              <a:t>制作过程中遇到的一些问题和自己本身存在的一些不足之处来告诫一些同学，希望以后好好学习，天天向上。</a:t>
            </a:r>
            <a:endParaRPr lang="en-US" altLang="zh-CN" sz="1800" dirty="0" smtClean="0"/>
          </a:p>
          <a:p>
            <a:pPr>
              <a:buNone/>
            </a:pPr>
            <a:r>
              <a:rPr lang="zh-CN" altLang="en-US" sz="1800" dirty="0"/>
              <a:t>制</a:t>
            </a:r>
            <a:r>
              <a:rPr lang="zh-CN" altLang="en-US" sz="1800" dirty="0" smtClean="0"/>
              <a:t>作过程出现的问题：</a:t>
            </a:r>
            <a:endParaRPr lang="en-US" altLang="zh-CN" sz="1800" dirty="0" smtClean="0"/>
          </a:p>
          <a:p>
            <a:pPr>
              <a:buNone/>
            </a:pPr>
            <a:r>
              <a:rPr lang="en-US" altLang="zh-CN" sz="1800" dirty="0" smtClean="0"/>
              <a:t>1</a:t>
            </a:r>
            <a:r>
              <a:rPr lang="zh-CN" altLang="en-US" sz="1800" dirty="0" smtClean="0"/>
              <a:t>：代码不熟悉，碰到一些不常用的代码突然要用还得去翻笔记，查百度；</a:t>
            </a:r>
            <a:endParaRPr lang="en-US" altLang="zh-CN" sz="1800" dirty="0" smtClean="0"/>
          </a:p>
          <a:p>
            <a:pPr>
              <a:buNone/>
            </a:pPr>
            <a:r>
              <a:rPr lang="en-US" altLang="zh-CN" sz="1800" dirty="0" smtClean="0"/>
              <a:t>2</a:t>
            </a:r>
            <a:r>
              <a:rPr lang="zh-CN" altLang="en-US" sz="1800" dirty="0" smtClean="0"/>
              <a:t>：</a:t>
            </a:r>
            <a:r>
              <a:rPr lang="zh-CN" altLang="en-US" sz="1800" dirty="0"/>
              <a:t>一</a:t>
            </a:r>
            <a:r>
              <a:rPr lang="zh-CN" altLang="en-US" sz="1800" dirty="0" smtClean="0"/>
              <a:t>些</a:t>
            </a:r>
            <a:r>
              <a:rPr lang="en-US" altLang="zh-CN" sz="1800" dirty="0" err="1" smtClean="0"/>
              <a:t>js</a:t>
            </a:r>
            <a:r>
              <a:rPr lang="zh-CN" altLang="en-US" sz="1800" dirty="0" smtClean="0"/>
              <a:t>效果不知道怎么插入；</a:t>
            </a:r>
            <a:endParaRPr lang="en-US" altLang="zh-CN" sz="1800" dirty="0" smtClean="0"/>
          </a:p>
          <a:p>
            <a:pPr>
              <a:buNone/>
            </a:pPr>
            <a:r>
              <a:rPr lang="en-US" altLang="zh-CN" sz="1800" dirty="0" smtClean="0"/>
              <a:t>3</a:t>
            </a:r>
            <a:r>
              <a:rPr lang="zh-CN" altLang="en-US" sz="1800" dirty="0" smtClean="0"/>
              <a:t>：心态没放好，容易乱来；</a:t>
            </a:r>
            <a:endParaRPr lang="en-US" altLang="zh-CN" sz="1800" dirty="0" smtClean="0"/>
          </a:p>
          <a:p>
            <a:pPr>
              <a:buNone/>
            </a:pPr>
            <a:r>
              <a:rPr lang="zh-CN" altLang="en-US" sz="1800" dirty="0"/>
              <a:t>自</a:t>
            </a:r>
            <a:r>
              <a:rPr lang="zh-CN" altLang="en-US" sz="1800" dirty="0" smtClean="0"/>
              <a:t>身问题：</a:t>
            </a:r>
            <a:endParaRPr lang="en-US" altLang="zh-CN" sz="1800" dirty="0" smtClean="0"/>
          </a:p>
          <a:p>
            <a:pPr>
              <a:buNone/>
            </a:pPr>
            <a:r>
              <a:rPr lang="zh-CN" altLang="en-US" sz="1800" dirty="0" smtClean="0"/>
              <a:t>学的不够彻底，课后没及时温习；</a:t>
            </a:r>
            <a:endParaRPr lang="en-US" altLang="zh-CN" sz="1800" dirty="0" smtClean="0"/>
          </a:p>
          <a:p>
            <a:pPr>
              <a:buNone/>
            </a:pPr>
            <a:r>
              <a:rPr lang="zh-CN" altLang="en-US" sz="2800" dirty="0" smtClean="0"/>
              <a:t>不多说看图：</a:t>
            </a:r>
            <a:endParaRPr lang="en-US" altLang="zh-CN" sz="2800" dirty="0" smtClean="0"/>
          </a:p>
        </p:txBody>
      </p:sp>
      <p:pic>
        <p:nvPicPr>
          <p:cNvPr id="4101" name="Picture 5" descr="C:\Users\Administrator\Desktop\152f923a32dafb7d0da5dcb150ab06f5_u=3996820234,4079866288&amp;fm=26&amp;gp=0.jpg"/>
          <p:cNvPicPr>
            <a:picLocks noChangeAspect="1" noChangeArrowheads="1"/>
          </p:cNvPicPr>
          <p:nvPr/>
        </p:nvPicPr>
        <p:blipFill>
          <a:blip r:embed="rId2" cstate="print"/>
          <a:srcRect/>
          <a:stretch>
            <a:fillRect/>
          </a:stretch>
        </p:blipFill>
        <p:spPr bwMode="auto">
          <a:xfrm>
            <a:off x="3491880" y="4077072"/>
            <a:ext cx="1851807" cy="198884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五：结尾</a:t>
            </a:r>
            <a:endParaRPr lang="zh-CN" altLang="en-US" dirty="0"/>
          </a:p>
        </p:txBody>
      </p:sp>
      <p:sp>
        <p:nvSpPr>
          <p:cNvPr id="3" name="内容占位符 2"/>
          <p:cNvSpPr>
            <a:spLocks noGrp="1"/>
          </p:cNvSpPr>
          <p:nvPr>
            <p:ph idx="1"/>
          </p:nvPr>
        </p:nvSpPr>
        <p:spPr/>
        <p:txBody>
          <a:bodyPr/>
          <a:lstStyle/>
          <a:p>
            <a:r>
              <a:rPr lang="zh-CN" altLang="en-US" sz="1800" dirty="0" smtClean="0"/>
              <a:t>不管怎样生活还得继续</a:t>
            </a:r>
            <a:r>
              <a:rPr lang="en-US" altLang="zh-CN" sz="1800" dirty="0" smtClean="0"/>
              <a:t>……….</a:t>
            </a:r>
            <a:r>
              <a:rPr lang="zh-CN" altLang="en-US" sz="1800" dirty="0" smtClean="0"/>
              <a:t>看图：</a:t>
            </a:r>
            <a:endParaRPr lang="zh-CN" altLang="en-US" sz="1800" dirty="0"/>
          </a:p>
        </p:txBody>
      </p:sp>
      <p:pic>
        <p:nvPicPr>
          <p:cNvPr id="5122" name="Picture 2" descr="C:\Users\Administrator\Desktop\d4e779df70.jpg"/>
          <p:cNvPicPr>
            <a:picLocks noChangeAspect="1" noChangeArrowheads="1"/>
          </p:cNvPicPr>
          <p:nvPr/>
        </p:nvPicPr>
        <p:blipFill>
          <a:blip r:embed="rId2" cstate="print"/>
          <a:srcRect/>
          <a:stretch>
            <a:fillRect/>
          </a:stretch>
        </p:blipFill>
        <p:spPr bwMode="auto">
          <a:xfrm>
            <a:off x="1259632" y="2132856"/>
            <a:ext cx="2952328" cy="1758834"/>
          </a:xfrm>
          <a:prstGeom prst="rect">
            <a:avLst/>
          </a:prstGeom>
          <a:noFill/>
        </p:spPr>
      </p:pic>
      <p:pic>
        <p:nvPicPr>
          <p:cNvPr id="5123" name="Picture 3" descr="C:\Users\Administrator\Desktop\d9cfd515407222acfb9393afc2b3e214_u=635159007,1289882737&amp;fm=26&amp;gp=0.jpg"/>
          <p:cNvPicPr>
            <a:picLocks noChangeAspect="1" noChangeArrowheads="1"/>
          </p:cNvPicPr>
          <p:nvPr/>
        </p:nvPicPr>
        <p:blipFill>
          <a:blip r:embed="rId3" cstate="print"/>
          <a:srcRect/>
          <a:stretch>
            <a:fillRect/>
          </a:stretch>
        </p:blipFill>
        <p:spPr bwMode="auto">
          <a:xfrm>
            <a:off x="5004048" y="3933056"/>
            <a:ext cx="2865415" cy="201245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2627784" y="2492896"/>
            <a:ext cx="8229600" cy="4495800"/>
          </a:xfrm>
        </p:spPr>
        <p:txBody>
          <a:bodyPr/>
          <a:lstStyle/>
          <a:p>
            <a:r>
              <a:rPr lang="zh-CN" altLang="en-US" sz="5400" dirty="0" smtClean="0"/>
              <a:t>谢谢观看</a:t>
            </a:r>
            <a:endParaRPr lang="zh-CN" altLang="en-US" sz="5400" dirty="0"/>
          </a:p>
        </p:txBody>
      </p:sp>
    </p:spTree>
  </p:cSld>
  <p:clrMapOvr>
    <a:masterClrMapping/>
  </p:clrMapOvr>
</p:sld>
</file>

<file path=ppt/theme/theme1.xml><?xml version="1.0" encoding="utf-8"?>
<a:theme xmlns:a="http://schemas.openxmlformats.org/drawingml/2006/main" name="Mountain Top">
  <a:themeElements>
    <a:clrScheme name="Office 主题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Office 主题">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主题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Office 主题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Office 主题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Office 主题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Office 主题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Office 主题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Office 主题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Office 主题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Office 主题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Mountain Top</Template>
  <TotalTime>81</TotalTime>
  <Words>481</Words>
  <Application>Microsoft Office PowerPoint</Application>
  <PresentationFormat>全屏显示(4:3)</PresentationFormat>
  <Paragraphs>26</Paragraphs>
  <Slides>8</Slides>
  <Notes>0</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Mountain Top</vt:lpstr>
      <vt:lpstr>主页代码制作汇报</vt:lpstr>
      <vt:lpstr>目录</vt:lpstr>
      <vt:lpstr>一：制作前奏</vt:lpstr>
      <vt:lpstr>二：开始制作</vt:lpstr>
      <vt:lpstr>三：制作结束</vt:lpstr>
      <vt:lpstr>四：制作总结</vt:lpstr>
      <vt:lpstr>五：结尾</vt:lpstr>
      <vt:lpstr>幻灯片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主页代码制作汇报</dc:title>
  <dc:creator>Administrator</dc:creator>
  <cp:lastModifiedBy>Administrator</cp:lastModifiedBy>
  <cp:revision>9</cp:revision>
  <dcterms:created xsi:type="dcterms:W3CDTF">2018-11-08T05:43:11Z</dcterms:created>
  <dcterms:modified xsi:type="dcterms:W3CDTF">2018-11-08T07:04:48Z</dcterms:modified>
</cp:coreProperties>
</file>