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3" r:id="rId3"/>
  </p:sldMasterIdLst>
  <p:notesMasterIdLst>
    <p:notesMasterId r:id="rId15"/>
  </p:notesMasterIdLst>
  <p:sldIdLst>
    <p:sldId id="256" r:id="rId4"/>
    <p:sldId id="368" r:id="rId5"/>
    <p:sldId id="369" r:id="rId6"/>
    <p:sldId id="394" r:id="rId7"/>
    <p:sldId id="399" r:id="rId8"/>
    <p:sldId id="373" r:id="rId9"/>
    <p:sldId id="400" r:id="rId10"/>
    <p:sldId id="379" r:id="rId11"/>
    <p:sldId id="401" r:id="rId12"/>
    <p:sldId id="382" r:id="rId13"/>
    <p:sldId id="405" r:id="rId14"/>
  </p:sldIdLst>
  <p:sldSz cx="12196763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59">
          <p15:clr>
            <a:srgbClr val="A4A3A4"/>
          </p15:clr>
        </p15:guide>
        <p15:guide id="2" pos="38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D01C63"/>
    <a:srgbClr val="0067AC"/>
    <a:srgbClr val="21A3D0"/>
    <a:srgbClr val="DDDDDD"/>
    <a:srgbClr val="A9BECB"/>
    <a:srgbClr val="F595D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8" d="100"/>
          <a:sy n="108" d="100"/>
        </p:scale>
        <p:origin x="-630" y="-84"/>
      </p:cViewPr>
      <p:guideLst>
        <p:guide orient="horz" pos="2159"/>
        <p:guide pos="38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zh-CN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3A93C214-0B12-46AB-8A79-327EE726E8C2}" type="datetimeFigureOut">
              <a:rPr lang="zh-CN" altLang="en-US"/>
              <a:pPr/>
              <a:t>2018/11/8</a:t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36EE78B-84D8-412F-BC69-ACC7C447BAFC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5988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EE78B-84D8-412F-BC69-ACC7C447BAFC}" type="slidenum">
              <a:rPr lang="zh-CN" alt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65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EE78B-84D8-412F-BC69-ACC7C447BAFC}" type="slidenum">
              <a:rPr lang="zh-CN" alt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298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EE78B-84D8-412F-BC69-ACC7C447BAFC}" type="slidenum">
              <a:rPr lang="zh-CN" alt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91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7963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9163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005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263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43963" y="908050"/>
            <a:ext cx="2743200" cy="52181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908050"/>
            <a:ext cx="8081963" cy="52181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3752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7963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9163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1399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9585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637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637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4011293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178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3788" y="1600200"/>
            <a:ext cx="5413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5254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756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95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95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6013" y="1535113"/>
            <a:ext cx="5391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6013" y="2174875"/>
            <a:ext cx="5391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096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14145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23402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32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8850" y="273050"/>
            <a:ext cx="681831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32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63545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44340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0775" y="4800600"/>
            <a:ext cx="73183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90775" y="612775"/>
            <a:ext cx="73183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90775" y="5367338"/>
            <a:ext cx="73183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0761105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74024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43963" y="908050"/>
            <a:ext cx="2743200" cy="52181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908050"/>
            <a:ext cx="8081963" cy="52181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05113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7963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9163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48995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9487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637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637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2430616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178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3788" y="1600200"/>
            <a:ext cx="5413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502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756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95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95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6013" y="1535113"/>
            <a:ext cx="5391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6013" y="2174875"/>
            <a:ext cx="5391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7355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71364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7528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637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637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5167593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32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8850" y="273050"/>
            <a:ext cx="681831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32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5316834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0775" y="4800600"/>
            <a:ext cx="73183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90775" y="612775"/>
            <a:ext cx="73183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90775" y="5367338"/>
            <a:ext cx="73183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079981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92466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43963" y="908050"/>
            <a:ext cx="2743200" cy="52181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908050"/>
            <a:ext cx="8081963" cy="52181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144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178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3788" y="1600200"/>
            <a:ext cx="5413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3101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756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95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95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6013" y="1535113"/>
            <a:ext cx="5391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6013" y="2174875"/>
            <a:ext cx="5391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2899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0767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1389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32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8850" y="273050"/>
            <a:ext cx="681831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32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691827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0775" y="4800600"/>
            <a:ext cx="73183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90775" y="612775"/>
            <a:ext cx="73183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90775" y="5367338"/>
            <a:ext cx="73183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592941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908050"/>
            <a:ext cx="10977563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756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仿宋_GB2312" pitchFamily="1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宋体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宋体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E9EA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908050"/>
            <a:ext cx="10977563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756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仿宋_GB2312" pitchFamily="1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宋体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宋体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908050"/>
            <a:ext cx="10977563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756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仿宋_GB2312" pitchFamily="1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宋体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宋体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4.jpg"/><Relationship Id="rId4" Type="http://schemas.openxmlformats.org/officeDocument/2006/relationships/hyperlink" Target="https://pan.wps.cn/l/sal5ni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3840163" y="2846388"/>
            <a:ext cx="6872287" cy="866775"/>
          </a:xfrm>
        </p:spPr>
        <p:txBody>
          <a:bodyPr/>
          <a:lstStyle/>
          <a:p>
            <a:pPr eaLnBrk="1" hangingPunct="1"/>
            <a:r>
              <a:rPr lang="zh-CN" altLang="en-US" sz="4000" b="1" dirty="0" smtClean="0">
                <a:solidFill>
                  <a:srgbClr val="2B2E30"/>
                </a:solidFill>
              </a:rPr>
              <a:t>主页代码编写汇报</a:t>
            </a:r>
            <a:endParaRPr lang="zh-CN" altLang="en-US" sz="4000" b="1" dirty="0">
              <a:solidFill>
                <a:srgbClr val="2B2E30"/>
              </a:solidFill>
            </a:endParaRP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4298950" y="3752850"/>
            <a:ext cx="6335713" cy="42862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zh-CN" altLang="en-US" sz="2400" dirty="0" smtClean="0">
                <a:solidFill>
                  <a:srgbClr val="2B2E30"/>
                </a:solidFill>
                <a:latin typeface="微软雅黑" pitchFamily="34" charset="-122"/>
              </a:rPr>
              <a:t>汇报人：</a:t>
            </a:r>
            <a:r>
              <a:rPr lang="en-US" altLang="zh-CN" sz="2400" dirty="0" smtClean="0">
                <a:solidFill>
                  <a:srgbClr val="2B2E30"/>
                </a:solidFill>
                <a:latin typeface="微软雅黑" pitchFamily="34" charset="-122"/>
              </a:rPr>
              <a:t>NPC</a:t>
            </a:r>
            <a:r>
              <a:rPr lang="zh-CN" altLang="en-US" sz="2400" dirty="0" smtClean="0">
                <a:solidFill>
                  <a:srgbClr val="2B2E30"/>
                </a:solidFill>
                <a:latin typeface="微软雅黑" pitchFamily="34" charset="-122"/>
              </a:rPr>
              <a:t>团队</a:t>
            </a:r>
            <a:endParaRPr lang="en-US" altLang="zh-CN" sz="2400" dirty="0" smtClean="0">
              <a:solidFill>
                <a:srgbClr val="2B2E30"/>
              </a:solidFill>
              <a:latin typeface="微软雅黑" pitchFamily="34" charset="-122"/>
            </a:endParaRPr>
          </a:p>
          <a:p>
            <a:pPr marL="0" indent="0" eaLnBrk="1" hangingPunct="1">
              <a:buFontTx/>
              <a:buNone/>
            </a:pPr>
            <a:endParaRPr lang="zh-CN" altLang="en-US" sz="2400" dirty="0">
              <a:solidFill>
                <a:srgbClr val="2B2E30"/>
              </a:solidFill>
              <a:latin typeface="微软雅黑" pitchFamily="34" charset="-122"/>
            </a:endParaRPr>
          </a:p>
        </p:txBody>
      </p:sp>
      <p:sp>
        <p:nvSpPr>
          <p:cNvPr id="5125" name="Rectangle 4"/>
          <p:cNvSpPr txBox="1">
            <a:spLocks noChangeArrowheads="1"/>
          </p:cNvSpPr>
          <p:nvPr/>
        </p:nvSpPr>
        <p:spPr bwMode="auto">
          <a:xfrm>
            <a:off x="5197475" y="2565400"/>
            <a:ext cx="53721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dist" eaLnBrk="1" hangingPunct="1">
              <a:spcBef>
                <a:spcPct val="20000"/>
              </a:spcBef>
            </a:pPr>
            <a:endParaRPr lang="zh-CN" altLang="en-US" sz="2000" dirty="0">
              <a:solidFill>
                <a:srgbClr val="2B2E30"/>
              </a:solidFill>
              <a:ea typeface="微软雅黑" pitchFamily="34" charset="-122"/>
            </a:endParaRPr>
          </a:p>
        </p:txBody>
      </p:sp>
      <p:sp>
        <p:nvSpPr>
          <p:cNvPr id="5126" name="Freeform 5"/>
          <p:cNvSpPr>
            <a:spLocks noEditPoints="1"/>
          </p:cNvSpPr>
          <p:nvPr/>
        </p:nvSpPr>
        <p:spPr bwMode="auto">
          <a:xfrm>
            <a:off x="1322388" y="1628775"/>
            <a:ext cx="3454400" cy="3598863"/>
          </a:xfrm>
          <a:custGeom>
            <a:avLst/>
            <a:gdLst>
              <a:gd name="T0" fmla="*/ 2671 w 4891"/>
              <a:gd name="T1" fmla="*/ 2538 h 5077"/>
              <a:gd name="T2" fmla="*/ 2996 w 4891"/>
              <a:gd name="T3" fmla="*/ 4260 h 5077"/>
              <a:gd name="T4" fmla="*/ 2562 w 4891"/>
              <a:gd name="T5" fmla="*/ 2663 h 5077"/>
              <a:gd name="T6" fmla="*/ 2420 w 4891"/>
              <a:gd name="T7" fmla="*/ 2538 h 5077"/>
              <a:gd name="T8" fmla="*/ 930 w 4891"/>
              <a:gd name="T9" fmla="*/ 1883 h 5077"/>
              <a:gd name="T10" fmla="*/ 2451 w 4891"/>
              <a:gd name="T11" fmla="*/ 2456 h 5077"/>
              <a:gd name="T12" fmla="*/ 2435 w 4891"/>
              <a:gd name="T13" fmla="*/ 1374 h 5077"/>
              <a:gd name="T14" fmla="*/ 2598 w 4891"/>
              <a:gd name="T15" fmla="*/ 2424 h 5077"/>
              <a:gd name="T16" fmla="*/ 4342 w 4891"/>
              <a:gd name="T17" fmla="*/ 3769 h 5077"/>
              <a:gd name="T18" fmla="*/ 355 w 4891"/>
              <a:gd name="T19" fmla="*/ 2538 h 5077"/>
              <a:gd name="T20" fmla="*/ 4394 w 4891"/>
              <a:gd name="T21" fmla="*/ 1387 h 5077"/>
              <a:gd name="T22" fmla="*/ 4258 w 4891"/>
              <a:gd name="T23" fmla="*/ 1584 h 5077"/>
              <a:gd name="T24" fmla="*/ 4891 w 4891"/>
              <a:gd name="T25" fmla="*/ 1189 h 5077"/>
              <a:gd name="T26" fmla="*/ 4695 w 4891"/>
              <a:gd name="T27" fmla="*/ 1200 h 5077"/>
              <a:gd name="T28" fmla="*/ 0 w 4891"/>
              <a:gd name="T29" fmla="*/ 2538 h 5077"/>
              <a:gd name="T30" fmla="*/ 4644 w 4891"/>
              <a:gd name="T31" fmla="*/ 3956 h 5077"/>
              <a:gd name="T32" fmla="*/ 462 w 4891"/>
              <a:gd name="T33" fmla="*/ 2480 h 5077"/>
              <a:gd name="T34" fmla="*/ 707 w 4891"/>
              <a:gd name="T35" fmla="*/ 2538 h 5077"/>
              <a:gd name="T36" fmla="*/ 462 w 4891"/>
              <a:gd name="T37" fmla="*/ 2597 h 5077"/>
              <a:gd name="T38" fmla="*/ 712 w 4891"/>
              <a:gd name="T39" fmla="*/ 1547 h 5077"/>
              <a:gd name="T40" fmla="*/ 983 w 4891"/>
              <a:gd name="T41" fmla="*/ 1569 h 5077"/>
              <a:gd name="T42" fmla="*/ 1576 w 4891"/>
              <a:gd name="T43" fmla="*/ 976 h 5077"/>
              <a:gd name="T44" fmla="*/ 1554 w 4891"/>
              <a:gd name="T45" fmla="*/ 705 h 5077"/>
              <a:gd name="T46" fmla="*/ 1576 w 4891"/>
              <a:gd name="T47" fmla="*/ 976 h 5077"/>
              <a:gd name="T48" fmla="*/ 2487 w 4891"/>
              <a:gd name="T49" fmla="*/ 455 h 5077"/>
              <a:gd name="T50" fmla="*/ 2604 w 4891"/>
              <a:gd name="T51" fmla="*/ 701 h 5077"/>
              <a:gd name="T52" fmla="*/ 2487 w 4891"/>
              <a:gd name="T53" fmla="*/ 701 h 5077"/>
              <a:gd name="T54" fmla="*/ 3536 w 4891"/>
              <a:gd name="T55" fmla="*/ 705 h 5077"/>
              <a:gd name="T56" fmla="*/ 3515 w 4891"/>
              <a:gd name="T57" fmla="*/ 976 h 5077"/>
              <a:gd name="T58" fmla="*/ 3515 w 4891"/>
              <a:gd name="T59" fmla="*/ 4101 h 5077"/>
              <a:gd name="T60" fmla="*/ 3536 w 4891"/>
              <a:gd name="T61" fmla="*/ 4372 h 5077"/>
              <a:gd name="T62" fmla="*/ 3515 w 4891"/>
              <a:gd name="T63" fmla="*/ 4101 h 5077"/>
              <a:gd name="T64" fmla="*/ 2604 w 4891"/>
              <a:gd name="T65" fmla="*/ 4621 h 5077"/>
              <a:gd name="T66" fmla="*/ 2487 w 4891"/>
              <a:gd name="T67" fmla="*/ 4376 h 5077"/>
              <a:gd name="T68" fmla="*/ 2604 w 4891"/>
              <a:gd name="T69" fmla="*/ 4376 h 5077"/>
              <a:gd name="T70" fmla="*/ 1554 w 4891"/>
              <a:gd name="T71" fmla="*/ 4372 h 5077"/>
              <a:gd name="T72" fmla="*/ 1576 w 4891"/>
              <a:gd name="T73" fmla="*/ 4101 h 5077"/>
              <a:gd name="T74" fmla="*/ 983 w 4891"/>
              <a:gd name="T75" fmla="*/ 3508 h 5077"/>
              <a:gd name="T76" fmla="*/ 712 w 4891"/>
              <a:gd name="T77" fmla="*/ 3529 h 5077"/>
              <a:gd name="T78" fmla="*/ 983 w 4891"/>
              <a:gd name="T79" fmla="*/ 3508 h 50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891" h="5077">
                <a:moveTo>
                  <a:pt x="2598" y="2424"/>
                </a:moveTo>
                <a:cubicBezTo>
                  <a:pt x="2641" y="2444"/>
                  <a:pt x="2671" y="2488"/>
                  <a:pt x="2671" y="2538"/>
                </a:cubicBezTo>
                <a:cubicBezTo>
                  <a:pt x="2671" y="2591"/>
                  <a:pt x="2638" y="2636"/>
                  <a:pt x="2592" y="2655"/>
                </a:cubicBezTo>
                <a:lnTo>
                  <a:pt x="2996" y="4260"/>
                </a:lnTo>
                <a:lnTo>
                  <a:pt x="2971" y="4266"/>
                </a:lnTo>
                <a:lnTo>
                  <a:pt x="2562" y="2663"/>
                </a:lnTo>
                <a:cubicBezTo>
                  <a:pt x="2557" y="2663"/>
                  <a:pt x="2551" y="2664"/>
                  <a:pt x="2546" y="2664"/>
                </a:cubicBezTo>
                <a:cubicBezTo>
                  <a:pt x="2476" y="2664"/>
                  <a:pt x="2420" y="2608"/>
                  <a:pt x="2420" y="2538"/>
                </a:cubicBezTo>
                <a:lnTo>
                  <a:pt x="2420" y="2535"/>
                </a:lnTo>
                <a:lnTo>
                  <a:pt x="930" y="1883"/>
                </a:lnTo>
                <a:lnTo>
                  <a:pt x="952" y="1831"/>
                </a:lnTo>
                <a:lnTo>
                  <a:pt x="2451" y="2456"/>
                </a:lnTo>
                <a:cubicBezTo>
                  <a:pt x="2459" y="2447"/>
                  <a:pt x="2469" y="2438"/>
                  <a:pt x="2480" y="2432"/>
                </a:cubicBezTo>
                <a:lnTo>
                  <a:pt x="2435" y="1374"/>
                </a:lnTo>
                <a:lnTo>
                  <a:pt x="2509" y="1369"/>
                </a:lnTo>
                <a:lnTo>
                  <a:pt x="2598" y="2424"/>
                </a:lnTo>
                <a:close/>
                <a:moveTo>
                  <a:pt x="4644" y="3956"/>
                </a:moveTo>
                <a:lnTo>
                  <a:pt x="4342" y="3769"/>
                </a:lnTo>
                <a:cubicBezTo>
                  <a:pt x="3936" y="4363"/>
                  <a:pt x="3264" y="4722"/>
                  <a:pt x="2538" y="4722"/>
                </a:cubicBezTo>
                <a:cubicBezTo>
                  <a:pt x="1333" y="4722"/>
                  <a:pt x="355" y="3744"/>
                  <a:pt x="355" y="2538"/>
                </a:cubicBezTo>
                <a:cubicBezTo>
                  <a:pt x="355" y="1333"/>
                  <a:pt x="1333" y="355"/>
                  <a:pt x="2538" y="355"/>
                </a:cubicBezTo>
                <a:cubicBezTo>
                  <a:pt x="3296" y="355"/>
                  <a:pt x="3995" y="746"/>
                  <a:pt x="4394" y="1387"/>
                </a:cubicBezTo>
                <a:lnTo>
                  <a:pt x="4443" y="1467"/>
                </a:lnTo>
                <a:lnTo>
                  <a:pt x="4258" y="1584"/>
                </a:lnTo>
                <a:lnTo>
                  <a:pt x="4747" y="1638"/>
                </a:lnTo>
                <a:lnTo>
                  <a:pt x="4891" y="1189"/>
                </a:lnTo>
                <a:lnTo>
                  <a:pt x="4745" y="1280"/>
                </a:lnTo>
                <a:lnTo>
                  <a:pt x="4695" y="1200"/>
                </a:lnTo>
                <a:cubicBezTo>
                  <a:pt x="4232" y="454"/>
                  <a:pt x="3419" y="0"/>
                  <a:pt x="2538" y="0"/>
                </a:cubicBezTo>
                <a:cubicBezTo>
                  <a:pt x="1137" y="0"/>
                  <a:pt x="0" y="1137"/>
                  <a:pt x="0" y="2538"/>
                </a:cubicBezTo>
                <a:cubicBezTo>
                  <a:pt x="0" y="3940"/>
                  <a:pt x="1137" y="5077"/>
                  <a:pt x="2538" y="5077"/>
                </a:cubicBezTo>
                <a:cubicBezTo>
                  <a:pt x="3388" y="5077"/>
                  <a:pt x="4173" y="4655"/>
                  <a:pt x="4644" y="3956"/>
                </a:cubicBezTo>
                <a:close/>
                <a:moveTo>
                  <a:pt x="462" y="2597"/>
                </a:moveTo>
                <a:lnTo>
                  <a:pt x="462" y="2480"/>
                </a:lnTo>
                <a:lnTo>
                  <a:pt x="708" y="2480"/>
                </a:lnTo>
                <a:cubicBezTo>
                  <a:pt x="707" y="2499"/>
                  <a:pt x="707" y="2519"/>
                  <a:pt x="707" y="2538"/>
                </a:cubicBezTo>
                <a:cubicBezTo>
                  <a:pt x="707" y="2558"/>
                  <a:pt x="707" y="2577"/>
                  <a:pt x="708" y="2597"/>
                </a:cubicBezTo>
                <a:lnTo>
                  <a:pt x="462" y="2597"/>
                </a:lnTo>
                <a:close/>
                <a:moveTo>
                  <a:pt x="924" y="1670"/>
                </a:moveTo>
                <a:lnTo>
                  <a:pt x="712" y="1547"/>
                </a:lnTo>
                <a:lnTo>
                  <a:pt x="771" y="1446"/>
                </a:lnTo>
                <a:lnTo>
                  <a:pt x="983" y="1569"/>
                </a:lnTo>
                <a:cubicBezTo>
                  <a:pt x="962" y="1602"/>
                  <a:pt x="943" y="1636"/>
                  <a:pt x="924" y="1670"/>
                </a:cubicBezTo>
                <a:close/>
                <a:moveTo>
                  <a:pt x="1576" y="976"/>
                </a:moveTo>
                <a:lnTo>
                  <a:pt x="1453" y="764"/>
                </a:lnTo>
                <a:lnTo>
                  <a:pt x="1554" y="705"/>
                </a:lnTo>
                <a:lnTo>
                  <a:pt x="1677" y="917"/>
                </a:lnTo>
                <a:cubicBezTo>
                  <a:pt x="1643" y="936"/>
                  <a:pt x="1609" y="955"/>
                  <a:pt x="1576" y="976"/>
                </a:cubicBezTo>
                <a:close/>
                <a:moveTo>
                  <a:pt x="2487" y="701"/>
                </a:moveTo>
                <a:lnTo>
                  <a:pt x="2487" y="455"/>
                </a:lnTo>
                <a:lnTo>
                  <a:pt x="2604" y="455"/>
                </a:lnTo>
                <a:lnTo>
                  <a:pt x="2604" y="701"/>
                </a:lnTo>
                <a:cubicBezTo>
                  <a:pt x="2584" y="700"/>
                  <a:pt x="2565" y="700"/>
                  <a:pt x="2546" y="700"/>
                </a:cubicBezTo>
                <a:cubicBezTo>
                  <a:pt x="2526" y="700"/>
                  <a:pt x="2507" y="700"/>
                  <a:pt x="2487" y="701"/>
                </a:cubicBezTo>
                <a:close/>
                <a:moveTo>
                  <a:pt x="3414" y="917"/>
                </a:moveTo>
                <a:lnTo>
                  <a:pt x="3536" y="705"/>
                </a:lnTo>
                <a:lnTo>
                  <a:pt x="3637" y="764"/>
                </a:lnTo>
                <a:lnTo>
                  <a:pt x="3515" y="976"/>
                </a:lnTo>
                <a:cubicBezTo>
                  <a:pt x="3482" y="955"/>
                  <a:pt x="3448" y="936"/>
                  <a:pt x="3414" y="917"/>
                </a:cubicBezTo>
                <a:close/>
                <a:moveTo>
                  <a:pt x="3515" y="4101"/>
                </a:moveTo>
                <a:lnTo>
                  <a:pt x="3638" y="4313"/>
                </a:lnTo>
                <a:lnTo>
                  <a:pt x="3536" y="4372"/>
                </a:lnTo>
                <a:lnTo>
                  <a:pt x="3414" y="4159"/>
                </a:lnTo>
                <a:cubicBezTo>
                  <a:pt x="3448" y="4141"/>
                  <a:pt x="3482" y="4121"/>
                  <a:pt x="3515" y="4101"/>
                </a:cubicBezTo>
                <a:close/>
                <a:moveTo>
                  <a:pt x="2604" y="4376"/>
                </a:moveTo>
                <a:lnTo>
                  <a:pt x="2604" y="4621"/>
                </a:lnTo>
                <a:lnTo>
                  <a:pt x="2487" y="4621"/>
                </a:lnTo>
                <a:lnTo>
                  <a:pt x="2487" y="4376"/>
                </a:lnTo>
                <a:cubicBezTo>
                  <a:pt x="2507" y="4377"/>
                  <a:pt x="2526" y="4377"/>
                  <a:pt x="2546" y="4377"/>
                </a:cubicBezTo>
                <a:cubicBezTo>
                  <a:pt x="2565" y="4377"/>
                  <a:pt x="2584" y="4377"/>
                  <a:pt x="2604" y="4376"/>
                </a:cubicBezTo>
                <a:close/>
                <a:moveTo>
                  <a:pt x="1677" y="4159"/>
                </a:moveTo>
                <a:lnTo>
                  <a:pt x="1554" y="4372"/>
                </a:lnTo>
                <a:lnTo>
                  <a:pt x="1453" y="4313"/>
                </a:lnTo>
                <a:lnTo>
                  <a:pt x="1576" y="4101"/>
                </a:lnTo>
                <a:cubicBezTo>
                  <a:pt x="1609" y="4121"/>
                  <a:pt x="1643" y="4141"/>
                  <a:pt x="1677" y="4159"/>
                </a:cubicBezTo>
                <a:close/>
                <a:moveTo>
                  <a:pt x="983" y="3508"/>
                </a:moveTo>
                <a:lnTo>
                  <a:pt x="771" y="3630"/>
                </a:lnTo>
                <a:lnTo>
                  <a:pt x="712" y="3529"/>
                </a:lnTo>
                <a:lnTo>
                  <a:pt x="924" y="3407"/>
                </a:lnTo>
                <a:cubicBezTo>
                  <a:pt x="943" y="3441"/>
                  <a:pt x="962" y="3475"/>
                  <a:pt x="983" y="3508"/>
                </a:cubicBezTo>
                <a:close/>
              </a:path>
            </a:pathLst>
          </a:custGeom>
          <a:solidFill>
            <a:srgbClr val="009AC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27" name="矩形 15"/>
          <p:cNvSpPr>
            <a:spLocks noChangeArrowheads="1"/>
          </p:cNvSpPr>
          <p:nvPr/>
        </p:nvSpPr>
        <p:spPr bwMode="auto">
          <a:xfrm>
            <a:off x="10923588" y="2565400"/>
            <a:ext cx="1273175" cy="2090738"/>
          </a:xfrm>
          <a:prstGeom prst="rect">
            <a:avLst/>
          </a:prstGeom>
          <a:solidFill>
            <a:srgbClr val="2B2E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004 -4.44444E-6 L 2.68115E-6 -4.4444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850"/>
                            </p:stCondLst>
                            <p:childTnLst>
                              <p:par>
                                <p:cTn id="18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35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  <p:bldP spid="5125" grpId="0" autoUpdateAnimBg="0"/>
      <p:bldP spid="5126" grpId="0" animBg="1"/>
      <p:bldP spid="5126" grpId="1" animBg="1"/>
      <p:bldP spid="5127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3700463" y="1868488"/>
            <a:ext cx="4338637" cy="4322762"/>
            <a:chOff x="0" y="0"/>
            <a:chExt cx="2882187" cy="2872142"/>
          </a:xfrm>
        </p:grpSpPr>
        <p:sp>
          <p:nvSpPr>
            <p:cNvPr id="28675" name="新月形 4"/>
            <p:cNvSpPr>
              <a:spLocks noChangeArrowheads="1"/>
            </p:cNvSpPr>
            <p:nvPr/>
          </p:nvSpPr>
          <p:spPr bwMode="auto">
            <a:xfrm rot="20751297">
              <a:off x="0" y="201606"/>
              <a:ext cx="1331655" cy="2663311"/>
            </a:xfrm>
            <a:prstGeom prst="moon">
              <a:avLst>
                <a:gd name="adj" fmla="val 15190"/>
              </a:avLst>
            </a:prstGeom>
            <a:solidFill>
              <a:schemeClr val="accent1"/>
            </a:solidFill>
            <a:ln w="3175" cmpd="sng">
              <a:solidFill>
                <a:srgbClr val="F8F8F8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ea typeface="微软雅黑" pitchFamily="34" charset="-122"/>
              </a:endParaRPr>
            </a:p>
          </p:txBody>
        </p:sp>
        <p:sp>
          <p:nvSpPr>
            <p:cNvPr id="28676" name="新月形 5"/>
            <p:cNvSpPr>
              <a:spLocks noChangeArrowheads="1"/>
            </p:cNvSpPr>
            <p:nvPr/>
          </p:nvSpPr>
          <p:spPr bwMode="auto">
            <a:xfrm rot="4551297">
              <a:off x="681989" y="-665827"/>
              <a:ext cx="1331655" cy="2663310"/>
            </a:xfrm>
            <a:prstGeom prst="moon">
              <a:avLst>
                <a:gd name="adj" fmla="val 15190"/>
              </a:avLst>
            </a:prstGeom>
            <a:solidFill>
              <a:schemeClr val="bg1"/>
            </a:solidFill>
            <a:ln w="3175" cmpd="sng">
              <a:solidFill>
                <a:srgbClr val="F8F8F8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ea typeface="微软雅黑" pitchFamily="34" charset="-122"/>
              </a:endParaRPr>
            </a:p>
          </p:txBody>
        </p:sp>
        <p:sp>
          <p:nvSpPr>
            <p:cNvPr id="28677" name="新月形 6"/>
            <p:cNvSpPr>
              <a:spLocks noChangeArrowheads="1"/>
            </p:cNvSpPr>
            <p:nvPr/>
          </p:nvSpPr>
          <p:spPr bwMode="auto">
            <a:xfrm rot="9951297">
              <a:off x="1550532" y="16872"/>
              <a:ext cx="1331655" cy="2663311"/>
            </a:xfrm>
            <a:prstGeom prst="moon">
              <a:avLst>
                <a:gd name="adj" fmla="val 15190"/>
              </a:avLst>
            </a:prstGeom>
            <a:solidFill>
              <a:schemeClr val="accent1"/>
            </a:solidFill>
            <a:ln w="3175" cmpd="sng">
              <a:solidFill>
                <a:srgbClr val="F8F8F8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ea typeface="微软雅黑" pitchFamily="34" charset="-122"/>
              </a:endParaRPr>
            </a:p>
          </p:txBody>
        </p:sp>
        <p:sp>
          <p:nvSpPr>
            <p:cNvPr id="28678" name="新月形 7"/>
            <p:cNvSpPr>
              <a:spLocks noChangeArrowheads="1"/>
            </p:cNvSpPr>
            <p:nvPr/>
          </p:nvSpPr>
          <p:spPr bwMode="auto">
            <a:xfrm rot="15351297">
              <a:off x="879958" y="874658"/>
              <a:ext cx="1331655" cy="2663310"/>
            </a:xfrm>
            <a:prstGeom prst="moon">
              <a:avLst>
                <a:gd name="adj" fmla="val 15190"/>
              </a:avLst>
            </a:prstGeom>
            <a:solidFill>
              <a:schemeClr val="bg1"/>
            </a:solidFill>
            <a:ln w="3175" cmpd="sng">
              <a:solidFill>
                <a:srgbClr val="F8F8F8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ea typeface="微软雅黑" pitchFamily="34" charset="-122"/>
              </a:endParaRPr>
            </a:p>
          </p:txBody>
        </p:sp>
      </p:grpSp>
      <p:sp>
        <p:nvSpPr>
          <p:cNvPr id="28679" name="TextBox 11"/>
          <p:cNvSpPr>
            <a:spLocks noChangeArrowheads="1"/>
          </p:cNvSpPr>
          <p:nvPr/>
        </p:nvSpPr>
        <p:spPr bwMode="auto">
          <a:xfrm flipH="1">
            <a:off x="5140325" y="3759200"/>
            <a:ext cx="14573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400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代码制作总结</a:t>
            </a:r>
            <a:endParaRPr lang="en-US" sz="2400" b="1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</p:txBody>
      </p:sp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7345363" y="1980686"/>
            <a:ext cx="4153617" cy="467373"/>
            <a:chOff x="0" y="549458"/>
            <a:chExt cx="2882784" cy="467967"/>
          </a:xfrm>
        </p:grpSpPr>
        <p:sp>
          <p:nvSpPr>
            <p:cNvPr id="28682" name="TextBox 11"/>
            <p:cNvSpPr>
              <a:spLocks noChangeArrowheads="1"/>
            </p:cNvSpPr>
            <p:nvPr/>
          </p:nvSpPr>
          <p:spPr bwMode="auto">
            <a:xfrm flipH="1">
              <a:off x="0" y="549458"/>
              <a:ext cx="2882784" cy="369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zh-CN" altLang="en-US" dirty="0" smtClean="0">
                  <a:solidFill>
                    <a:srgbClr val="262626"/>
                  </a:solidFill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有困难一起解决，提升了大家的能力</a:t>
              </a:r>
              <a:endParaRPr lang="en-US" dirty="0">
                <a:solidFill>
                  <a:srgbClr val="26262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  <p:sp>
          <p:nvSpPr>
            <p:cNvPr id="28685" name="直接连接符 24"/>
            <p:cNvSpPr>
              <a:spLocks noChangeShapeType="1"/>
            </p:cNvSpPr>
            <p:nvPr/>
          </p:nvSpPr>
          <p:spPr bwMode="auto">
            <a:xfrm flipH="1">
              <a:off x="0" y="1017424"/>
              <a:ext cx="2840418" cy="1"/>
            </a:xfrm>
            <a:prstGeom prst="line">
              <a:avLst/>
            </a:prstGeom>
            <a:noFill/>
            <a:ln w="12700" cmpd="sng">
              <a:solidFill>
                <a:srgbClr val="74CBE9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8686" name="Group 14"/>
          <p:cNvGrpSpPr>
            <a:grpSpLocks/>
          </p:cNvGrpSpPr>
          <p:nvPr/>
        </p:nvGrpSpPr>
        <p:grpSpPr bwMode="auto">
          <a:xfrm>
            <a:off x="7345363" y="5130895"/>
            <a:ext cx="4153617" cy="412788"/>
            <a:chOff x="0" y="604112"/>
            <a:chExt cx="2882784" cy="413313"/>
          </a:xfrm>
        </p:grpSpPr>
        <p:sp>
          <p:nvSpPr>
            <p:cNvPr id="28688" name="TextBox 11"/>
            <p:cNvSpPr>
              <a:spLocks noChangeArrowheads="1"/>
            </p:cNvSpPr>
            <p:nvPr/>
          </p:nvSpPr>
          <p:spPr bwMode="auto">
            <a:xfrm flipH="1">
              <a:off x="226416" y="604112"/>
              <a:ext cx="2656368" cy="369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zh-CN" altLang="en-US" dirty="0" smtClean="0">
                  <a:solidFill>
                    <a:srgbClr val="262626"/>
                  </a:solidFill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做好浏览器兼容，代码要规范</a:t>
              </a:r>
              <a:endParaRPr lang="en-US" altLang="zh-CN" dirty="0">
                <a:solidFill>
                  <a:srgbClr val="26262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  <p:sp>
          <p:nvSpPr>
            <p:cNvPr id="28691" name="直接连接符 24"/>
            <p:cNvSpPr>
              <a:spLocks noChangeShapeType="1"/>
            </p:cNvSpPr>
            <p:nvPr/>
          </p:nvSpPr>
          <p:spPr bwMode="auto">
            <a:xfrm flipH="1">
              <a:off x="0" y="1017424"/>
              <a:ext cx="2840418" cy="1"/>
            </a:xfrm>
            <a:prstGeom prst="line">
              <a:avLst/>
            </a:prstGeom>
            <a:noFill/>
            <a:ln w="12700" cmpd="sng">
              <a:solidFill>
                <a:srgbClr val="74CBE9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8692" name="Group 20"/>
          <p:cNvGrpSpPr>
            <a:grpSpLocks/>
          </p:cNvGrpSpPr>
          <p:nvPr/>
        </p:nvGrpSpPr>
        <p:grpSpPr bwMode="auto">
          <a:xfrm>
            <a:off x="547688" y="1431925"/>
            <a:ext cx="3835400" cy="1016133"/>
            <a:chOff x="0" y="0"/>
            <a:chExt cx="2661333" cy="1017425"/>
          </a:xfrm>
        </p:grpSpPr>
        <p:sp>
          <p:nvSpPr>
            <p:cNvPr id="28694" name="TextBox 11"/>
            <p:cNvSpPr>
              <a:spLocks noChangeArrowheads="1"/>
            </p:cNvSpPr>
            <p:nvPr/>
          </p:nvSpPr>
          <p:spPr bwMode="auto">
            <a:xfrm flipH="1">
              <a:off x="416384" y="646913"/>
              <a:ext cx="1952867" cy="369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zh-CN" altLang="en-US" dirty="0" smtClean="0">
                  <a:solidFill>
                    <a:srgbClr val="262626"/>
                  </a:solidFill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巩固了基础知识</a:t>
              </a:r>
              <a:endParaRPr lang="en-US" dirty="0">
                <a:solidFill>
                  <a:srgbClr val="26262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  <p:sp>
          <p:nvSpPr>
            <p:cNvPr id="28696" name="TextBox 11"/>
            <p:cNvSpPr>
              <a:spLocks noChangeArrowheads="1"/>
            </p:cNvSpPr>
            <p:nvPr/>
          </p:nvSpPr>
          <p:spPr bwMode="auto">
            <a:xfrm flipH="1">
              <a:off x="1" y="0"/>
              <a:ext cx="1456585" cy="369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b="1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  <p:sp>
          <p:nvSpPr>
            <p:cNvPr id="28697" name="直接连接符 24"/>
            <p:cNvSpPr>
              <a:spLocks noChangeShapeType="1"/>
            </p:cNvSpPr>
            <p:nvPr/>
          </p:nvSpPr>
          <p:spPr bwMode="auto">
            <a:xfrm flipH="1">
              <a:off x="0" y="1017425"/>
              <a:ext cx="2661333" cy="0"/>
            </a:xfrm>
            <a:prstGeom prst="line">
              <a:avLst/>
            </a:prstGeom>
            <a:noFill/>
            <a:ln w="12700" cmpd="sng">
              <a:solidFill>
                <a:srgbClr val="74CBE9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8698" name="Group 26"/>
          <p:cNvGrpSpPr>
            <a:grpSpLocks/>
          </p:cNvGrpSpPr>
          <p:nvPr/>
        </p:nvGrpSpPr>
        <p:grpSpPr bwMode="auto">
          <a:xfrm>
            <a:off x="51032" y="5190225"/>
            <a:ext cx="4353502" cy="369332"/>
            <a:chOff x="-344624" y="647623"/>
            <a:chExt cx="3020837" cy="369802"/>
          </a:xfrm>
        </p:grpSpPr>
        <p:sp>
          <p:nvSpPr>
            <p:cNvPr id="28701" name="TextBox 11"/>
            <p:cNvSpPr>
              <a:spLocks noChangeArrowheads="1"/>
            </p:cNvSpPr>
            <p:nvPr/>
          </p:nvSpPr>
          <p:spPr bwMode="auto">
            <a:xfrm flipH="1">
              <a:off x="-344624" y="647623"/>
              <a:ext cx="3020837" cy="369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zh-CN" altLang="en-US" dirty="0" smtClean="0">
                  <a:solidFill>
                    <a:srgbClr val="262626"/>
                  </a:solidFill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设计文档要写的准确，避免布局上的问题</a:t>
              </a:r>
              <a:endParaRPr lang="en-US" dirty="0">
                <a:solidFill>
                  <a:srgbClr val="26262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  <p:sp>
          <p:nvSpPr>
            <p:cNvPr id="28703" name="直接连接符 24"/>
            <p:cNvSpPr>
              <a:spLocks noChangeShapeType="1"/>
            </p:cNvSpPr>
            <p:nvPr/>
          </p:nvSpPr>
          <p:spPr bwMode="auto">
            <a:xfrm flipH="1">
              <a:off x="0" y="1017425"/>
              <a:ext cx="2661333" cy="0"/>
            </a:xfrm>
            <a:prstGeom prst="line">
              <a:avLst/>
            </a:prstGeom>
            <a:noFill/>
            <a:ln w="12700" cmpd="sng">
              <a:solidFill>
                <a:srgbClr val="74CBE9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8704" name="TextBox 34"/>
          <p:cNvSpPr txBox="1">
            <a:spLocks noChangeArrowheads="1"/>
          </p:cNvSpPr>
          <p:nvPr/>
        </p:nvSpPr>
        <p:spPr bwMode="auto">
          <a:xfrm>
            <a:off x="1147763" y="388938"/>
            <a:ext cx="10615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sz="2000" dirty="0" smtClean="0">
                <a:latin typeface="微软雅黑" pitchFamily="34" charset="-122"/>
                <a:ea typeface="微软雅黑" pitchFamily="34" charset="-122"/>
              </a:rPr>
              <a:t>4.1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总结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8705" name="五边形 35"/>
          <p:cNvSpPr>
            <a:spLocks noChangeArrowheads="1"/>
          </p:cNvSpPr>
          <p:nvPr/>
        </p:nvSpPr>
        <p:spPr bwMode="auto">
          <a:xfrm>
            <a:off x="0" y="317500"/>
            <a:ext cx="698500" cy="471488"/>
          </a:xfrm>
          <a:prstGeom prst="homePlate">
            <a:avLst>
              <a:gd name="adj" fmla="val 49904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8706" name="燕尾形 36"/>
          <p:cNvSpPr>
            <a:spLocks noChangeArrowheads="1"/>
          </p:cNvSpPr>
          <p:nvPr/>
        </p:nvSpPr>
        <p:spPr bwMode="auto">
          <a:xfrm>
            <a:off x="566738" y="317500"/>
            <a:ext cx="431800" cy="471488"/>
          </a:xfrm>
          <a:prstGeom prst="chevron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8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8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28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28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28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28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" tmFilter="0,0; .5, 1; 1, 1"/>
                                        <p:tgtEl>
                                          <p:spTgt spid="2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6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1" dur="1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8" dur="1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5" dur="10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52" dur="10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59" dur="10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 bldLvl="0" autoUpdateAnimBg="0"/>
      <p:bldP spid="28704" grpId="0" autoUpdateAnimBg="0"/>
      <p:bldP spid="28705" grpId="0" animBg="1" autoUpdateAnimBg="0"/>
      <p:bldP spid="28706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4271963" y="2981325"/>
            <a:ext cx="6291262" cy="866775"/>
          </a:xfrm>
        </p:spPr>
        <p:txBody>
          <a:bodyPr/>
          <a:lstStyle/>
          <a:p>
            <a:pPr eaLnBrk="1" hangingPunct="1"/>
            <a:r>
              <a:rPr lang="en-US" altLang="zh-CN" sz="5600" b="1" dirty="0" smtClean="0">
                <a:solidFill>
                  <a:schemeClr val="accent1"/>
                </a:solidFill>
              </a:rPr>
              <a:t>Thank you</a:t>
            </a:r>
            <a:r>
              <a:rPr lang="zh-CN" altLang="en-US" sz="5600" b="1" dirty="0" smtClean="0">
                <a:solidFill>
                  <a:schemeClr val="accent1"/>
                </a:solidFill>
              </a:rPr>
              <a:t>！</a:t>
            </a:r>
            <a:endParaRPr lang="zh-CN" altLang="en-US" sz="5600" b="1" dirty="0">
              <a:solidFill>
                <a:schemeClr val="accent1"/>
              </a:solidFill>
            </a:endParaRPr>
          </a:p>
        </p:txBody>
      </p:sp>
      <p:sp>
        <p:nvSpPr>
          <p:cNvPr id="31752" name="Freeform 5"/>
          <p:cNvSpPr>
            <a:spLocks noEditPoints="1"/>
          </p:cNvSpPr>
          <p:nvPr/>
        </p:nvSpPr>
        <p:spPr bwMode="auto">
          <a:xfrm>
            <a:off x="1306513" y="1538288"/>
            <a:ext cx="3768725" cy="3924300"/>
          </a:xfrm>
          <a:custGeom>
            <a:avLst/>
            <a:gdLst>
              <a:gd name="T0" fmla="*/ 2671 w 4891"/>
              <a:gd name="T1" fmla="*/ 2538 h 5077"/>
              <a:gd name="T2" fmla="*/ 2996 w 4891"/>
              <a:gd name="T3" fmla="*/ 4260 h 5077"/>
              <a:gd name="T4" fmla="*/ 2562 w 4891"/>
              <a:gd name="T5" fmla="*/ 2663 h 5077"/>
              <a:gd name="T6" fmla="*/ 2420 w 4891"/>
              <a:gd name="T7" fmla="*/ 2538 h 5077"/>
              <a:gd name="T8" fmla="*/ 930 w 4891"/>
              <a:gd name="T9" fmla="*/ 1883 h 5077"/>
              <a:gd name="T10" fmla="*/ 2451 w 4891"/>
              <a:gd name="T11" fmla="*/ 2456 h 5077"/>
              <a:gd name="T12" fmla="*/ 2435 w 4891"/>
              <a:gd name="T13" fmla="*/ 1374 h 5077"/>
              <a:gd name="T14" fmla="*/ 2598 w 4891"/>
              <a:gd name="T15" fmla="*/ 2424 h 5077"/>
              <a:gd name="T16" fmla="*/ 4342 w 4891"/>
              <a:gd name="T17" fmla="*/ 3769 h 5077"/>
              <a:gd name="T18" fmla="*/ 355 w 4891"/>
              <a:gd name="T19" fmla="*/ 2538 h 5077"/>
              <a:gd name="T20" fmla="*/ 4394 w 4891"/>
              <a:gd name="T21" fmla="*/ 1387 h 5077"/>
              <a:gd name="T22" fmla="*/ 4258 w 4891"/>
              <a:gd name="T23" fmla="*/ 1584 h 5077"/>
              <a:gd name="T24" fmla="*/ 4891 w 4891"/>
              <a:gd name="T25" fmla="*/ 1189 h 5077"/>
              <a:gd name="T26" fmla="*/ 4695 w 4891"/>
              <a:gd name="T27" fmla="*/ 1200 h 5077"/>
              <a:gd name="T28" fmla="*/ 0 w 4891"/>
              <a:gd name="T29" fmla="*/ 2538 h 5077"/>
              <a:gd name="T30" fmla="*/ 4644 w 4891"/>
              <a:gd name="T31" fmla="*/ 3956 h 5077"/>
              <a:gd name="T32" fmla="*/ 462 w 4891"/>
              <a:gd name="T33" fmla="*/ 2480 h 5077"/>
              <a:gd name="T34" fmla="*/ 707 w 4891"/>
              <a:gd name="T35" fmla="*/ 2538 h 5077"/>
              <a:gd name="T36" fmla="*/ 462 w 4891"/>
              <a:gd name="T37" fmla="*/ 2597 h 5077"/>
              <a:gd name="T38" fmla="*/ 712 w 4891"/>
              <a:gd name="T39" fmla="*/ 1547 h 5077"/>
              <a:gd name="T40" fmla="*/ 983 w 4891"/>
              <a:gd name="T41" fmla="*/ 1569 h 5077"/>
              <a:gd name="T42" fmla="*/ 1576 w 4891"/>
              <a:gd name="T43" fmla="*/ 976 h 5077"/>
              <a:gd name="T44" fmla="*/ 1554 w 4891"/>
              <a:gd name="T45" fmla="*/ 705 h 5077"/>
              <a:gd name="T46" fmla="*/ 1576 w 4891"/>
              <a:gd name="T47" fmla="*/ 976 h 5077"/>
              <a:gd name="T48" fmla="*/ 2487 w 4891"/>
              <a:gd name="T49" fmla="*/ 455 h 5077"/>
              <a:gd name="T50" fmla="*/ 2604 w 4891"/>
              <a:gd name="T51" fmla="*/ 701 h 5077"/>
              <a:gd name="T52" fmla="*/ 2487 w 4891"/>
              <a:gd name="T53" fmla="*/ 701 h 5077"/>
              <a:gd name="T54" fmla="*/ 3536 w 4891"/>
              <a:gd name="T55" fmla="*/ 705 h 5077"/>
              <a:gd name="T56" fmla="*/ 3515 w 4891"/>
              <a:gd name="T57" fmla="*/ 976 h 5077"/>
              <a:gd name="T58" fmla="*/ 3515 w 4891"/>
              <a:gd name="T59" fmla="*/ 4101 h 5077"/>
              <a:gd name="T60" fmla="*/ 3536 w 4891"/>
              <a:gd name="T61" fmla="*/ 4372 h 5077"/>
              <a:gd name="T62" fmla="*/ 3515 w 4891"/>
              <a:gd name="T63" fmla="*/ 4101 h 5077"/>
              <a:gd name="T64" fmla="*/ 2604 w 4891"/>
              <a:gd name="T65" fmla="*/ 4621 h 5077"/>
              <a:gd name="T66" fmla="*/ 2487 w 4891"/>
              <a:gd name="T67" fmla="*/ 4376 h 5077"/>
              <a:gd name="T68" fmla="*/ 2604 w 4891"/>
              <a:gd name="T69" fmla="*/ 4376 h 5077"/>
              <a:gd name="T70" fmla="*/ 1554 w 4891"/>
              <a:gd name="T71" fmla="*/ 4372 h 5077"/>
              <a:gd name="T72" fmla="*/ 1576 w 4891"/>
              <a:gd name="T73" fmla="*/ 4101 h 5077"/>
              <a:gd name="T74" fmla="*/ 983 w 4891"/>
              <a:gd name="T75" fmla="*/ 3508 h 5077"/>
              <a:gd name="T76" fmla="*/ 712 w 4891"/>
              <a:gd name="T77" fmla="*/ 3529 h 5077"/>
              <a:gd name="T78" fmla="*/ 983 w 4891"/>
              <a:gd name="T79" fmla="*/ 3508 h 50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891" h="5077">
                <a:moveTo>
                  <a:pt x="2598" y="2424"/>
                </a:moveTo>
                <a:cubicBezTo>
                  <a:pt x="2641" y="2444"/>
                  <a:pt x="2671" y="2488"/>
                  <a:pt x="2671" y="2538"/>
                </a:cubicBezTo>
                <a:cubicBezTo>
                  <a:pt x="2671" y="2591"/>
                  <a:pt x="2638" y="2636"/>
                  <a:pt x="2592" y="2655"/>
                </a:cubicBezTo>
                <a:lnTo>
                  <a:pt x="2996" y="4260"/>
                </a:lnTo>
                <a:lnTo>
                  <a:pt x="2971" y="4266"/>
                </a:lnTo>
                <a:lnTo>
                  <a:pt x="2562" y="2663"/>
                </a:lnTo>
                <a:cubicBezTo>
                  <a:pt x="2557" y="2663"/>
                  <a:pt x="2551" y="2664"/>
                  <a:pt x="2546" y="2664"/>
                </a:cubicBezTo>
                <a:cubicBezTo>
                  <a:pt x="2476" y="2664"/>
                  <a:pt x="2420" y="2608"/>
                  <a:pt x="2420" y="2538"/>
                </a:cubicBezTo>
                <a:lnTo>
                  <a:pt x="2420" y="2535"/>
                </a:lnTo>
                <a:lnTo>
                  <a:pt x="930" y="1883"/>
                </a:lnTo>
                <a:lnTo>
                  <a:pt x="952" y="1831"/>
                </a:lnTo>
                <a:lnTo>
                  <a:pt x="2451" y="2456"/>
                </a:lnTo>
                <a:cubicBezTo>
                  <a:pt x="2459" y="2447"/>
                  <a:pt x="2469" y="2438"/>
                  <a:pt x="2480" y="2432"/>
                </a:cubicBezTo>
                <a:lnTo>
                  <a:pt x="2435" y="1374"/>
                </a:lnTo>
                <a:lnTo>
                  <a:pt x="2509" y="1369"/>
                </a:lnTo>
                <a:lnTo>
                  <a:pt x="2598" y="2424"/>
                </a:lnTo>
                <a:close/>
                <a:moveTo>
                  <a:pt x="4644" y="3956"/>
                </a:moveTo>
                <a:lnTo>
                  <a:pt x="4342" y="3769"/>
                </a:lnTo>
                <a:cubicBezTo>
                  <a:pt x="3936" y="4363"/>
                  <a:pt x="3264" y="4722"/>
                  <a:pt x="2538" y="4722"/>
                </a:cubicBezTo>
                <a:cubicBezTo>
                  <a:pt x="1333" y="4722"/>
                  <a:pt x="355" y="3744"/>
                  <a:pt x="355" y="2538"/>
                </a:cubicBezTo>
                <a:cubicBezTo>
                  <a:pt x="355" y="1333"/>
                  <a:pt x="1333" y="355"/>
                  <a:pt x="2538" y="355"/>
                </a:cubicBezTo>
                <a:cubicBezTo>
                  <a:pt x="3296" y="355"/>
                  <a:pt x="3995" y="746"/>
                  <a:pt x="4394" y="1387"/>
                </a:cubicBezTo>
                <a:lnTo>
                  <a:pt x="4443" y="1467"/>
                </a:lnTo>
                <a:lnTo>
                  <a:pt x="4258" y="1584"/>
                </a:lnTo>
                <a:lnTo>
                  <a:pt x="4747" y="1638"/>
                </a:lnTo>
                <a:lnTo>
                  <a:pt x="4891" y="1189"/>
                </a:lnTo>
                <a:lnTo>
                  <a:pt x="4745" y="1280"/>
                </a:lnTo>
                <a:lnTo>
                  <a:pt x="4695" y="1200"/>
                </a:lnTo>
                <a:cubicBezTo>
                  <a:pt x="4232" y="454"/>
                  <a:pt x="3419" y="0"/>
                  <a:pt x="2538" y="0"/>
                </a:cubicBezTo>
                <a:cubicBezTo>
                  <a:pt x="1137" y="0"/>
                  <a:pt x="0" y="1137"/>
                  <a:pt x="0" y="2538"/>
                </a:cubicBezTo>
                <a:cubicBezTo>
                  <a:pt x="0" y="3940"/>
                  <a:pt x="1137" y="5077"/>
                  <a:pt x="2538" y="5077"/>
                </a:cubicBezTo>
                <a:cubicBezTo>
                  <a:pt x="3388" y="5077"/>
                  <a:pt x="4173" y="4655"/>
                  <a:pt x="4644" y="3956"/>
                </a:cubicBezTo>
                <a:close/>
                <a:moveTo>
                  <a:pt x="462" y="2597"/>
                </a:moveTo>
                <a:lnTo>
                  <a:pt x="462" y="2480"/>
                </a:lnTo>
                <a:lnTo>
                  <a:pt x="708" y="2480"/>
                </a:lnTo>
                <a:cubicBezTo>
                  <a:pt x="707" y="2499"/>
                  <a:pt x="707" y="2519"/>
                  <a:pt x="707" y="2538"/>
                </a:cubicBezTo>
                <a:cubicBezTo>
                  <a:pt x="707" y="2558"/>
                  <a:pt x="707" y="2577"/>
                  <a:pt x="708" y="2597"/>
                </a:cubicBezTo>
                <a:lnTo>
                  <a:pt x="462" y="2597"/>
                </a:lnTo>
                <a:close/>
                <a:moveTo>
                  <a:pt x="924" y="1670"/>
                </a:moveTo>
                <a:lnTo>
                  <a:pt x="712" y="1547"/>
                </a:lnTo>
                <a:lnTo>
                  <a:pt x="771" y="1446"/>
                </a:lnTo>
                <a:lnTo>
                  <a:pt x="983" y="1569"/>
                </a:lnTo>
                <a:cubicBezTo>
                  <a:pt x="962" y="1602"/>
                  <a:pt x="943" y="1636"/>
                  <a:pt x="924" y="1670"/>
                </a:cubicBezTo>
                <a:close/>
                <a:moveTo>
                  <a:pt x="1576" y="976"/>
                </a:moveTo>
                <a:lnTo>
                  <a:pt x="1453" y="764"/>
                </a:lnTo>
                <a:lnTo>
                  <a:pt x="1554" y="705"/>
                </a:lnTo>
                <a:lnTo>
                  <a:pt x="1677" y="917"/>
                </a:lnTo>
                <a:cubicBezTo>
                  <a:pt x="1643" y="936"/>
                  <a:pt x="1609" y="955"/>
                  <a:pt x="1576" y="976"/>
                </a:cubicBezTo>
                <a:close/>
                <a:moveTo>
                  <a:pt x="2487" y="701"/>
                </a:moveTo>
                <a:lnTo>
                  <a:pt x="2487" y="455"/>
                </a:lnTo>
                <a:lnTo>
                  <a:pt x="2604" y="455"/>
                </a:lnTo>
                <a:lnTo>
                  <a:pt x="2604" y="701"/>
                </a:lnTo>
                <a:cubicBezTo>
                  <a:pt x="2584" y="700"/>
                  <a:pt x="2565" y="700"/>
                  <a:pt x="2546" y="700"/>
                </a:cubicBezTo>
                <a:cubicBezTo>
                  <a:pt x="2526" y="700"/>
                  <a:pt x="2507" y="700"/>
                  <a:pt x="2487" y="701"/>
                </a:cubicBezTo>
                <a:close/>
                <a:moveTo>
                  <a:pt x="3414" y="917"/>
                </a:moveTo>
                <a:lnTo>
                  <a:pt x="3536" y="705"/>
                </a:lnTo>
                <a:lnTo>
                  <a:pt x="3637" y="764"/>
                </a:lnTo>
                <a:lnTo>
                  <a:pt x="3515" y="976"/>
                </a:lnTo>
                <a:cubicBezTo>
                  <a:pt x="3482" y="955"/>
                  <a:pt x="3448" y="936"/>
                  <a:pt x="3414" y="917"/>
                </a:cubicBezTo>
                <a:close/>
                <a:moveTo>
                  <a:pt x="3515" y="4101"/>
                </a:moveTo>
                <a:lnTo>
                  <a:pt x="3638" y="4313"/>
                </a:lnTo>
                <a:lnTo>
                  <a:pt x="3536" y="4372"/>
                </a:lnTo>
                <a:lnTo>
                  <a:pt x="3414" y="4159"/>
                </a:lnTo>
                <a:cubicBezTo>
                  <a:pt x="3448" y="4141"/>
                  <a:pt x="3482" y="4121"/>
                  <a:pt x="3515" y="4101"/>
                </a:cubicBezTo>
                <a:close/>
                <a:moveTo>
                  <a:pt x="2604" y="4376"/>
                </a:moveTo>
                <a:lnTo>
                  <a:pt x="2604" y="4621"/>
                </a:lnTo>
                <a:lnTo>
                  <a:pt x="2487" y="4621"/>
                </a:lnTo>
                <a:lnTo>
                  <a:pt x="2487" y="4376"/>
                </a:lnTo>
                <a:cubicBezTo>
                  <a:pt x="2507" y="4377"/>
                  <a:pt x="2526" y="4377"/>
                  <a:pt x="2546" y="4377"/>
                </a:cubicBezTo>
                <a:cubicBezTo>
                  <a:pt x="2565" y="4377"/>
                  <a:pt x="2584" y="4377"/>
                  <a:pt x="2604" y="4376"/>
                </a:cubicBezTo>
                <a:close/>
                <a:moveTo>
                  <a:pt x="1677" y="4159"/>
                </a:moveTo>
                <a:lnTo>
                  <a:pt x="1554" y="4372"/>
                </a:lnTo>
                <a:lnTo>
                  <a:pt x="1453" y="4313"/>
                </a:lnTo>
                <a:lnTo>
                  <a:pt x="1576" y="4101"/>
                </a:lnTo>
                <a:cubicBezTo>
                  <a:pt x="1609" y="4121"/>
                  <a:pt x="1643" y="4141"/>
                  <a:pt x="1677" y="4159"/>
                </a:cubicBezTo>
                <a:close/>
                <a:moveTo>
                  <a:pt x="983" y="3508"/>
                </a:moveTo>
                <a:lnTo>
                  <a:pt x="771" y="3630"/>
                </a:lnTo>
                <a:lnTo>
                  <a:pt x="712" y="3529"/>
                </a:lnTo>
                <a:lnTo>
                  <a:pt x="924" y="3407"/>
                </a:lnTo>
                <a:cubicBezTo>
                  <a:pt x="943" y="3441"/>
                  <a:pt x="962" y="3475"/>
                  <a:pt x="983" y="3508"/>
                </a:cubicBezTo>
                <a:close/>
              </a:path>
            </a:pathLst>
          </a:custGeom>
          <a:solidFill>
            <a:srgbClr val="009AC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753" name="矩形 15"/>
          <p:cNvSpPr>
            <a:spLocks noChangeArrowheads="1"/>
          </p:cNvSpPr>
          <p:nvPr/>
        </p:nvSpPr>
        <p:spPr bwMode="auto">
          <a:xfrm>
            <a:off x="10923588" y="2565400"/>
            <a:ext cx="1273175" cy="2090738"/>
          </a:xfrm>
          <a:prstGeom prst="rect">
            <a:avLst/>
          </a:prstGeom>
          <a:solidFill>
            <a:srgbClr val="2B2E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004 -4.44444E-6 L 2.68115E-6 -4.4444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utoUpdateAnimBg="0"/>
      <p:bldP spid="31752" grpId="0" animBg="1"/>
      <p:bldP spid="31752" grpId="1" animBg="1"/>
      <p:bldP spid="31753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 txBox="1">
            <a:spLocks noChangeArrowheads="1"/>
          </p:cNvSpPr>
          <p:nvPr/>
        </p:nvSpPr>
        <p:spPr bwMode="auto">
          <a:xfrm>
            <a:off x="1033463" y="246063"/>
            <a:ext cx="132238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000" b="1">
                <a:solidFill>
                  <a:schemeClr val="tx2"/>
                </a:solidFill>
                <a:ea typeface="微软雅黑" pitchFamily="34" charset="-122"/>
              </a:rPr>
              <a:t>目录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2114550" y="357188"/>
            <a:ext cx="1636713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3000">
                <a:solidFill>
                  <a:schemeClr val="tx2"/>
                </a:solidFill>
                <a:ea typeface="微软雅黑" pitchFamily="34" charset="-122"/>
              </a:rPr>
              <a:t>contents</a:t>
            </a:r>
          </a:p>
        </p:txBody>
      </p:sp>
      <p:sp>
        <p:nvSpPr>
          <p:cNvPr id="7172" name="五边形 2"/>
          <p:cNvSpPr>
            <a:spLocks noChangeArrowheads="1"/>
          </p:cNvSpPr>
          <p:nvPr/>
        </p:nvSpPr>
        <p:spPr bwMode="auto">
          <a:xfrm>
            <a:off x="0" y="317500"/>
            <a:ext cx="698500" cy="471488"/>
          </a:xfrm>
          <a:prstGeom prst="homePlate">
            <a:avLst>
              <a:gd name="adj" fmla="val 49904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73" name="燕尾形 8"/>
          <p:cNvSpPr>
            <a:spLocks noChangeArrowheads="1"/>
          </p:cNvSpPr>
          <p:nvPr/>
        </p:nvSpPr>
        <p:spPr bwMode="auto">
          <a:xfrm>
            <a:off x="566738" y="317500"/>
            <a:ext cx="431800" cy="471488"/>
          </a:xfrm>
          <a:prstGeom prst="chevron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7174" name="Group 6"/>
          <p:cNvGrpSpPr>
            <a:grpSpLocks/>
          </p:cNvGrpSpPr>
          <p:nvPr/>
        </p:nvGrpSpPr>
        <p:grpSpPr bwMode="auto">
          <a:xfrm>
            <a:off x="1414463" y="2328863"/>
            <a:ext cx="3713162" cy="523875"/>
            <a:chOff x="0" y="0"/>
            <a:chExt cx="3396604" cy="479288"/>
          </a:xfrm>
        </p:grpSpPr>
        <p:sp>
          <p:nvSpPr>
            <p:cNvPr id="7175" name="椭圆 84"/>
            <p:cNvSpPr>
              <a:spLocks noChangeArrowheads="1"/>
            </p:cNvSpPr>
            <p:nvPr/>
          </p:nvSpPr>
          <p:spPr bwMode="auto">
            <a:xfrm>
              <a:off x="3123750" y="206434"/>
              <a:ext cx="272854" cy="272854"/>
            </a:xfrm>
            <a:prstGeom prst="ellipse">
              <a:avLst/>
            </a:prstGeom>
            <a:solidFill>
              <a:srgbClr val="A9BECB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cxnSp>
          <p:nvCxnSpPr>
            <p:cNvPr id="7176" name="直接连接符 85"/>
            <p:cNvCxnSpPr>
              <a:cxnSpLocks noChangeShapeType="1"/>
            </p:cNvCxnSpPr>
            <p:nvPr/>
          </p:nvCxnSpPr>
          <p:spPr bwMode="auto">
            <a:xfrm>
              <a:off x="0" y="0"/>
              <a:ext cx="2833304" cy="0"/>
            </a:xfrm>
            <a:prstGeom prst="line">
              <a:avLst/>
            </a:prstGeom>
            <a:noFill/>
            <a:ln w="19050" cmpd="sng">
              <a:solidFill>
                <a:srgbClr val="21A3D0"/>
              </a:solidFill>
              <a:prstDash val="sys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77" name="直接连接符 86"/>
            <p:cNvCxnSpPr>
              <a:cxnSpLocks noChangeShapeType="1"/>
            </p:cNvCxnSpPr>
            <p:nvPr/>
          </p:nvCxnSpPr>
          <p:spPr bwMode="auto">
            <a:xfrm>
              <a:off x="2833304" y="0"/>
              <a:ext cx="426874" cy="334908"/>
            </a:xfrm>
            <a:prstGeom prst="line">
              <a:avLst/>
            </a:prstGeom>
            <a:noFill/>
            <a:ln w="19050" cmpd="sng">
              <a:solidFill>
                <a:srgbClr val="21A3D0"/>
              </a:solidFill>
              <a:prstDash val="sysDash"/>
              <a:round/>
              <a:headEnd/>
              <a:tailEnd type="oval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178" name="Group 10"/>
          <p:cNvGrpSpPr>
            <a:grpSpLocks/>
          </p:cNvGrpSpPr>
          <p:nvPr/>
        </p:nvGrpSpPr>
        <p:grpSpPr bwMode="auto">
          <a:xfrm flipH="1">
            <a:off x="7162800" y="2328863"/>
            <a:ext cx="3713163" cy="523875"/>
            <a:chOff x="0" y="0"/>
            <a:chExt cx="3396604" cy="479288"/>
          </a:xfrm>
        </p:grpSpPr>
        <p:sp>
          <p:nvSpPr>
            <p:cNvPr id="7179" name="椭圆 88"/>
            <p:cNvSpPr>
              <a:spLocks noChangeArrowheads="1"/>
            </p:cNvSpPr>
            <p:nvPr/>
          </p:nvSpPr>
          <p:spPr bwMode="auto">
            <a:xfrm>
              <a:off x="3123750" y="206434"/>
              <a:ext cx="272854" cy="272854"/>
            </a:xfrm>
            <a:prstGeom prst="ellipse">
              <a:avLst/>
            </a:prstGeom>
            <a:solidFill>
              <a:srgbClr val="A9BECB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cxnSp>
          <p:nvCxnSpPr>
            <p:cNvPr id="7180" name="直接连接符 89"/>
            <p:cNvCxnSpPr>
              <a:cxnSpLocks noChangeShapeType="1"/>
            </p:cNvCxnSpPr>
            <p:nvPr/>
          </p:nvCxnSpPr>
          <p:spPr bwMode="auto">
            <a:xfrm>
              <a:off x="0" y="0"/>
              <a:ext cx="2833304" cy="0"/>
            </a:xfrm>
            <a:prstGeom prst="line">
              <a:avLst/>
            </a:prstGeom>
            <a:noFill/>
            <a:ln w="19050" cmpd="sng">
              <a:solidFill>
                <a:srgbClr val="21A3D0"/>
              </a:solidFill>
              <a:prstDash val="sys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81" name="直接连接符 90"/>
            <p:cNvCxnSpPr>
              <a:cxnSpLocks noChangeShapeType="1"/>
            </p:cNvCxnSpPr>
            <p:nvPr/>
          </p:nvCxnSpPr>
          <p:spPr bwMode="auto">
            <a:xfrm>
              <a:off x="2833304" y="0"/>
              <a:ext cx="426874" cy="334908"/>
            </a:xfrm>
            <a:prstGeom prst="line">
              <a:avLst/>
            </a:prstGeom>
            <a:noFill/>
            <a:ln w="19050" cmpd="sng">
              <a:solidFill>
                <a:srgbClr val="21A3D0"/>
              </a:solidFill>
              <a:prstDash val="sysDash"/>
              <a:round/>
              <a:headEnd/>
              <a:tailEnd type="oval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182" name="Group 14"/>
          <p:cNvGrpSpPr>
            <a:grpSpLocks/>
          </p:cNvGrpSpPr>
          <p:nvPr/>
        </p:nvGrpSpPr>
        <p:grpSpPr bwMode="auto">
          <a:xfrm flipV="1">
            <a:off x="1414463" y="4584700"/>
            <a:ext cx="3713162" cy="523875"/>
            <a:chOff x="0" y="0"/>
            <a:chExt cx="3396604" cy="479288"/>
          </a:xfrm>
        </p:grpSpPr>
        <p:sp>
          <p:nvSpPr>
            <p:cNvPr id="7183" name="椭圆 92"/>
            <p:cNvSpPr>
              <a:spLocks noChangeArrowheads="1"/>
            </p:cNvSpPr>
            <p:nvPr/>
          </p:nvSpPr>
          <p:spPr bwMode="auto">
            <a:xfrm>
              <a:off x="3123750" y="206434"/>
              <a:ext cx="272854" cy="272854"/>
            </a:xfrm>
            <a:prstGeom prst="ellipse">
              <a:avLst/>
            </a:prstGeom>
            <a:solidFill>
              <a:srgbClr val="A9BECB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cxnSp>
          <p:nvCxnSpPr>
            <p:cNvPr id="7184" name="直接连接符 93"/>
            <p:cNvCxnSpPr>
              <a:cxnSpLocks noChangeShapeType="1"/>
            </p:cNvCxnSpPr>
            <p:nvPr/>
          </p:nvCxnSpPr>
          <p:spPr bwMode="auto">
            <a:xfrm>
              <a:off x="0" y="0"/>
              <a:ext cx="2833304" cy="0"/>
            </a:xfrm>
            <a:prstGeom prst="line">
              <a:avLst/>
            </a:prstGeom>
            <a:noFill/>
            <a:ln w="19050" cmpd="sng">
              <a:solidFill>
                <a:srgbClr val="21A3D0"/>
              </a:solidFill>
              <a:prstDash val="sys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85" name="直接连接符 94"/>
            <p:cNvCxnSpPr>
              <a:cxnSpLocks noChangeShapeType="1"/>
            </p:cNvCxnSpPr>
            <p:nvPr/>
          </p:nvCxnSpPr>
          <p:spPr bwMode="auto">
            <a:xfrm>
              <a:off x="2833304" y="0"/>
              <a:ext cx="426874" cy="334908"/>
            </a:xfrm>
            <a:prstGeom prst="line">
              <a:avLst/>
            </a:prstGeom>
            <a:noFill/>
            <a:ln w="19050" cmpd="sng">
              <a:solidFill>
                <a:srgbClr val="21A3D0"/>
              </a:solidFill>
              <a:prstDash val="sysDash"/>
              <a:round/>
              <a:headEnd/>
              <a:tailEnd type="oval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186" name="Group 18"/>
          <p:cNvGrpSpPr>
            <a:grpSpLocks/>
          </p:cNvGrpSpPr>
          <p:nvPr/>
        </p:nvGrpSpPr>
        <p:grpSpPr bwMode="auto">
          <a:xfrm flipH="1" flipV="1">
            <a:off x="7162800" y="4584700"/>
            <a:ext cx="3713163" cy="523875"/>
            <a:chOff x="0" y="0"/>
            <a:chExt cx="3396604" cy="479288"/>
          </a:xfrm>
        </p:grpSpPr>
        <p:sp>
          <p:nvSpPr>
            <p:cNvPr id="7187" name="椭圆 96"/>
            <p:cNvSpPr>
              <a:spLocks noChangeArrowheads="1"/>
            </p:cNvSpPr>
            <p:nvPr/>
          </p:nvSpPr>
          <p:spPr bwMode="auto">
            <a:xfrm>
              <a:off x="3123750" y="206434"/>
              <a:ext cx="272854" cy="272854"/>
            </a:xfrm>
            <a:prstGeom prst="ellipse">
              <a:avLst/>
            </a:prstGeom>
            <a:solidFill>
              <a:srgbClr val="A9BECB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cxnSp>
          <p:nvCxnSpPr>
            <p:cNvPr id="7188" name="直接连接符 97"/>
            <p:cNvCxnSpPr>
              <a:cxnSpLocks noChangeShapeType="1"/>
            </p:cNvCxnSpPr>
            <p:nvPr/>
          </p:nvCxnSpPr>
          <p:spPr bwMode="auto">
            <a:xfrm>
              <a:off x="0" y="0"/>
              <a:ext cx="2833304" cy="0"/>
            </a:xfrm>
            <a:prstGeom prst="line">
              <a:avLst/>
            </a:prstGeom>
            <a:noFill/>
            <a:ln w="19050" cmpd="sng">
              <a:solidFill>
                <a:srgbClr val="21A3D0"/>
              </a:solidFill>
              <a:prstDash val="sys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89" name="直接连接符 98"/>
            <p:cNvCxnSpPr>
              <a:cxnSpLocks noChangeShapeType="1"/>
            </p:cNvCxnSpPr>
            <p:nvPr/>
          </p:nvCxnSpPr>
          <p:spPr bwMode="auto">
            <a:xfrm>
              <a:off x="2833304" y="0"/>
              <a:ext cx="426874" cy="334908"/>
            </a:xfrm>
            <a:prstGeom prst="line">
              <a:avLst/>
            </a:prstGeom>
            <a:noFill/>
            <a:ln w="19050" cmpd="sng">
              <a:solidFill>
                <a:srgbClr val="21A3D0"/>
              </a:solidFill>
              <a:prstDash val="sysDash"/>
              <a:round/>
              <a:headEnd/>
              <a:tailEnd type="oval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190" name="Group 22"/>
          <p:cNvGrpSpPr>
            <a:grpSpLocks/>
          </p:cNvGrpSpPr>
          <p:nvPr/>
        </p:nvGrpSpPr>
        <p:grpSpPr bwMode="auto">
          <a:xfrm>
            <a:off x="4565650" y="2185988"/>
            <a:ext cx="3125788" cy="3125787"/>
            <a:chOff x="0" y="0"/>
            <a:chExt cx="4922" cy="4922"/>
          </a:xfrm>
        </p:grpSpPr>
        <p:sp>
          <p:nvSpPr>
            <p:cNvPr id="7191" name="椭圆 77"/>
            <p:cNvSpPr>
              <a:spLocks noChangeArrowheads="1"/>
            </p:cNvSpPr>
            <p:nvPr/>
          </p:nvSpPr>
          <p:spPr bwMode="auto">
            <a:xfrm>
              <a:off x="0" y="0"/>
              <a:ext cx="4923" cy="4922"/>
            </a:xfrm>
            <a:prstGeom prst="ellipse">
              <a:avLst/>
            </a:prstGeom>
            <a:noFill/>
            <a:ln w="38100" cmpd="sng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500">
                <a:solidFill>
                  <a:srgbClr val="2B2E30"/>
                </a:solidFill>
              </a:endParaRPr>
            </a:p>
          </p:txBody>
        </p:sp>
        <p:grpSp>
          <p:nvGrpSpPr>
            <p:cNvPr id="7192" name="Group 24"/>
            <p:cNvGrpSpPr>
              <a:grpSpLocks/>
            </p:cNvGrpSpPr>
            <p:nvPr/>
          </p:nvGrpSpPr>
          <p:grpSpPr bwMode="auto">
            <a:xfrm>
              <a:off x="415" y="467"/>
              <a:ext cx="4070" cy="4075"/>
              <a:chOff x="0" y="0"/>
              <a:chExt cx="3411642" cy="3417058"/>
            </a:xfrm>
          </p:grpSpPr>
          <p:sp>
            <p:nvSpPr>
              <p:cNvPr id="7193" name="未知"/>
              <p:cNvSpPr>
                <a:spLocks/>
              </p:cNvSpPr>
              <p:nvPr/>
            </p:nvSpPr>
            <p:spPr bwMode="auto">
              <a:xfrm>
                <a:off x="1713102" y="198810"/>
                <a:ext cx="131072" cy="320905"/>
              </a:xfrm>
              <a:custGeom>
                <a:avLst/>
                <a:gdLst>
                  <a:gd name="T0" fmla="*/ 217 w 217"/>
                  <a:gd name="T1" fmla="*/ 2 h 532"/>
                  <a:gd name="T2" fmla="*/ 5 w 217"/>
                  <a:gd name="T3" fmla="*/ 0 h 532"/>
                  <a:gd name="T4" fmla="*/ 0 w 217"/>
                  <a:gd name="T5" fmla="*/ 530 h 532"/>
                  <a:gd name="T6" fmla="*/ 212 w 217"/>
                  <a:gd name="T7" fmla="*/ 532 h 532"/>
                  <a:gd name="T8" fmla="*/ 217 w 217"/>
                  <a:gd name="T9" fmla="*/ 2 h 5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7" h="532">
                    <a:moveTo>
                      <a:pt x="217" y="2"/>
                    </a:moveTo>
                    <a:lnTo>
                      <a:pt x="5" y="0"/>
                    </a:lnTo>
                    <a:lnTo>
                      <a:pt x="0" y="530"/>
                    </a:lnTo>
                    <a:lnTo>
                      <a:pt x="212" y="532"/>
                    </a:lnTo>
                    <a:lnTo>
                      <a:pt x="217" y="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194" name="未知"/>
              <p:cNvSpPr>
                <a:spLocks/>
              </p:cNvSpPr>
              <p:nvPr/>
            </p:nvSpPr>
            <p:spPr bwMode="auto">
              <a:xfrm>
                <a:off x="955795" y="344673"/>
                <a:ext cx="271854" cy="340355"/>
              </a:xfrm>
              <a:custGeom>
                <a:avLst/>
                <a:gdLst>
                  <a:gd name="T0" fmla="*/ 185 w 445"/>
                  <a:gd name="T1" fmla="*/ 0 h 567"/>
                  <a:gd name="T2" fmla="*/ 0 w 445"/>
                  <a:gd name="T3" fmla="*/ 104 h 567"/>
                  <a:gd name="T4" fmla="*/ 260 w 445"/>
                  <a:gd name="T5" fmla="*/ 567 h 567"/>
                  <a:gd name="T6" fmla="*/ 445 w 445"/>
                  <a:gd name="T7" fmla="*/ 463 h 567"/>
                  <a:gd name="T8" fmla="*/ 185 w 445"/>
                  <a:gd name="T9" fmla="*/ 0 h 5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5" h="567">
                    <a:moveTo>
                      <a:pt x="185" y="0"/>
                    </a:moveTo>
                    <a:lnTo>
                      <a:pt x="0" y="104"/>
                    </a:lnTo>
                    <a:lnTo>
                      <a:pt x="260" y="567"/>
                    </a:lnTo>
                    <a:lnTo>
                      <a:pt x="445" y="463"/>
                    </a:lnTo>
                    <a:lnTo>
                      <a:pt x="18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195" name="未知"/>
              <p:cNvSpPr>
                <a:spLocks/>
              </p:cNvSpPr>
              <p:nvPr/>
            </p:nvSpPr>
            <p:spPr bwMode="auto">
              <a:xfrm>
                <a:off x="402383" y="855206"/>
                <a:ext cx="339819" cy="277146"/>
              </a:xfrm>
              <a:custGeom>
                <a:avLst/>
                <a:gdLst>
                  <a:gd name="T0" fmla="*/ 109 w 566"/>
                  <a:gd name="T1" fmla="*/ 0 h 453"/>
                  <a:gd name="T2" fmla="*/ 0 w 566"/>
                  <a:gd name="T3" fmla="*/ 183 h 453"/>
                  <a:gd name="T4" fmla="*/ 457 w 566"/>
                  <a:gd name="T5" fmla="*/ 453 h 453"/>
                  <a:gd name="T6" fmla="*/ 566 w 566"/>
                  <a:gd name="T7" fmla="*/ 270 h 453"/>
                  <a:gd name="T8" fmla="*/ 109 w 566"/>
                  <a:gd name="T9" fmla="*/ 0 h 4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6" h="453">
                    <a:moveTo>
                      <a:pt x="109" y="0"/>
                    </a:moveTo>
                    <a:lnTo>
                      <a:pt x="0" y="183"/>
                    </a:lnTo>
                    <a:lnTo>
                      <a:pt x="457" y="453"/>
                    </a:lnTo>
                    <a:lnTo>
                      <a:pt x="566" y="270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196" name="未知"/>
              <p:cNvSpPr>
                <a:spLocks/>
              </p:cNvSpPr>
              <p:nvPr/>
            </p:nvSpPr>
            <p:spPr bwMode="auto">
              <a:xfrm>
                <a:off x="198494" y="1603990"/>
                <a:ext cx="325251" cy="131283"/>
              </a:xfrm>
              <a:custGeom>
                <a:avLst/>
                <a:gdLst>
                  <a:gd name="T0" fmla="*/ 2 w 533"/>
                  <a:gd name="T1" fmla="*/ 0 h 218"/>
                  <a:gd name="T2" fmla="*/ 0 w 533"/>
                  <a:gd name="T3" fmla="*/ 212 h 218"/>
                  <a:gd name="T4" fmla="*/ 530 w 533"/>
                  <a:gd name="T5" fmla="*/ 218 h 218"/>
                  <a:gd name="T6" fmla="*/ 533 w 533"/>
                  <a:gd name="T7" fmla="*/ 5 h 218"/>
                  <a:gd name="T8" fmla="*/ 2 w 533"/>
                  <a:gd name="T9" fmla="*/ 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3" h="218">
                    <a:moveTo>
                      <a:pt x="2" y="0"/>
                    </a:moveTo>
                    <a:lnTo>
                      <a:pt x="0" y="212"/>
                    </a:lnTo>
                    <a:lnTo>
                      <a:pt x="530" y="218"/>
                    </a:lnTo>
                    <a:lnTo>
                      <a:pt x="533" y="5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197" name="未知"/>
              <p:cNvSpPr>
                <a:spLocks/>
              </p:cNvSpPr>
              <p:nvPr/>
            </p:nvSpPr>
            <p:spPr bwMode="auto">
              <a:xfrm>
                <a:off x="344128" y="2221497"/>
                <a:ext cx="339819" cy="272282"/>
              </a:xfrm>
              <a:custGeom>
                <a:avLst/>
                <a:gdLst>
                  <a:gd name="T0" fmla="*/ 0 w 567"/>
                  <a:gd name="T1" fmla="*/ 260 h 445"/>
                  <a:gd name="T2" fmla="*/ 105 w 567"/>
                  <a:gd name="T3" fmla="*/ 445 h 445"/>
                  <a:gd name="T4" fmla="*/ 567 w 567"/>
                  <a:gd name="T5" fmla="*/ 185 h 445"/>
                  <a:gd name="T6" fmla="*/ 463 w 567"/>
                  <a:gd name="T7" fmla="*/ 0 h 445"/>
                  <a:gd name="T8" fmla="*/ 0 w 567"/>
                  <a:gd name="T9" fmla="*/ 260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7" h="445">
                    <a:moveTo>
                      <a:pt x="0" y="260"/>
                    </a:moveTo>
                    <a:lnTo>
                      <a:pt x="105" y="445"/>
                    </a:lnTo>
                    <a:lnTo>
                      <a:pt x="567" y="185"/>
                    </a:lnTo>
                    <a:lnTo>
                      <a:pt x="463" y="0"/>
                    </a:lnTo>
                    <a:lnTo>
                      <a:pt x="0" y="2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198" name="未知"/>
              <p:cNvSpPr>
                <a:spLocks/>
              </p:cNvSpPr>
              <p:nvPr/>
            </p:nvSpPr>
            <p:spPr bwMode="auto">
              <a:xfrm>
                <a:off x="1552905" y="1555367"/>
                <a:ext cx="339819" cy="340355"/>
              </a:xfrm>
              <a:custGeom>
                <a:avLst/>
                <a:gdLst>
                  <a:gd name="T0" fmla="*/ 427 w 565"/>
                  <a:gd name="T1" fmla="*/ 38 h 565"/>
                  <a:gd name="T2" fmla="*/ 388 w 565"/>
                  <a:gd name="T3" fmla="*/ 20 h 565"/>
                  <a:gd name="T4" fmla="*/ 347 w 565"/>
                  <a:gd name="T5" fmla="*/ 7 h 565"/>
                  <a:gd name="T6" fmla="*/ 294 w 565"/>
                  <a:gd name="T7" fmla="*/ 0 h 565"/>
                  <a:gd name="T8" fmla="*/ 252 w 565"/>
                  <a:gd name="T9" fmla="*/ 1 h 565"/>
                  <a:gd name="T10" fmla="*/ 200 w 565"/>
                  <a:gd name="T11" fmla="*/ 12 h 565"/>
                  <a:gd name="T12" fmla="*/ 150 w 565"/>
                  <a:gd name="T13" fmla="*/ 33 h 565"/>
                  <a:gd name="T14" fmla="*/ 93 w 565"/>
                  <a:gd name="T15" fmla="*/ 72 h 565"/>
                  <a:gd name="T16" fmla="*/ 64 w 565"/>
                  <a:gd name="T17" fmla="*/ 103 h 565"/>
                  <a:gd name="T18" fmla="*/ 39 w 565"/>
                  <a:gd name="T19" fmla="*/ 139 h 565"/>
                  <a:gd name="T20" fmla="*/ 15 w 565"/>
                  <a:gd name="T21" fmla="*/ 190 h 565"/>
                  <a:gd name="T22" fmla="*/ 4 w 565"/>
                  <a:gd name="T23" fmla="*/ 231 h 565"/>
                  <a:gd name="T24" fmla="*/ 0 w 565"/>
                  <a:gd name="T25" fmla="*/ 272 h 565"/>
                  <a:gd name="T26" fmla="*/ 3 w 565"/>
                  <a:gd name="T27" fmla="*/ 326 h 565"/>
                  <a:gd name="T28" fmla="*/ 22 w 565"/>
                  <a:gd name="T29" fmla="*/ 392 h 565"/>
                  <a:gd name="T30" fmla="*/ 40 w 565"/>
                  <a:gd name="T31" fmla="*/ 428 h 565"/>
                  <a:gd name="T32" fmla="*/ 73 w 565"/>
                  <a:gd name="T33" fmla="*/ 472 h 565"/>
                  <a:gd name="T34" fmla="*/ 104 w 565"/>
                  <a:gd name="T35" fmla="*/ 502 h 565"/>
                  <a:gd name="T36" fmla="*/ 152 w 565"/>
                  <a:gd name="T37" fmla="*/ 534 h 565"/>
                  <a:gd name="T38" fmla="*/ 204 w 565"/>
                  <a:gd name="T39" fmla="*/ 554 h 565"/>
                  <a:gd name="T40" fmla="*/ 245 w 565"/>
                  <a:gd name="T41" fmla="*/ 563 h 565"/>
                  <a:gd name="T42" fmla="*/ 299 w 565"/>
                  <a:gd name="T43" fmla="*/ 565 h 565"/>
                  <a:gd name="T44" fmla="*/ 353 w 565"/>
                  <a:gd name="T45" fmla="*/ 557 h 565"/>
                  <a:gd name="T46" fmla="*/ 404 w 565"/>
                  <a:gd name="T47" fmla="*/ 538 h 565"/>
                  <a:gd name="T48" fmla="*/ 451 w 565"/>
                  <a:gd name="T49" fmla="*/ 510 h 565"/>
                  <a:gd name="T50" fmla="*/ 493 w 565"/>
                  <a:gd name="T51" fmla="*/ 472 h 565"/>
                  <a:gd name="T52" fmla="*/ 527 w 565"/>
                  <a:gd name="T53" fmla="*/ 427 h 565"/>
                  <a:gd name="T54" fmla="*/ 551 w 565"/>
                  <a:gd name="T55" fmla="*/ 375 h 565"/>
                  <a:gd name="T56" fmla="*/ 565 w 565"/>
                  <a:gd name="T57" fmla="*/ 307 h 565"/>
                  <a:gd name="T58" fmla="*/ 564 w 565"/>
                  <a:gd name="T59" fmla="*/ 253 h 565"/>
                  <a:gd name="T60" fmla="*/ 553 w 565"/>
                  <a:gd name="T61" fmla="*/ 199 h 565"/>
                  <a:gd name="T62" fmla="*/ 532 w 565"/>
                  <a:gd name="T63" fmla="*/ 149 h 565"/>
                  <a:gd name="T64" fmla="*/ 510 w 565"/>
                  <a:gd name="T65" fmla="*/ 114 h 565"/>
                  <a:gd name="T66" fmla="*/ 483 w 565"/>
                  <a:gd name="T67" fmla="*/ 82 h 565"/>
                  <a:gd name="T68" fmla="*/ 427 w 565"/>
                  <a:gd name="T69" fmla="*/ 38 h 5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65" h="565">
                    <a:moveTo>
                      <a:pt x="427" y="38"/>
                    </a:moveTo>
                    <a:lnTo>
                      <a:pt x="388" y="20"/>
                    </a:lnTo>
                    <a:lnTo>
                      <a:pt x="347" y="7"/>
                    </a:lnTo>
                    <a:lnTo>
                      <a:pt x="294" y="0"/>
                    </a:lnTo>
                    <a:lnTo>
                      <a:pt x="252" y="1"/>
                    </a:lnTo>
                    <a:lnTo>
                      <a:pt x="200" y="12"/>
                    </a:lnTo>
                    <a:lnTo>
                      <a:pt x="150" y="33"/>
                    </a:lnTo>
                    <a:lnTo>
                      <a:pt x="93" y="72"/>
                    </a:lnTo>
                    <a:lnTo>
                      <a:pt x="64" y="103"/>
                    </a:lnTo>
                    <a:lnTo>
                      <a:pt x="39" y="139"/>
                    </a:lnTo>
                    <a:lnTo>
                      <a:pt x="15" y="190"/>
                    </a:lnTo>
                    <a:lnTo>
                      <a:pt x="4" y="231"/>
                    </a:lnTo>
                    <a:lnTo>
                      <a:pt x="0" y="272"/>
                    </a:lnTo>
                    <a:lnTo>
                      <a:pt x="3" y="326"/>
                    </a:lnTo>
                    <a:lnTo>
                      <a:pt x="22" y="392"/>
                    </a:lnTo>
                    <a:lnTo>
                      <a:pt x="40" y="428"/>
                    </a:lnTo>
                    <a:lnTo>
                      <a:pt x="73" y="472"/>
                    </a:lnTo>
                    <a:lnTo>
                      <a:pt x="104" y="502"/>
                    </a:lnTo>
                    <a:lnTo>
                      <a:pt x="152" y="534"/>
                    </a:lnTo>
                    <a:lnTo>
                      <a:pt x="204" y="554"/>
                    </a:lnTo>
                    <a:lnTo>
                      <a:pt x="245" y="563"/>
                    </a:lnTo>
                    <a:lnTo>
                      <a:pt x="299" y="565"/>
                    </a:lnTo>
                    <a:lnTo>
                      <a:pt x="353" y="557"/>
                    </a:lnTo>
                    <a:lnTo>
                      <a:pt x="404" y="538"/>
                    </a:lnTo>
                    <a:lnTo>
                      <a:pt x="451" y="510"/>
                    </a:lnTo>
                    <a:lnTo>
                      <a:pt x="493" y="472"/>
                    </a:lnTo>
                    <a:lnTo>
                      <a:pt x="527" y="427"/>
                    </a:lnTo>
                    <a:lnTo>
                      <a:pt x="551" y="375"/>
                    </a:lnTo>
                    <a:lnTo>
                      <a:pt x="565" y="307"/>
                    </a:lnTo>
                    <a:lnTo>
                      <a:pt x="564" y="253"/>
                    </a:lnTo>
                    <a:lnTo>
                      <a:pt x="553" y="199"/>
                    </a:lnTo>
                    <a:lnTo>
                      <a:pt x="532" y="149"/>
                    </a:lnTo>
                    <a:lnTo>
                      <a:pt x="510" y="114"/>
                    </a:lnTo>
                    <a:lnTo>
                      <a:pt x="483" y="82"/>
                    </a:lnTo>
                    <a:lnTo>
                      <a:pt x="427" y="3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199" name="未知"/>
              <p:cNvSpPr>
                <a:spLocks/>
              </p:cNvSpPr>
              <p:nvPr/>
            </p:nvSpPr>
            <p:spPr bwMode="auto">
              <a:xfrm>
                <a:off x="1193672" y="685028"/>
                <a:ext cx="611673" cy="1074553"/>
              </a:xfrm>
              <a:custGeom>
                <a:avLst/>
                <a:gdLst>
                  <a:gd name="T0" fmla="*/ 852 w 1013"/>
                  <a:gd name="T1" fmla="*/ 1940 h 1940"/>
                  <a:gd name="T2" fmla="*/ 0 w 1013"/>
                  <a:gd name="T3" fmla="*/ 74 h 1940"/>
                  <a:gd name="T4" fmla="*/ 161 w 1013"/>
                  <a:gd name="T5" fmla="*/ 0 h 1940"/>
                  <a:gd name="T6" fmla="*/ 1013 w 1013"/>
                  <a:gd name="T7" fmla="*/ 1867 h 1940"/>
                  <a:gd name="T8" fmla="*/ 852 w 1013"/>
                  <a:gd name="T9" fmla="*/ 1940 h 19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13" h="1940">
                    <a:moveTo>
                      <a:pt x="852" y="1940"/>
                    </a:moveTo>
                    <a:lnTo>
                      <a:pt x="0" y="74"/>
                    </a:lnTo>
                    <a:lnTo>
                      <a:pt x="161" y="0"/>
                    </a:lnTo>
                    <a:lnTo>
                      <a:pt x="1013" y="1867"/>
                    </a:lnTo>
                    <a:lnTo>
                      <a:pt x="852" y="194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00" name="未知"/>
              <p:cNvSpPr>
                <a:spLocks/>
              </p:cNvSpPr>
              <p:nvPr/>
            </p:nvSpPr>
            <p:spPr bwMode="auto">
              <a:xfrm>
                <a:off x="853853" y="2707715"/>
                <a:ext cx="276706" cy="340355"/>
              </a:xfrm>
              <a:custGeom>
                <a:avLst/>
                <a:gdLst>
                  <a:gd name="T0" fmla="*/ 0 w 453"/>
                  <a:gd name="T1" fmla="*/ 456 h 564"/>
                  <a:gd name="T2" fmla="*/ 183 w 453"/>
                  <a:gd name="T3" fmla="*/ 564 h 564"/>
                  <a:gd name="T4" fmla="*/ 453 w 453"/>
                  <a:gd name="T5" fmla="*/ 107 h 564"/>
                  <a:gd name="T6" fmla="*/ 270 w 453"/>
                  <a:gd name="T7" fmla="*/ 0 h 564"/>
                  <a:gd name="T8" fmla="*/ 0 w 453"/>
                  <a:gd name="T9" fmla="*/ 456 h 5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64">
                    <a:moveTo>
                      <a:pt x="0" y="456"/>
                    </a:moveTo>
                    <a:lnTo>
                      <a:pt x="183" y="564"/>
                    </a:lnTo>
                    <a:lnTo>
                      <a:pt x="453" y="107"/>
                    </a:lnTo>
                    <a:lnTo>
                      <a:pt x="270" y="0"/>
                    </a:lnTo>
                    <a:lnTo>
                      <a:pt x="0" y="45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01" name="未知"/>
              <p:cNvSpPr>
                <a:spLocks/>
              </p:cNvSpPr>
              <p:nvPr/>
            </p:nvSpPr>
            <p:spPr bwMode="auto">
              <a:xfrm>
                <a:off x="1601450" y="2926516"/>
                <a:ext cx="131072" cy="325769"/>
              </a:xfrm>
              <a:custGeom>
                <a:avLst/>
                <a:gdLst>
                  <a:gd name="T0" fmla="*/ 0 w 218"/>
                  <a:gd name="T1" fmla="*/ 530 h 534"/>
                  <a:gd name="T2" fmla="*/ 213 w 218"/>
                  <a:gd name="T3" fmla="*/ 534 h 534"/>
                  <a:gd name="T4" fmla="*/ 218 w 218"/>
                  <a:gd name="T5" fmla="*/ 2 h 534"/>
                  <a:gd name="T6" fmla="*/ 5 w 218"/>
                  <a:gd name="T7" fmla="*/ 0 h 534"/>
                  <a:gd name="T8" fmla="*/ 0 w 218"/>
                  <a:gd name="T9" fmla="*/ 530 h 5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8" h="534">
                    <a:moveTo>
                      <a:pt x="0" y="530"/>
                    </a:moveTo>
                    <a:lnTo>
                      <a:pt x="213" y="534"/>
                    </a:lnTo>
                    <a:lnTo>
                      <a:pt x="218" y="2"/>
                    </a:lnTo>
                    <a:lnTo>
                      <a:pt x="5" y="0"/>
                    </a:lnTo>
                    <a:lnTo>
                      <a:pt x="0" y="5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02" name="未知"/>
              <p:cNvSpPr>
                <a:spLocks/>
              </p:cNvSpPr>
              <p:nvPr/>
            </p:nvSpPr>
            <p:spPr bwMode="auto">
              <a:xfrm>
                <a:off x="2217975" y="2761202"/>
                <a:ext cx="271854" cy="345219"/>
              </a:xfrm>
              <a:custGeom>
                <a:avLst/>
                <a:gdLst>
                  <a:gd name="T0" fmla="*/ 260 w 444"/>
                  <a:gd name="T1" fmla="*/ 566 h 566"/>
                  <a:gd name="T2" fmla="*/ 444 w 444"/>
                  <a:gd name="T3" fmla="*/ 461 h 566"/>
                  <a:gd name="T4" fmla="*/ 184 w 444"/>
                  <a:gd name="T5" fmla="*/ 0 h 566"/>
                  <a:gd name="T6" fmla="*/ 0 w 444"/>
                  <a:gd name="T7" fmla="*/ 104 h 566"/>
                  <a:gd name="T8" fmla="*/ 260 w 444"/>
                  <a:gd name="T9" fmla="*/ 566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4" h="566">
                    <a:moveTo>
                      <a:pt x="260" y="566"/>
                    </a:moveTo>
                    <a:lnTo>
                      <a:pt x="444" y="461"/>
                    </a:lnTo>
                    <a:lnTo>
                      <a:pt x="184" y="0"/>
                    </a:lnTo>
                    <a:lnTo>
                      <a:pt x="0" y="104"/>
                    </a:lnTo>
                    <a:lnTo>
                      <a:pt x="260" y="56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03" name="未知"/>
              <p:cNvSpPr>
                <a:spLocks/>
              </p:cNvSpPr>
              <p:nvPr/>
            </p:nvSpPr>
            <p:spPr bwMode="auto">
              <a:xfrm>
                <a:off x="2703428" y="2318737"/>
                <a:ext cx="339819" cy="277146"/>
              </a:xfrm>
              <a:custGeom>
                <a:avLst/>
                <a:gdLst>
                  <a:gd name="T0" fmla="*/ 457 w 565"/>
                  <a:gd name="T1" fmla="*/ 452 h 452"/>
                  <a:gd name="T2" fmla="*/ 565 w 565"/>
                  <a:gd name="T3" fmla="*/ 270 h 452"/>
                  <a:gd name="T4" fmla="*/ 108 w 565"/>
                  <a:gd name="T5" fmla="*/ 0 h 452"/>
                  <a:gd name="T6" fmla="*/ 0 w 565"/>
                  <a:gd name="T7" fmla="*/ 183 h 452"/>
                  <a:gd name="T8" fmla="*/ 457 w 565"/>
                  <a:gd name="T9" fmla="*/ 452 h 4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5" h="452">
                    <a:moveTo>
                      <a:pt x="457" y="452"/>
                    </a:moveTo>
                    <a:lnTo>
                      <a:pt x="565" y="270"/>
                    </a:lnTo>
                    <a:lnTo>
                      <a:pt x="108" y="0"/>
                    </a:lnTo>
                    <a:lnTo>
                      <a:pt x="0" y="183"/>
                    </a:lnTo>
                    <a:lnTo>
                      <a:pt x="457" y="45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04" name="未知"/>
              <p:cNvSpPr>
                <a:spLocks/>
              </p:cNvSpPr>
              <p:nvPr/>
            </p:nvSpPr>
            <p:spPr bwMode="auto">
              <a:xfrm>
                <a:off x="2921879" y="1715822"/>
                <a:ext cx="325251" cy="131283"/>
              </a:xfrm>
              <a:custGeom>
                <a:avLst/>
                <a:gdLst>
                  <a:gd name="T0" fmla="*/ 530 w 532"/>
                  <a:gd name="T1" fmla="*/ 218 h 218"/>
                  <a:gd name="T2" fmla="*/ 532 w 532"/>
                  <a:gd name="T3" fmla="*/ 6 h 218"/>
                  <a:gd name="T4" fmla="*/ 2 w 532"/>
                  <a:gd name="T5" fmla="*/ 0 h 218"/>
                  <a:gd name="T6" fmla="*/ 0 w 532"/>
                  <a:gd name="T7" fmla="*/ 212 h 218"/>
                  <a:gd name="T8" fmla="*/ 530 w 532"/>
                  <a:gd name="T9" fmla="*/ 218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2" h="218">
                    <a:moveTo>
                      <a:pt x="530" y="218"/>
                    </a:moveTo>
                    <a:lnTo>
                      <a:pt x="532" y="6"/>
                    </a:lnTo>
                    <a:lnTo>
                      <a:pt x="2" y="0"/>
                    </a:lnTo>
                    <a:lnTo>
                      <a:pt x="0" y="212"/>
                    </a:lnTo>
                    <a:lnTo>
                      <a:pt x="530" y="21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05" name="未知"/>
              <p:cNvSpPr>
                <a:spLocks/>
              </p:cNvSpPr>
              <p:nvPr/>
            </p:nvSpPr>
            <p:spPr bwMode="auto">
              <a:xfrm>
                <a:off x="2756824" y="957316"/>
                <a:ext cx="344671" cy="267424"/>
              </a:xfrm>
              <a:custGeom>
                <a:avLst/>
                <a:gdLst>
                  <a:gd name="T0" fmla="*/ 566 w 566"/>
                  <a:gd name="T1" fmla="*/ 185 h 445"/>
                  <a:gd name="T2" fmla="*/ 462 w 566"/>
                  <a:gd name="T3" fmla="*/ 0 h 445"/>
                  <a:gd name="T4" fmla="*/ 0 w 566"/>
                  <a:gd name="T5" fmla="*/ 261 h 445"/>
                  <a:gd name="T6" fmla="*/ 105 w 566"/>
                  <a:gd name="T7" fmla="*/ 445 h 445"/>
                  <a:gd name="T8" fmla="*/ 566 w 566"/>
                  <a:gd name="T9" fmla="*/ 185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6" h="445">
                    <a:moveTo>
                      <a:pt x="566" y="185"/>
                    </a:moveTo>
                    <a:lnTo>
                      <a:pt x="462" y="0"/>
                    </a:lnTo>
                    <a:lnTo>
                      <a:pt x="0" y="261"/>
                    </a:lnTo>
                    <a:lnTo>
                      <a:pt x="105" y="445"/>
                    </a:lnTo>
                    <a:lnTo>
                      <a:pt x="566" y="185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06" name="未知"/>
              <p:cNvSpPr>
                <a:spLocks/>
              </p:cNvSpPr>
              <p:nvPr/>
            </p:nvSpPr>
            <p:spPr bwMode="auto">
              <a:xfrm>
                <a:off x="2315064" y="398160"/>
                <a:ext cx="276706" cy="345219"/>
              </a:xfrm>
              <a:custGeom>
                <a:avLst/>
                <a:gdLst>
                  <a:gd name="T0" fmla="*/ 453 w 453"/>
                  <a:gd name="T1" fmla="*/ 108 h 565"/>
                  <a:gd name="T2" fmla="*/ 270 w 453"/>
                  <a:gd name="T3" fmla="*/ 0 h 565"/>
                  <a:gd name="T4" fmla="*/ 0 w 453"/>
                  <a:gd name="T5" fmla="*/ 457 h 565"/>
                  <a:gd name="T6" fmla="*/ 183 w 453"/>
                  <a:gd name="T7" fmla="*/ 565 h 565"/>
                  <a:gd name="T8" fmla="*/ 453 w 453"/>
                  <a:gd name="T9" fmla="*/ 108 h 5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65">
                    <a:moveTo>
                      <a:pt x="453" y="108"/>
                    </a:moveTo>
                    <a:lnTo>
                      <a:pt x="270" y="0"/>
                    </a:lnTo>
                    <a:lnTo>
                      <a:pt x="0" y="457"/>
                    </a:lnTo>
                    <a:lnTo>
                      <a:pt x="183" y="565"/>
                    </a:lnTo>
                    <a:lnTo>
                      <a:pt x="453" y="10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07" name="未知"/>
              <p:cNvSpPr>
                <a:spLocks/>
              </p:cNvSpPr>
              <p:nvPr/>
            </p:nvSpPr>
            <p:spPr bwMode="auto">
              <a:xfrm>
                <a:off x="1674267" y="1321980"/>
                <a:ext cx="917503" cy="486224"/>
              </a:xfrm>
              <a:custGeom>
                <a:avLst/>
                <a:gdLst>
                  <a:gd name="T0" fmla="*/ 1821 w 1821"/>
                  <a:gd name="T1" fmla="*/ 306 h 799"/>
                  <a:gd name="T2" fmla="*/ 1735 w 1821"/>
                  <a:gd name="T3" fmla="*/ 0 h 799"/>
                  <a:gd name="T4" fmla="*/ 0 w 1821"/>
                  <a:gd name="T5" fmla="*/ 493 h 799"/>
                  <a:gd name="T6" fmla="*/ 86 w 1821"/>
                  <a:gd name="T7" fmla="*/ 799 h 799"/>
                  <a:gd name="T8" fmla="*/ 1821 w 1821"/>
                  <a:gd name="T9" fmla="*/ 306 h 7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21" h="799">
                    <a:moveTo>
                      <a:pt x="1821" y="306"/>
                    </a:moveTo>
                    <a:lnTo>
                      <a:pt x="1735" y="0"/>
                    </a:lnTo>
                    <a:lnTo>
                      <a:pt x="0" y="493"/>
                    </a:lnTo>
                    <a:lnTo>
                      <a:pt x="86" y="799"/>
                    </a:lnTo>
                    <a:lnTo>
                      <a:pt x="1821" y="30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08" name="Oval 6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411642" cy="3417058"/>
              </a:xfrm>
              <a:prstGeom prst="ellipse">
                <a:avLst/>
              </a:prstGeom>
              <a:noFill/>
              <a:ln w="57150" cmpd="sng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7209" name="Group 41"/>
          <p:cNvGrpSpPr>
            <a:grpSpLocks/>
          </p:cNvGrpSpPr>
          <p:nvPr/>
        </p:nvGrpSpPr>
        <p:grpSpPr bwMode="auto">
          <a:xfrm>
            <a:off x="1444624" y="1692275"/>
            <a:ext cx="2928939" cy="557749"/>
            <a:chOff x="20" y="0"/>
            <a:chExt cx="4613" cy="878"/>
          </a:xfrm>
        </p:grpSpPr>
        <p:sp>
          <p:nvSpPr>
            <p:cNvPr id="7210" name="TextBox 81"/>
            <p:cNvSpPr txBox="1">
              <a:spLocks noChangeArrowheads="1"/>
            </p:cNvSpPr>
            <p:nvPr/>
          </p:nvSpPr>
          <p:spPr bwMode="auto">
            <a:xfrm>
              <a:off x="773" y="178"/>
              <a:ext cx="3860" cy="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000" b="1" dirty="0">
                  <a:solidFill>
                    <a:schemeClr val="tx2"/>
                  </a:solidFill>
                  <a:latin typeface="微软雅黑" pitchFamily="34" charset="-122"/>
                  <a:ea typeface="微软雅黑" pitchFamily="34" charset="-122"/>
                </a:rPr>
                <a:t>前阶段</a:t>
              </a:r>
              <a:r>
                <a:rPr lang="zh-CN" altLang="en-US" sz="2000" b="1" dirty="0" smtClean="0">
                  <a:solidFill>
                    <a:schemeClr val="tx2"/>
                  </a:solidFill>
                  <a:latin typeface="微软雅黑" pitchFamily="34" charset="-122"/>
                  <a:ea typeface="微软雅黑" pitchFamily="34" charset="-122"/>
                </a:rPr>
                <a:t>工作</a:t>
              </a:r>
              <a:endParaRPr lang="zh-CN" altLang="en-US" sz="2000" b="1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7212" name="Freeform 8"/>
            <p:cNvSpPr>
              <a:spLocks noEditPoints="1"/>
            </p:cNvSpPr>
            <p:nvPr/>
          </p:nvSpPr>
          <p:spPr bwMode="auto">
            <a:xfrm>
              <a:off x="20" y="0"/>
              <a:ext cx="648" cy="878"/>
            </a:xfrm>
            <a:custGeom>
              <a:avLst/>
              <a:gdLst>
                <a:gd name="T0" fmla="*/ 79 w 734"/>
                <a:gd name="T1" fmla="*/ 906 h 993"/>
                <a:gd name="T2" fmla="*/ 124 w 734"/>
                <a:gd name="T3" fmla="*/ 153 h 993"/>
                <a:gd name="T4" fmla="*/ 162 w 734"/>
                <a:gd name="T5" fmla="*/ 218 h 993"/>
                <a:gd name="T6" fmla="*/ 201 w 734"/>
                <a:gd name="T7" fmla="*/ 153 h 993"/>
                <a:gd name="T8" fmla="*/ 328 w 734"/>
                <a:gd name="T9" fmla="*/ 179 h 993"/>
                <a:gd name="T10" fmla="*/ 405 w 734"/>
                <a:gd name="T11" fmla="*/ 179 h 993"/>
                <a:gd name="T12" fmla="*/ 533 w 734"/>
                <a:gd name="T13" fmla="*/ 153 h 993"/>
                <a:gd name="T14" fmla="*/ 572 w 734"/>
                <a:gd name="T15" fmla="*/ 218 h 993"/>
                <a:gd name="T16" fmla="*/ 610 w 734"/>
                <a:gd name="T17" fmla="*/ 153 h 993"/>
                <a:gd name="T18" fmla="*/ 656 w 734"/>
                <a:gd name="T19" fmla="*/ 906 h 993"/>
                <a:gd name="T20" fmla="*/ 610 w 734"/>
                <a:gd name="T21" fmla="*/ 67 h 993"/>
                <a:gd name="T22" fmla="*/ 572 w 734"/>
                <a:gd name="T23" fmla="*/ 0 h 993"/>
                <a:gd name="T24" fmla="*/ 533 w 734"/>
                <a:gd name="T25" fmla="*/ 67 h 993"/>
                <a:gd name="T26" fmla="*/ 405 w 734"/>
                <a:gd name="T27" fmla="*/ 38 h 993"/>
                <a:gd name="T28" fmla="*/ 328 w 734"/>
                <a:gd name="T29" fmla="*/ 38 h 993"/>
                <a:gd name="T30" fmla="*/ 201 w 734"/>
                <a:gd name="T31" fmla="*/ 67 h 993"/>
                <a:gd name="T32" fmla="*/ 162 w 734"/>
                <a:gd name="T33" fmla="*/ 0 h 993"/>
                <a:gd name="T34" fmla="*/ 124 w 734"/>
                <a:gd name="T35" fmla="*/ 67 h 993"/>
                <a:gd name="T36" fmla="*/ 0 w 734"/>
                <a:gd name="T37" fmla="*/ 147 h 993"/>
                <a:gd name="T38" fmla="*/ 80 w 734"/>
                <a:gd name="T39" fmla="*/ 993 h 993"/>
                <a:gd name="T40" fmla="*/ 734 w 734"/>
                <a:gd name="T41" fmla="*/ 913 h 993"/>
                <a:gd name="T42" fmla="*/ 655 w 734"/>
                <a:gd name="T43" fmla="*/ 67 h 993"/>
                <a:gd name="T44" fmla="*/ 573 w 734"/>
                <a:gd name="T45" fmla="*/ 371 h 993"/>
                <a:gd name="T46" fmla="*/ 161 w 734"/>
                <a:gd name="T47" fmla="*/ 317 h 993"/>
                <a:gd name="T48" fmla="*/ 161 w 734"/>
                <a:gd name="T49" fmla="*/ 512 h 993"/>
                <a:gd name="T50" fmla="*/ 573 w 734"/>
                <a:gd name="T51" fmla="*/ 458 h 993"/>
                <a:gd name="T52" fmla="*/ 161 w 734"/>
                <a:gd name="T53" fmla="*/ 512 h 993"/>
                <a:gd name="T54" fmla="*/ 573 w 734"/>
                <a:gd name="T55" fmla="*/ 653 h 993"/>
                <a:gd name="T56" fmla="*/ 161 w 734"/>
                <a:gd name="T57" fmla="*/ 599 h 993"/>
                <a:gd name="T58" fmla="*/ 161 w 734"/>
                <a:gd name="T59" fmla="*/ 794 h 993"/>
                <a:gd name="T60" fmla="*/ 573 w 734"/>
                <a:gd name="T61" fmla="*/ 740 h 993"/>
                <a:gd name="T62" fmla="*/ 161 w 734"/>
                <a:gd name="T63" fmla="*/ 794 h 9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34" h="993">
                  <a:moveTo>
                    <a:pt x="656" y="906"/>
                  </a:moveTo>
                  <a:lnTo>
                    <a:pt x="79" y="906"/>
                  </a:lnTo>
                  <a:lnTo>
                    <a:pt x="79" y="153"/>
                  </a:lnTo>
                  <a:lnTo>
                    <a:pt x="124" y="153"/>
                  </a:lnTo>
                  <a:lnTo>
                    <a:pt x="124" y="179"/>
                  </a:lnTo>
                  <a:cubicBezTo>
                    <a:pt x="124" y="201"/>
                    <a:pt x="141" y="218"/>
                    <a:pt x="162" y="218"/>
                  </a:cubicBezTo>
                  <a:cubicBezTo>
                    <a:pt x="183" y="218"/>
                    <a:pt x="201" y="201"/>
                    <a:pt x="201" y="179"/>
                  </a:cubicBezTo>
                  <a:lnTo>
                    <a:pt x="201" y="153"/>
                  </a:lnTo>
                  <a:lnTo>
                    <a:pt x="328" y="153"/>
                  </a:lnTo>
                  <a:lnTo>
                    <a:pt x="328" y="179"/>
                  </a:lnTo>
                  <a:cubicBezTo>
                    <a:pt x="328" y="201"/>
                    <a:pt x="345" y="218"/>
                    <a:pt x="366" y="218"/>
                  </a:cubicBezTo>
                  <a:cubicBezTo>
                    <a:pt x="388" y="218"/>
                    <a:pt x="405" y="201"/>
                    <a:pt x="405" y="179"/>
                  </a:cubicBezTo>
                  <a:lnTo>
                    <a:pt x="405" y="153"/>
                  </a:lnTo>
                  <a:lnTo>
                    <a:pt x="533" y="153"/>
                  </a:lnTo>
                  <a:lnTo>
                    <a:pt x="533" y="179"/>
                  </a:lnTo>
                  <a:cubicBezTo>
                    <a:pt x="533" y="201"/>
                    <a:pt x="550" y="218"/>
                    <a:pt x="572" y="218"/>
                  </a:cubicBezTo>
                  <a:cubicBezTo>
                    <a:pt x="593" y="218"/>
                    <a:pt x="610" y="201"/>
                    <a:pt x="610" y="179"/>
                  </a:cubicBezTo>
                  <a:lnTo>
                    <a:pt x="610" y="153"/>
                  </a:lnTo>
                  <a:lnTo>
                    <a:pt x="656" y="153"/>
                  </a:lnTo>
                  <a:lnTo>
                    <a:pt x="656" y="906"/>
                  </a:lnTo>
                  <a:close/>
                  <a:moveTo>
                    <a:pt x="655" y="67"/>
                  </a:moveTo>
                  <a:lnTo>
                    <a:pt x="610" y="67"/>
                  </a:lnTo>
                  <a:lnTo>
                    <a:pt x="610" y="38"/>
                  </a:lnTo>
                  <a:cubicBezTo>
                    <a:pt x="610" y="17"/>
                    <a:pt x="593" y="0"/>
                    <a:pt x="572" y="0"/>
                  </a:cubicBezTo>
                  <a:cubicBezTo>
                    <a:pt x="550" y="0"/>
                    <a:pt x="533" y="17"/>
                    <a:pt x="533" y="38"/>
                  </a:cubicBezTo>
                  <a:lnTo>
                    <a:pt x="533" y="67"/>
                  </a:lnTo>
                  <a:lnTo>
                    <a:pt x="405" y="67"/>
                  </a:lnTo>
                  <a:lnTo>
                    <a:pt x="405" y="38"/>
                  </a:lnTo>
                  <a:cubicBezTo>
                    <a:pt x="405" y="17"/>
                    <a:pt x="388" y="0"/>
                    <a:pt x="366" y="0"/>
                  </a:cubicBezTo>
                  <a:cubicBezTo>
                    <a:pt x="345" y="0"/>
                    <a:pt x="328" y="17"/>
                    <a:pt x="328" y="38"/>
                  </a:cubicBezTo>
                  <a:lnTo>
                    <a:pt x="328" y="67"/>
                  </a:lnTo>
                  <a:lnTo>
                    <a:pt x="201" y="67"/>
                  </a:lnTo>
                  <a:lnTo>
                    <a:pt x="201" y="38"/>
                  </a:lnTo>
                  <a:cubicBezTo>
                    <a:pt x="201" y="17"/>
                    <a:pt x="183" y="0"/>
                    <a:pt x="162" y="0"/>
                  </a:cubicBezTo>
                  <a:cubicBezTo>
                    <a:pt x="141" y="0"/>
                    <a:pt x="124" y="17"/>
                    <a:pt x="124" y="38"/>
                  </a:cubicBezTo>
                  <a:lnTo>
                    <a:pt x="124" y="67"/>
                  </a:lnTo>
                  <a:lnTo>
                    <a:pt x="80" y="67"/>
                  </a:lnTo>
                  <a:cubicBezTo>
                    <a:pt x="36" y="67"/>
                    <a:pt x="0" y="103"/>
                    <a:pt x="0" y="147"/>
                  </a:cubicBezTo>
                  <a:lnTo>
                    <a:pt x="0" y="913"/>
                  </a:lnTo>
                  <a:cubicBezTo>
                    <a:pt x="0" y="957"/>
                    <a:pt x="36" y="993"/>
                    <a:pt x="80" y="993"/>
                  </a:cubicBezTo>
                  <a:lnTo>
                    <a:pt x="655" y="993"/>
                  </a:lnTo>
                  <a:cubicBezTo>
                    <a:pt x="699" y="993"/>
                    <a:pt x="734" y="957"/>
                    <a:pt x="734" y="913"/>
                  </a:cubicBezTo>
                  <a:lnTo>
                    <a:pt x="734" y="147"/>
                  </a:lnTo>
                  <a:cubicBezTo>
                    <a:pt x="734" y="103"/>
                    <a:pt x="699" y="67"/>
                    <a:pt x="655" y="67"/>
                  </a:cubicBezTo>
                  <a:close/>
                  <a:moveTo>
                    <a:pt x="161" y="371"/>
                  </a:moveTo>
                  <a:lnTo>
                    <a:pt x="573" y="371"/>
                  </a:lnTo>
                  <a:lnTo>
                    <a:pt x="573" y="317"/>
                  </a:lnTo>
                  <a:lnTo>
                    <a:pt x="161" y="317"/>
                  </a:lnTo>
                  <a:lnTo>
                    <a:pt x="161" y="371"/>
                  </a:lnTo>
                  <a:close/>
                  <a:moveTo>
                    <a:pt x="161" y="512"/>
                  </a:moveTo>
                  <a:lnTo>
                    <a:pt x="573" y="512"/>
                  </a:lnTo>
                  <a:lnTo>
                    <a:pt x="573" y="458"/>
                  </a:lnTo>
                  <a:lnTo>
                    <a:pt x="161" y="458"/>
                  </a:lnTo>
                  <a:lnTo>
                    <a:pt x="161" y="512"/>
                  </a:lnTo>
                  <a:close/>
                  <a:moveTo>
                    <a:pt x="161" y="653"/>
                  </a:moveTo>
                  <a:lnTo>
                    <a:pt x="573" y="653"/>
                  </a:lnTo>
                  <a:lnTo>
                    <a:pt x="573" y="599"/>
                  </a:lnTo>
                  <a:lnTo>
                    <a:pt x="161" y="599"/>
                  </a:lnTo>
                  <a:lnTo>
                    <a:pt x="161" y="653"/>
                  </a:lnTo>
                  <a:close/>
                  <a:moveTo>
                    <a:pt x="161" y="794"/>
                  </a:moveTo>
                  <a:lnTo>
                    <a:pt x="573" y="794"/>
                  </a:lnTo>
                  <a:lnTo>
                    <a:pt x="573" y="740"/>
                  </a:lnTo>
                  <a:lnTo>
                    <a:pt x="161" y="740"/>
                  </a:lnTo>
                  <a:lnTo>
                    <a:pt x="161" y="79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213" name="Group 45"/>
          <p:cNvGrpSpPr>
            <a:grpSpLocks/>
          </p:cNvGrpSpPr>
          <p:nvPr/>
        </p:nvGrpSpPr>
        <p:grpSpPr bwMode="auto">
          <a:xfrm>
            <a:off x="8248650" y="1639888"/>
            <a:ext cx="2627313" cy="652517"/>
            <a:chOff x="0" y="0"/>
            <a:chExt cx="4138" cy="1027"/>
          </a:xfrm>
        </p:grpSpPr>
        <p:sp>
          <p:nvSpPr>
            <p:cNvPr id="7214" name="TextBox 102"/>
            <p:cNvSpPr txBox="1">
              <a:spLocks noChangeArrowheads="1"/>
            </p:cNvSpPr>
            <p:nvPr/>
          </p:nvSpPr>
          <p:spPr bwMode="auto">
            <a:xfrm>
              <a:off x="840" y="260"/>
              <a:ext cx="3298" cy="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000" b="1">
                  <a:solidFill>
                    <a:srgbClr val="2B2E30"/>
                  </a:solidFill>
                  <a:latin typeface="微软雅黑" pitchFamily="34" charset="-122"/>
                  <a:ea typeface="微软雅黑" pitchFamily="34" charset="-122"/>
                </a:rPr>
                <a:t>存在的问题</a:t>
              </a:r>
            </a:p>
          </p:txBody>
        </p:sp>
        <p:pic>
          <p:nvPicPr>
            <p:cNvPr id="7216" name="组合 14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43" cy="1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217" name="Group 49"/>
          <p:cNvGrpSpPr>
            <a:grpSpLocks/>
          </p:cNvGrpSpPr>
          <p:nvPr/>
        </p:nvGrpSpPr>
        <p:grpSpPr bwMode="auto">
          <a:xfrm>
            <a:off x="1373188" y="4421188"/>
            <a:ext cx="3000375" cy="620395"/>
            <a:chOff x="0" y="0"/>
            <a:chExt cx="4725" cy="977"/>
          </a:xfrm>
        </p:grpSpPr>
        <p:sp>
          <p:nvSpPr>
            <p:cNvPr id="7218" name="TextBox 106"/>
            <p:cNvSpPr txBox="1">
              <a:spLocks noChangeArrowheads="1"/>
            </p:cNvSpPr>
            <p:nvPr/>
          </p:nvSpPr>
          <p:spPr bwMode="auto">
            <a:xfrm>
              <a:off x="865" y="347"/>
              <a:ext cx="3860" cy="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000" b="1">
                  <a:solidFill>
                    <a:srgbClr val="2B2E30"/>
                  </a:solidFill>
                  <a:latin typeface="微软雅黑" pitchFamily="34" charset="-122"/>
                  <a:ea typeface="微软雅黑" pitchFamily="34" charset="-122"/>
                </a:rPr>
                <a:t>解决问题的措施</a:t>
              </a:r>
            </a:p>
          </p:txBody>
        </p:sp>
        <p:sp>
          <p:nvSpPr>
            <p:cNvPr id="7220" name="Freeform 16"/>
            <p:cNvSpPr>
              <a:spLocks noEditPoints="1"/>
            </p:cNvSpPr>
            <p:nvPr/>
          </p:nvSpPr>
          <p:spPr bwMode="auto">
            <a:xfrm>
              <a:off x="0" y="0"/>
              <a:ext cx="900" cy="977"/>
            </a:xfrm>
            <a:custGeom>
              <a:avLst/>
              <a:gdLst>
                <a:gd name="T0" fmla="*/ 448 w 1053"/>
                <a:gd name="T1" fmla="*/ 1024 h 1145"/>
                <a:gd name="T2" fmla="*/ 432 w 1053"/>
                <a:gd name="T3" fmla="*/ 1076 h 1145"/>
                <a:gd name="T4" fmla="*/ 447 w 1053"/>
                <a:gd name="T5" fmla="*/ 1101 h 1145"/>
                <a:gd name="T6" fmla="*/ 462 w 1053"/>
                <a:gd name="T7" fmla="*/ 1108 h 1145"/>
                <a:gd name="T8" fmla="*/ 492 w 1053"/>
                <a:gd name="T9" fmla="*/ 1138 h 1145"/>
                <a:gd name="T10" fmla="*/ 523 w 1053"/>
                <a:gd name="T11" fmla="*/ 1145 h 1145"/>
                <a:gd name="T12" fmla="*/ 556 w 1053"/>
                <a:gd name="T13" fmla="*/ 1140 h 1145"/>
                <a:gd name="T14" fmla="*/ 590 w 1053"/>
                <a:gd name="T15" fmla="*/ 1109 h 1145"/>
                <a:gd name="T16" fmla="*/ 597 w 1053"/>
                <a:gd name="T17" fmla="*/ 1107 h 1145"/>
                <a:gd name="T18" fmla="*/ 619 w 1053"/>
                <a:gd name="T19" fmla="*/ 1086 h 1145"/>
                <a:gd name="T20" fmla="*/ 622 w 1053"/>
                <a:gd name="T21" fmla="*/ 1040 h 1145"/>
                <a:gd name="T22" fmla="*/ 527 w 1053"/>
                <a:gd name="T23" fmla="*/ 240 h 1145"/>
                <a:gd name="T24" fmla="*/ 303 w 1053"/>
                <a:gd name="T25" fmla="*/ 705 h 1145"/>
                <a:gd name="T26" fmla="*/ 428 w 1053"/>
                <a:gd name="T27" fmla="*/ 935 h 1145"/>
                <a:gd name="T28" fmla="*/ 437 w 1053"/>
                <a:gd name="T29" fmla="*/ 996 h 1145"/>
                <a:gd name="T30" fmla="*/ 648 w 1053"/>
                <a:gd name="T31" fmla="*/ 964 h 1145"/>
                <a:gd name="T32" fmla="*/ 724 w 1053"/>
                <a:gd name="T33" fmla="*/ 739 h 1145"/>
                <a:gd name="T34" fmla="*/ 807 w 1053"/>
                <a:gd name="T35" fmla="*/ 532 h 1145"/>
                <a:gd name="T36" fmla="*/ 527 w 1053"/>
                <a:gd name="T37" fmla="*/ 240 h 1145"/>
                <a:gd name="T38" fmla="*/ 912 w 1053"/>
                <a:gd name="T39" fmla="*/ 699 h 1145"/>
                <a:gd name="T40" fmla="*/ 868 w 1053"/>
                <a:gd name="T41" fmla="*/ 775 h 1145"/>
                <a:gd name="T42" fmla="*/ 982 w 1053"/>
                <a:gd name="T43" fmla="*/ 790 h 1145"/>
                <a:gd name="T44" fmla="*/ 338 w 1053"/>
                <a:gd name="T45" fmla="*/ 200 h 1145"/>
                <a:gd name="T46" fmla="*/ 323 w 1053"/>
                <a:gd name="T47" fmla="*/ 87 h 1145"/>
                <a:gd name="T48" fmla="*/ 247 w 1053"/>
                <a:gd name="T49" fmla="*/ 130 h 1145"/>
                <a:gd name="T50" fmla="*/ 338 w 1053"/>
                <a:gd name="T51" fmla="*/ 200 h 1145"/>
                <a:gd name="T52" fmla="*/ 730 w 1053"/>
                <a:gd name="T53" fmla="*/ 87 h 1145"/>
                <a:gd name="T54" fmla="*/ 715 w 1053"/>
                <a:gd name="T55" fmla="*/ 200 h 1145"/>
                <a:gd name="T56" fmla="*/ 806 w 1053"/>
                <a:gd name="T57" fmla="*/ 130 h 1145"/>
                <a:gd name="T58" fmla="*/ 1009 w 1053"/>
                <a:gd name="T59" fmla="*/ 483 h 1145"/>
                <a:gd name="T60" fmla="*/ 903 w 1053"/>
                <a:gd name="T61" fmla="*/ 526 h 1145"/>
                <a:gd name="T62" fmla="*/ 1009 w 1053"/>
                <a:gd name="T63" fmla="*/ 570 h 1145"/>
                <a:gd name="T64" fmla="*/ 1009 w 1053"/>
                <a:gd name="T65" fmla="*/ 483 h 1145"/>
                <a:gd name="T66" fmla="*/ 570 w 1053"/>
                <a:gd name="T67" fmla="*/ 106 h 1145"/>
                <a:gd name="T68" fmla="*/ 526 w 1053"/>
                <a:gd name="T69" fmla="*/ 0 h 1145"/>
                <a:gd name="T70" fmla="*/ 483 w 1053"/>
                <a:gd name="T71" fmla="*/ 106 h 1145"/>
                <a:gd name="T72" fmla="*/ 184 w 1053"/>
                <a:gd name="T73" fmla="*/ 278 h 1145"/>
                <a:gd name="T74" fmla="*/ 70 w 1053"/>
                <a:gd name="T75" fmla="*/ 263 h 1145"/>
                <a:gd name="T76" fmla="*/ 140 w 1053"/>
                <a:gd name="T77" fmla="*/ 354 h 1145"/>
                <a:gd name="T78" fmla="*/ 184 w 1053"/>
                <a:gd name="T79" fmla="*/ 278 h 1145"/>
                <a:gd name="T80" fmla="*/ 966 w 1053"/>
                <a:gd name="T81" fmla="*/ 323 h 1145"/>
                <a:gd name="T82" fmla="*/ 923 w 1053"/>
                <a:gd name="T83" fmla="*/ 247 h 1145"/>
                <a:gd name="T84" fmla="*/ 852 w 1053"/>
                <a:gd name="T85" fmla="*/ 338 h 1145"/>
                <a:gd name="T86" fmla="*/ 140 w 1053"/>
                <a:gd name="T87" fmla="*/ 699 h 1145"/>
                <a:gd name="T88" fmla="*/ 70 w 1053"/>
                <a:gd name="T89" fmla="*/ 790 h 1145"/>
                <a:gd name="T90" fmla="*/ 184 w 1053"/>
                <a:gd name="T91" fmla="*/ 775 h 1145"/>
                <a:gd name="T92" fmla="*/ 140 w 1053"/>
                <a:gd name="T93" fmla="*/ 699 h 1145"/>
                <a:gd name="T94" fmla="*/ 106 w 1053"/>
                <a:gd name="T95" fmla="*/ 483 h 1145"/>
                <a:gd name="T96" fmla="*/ 0 w 1053"/>
                <a:gd name="T97" fmla="*/ 526 h 1145"/>
                <a:gd name="T98" fmla="*/ 106 w 1053"/>
                <a:gd name="T99" fmla="*/ 570 h 1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53" h="1145">
                  <a:moveTo>
                    <a:pt x="606" y="1024"/>
                  </a:moveTo>
                  <a:lnTo>
                    <a:pt x="448" y="1024"/>
                  </a:lnTo>
                  <a:cubicBezTo>
                    <a:pt x="439" y="1024"/>
                    <a:pt x="432" y="1031"/>
                    <a:pt x="432" y="1040"/>
                  </a:cubicBezTo>
                  <a:lnTo>
                    <a:pt x="432" y="1076"/>
                  </a:lnTo>
                  <a:cubicBezTo>
                    <a:pt x="432" y="1079"/>
                    <a:pt x="433" y="1083"/>
                    <a:pt x="435" y="1086"/>
                  </a:cubicBezTo>
                  <a:lnTo>
                    <a:pt x="447" y="1101"/>
                  </a:lnTo>
                  <a:cubicBezTo>
                    <a:pt x="449" y="1103"/>
                    <a:pt x="452" y="1105"/>
                    <a:pt x="455" y="1106"/>
                  </a:cubicBezTo>
                  <a:cubicBezTo>
                    <a:pt x="457" y="1107"/>
                    <a:pt x="459" y="1107"/>
                    <a:pt x="462" y="1108"/>
                  </a:cubicBezTo>
                  <a:cubicBezTo>
                    <a:pt x="463" y="1108"/>
                    <a:pt x="464" y="1108"/>
                    <a:pt x="465" y="1109"/>
                  </a:cubicBezTo>
                  <a:lnTo>
                    <a:pt x="492" y="1138"/>
                  </a:lnTo>
                  <a:cubicBezTo>
                    <a:pt x="494" y="1139"/>
                    <a:pt x="496" y="1141"/>
                    <a:pt x="498" y="1142"/>
                  </a:cubicBezTo>
                  <a:cubicBezTo>
                    <a:pt x="504" y="1144"/>
                    <a:pt x="513" y="1145"/>
                    <a:pt x="523" y="1145"/>
                  </a:cubicBezTo>
                  <a:lnTo>
                    <a:pt x="525" y="1145"/>
                  </a:lnTo>
                  <a:cubicBezTo>
                    <a:pt x="542" y="1145"/>
                    <a:pt x="551" y="1142"/>
                    <a:pt x="556" y="1140"/>
                  </a:cubicBezTo>
                  <a:cubicBezTo>
                    <a:pt x="558" y="1139"/>
                    <a:pt x="560" y="1138"/>
                    <a:pt x="561" y="1137"/>
                  </a:cubicBezTo>
                  <a:cubicBezTo>
                    <a:pt x="561" y="1137"/>
                    <a:pt x="589" y="1109"/>
                    <a:pt x="590" y="1109"/>
                  </a:cubicBezTo>
                  <a:cubicBezTo>
                    <a:pt x="591" y="1108"/>
                    <a:pt x="592" y="1108"/>
                    <a:pt x="593" y="1108"/>
                  </a:cubicBezTo>
                  <a:cubicBezTo>
                    <a:pt x="595" y="1108"/>
                    <a:pt x="596" y="1108"/>
                    <a:pt x="597" y="1107"/>
                  </a:cubicBezTo>
                  <a:cubicBezTo>
                    <a:pt x="602" y="1107"/>
                    <a:pt x="606" y="1105"/>
                    <a:pt x="609" y="1101"/>
                  </a:cubicBezTo>
                  <a:lnTo>
                    <a:pt x="619" y="1086"/>
                  </a:lnTo>
                  <a:cubicBezTo>
                    <a:pt x="621" y="1083"/>
                    <a:pt x="622" y="1080"/>
                    <a:pt x="622" y="1077"/>
                  </a:cubicBezTo>
                  <a:lnTo>
                    <a:pt x="622" y="1040"/>
                  </a:lnTo>
                  <a:cubicBezTo>
                    <a:pt x="622" y="1031"/>
                    <a:pt x="615" y="1024"/>
                    <a:pt x="606" y="1024"/>
                  </a:cubicBezTo>
                  <a:close/>
                  <a:moveTo>
                    <a:pt x="527" y="240"/>
                  </a:moveTo>
                  <a:cubicBezTo>
                    <a:pt x="373" y="240"/>
                    <a:pt x="248" y="370"/>
                    <a:pt x="247" y="531"/>
                  </a:cubicBezTo>
                  <a:cubicBezTo>
                    <a:pt x="247" y="594"/>
                    <a:pt x="266" y="654"/>
                    <a:pt x="303" y="705"/>
                  </a:cubicBezTo>
                  <a:cubicBezTo>
                    <a:pt x="304" y="707"/>
                    <a:pt x="322" y="730"/>
                    <a:pt x="331" y="740"/>
                  </a:cubicBezTo>
                  <a:cubicBezTo>
                    <a:pt x="396" y="820"/>
                    <a:pt x="428" y="884"/>
                    <a:pt x="428" y="935"/>
                  </a:cubicBezTo>
                  <a:cubicBezTo>
                    <a:pt x="415" y="939"/>
                    <a:pt x="406" y="950"/>
                    <a:pt x="406" y="964"/>
                  </a:cubicBezTo>
                  <a:cubicBezTo>
                    <a:pt x="406" y="982"/>
                    <a:pt x="420" y="996"/>
                    <a:pt x="437" y="996"/>
                  </a:cubicBezTo>
                  <a:lnTo>
                    <a:pt x="617" y="996"/>
                  </a:lnTo>
                  <a:cubicBezTo>
                    <a:pt x="634" y="996"/>
                    <a:pt x="648" y="982"/>
                    <a:pt x="648" y="964"/>
                  </a:cubicBezTo>
                  <a:cubicBezTo>
                    <a:pt x="648" y="954"/>
                    <a:pt x="643" y="944"/>
                    <a:pt x="635" y="939"/>
                  </a:cubicBezTo>
                  <a:cubicBezTo>
                    <a:pt x="634" y="881"/>
                    <a:pt x="663" y="815"/>
                    <a:pt x="724" y="739"/>
                  </a:cubicBezTo>
                  <a:cubicBezTo>
                    <a:pt x="733" y="729"/>
                    <a:pt x="750" y="707"/>
                    <a:pt x="751" y="706"/>
                  </a:cubicBezTo>
                  <a:cubicBezTo>
                    <a:pt x="787" y="655"/>
                    <a:pt x="807" y="595"/>
                    <a:pt x="807" y="532"/>
                  </a:cubicBezTo>
                  <a:cubicBezTo>
                    <a:pt x="807" y="454"/>
                    <a:pt x="778" y="381"/>
                    <a:pt x="726" y="326"/>
                  </a:cubicBezTo>
                  <a:cubicBezTo>
                    <a:pt x="673" y="271"/>
                    <a:pt x="603" y="240"/>
                    <a:pt x="527" y="240"/>
                  </a:cubicBezTo>
                  <a:close/>
                  <a:moveTo>
                    <a:pt x="966" y="730"/>
                  </a:moveTo>
                  <a:lnTo>
                    <a:pt x="912" y="699"/>
                  </a:lnTo>
                  <a:cubicBezTo>
                    <a:pt x="891" y="687"/>
                    <a:pt x="864" y="694"/>
                    <a:pt x="852" y="715"/>
                  </a:cubicBezTo>
                  <a:cubicBezTo>
                    <a:pt x="840" y="736"/>
                    <a:pt x="847" y="762"/>
                    <a:pt x="868" y="775"/>
                  </a:cubicBezTo>
                  <a:lnTo>
                    <a:pt x="923" y="806"/>
                  </a:lnTo>
                  <a:cubicBezTo>
                    <a:pt x="943" y="818"/>
                    <a:pt x="970" y="811"/>
                    <a:pt x="982" y="790"/>
                  </a:cubicBezTo>
                  <a:cubicBezTo>
                    <a:pt x="994" y="769"/>
                    <a:pt x="987" y="742"/>
                    <a:pt x="966" y="730"/>
                  </a:cubicBezTo>
                  <a:close/>
                  <a:moveTo>
                    <a:pt x="338" y="200"/>
                  </a:moveTo>
                  <a:cubicBezTo>
                    <a:pt x="359" y="188"/>
                    <a:pt x="366" y="162"/>
                    <a:pt x="354" y="141"/>
                  </a:cubicBezTo>
                  <a:lnTo>
                    <a:pt x="323" y="87"/>
                  </a:lnTo>
                  <a:cubicBezTo>
                    <a:pt x="311" y="66"/>
                    <a:pt x="284" y="58"/>
                    <a:pt x="263" y="71"/>
                  </a:cubicBezTo>
                  <a:cubicBezTo>
                    <a:pt x="242" y="83"/>
                    <a:pt x="235" y="109"/>
                    <a:pt x="247" y="130"/>
                  </a:cubicBezTo>
                  <a:lnTo>
                    <a:pt x="278" y="184"/>
                  </a:lnTo>
                  <a:cubicBezTo>
                    <a:pt x="290" y="205"/>
                    <a:pt x="317" y="213"/>
                    <a:pt x="338" y="200"/>
                  </a:cubicBezTo>
                  <a:close/>
                  <a:moveTo>
                    <a:pt x="790" y="71"/>
                  </a:moveTo>
                  <a:cubicBezTo>
                    <a:pt x="769" y="58"/>
                    <a:pt x="742" y="66"/>
                    <a:pt x="730" y="87"/>
                  </a:cubicBezTo>
                  <a:lnTo>
                    <a:pt x="699" y="141"/>
                  </a:lnTo>
                  <a:cubicBezTo>
                    <a:pt x="686" y="162"/>
                    <a:pt x="694" y="188"/>
                    <a:pt x="715" y="200"/>
                  </a:cubicBezTo>
                  <a:cubicBezTo>
                    <a:pt x="735" y="213"/>
                    <a:pt x="762" y="205"/>
                    <a:pt x="774" y="184"/>
                  </a:cubicBezTo>
                  <a:lnTo>
                    <a:pt x="806" y="130"/>
                  </a:lnTo>
                  <a:cubicBezTo>
                    <a:pt x="818" y="109"/>
                    <a:pt x="811" y="83"/>
                    <a:pt x="790" y="71"/>
                  </a:cubicBezTo>
                  <a:close/>
                  <a:moveTo>
                    <a:pt x="1009" y="483"/>
                  </a:moveTo>
                  <a:lnTo>
                    <a:pt x="947" y="483"/>
                  </a:lnTo>
                  <a:cubicBezTo>
                    <a:pt x="922" y="483"/>
                    <a:pt x="903" y="502"/>
                    <a:pt x="903" y="526"/>
                  </a:cubicBezTo>
                  <a:cubicBezTo>
                    <a:pt x="903" y="551"/>
                    <a:pt x="922" y="570"/>
                    <a:pt x="947" y="570"/>
                  </a:cubicBezTo>
                  <a:lnTo>
                    <a:pt x="1009" y="570"/>
                  </a:lnTo>
                  <a:cubicBezTo>
                    <a:pt x="1033" y="570"/>
                    <a:pt x="1053" y="551"/>
                    <a:pt x="1053" y="526"/>
                  </a:cubicBezTo>
                  <a:cubicBezTo>
                    <a:pt x="1053" y="502"/>
                    <a:pt x="1033" y="483"/>
                    <a:pt x="1009" y="483"/>
                  </a:cubicBezTo>
                  <a:close/>
                  <a:moveTo>
                    <a:pt x="526" y="150"/>
                  </a:moveTo>
                  <a:cubicBezTo>
                    <a:pt x="550" y="150"/>
                    <a:pt x="570" y="130"/>
                    <a:pt x="570" y="106"/>
                  </a:cubicBezTo>
                  <a:lnTo>
                    <a:pt x="570" y="44"/>
                  </a:lnTo>
                  <a:cubicBezTo>
                    <a:pt x="570" y="20"/>
                    <a:pt x="550" y="0"/>
                    <a:pt x="526" y="0"/>
                  </a:cubicBezTo>
                  <a:cubicBezTo>
                    <a:pt x="502" y="0"/>
                    <a:pt x="483" y="20"/>
                    <a:pt x="483" y="44"/>
                  </a:cubicBezTo>
                  <a:lnTo>
                    <a:pt x="483" y="106"/>
                  </a:lnTo>
                  <a:cubicBezTo>
                    <a:pt x="483" y="130"/>
                    <a:pt x="502" y="150"/>
                    <a:pt x="526" y="150"/>
                  </a:cubicBezTo>
                  <a:close/>
                  <a:moveTo>
                    <a:pt x="184" y="278"/>
                  </a:moveTo>
                  <a:lnTo>
                    <a:pt x="130" y="247"/>
                  </a:lnTo>
                  <a:cubicBezTo>
                    <a:pt x="109" y="235"/>
                    <a:pt x="82" y="242"/>
                    <a:pt x="70" y="263"/>
                  </a:cubicBezTo>
                  <a:cubicBezTo>
                    <a:pt x="58" y="284"/>
                    <a:pt x="65" y="311"/>
                    <a:pt x="86" y="323"/>
                  </a:cubicBezTo>
                  <a:lnTo>
                    <a:pt x="140" y="354"/>
                  </a:lnTo>
                  <a:cubicBezTo>
                    <a:pt x="161" y="366"/>
                    <a:pt x="188" y="359"/>
                    <a:pt x="200" y="338"/>
                  </a:cubicBezTo>
                  <a:cubicBezTo>
                    <a:pt x="212" y="317"/>
                    <a:pt x="205" y="291"/>
                    <a:pt x="184" y="278"/>
                  </a:cubicBezTo>
                  <a:close/>
                  <a:moveTo>
                    <a:pt x="912" y="354"/>
                  </a:moveTo>
                  <a:lnTo>
                    <a:pt x="966" y="323"/>
                  </a:lnTo>
                  <a:cubicBezTo>
                    <a:pt x="987" y="311"/>
                    <a:pt x="994" y="284"/>
                    <a:pt x="982" y="263"/>
                  </a:cubicBezTo>
                  <a:cubicBezTo>
                    <a:pt x="970" y="242"/>
                    <a:pt x="943" y="235"/>
                    <a:pt x="923" y="247"/>
                  </a:cubicBezTo>
                  <a:lnTo>
                    <a:pt x="868" y="278"/>
                  </a:lnTo>
                  <a:cubicBezTo>
                    <a:pt x="847" y="291"/>
                    <a:pt x="840" y="317"/>
                    <a:pt x="852" y="338"/>
                  </a:cubicBezTo>
                  <a:cubicBezTo>
                    <a:pt x="864" y="359"/>
                    <a:pt x="891" y="366"/>
                    <a:pt x="912" y="354"/>
                  </a:cubicBezTo>
                  <a:close/>
                  <a:moveTo>
                    <a:pt x="140" y="699"/>
                  </a:moveTo>
                  <a:lnTo>
                    <a:pt x="86" y="730"/>
                  </a:lnTo>
                  <a:cubicBezTo>
                    <a:pt x="65" y="742"/>
                    <a:pt x="58" y="769"/>
                    <a:pt x="70" y="790"/>
                  </a:cubicBezTo>
                  <a:cubicBezTo>
                    <a:pt x="82" y="811"/>
                    <a:pt x="109" y="818"/>
                    <a:pt x="130" y="806"/>
                  </a:cubicBezTo>
                  <a:lnTo>
                    <a:pt x="184" y="775"/>
                  </a:lnTo>
                  <a:cubicBezTo>
                    <a:pt x="205" y="762"/>
                    <a:pt x="212" y="736"/>
                    <a:pt x="200" y="715"/>
                  </a:cubicBezTo>
                  <a:cubicBezTo>
                    <a:pt x="188" y="694"/>
                    <a:pt x="161" y="687"/>
                    <a:pt x="140" y="699"/>
                  </a:cubicBezTo>
                  <a:close/>
                  <a:moveTo>
                    <a:pt x="150" y="526"/>
                  </a:moveTo>
                  <a:cubicBezTo>
                    <a:pt x="150" y="502"/>
                    <a:pt x="130" y="483"/>
                    <a:pt x="106" y="483"/>
                  </a:cubicBezTo>
                  <a:lnTo>
                    <a:pt x="44" y="483"/>
                  </a:lnTo>
                  <a:cubicBezTo>
                    <a:pt x="19" y="483"/>
                    <a:pt x="0" y="502"/>
                    <a:pt x="0" y="526"/>
                  </a:cubicBezTo>
                  <a:cubicBezTo>
                    <a:pt x="0" y="551"/>
                    <a:pt x="19" y="570"/>
                    <a:pt x="44" y="570"/>
                  </a:cubicBezTo>
                  <a:lnTo>
                    <a:pt x="106" y="570"/>
                  </a:lnTo>
                  <a:cubicBezTo>
                    <a:pt x="130" y="570"/>
                    <a:pt x="150" y="551"/>
                    <a:pt x="150" y="52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221" name="Group 53"/>
          <p:cNvGrpSpPr>
            <a:grpSpLocks/>
          </p:cNvGrpSpPr>
          <p:nvPr/>
        </p:nvGrpSpPr>
        <p:grpSpPr bwMode="auto">
          <a:xfrm>
            <a:off x="8220075" y="4503738"/>
            <a:ext cx="2656813" cy="566760"/>
            <a:chOff x="0" y="0"/>
            <a:chExt cx="4183" cy="892"/>
          </a:xfrm>
        </p:grpSpPr>
        <p:sp>
          <p:nvSpPr>
            <p:cNvPr id="7222" name="TextBox 110"/>
            <p:cNvSpPr txBox="1">
              <a:spLocks noChangeArrowheads="1"/>
            </p:cNvSpPr>
            <p:nvPr/>
          </p:nvSpPr>
          <p:spPr bwMode="auto">
            <a:xfrm>
              <a:off x="885" y="217"/>
              <a:ext cx="3298" cy="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000" b="1" dirty="0" smtClean="0">
                  <a:solidFill>
                    <a:srgbClr val="2B2E30"/>
                  </a:solidFill>
                  <a:latin typeface="微软雅黑" pitchFamily="34" charset="-122"/>
                  <a:ea typeface="微软雅黑" pitchFamily="34" charset="-122"/>
                </a:rPr>
                <a:t>总结</a:t>
              </a:r>
              <a:endParaRPr lang="zh-CN" altLang="en-US" sz="2000" b="1" dirty="0">
                <a:solidFill>
                  <a:srgbClr val="2B2E3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7224" name="Freeform 17"/>
            <p:cNvSpPr>
              <a:spLocks noEditPoints="1"/>
            </p:cNvSpPr>
            <p:nvPr/>
          </p:nvSpPr>
          <p:spPr bwMode="auto">
            <a:xfrm>
              <a:off x="0" y="0"/>
              <a:ext cx="928" cy="892"/>
            </a:xfrm>
            <a:custGeom>
              <a:avLst/>
              <a:gdLst>
                <a:gd name="T0" fmla="*/ 568 w 1145"/>
                <a:gd name="T1" fmla="*/ 677 h 1102"/>
                <a:gd name="T2" fmla="*/ 554 w 1145"/>
                <a:gd name="T3" fmla="*/ 534 h 1102"/>
                <a:gd name="T4" fmla="*/ 372 w 1145"/>
                <a:gd name="T5" fmla="*/ 533 h 1102"/>
                <a:gd name="T6" fmla="*/ 348 w 1145"/>
                <a:gd name="T7" fmla="*/ 649 h 1102"/>
                <a:gd name="T8" fmla="*/ 414 w 1145"/>
                <a:gd name="T9" fmla="*/ 636 h 1102"/>
                <a:gd name="T10" fmla="*/ 463 w 1145"/>
                <a:gd name="T11" fmla="*/ 573 h 1102"/>
                <a:gd name="T12" fmla="*/ 509 w 1145"/>
                <a:gd name="T13" fmla="*/ 621 h 1102"/>
                <a:gd name="T14" fmla="*/ 481 w 1145"/>
                <a:gd name="T15" fmla="*/ 661 h 1102"/>
                <a:gd name="T16" fmla="*/ 413 w 1145"/>
                <a:gd name="T17" fmla="*/ 679 h 1102"/>
                <a:gd name="T18" fmla="*/ 417 w 1145"/>
                <a:gd name="T19" fmla="*/ 735 h 1102"/>
                <a:gd name="T20" fmla="*/ 427 w 1145"/>
                <a:gd name="T21" fmla="*/ 739 h 1102"/>
                <a:gd name="T22" fmla="*/ 506 w 1145"/>
                <a:gd name="T23" fmla="*/ 755 h 1102"/>
                <a:gd name="T24" fmla="*/ 508 w 1145"/>
                <a:gd name="T25" fmla="*/ 832 h 1102"/>
                <a:gd name="T26" fmla="*/ 414 w 1145"/>
                <a:gd name="T27" fmla="*/ 828 h 1102"/>
                <a:gd name="T28" fmla="*/ 381 w 1145"/>
                <a:gd name="T29" fmla="*/ 758 h 1102"/>
                <a:gd name="T30" fmla="*/ 318 w 1145"/>
                <a:gd name="T31" fmla="*/ 771 h 1102"/>
                <a:gd name="T32" fmla="*/ 461 w 1145"/>
                <a:gd name="T33" fmla="*/ 918 h 1102"/>
                <a:gd name="T34" fmla="*/ 604 w 1145"/>
                <a:gd name="T35" fmla="*/ 790 h 1102"/>
                <a:gd name="T36" fmla="*/ 815 w 1145"/>
                <a:gd name="T37" fmla="*/ 516 h 1102"/>
                <a:gd name="T38" fmla="*/ 700 w 1145"/>
                <a:gd name="T39" fmla="*/ 529 h 1102"/>
                <a:gd name="T40" fmla="*/ 713 w 1145"/>
                <a:gd name="T41" fmla="*/ 587 h 1102"/>
                <a:gd name="T42" fmla="*/ 750 w 1145"/>
                <a:gd name="T43" fmla="*/ 890 h 1102"/>
                <a:gd name="T44" fmla="*/ 815 w 1145"/>
                <a:gd name="T45" fmla="*/ 903 h 1102"/>
                <a:gd name="T46" fmla="*/ 828 w 1145"/>
                <a:gd name="T47" fmla="*/ 529 h 1102"/>
                <a:gd name="T48" fmla="*/ 889 w 1145"/>
                <a:gd name="T49" fmla="*/ 254 h 1102"/>
                <a:gd name="T50" fmla="*/ 923 w 1145"/>
                <a:gd name="T51" fmla="*/ 34 h 1102"/>
                <a:gd name="T52" fmla="*/ 855 w 1145"/>
                <a:gd name="T53" fmla="*/ 34 h 1102"/>
                <a:gd name="T54" fmla="*/ 889 w 1145"/>
                <a:gd name="T55" fmla="*/ 254 h 1102"/>
                <a:gd name="T56" fmla="*/ 1011 w 1145"/>
                <a:gd name="T57" fmla="*/ 993 h 1102"/>
                <a:gd name="T58" fmla="*/ 107 w 1145"/>
                <a:gd name="T59" fmla="*/ 964 h 1102"/>
                <a:gd name="T60" fmla="*/ 135 w 1145"/>
                <a:gd name="T61" fmla="*/ 419 h 1102"/>
                <a:gd name="T62" fmla="*/ 1039 w 1145"/>
                <a:gd name="T63" fmla="*/ 448 h 1102"/>
                <a:gd name="T64" fmla="*/ 1011 w 1145"/>
                <a:gd name="T65" fmla="*/ 128 h 1102"/>
                <a:gd name="T66" fmla="*/ 977 w 1145"/>
                <a:gd name="T67" fmla="*/ 220 h 1102"/>
                <a:gd name="T68" fmla="*/ 801 w 1145"/>
                <a:gd name="T69" fmla="*/ 220 h 1102"/>
                <a:gd name="T70" fmla="*/ 344 w 1145"/>
                <a:gd name="T71" fmla="*/ 128 h 1102"/>
                <a:gd name="T72" fmla="*/ 257 w 1145"/>
                <a:gd name="T73" fmla="*/ 308 h 1102"/>
                <a:gd name="T74" fmla="*/ 169 w 1145"/>
                <a:gd name="T75" fmla="*/ 128 h 1102"/>
                <a:gd name="T76" fmla="*/ 0 w 1145"/>
                <a:gd name="T77" fmla="*/ 264 h 1102"/>
                <a:gd name="T78" fmla="*/ 135 w 1145"/>
                <a:gd name="T79" fmla="*/ 1102 h 1102"/>
                <a:gd name="T80" fmla="*/ 1145 w 1145"/>
                <a:gd name="T81" fmla="*/ 966 h 1102"/>
                <a:gd name="T82" fmla="*/ 1011 w 1145"/>
                <a:gd name="T83" fmla="*/ 128 h 1102"/>
                <a:gd name="T84" fmla="*/ 291 w 1145"/>
                <a:gd name="T85" fmla="*/ 220 h 1102"/>
                <a:gd name="T86" fmla="*/ 257 w 1145"/>
                <a:gd name="T87" fmla="*/ 0 h 1102"/>
                <a:gd name="T88" fmla="*/ 222 w 1145"/>
                <a:gd name="T89" fmla="*/ 22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45" h="1102">
                  <a:moveTo>
                    <a:pt x="549" y="697"/>
                  </a:moveTo>
                  <a:cubicBezTo>
                    <a:pt x="556" y="692"/>
                    <a:pt x="562" y="685"/>
                    <a:pt x="568" y="677"/>
                  </a:cubicBezTo>
                  <a:cubicBezTo>
                    <a:pt x="580" y="660"/>
                    <a:pt x="587" y="639"/>
                    <a:pt x="587" y="615"/>
                  </a:cubicBezTo>
                  <a:cubicBezTo>
                    <a:pt x="587" y="583"/>
                    <a:pt x="576" y="555"/>
                    <a:pt x="554" y="534"/>
                  </a:cubicBezTo>
                  <a:cubicBezTo>
                    <a:pt x="532" y="513"/>
                    <a:pt x="501" y="502"/>
                    <a:pt x="459" y="502"/>
                  </a:cubicBezTo>
                  <a:cubicBezTo>
                    <a:pt x="425" y="502"/>
                    <a:pt x="396" y="513"/>
                    <a:pt x="372" y="533"/>
                  </a:cubicBezTo>
                  <a:cubicBezTo>
                    <a:pt x="348" y="554"/>
                    <a:pt x="335" y="589"/>
                    <a:pt x="335" y="636"/>
                  </a:cubicBezTo>
                  <a:cubicBezTo>
                    <a:pt x="335" y="643"/>
                    <a:pt x="341" y="649"/>
                    <a:pt x="348" y="649"/>
                  </a:cubicBezTo>
                  <a:lnTo>
                    <a:pt x="401" y="649"/>
                  </a:lnTo>
                  <a:cubicBezTo>
                    <a:pt x="408" y="649"/>
                    <a:pt x="414" y="644"/>
                    <a:pt x="414" y="636"/>
                  </a:cubicBezTo>
                  <a:cubicBezTo>
                    <a:pt x="415" y="614"/>
                    <a:pt x="419" y="597"/>
                    <a:pt x="427" y="587"/>
                  </a:cubicBezTo>
                  <a:cubicBezTo>
                    <a:pt x="435" y="578"/>
                    <a:pt x="446" y="573"/>
                    <a:pt x="463" y="573"/>
                  </a:cubicBezTo>
                  <a:cubicBezTo>
                    <a:pt x="479" y="573"/>
                    <a:pt x="490" y="577"/>
                    <a:pt x="497" y="586"/>
                  </a:cubicBezTo>
                  <a:cubicBezTo>
                    <a:pt x="505" y="596"/>
                    <a:pt x="509" y="607"/>
                    <a:pt x="509" y="621"/>
                  </a:cubicBezTo>
                  <a:cubicBezTo>
                    <a:pt x="509" y="632"/>
                    <a:pt x="506" y="641"/>
                    <a:pt x="501" y="648"/>
                  </a:cubicBezTo>
                  <a:cubicBezTo>
                    <a:pt x="496" y="655"/>
                    <a:pt x="490" y="659"/>
                    <a:pt x="481" y="661"/>
                  </a:cubicBezTo>
                  <a:cubicBezTo>
                    <a:pt x="470" y="664"/>
                    <a:pt x="451" y="665"/>
                    <a:pt x="426" y="665"/>
                  </a:cubicBezTo>
                  <a:cubicBezTo>
                    <a:pt x="419" y="665"/>
                    <a:pt x="413" y="671"/>
                    <a:pt x="413" y="679"/>
                  </a:cubicBezTo>
                  <a:lnTo>
                    <a:pt x="413" y="725"/>
                  </a:lnTo>
                  <a:cubicBezTo>
                    <a:pt x="413" y="729"/>
                    <a:pt x="414" y="732"/>
                    <a:pt x="417" y="735"/>
                  </a:cubicBezTo>
                  <a:cubicBezTo>
                    <a:pt x="420" y="737"/>
                    <a:pt x="423" y="739"/>
                    <a:pt x="426" y="739"/>
                  </a:cubicBezTo>
                  <a:lnTo>
                    <a:pt x="427" y="739"/>
                  </a:lnTo>
                  <a:cubicBezTo>
                    <a:pt x="432" y="738"/>
                    <a:pt x="437" y="738"/>
                    <a:pt x="442" y="738"/>
                  </a:cubicBezTo>
                  <a:cubicBezTo>
                    <a:pt x="471" y="738"/>
                    <a:pt x="493" y="744"/>
                    <a:pt x="506" y="755"/>
                  </a:cubicBezTo>
                  <a:cubicBezTo>
                    <a:pt x="518" y="765"/>
                    <a:pt x="524" y="778"/>
                    <a:pt x="524" y="794"/>
                  </a:cubicBezTo>
                  <a:cubicBezTo>
                    <a:pt x="524" y="810"/>
                    <a:pt x="519" y="822"/>
                    <a:pt x="508" y="832"/>
                  </a:cubicBezTo>
                  <a:cubicBezTo>
                    <a:pt x="498" y="842"/>
                    <a:pt x="483" y="847"/>
                    <a:pt x="464" y="847"/>
                  </a:cubicBezTo>
                  <a:cubicBezTo>
                    <a:pt x="443" y="847"/>
                    <a:pt x="427" y="841"/>
                    <a:pt x="414" y="828"/>
                  </a:cubicBezTo>
                  <a:cubicBezTo>
                    <a:pt x="402" y="815"/>
                    <a:pt x="395" y="796"/>
                    <a:pt x="394" y="771"/>
                  </a:cubicBezTo>
                  <a:cubicBezTo>
                    <a:pt x="394" y="764"/>
                    <a:pt x="388" y="758"/>
                    <a:pt x="381" y="758"/>
                  </a:cubicBezTo>
                  <a:lnTo>
                    <a:pt x="331" y="758"/>
                  </a:lnTo>
                  <a:cubicBezTo>
                    <a:pt x="324" y="758"/>
                    <a:pt x="318" y="764"/>
                    <a:pt x="318" y="771"/>
                  </a:cubicBezTo>
                  <a:cubicBezTo>
                    <a:pt x="318" y="816"/>
                    <a:pt x="330" y="852"/>
                    <a:pt x="353" y="878"/>
                  </a:cubicBezTo>
                  <a:cubicBezTo>
                    <a:pt x="377" y="905"/>
                    <a:pt x="413" y="918"/>
                    <a:pt x="461" y="918"/>
                  </a:cubicBezTo>
                  <a:cubicBezTo>
                    <a:pt x="499" y="918"/>
                    <a:pt x="532" y="908"/>
                    <a:pt x="560" y="887"/>
                  </a:cubicBezTo>
                  <a:cubicBezTo>
                    <a:pt x="589" y="865"/>
                    <a:pt x="604" y="833"/>
                    <a:pt x="604" y="790"/>
                  </a:cubicBezTo>
                  <a:cubicBezTo>
                    <a:pt x="604" y="747"/>
                    <a:pt x="585" y="716"/>
                    <a:pt x="549" y="697"/>
                  </a:cubicBezTo>
                  <a:close/>
                  <a:moveTo>
                    <a:pt x="815" y="516"/>
                  </a:moveTo>
                  <a:lnTo>
                    <a:pt x="713" y="516"/>
                  </a:lnTo>
                  <a:cubicBezTo>
                    <a:pt x="706" y="516"/>
                    <a:pt x="700" y="521"/>
                    <a:pt x="700" y="529"/>
                  </a:cubicBezTo>
                  <a:lnTo>
                    <a:pt x="700" y="574"/>
                  </a:lnTo>
                  <a:cubicBezTo>
                    <a:pt x="700" y="581"/>
                    <a:pt x="706" y="587"/>
                    <a:pt x="713" y="587"/>
                  </a:cubicBezTo>
                  <a:lnTo>
                    <a:pt x="750" y="587"/>
                  </a:lnTo>
                  <a:lnTo>
                    <a:pt x="750" y="890"/>
                  </a:lnTo>
                  <a:cubicBezTo>
                    <a:pt x="750" y="897"/>
                    <a:pt x="756" y="903"/>
                    <a:pt x="763" y="903"/>
                  </a:cubicBezTo>
                  <a:lnTo>
                    <a:pt x="815" y="903"/>
                  </a:lnTo>
                  <a:cubicBezTo>
                    <a:pt x="822" y="903"/>
                    <a:pt x="828" y="897"/>
                    <a:pt x="828" y="890"/>
                  </a:cubicBezTo>
                  <a:lnTo>
                    <a:pt x="828" y="529"/>
                  </a:lnTo>
                  <a:cubicBezTo>
                    <a:pt x="828" y="521"/>
                    <a:pt x="822" y="516"/>
                    <a:pt x="815" y="516"/>
                  </a:cubicBezTo>
                  <a:close/>
                  <a:moveTo>
                    <a:pt x="889" y="254"/>
                  </a:moveTo>
                  <a:cubicBezTo>
                    <a:pt x="908" y="254"/>
                    <a:pt x="923" y="239"/>
                    <a:pt x="923" y="220"/>
                  </a:cubicBezTo>
                  <a:lnTo>
                    <a:pt x="923" y="34"/>
                  </a:lnTo>
                  <a:cubicBezTo>
                    <a:pt x="923" y="15"/>
                    <a:pt x="908" y="0"/>
                    <a:pt x="889" y="0"/>
                  </a:cubicBezTo>
                  <a:cubicBezTo>
                    <a:pt x="870" y="0"/>
                    <a:pt x="855" y="15"/>
                    <a:pt x="855" y="34"/>
                  </a:cubicBezTo>
                  <a:lnTo>
                    <a:pt x="855" y="220"/>
                  </a:lnTo>
                  <a:cubicBezTo>
                    <a:pt x="855" y="239"/>
                    <a:pt x="870" y="254"/>
                    <a:pt x="889" y="254"/>
                  </a:cubicBezTo>
                  <a:close/>
                  <a:moveTo>
                    <a:pt x="1039" y="964"/>
                  </a:moveTo>
                  <a:cubicBezTo>
                    <a:pt x="1039" y="980"/>
                    <a:pt x="1026" y="993"/>
                    <a:pt x="1011" y="993"/>
                  </a:cubicBezTo>
                  <a:lnTo>
                    <a:pt x="135" y="993"/>
                  </a:lnTo>
                  <a:cubicBezTo>
                    <a:pt x="120" y="993"/>
                    <a:pt x="107" y="980"/>
                    <a:pt x="107" y="964"/>
                  </a:cubicBezTo>
                  <a:lnTo>
                    <a:pt x="107" y="448"/>
                  </a:lnTo>
                  <a:cubicBezTo>
                    <a:pt x="107" y="432"/>
                    <a:pt x="120" y="419"/>
                    <a:pt x="135" y="419"/>
                  </a:cubicBezTo>
                  <a:lnTo>
                    <a:pt x="1011" y="419"/>
                  </a:lnTo>
                  <a:cubicBezTo>
                    <a:pt x="1026" y="419"/>
                    <a:pt x="1039" y="432"/>
                    <a:pt x="1039" y="448"/>
                  </a:cubicBezTo>
                  <a:lnTo>
                    <a:pt x="1039" y="964"/>
                  </a:lnTo>
                  <a:close/>
                  <a:moveTo>
                    <a:pt x="1011" y="128"/>
                  </a:moveTo>
                  <a:lnTo>
                    <a:pt x="977" y="128"/>
                  </a:lnTo>
                  <a:lnTo>
                    <a:pt x="977" y="220"/>
                  </a:lnTo>
                  <a:cubicBezTo>
                    <a:pt x="977" y="268"/>
                    <a:pt x="937" y="308"/>
                    <a:pt x="889" y="308"/>
                  </a:cubicBezTo>
                  <a:cubicBezTo>
                    <a:pt x="841" y="308"/>
                    <a:pt x="801" y="268"/>
                    <a:pt x="801" y="220"/>
                  </a:cubicBezTo>
                  <a:lnTo>
                    <a:pt x="801" y="128"/>
                  </a:lnTo>
                  <a:lnTo>
                    <a:pt x="344" y="128"/>
                  </a:lnTo>
                  <a:lnTo>
                    <a:pt x="344" y="220"/>
                  </a:lnTo>
                  <a:cubicBezTo>
                    <a:pt x="344" y="268"/>
                    <a:pt x="305" y="308"/>
                    <a:pt x="257" y="308"/>
                  </a:cubicBezTo>
                  <a:cubicBezTo>
                    <a:pt x="208" y="308"/>
                    <a:pt x="169" y="268"/>
                    <a:pt x="169" y="220"/>
                  </a:cubicBezTo>
                  <a:lnTo>
                    <a:pt x="169" y="128"/>
                  </a:lnTo>
                  <a:lnTo>
                    <a:pt x="135" y="128"/>
                  </a:lnTo>
                  <a:cubicBezTo>
                    <a:pt x="61" y="128"/>
                    <a:pt x="0" y="189"/>
                    <a:pt x="0" y="264"/>
                  </a:cubicBezTo>
                  <a:lnTo>
                    <a:pt x="0" y="966"/>
                  </a:lnTo>
                  <a:cubicBezTo>
                    <a:pt x="0" y="1041"/>
                    <a:pt x="61" y="1102"/>
                    <a:pt x="135" y="1102"/>
                  </a:cubicBezTo>
                  <a:lnTo>
                    <a:pt x="1011" y="1102"/>
                  </a:lnTo>
                  <a:cubicBezTo>
                    <a:pt x="1085" y="1102"/>
                    <a:pt x="1145" y="1041"/>
                    <a:pt x="1145" y="966"/>
                  </a:cubicBezTo>
                  <a:lnTo>
                    <a:pt x="1145" y="264"/>
                  </a:lnTo>
                  <a:cubicBezTo>
                    <a:pt x="1145" y="189"/>
                    <a:pt x="1085" y="128"/>
                    <a:pt x="1011" y="128"/>
                  </a:cubicBezTo>
                  <a:close/>
                  <a:moveTo>
                    <a:pt x="257" y="254"/>
                  </a:moveTo>
                  <a:cubicBezTo>
                    <a:pt x="276" y="254"/>
                    <a:pt x="291" y="239"/>
                    <a:pt x="291" y="220"/>
                  </a:cubicBezTo>
                  <a:lnTo>
                    <a:pt x="291" y="34"/>
                  </a:lnTo>
                  <a:cubicBezTo>
                    <a:pt x="291" y="15"/>
                    <a:pt x="276" y="0"/>
                    <a:pt x="257" y="0"/>
                  </a:cubicBezTo>
                  <a:cubicBezTo>
                    <a:pt x="238" y="0"/>
                    <a:pt x="222" y="15"/>
                    <a:pt x="222" y="34"/>
                  </a:cubicBezTo>
                  <a:lnTo>
                    <a:pt x="222" y="220"/>
                  </a:lnTo>
                  <a:cubicBezTo>
                    <a:pt x="222" y="239"/>
                    <a:pt x="238" y="254"/>
                    <a:pt x="257" y="25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2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35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850"/>
                            </p:stCondLst>
                            <p:childTnLst>
                              <p:par>
                                <p:cTn id="31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3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35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350"/>
                            </p:stCondLst>
                            <p:childTnLst>
                              <p:par>
                                <p:cTn id="3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1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85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6350"/>
                            </p:stCondLst>
                            <p:childTnLst>
                              <p:par>
                                <p:cTn id="47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500"/>
                                        <p:tgtEl>
                                          <p:spTgt spid="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685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7350"/>
                            </p:stCondLst>
                            <p:childTnLst>
                              <p:par>
                                <p:cTn id="5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2" grpId="0" animBg="1" autoUpdateAnimBg="0"/>
      <p:bldP spid="7173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4"/>
          <p:cNvSpPr txBox="1">
            <a:spLocks noChangeArrowheads="1"/>
          </p:cNvSpPr>
          <p:nvPr/>
        </p:nvSpPr>
        <p:spPr bwMode="auto">
          <a:xfrm>
            <a:off x="2433638" y="1855788"/>
            <a:ext cx="11334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sz="120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en-US" sz="120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195" name="TextBox 5"/>
          <p:cNvSpPr txBox="1">
            <a:spLocks noChangeArrowheads="1"/>
          </p:cNvSpPr>
          <p:nvPr/>
        </p:nvSpPr>
        <p:spPr bwMode="auto">
          <a:xfrm>
            <a:off x="1768475" y="2846388"/>
            <a:ext cx="847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sz="3000">
                <a:solidFill>
                  <a:schemeClr val="bg1"/>
                </a:solidFill>
              </a:rPr>
              <a:t>part</a:t>
            </a:r>
            <a:endParaRPr lang="zh-CN" altLang="en-US" sz="3000">
              <a:solidFill>
                <a:schemeClr val="bg1"/>
              </a:solidFill>
            </a:endParaRPr>
          </a:p>
        </p:txBody>
      </p:sp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3446087" y="2812553"/>
            <a:ext cx="7240963" cy="957204"/>
            <a:chOff x="20397" y="0"/>
            <a:chExt cx="7240574" cy="957692"/>
          </a:xfrm>
        </p:grpSpPr>
        <p:sp>
          <p:nvSpPr>
            <p:cNvPr id="8197" name="TextBox 6"/>
            <p:cNvSpPr txBox="1">
              <a:spLocks noChangeArrowheads="1"/>
            </p:cNvSpPr>
            <p:nvPr/>
          </p:nvSpPr>
          <p:spPr bwMode="auto">
            <a:xfrm>
              <a:off x="20397" y="0"/>
              <a:ext cx="3069939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600" b="1" dirty="0">
                  <a:solidFill>
                    <a:schemeClr val="tx2"/>
                  </a:solidFill>
                  <a:latin typeface="微软雅黑" pitchFamily="34" charset="-122"/>
                  <a:ea typeface="微软雅黑" pitchFamily="34" charset="-122"/>
                </a:rPr>
                <a:t>前阶段</a:t>
              </a:r>
              <a:r>
                <a:rPr lang="zh-CN" altLang="en-US" sz="2600" b="1" dirty="0" smtClean="0">
                  <a:solidFill>
                    <a:schemeClr val="tx2"/>
                  </a:solidFill>
                  <a:latin typeface="微软雅黑" pitchFamily="34" charset="-122"/>
                  <a:ea typeface="微软雅黑" pitchFamily="34" charset="-122"/>
                </a:rPr>
                <a:t>工作</a:t>
              </a:r>
              <a:endParaRPr lang="zh-CN" altLang="en-US" sz="2600" b="1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8199" name="TextBox 15"/>
            <p:cNvSpPr txBox="1">
              <a:spLocks noChangeArrowheads="1"/>
            </p:cNvSpPr>
            <p:nvPr/>
          </p:nvSpPr>
          <p:spPr bwMode="auto">
            <a:xfrm>
              <a:off x="20397" y="588172"/>
              <a:ext cx="7240574" cy="369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dirty="0" smtClean="0">
                  <a:solidFill>
                    <a:schemeClr val="tx2"/>
                  </a:solidFill>
                  <a:latin typeface="微软雅黑" pitchFamily="34" charset="-122"/>
                  <a:ea typeface="微软雅黑" pitchFamily="34" charset="-122"/>
                </a:rPr>
                <a:t>主页设计图定稿后制作设计文档</a:t>
              </a:r>
              <a:endParaRPr lang="zh-CN" altLang="en-US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cxnSp>
        <p:nvCxnSpPr>
          <p:cNvPr id="8200" name="直接连接符 10"/>
          <p:cNvCxnSpPr>
            <a:cxnSpLocks noChangeShapeType="1"/>
          </p:cNvCxnSpPr>
          <p:nvPr/>
        </p:nvCxnSpPr>
        <p:spPr bwMode="auto">
          <a:xfrm flipH="1">
            <a:off x="3576638" y="3328988"/>
            <a:ext cx="8620125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01" name="Freeform 10"/>
          <p:cNvSpPr>
            <a:spLocks/>
          </p:cNvSpPr>
          <p:nvPr/>
        </p:nvSpPr>
        <p:spPr bwMode="auto">
          <a:xfrm>
            <a:off x="1150938" y="2205038"/>
            <a:ext cx="1849437" cy="1944687"/>
          </a:xfrm>
          <a:custGeom>
            <a:avLst/>
            <a:gdLst>
              <a:gd name="T0" fmla="*/ 3233 w 3480"/>
              <a:gd name="T1" fmla="*/ 2268 h 3657"/>
              <a:gd name="T2" fmla="*/ 3033 w 3480"/>
              <a:gd name="T3" fmla="*/ 2634 h 3657"/>
              <a:gd name="T4" fmla="*/ 1023 w 3480"/>
              <a:gd name="T5" fmla="*/ 2915 h 3657"/>
              <a:gd name="T6" fmla="*/ 741 w 3480"/>
              <a:gd name="T7" fmla="*/ 905 h 3657"/>
              <a:gd name="T8" fmla="*/ 2017 w 3480"/>
              <a:gd name="T9" fmla="*/ 340 h 3657"/>
              <a:gd name="T10" fmla="*/ 2079 w 3480"/>
              <a:gd name="T11" fmla="*/ 345 h 3657"/>
              <a:gd name="T12" fmla="*/ 2067 w 3480"/>
              <a:gd name="T13" fmla="*/ 489 h 3657"/>
              <a:gd name="T14" fmla="*/ 2289 w 3480"/>
              <a:gd name="T15" fmla="*/ 254 h 3657"/>
              <a:gd name="T16" fmla="*/ 2110 w 3480"/>
              <a:gd name="T17" fmla="*/ 0 h 3657"/>
              <a:gd name="T18" fmla="*/ 2100 w 3480"/>
              <a:gd name="T19" fmla="*/ 113 h 3657"/>
              <a:gd name="T20" fmla="*/ 2038 w 3480"/>
              <a:gd name="T21" fmla="*/ 107 h 3657"/>
              <a:gd name="T22" fmla="*/ 554 w 3480"/>
              <a:gd name="T23" fmla="*/ 764 h 3657"/>
              <a:gd name="T24" fmla="*/ 882 w 3480"/>
              <a:gd name="T25" fmla="*/ 3102 h 3657"/>
              <a:gd name="T26" fmla="*/ 3219 w 3480"/>
              <a:gd name="T27" fmla="*/ 2774 h 3657"/>
              <a:gd name="T28" fmla="*/ 3480 w 3480"/>
              <a:gd name="T29" fmla="*/ 2268 h 3657"/>
              <a:gd name="T30" fmla="*/ 3233 w 3480"/>
              <a:gd name="T31" fmla="*/ 2268 h 36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480" h="3657">
                <a:moveTo>
                  <a:pt x="3233" y="2268"/>
                </a:moveTo>
                <a:cubicBezTo>
                  <a:pt x="3185" y="2397"/>
                  <a:pt x="3118" y="2521"/>
                  <a:pt x="3033" y="2634"/>
                </a:cubicBezTo>
                <a:cubicBezTo>
                  <a:pt x="2556" y="3266"/>
                  <a:pt x="1655" y="3393"/>
                  <a:pt x="1023" y="2915"/>
                </a:cubicBezTo>
                <a:cubicBezTo>
                  <a:pt x="390" y="2438"/>
                  <a:pt x="264" y="1538"/>
                  <a:pt x="741" y="905"/>
                </a:cubicBezTo>
                <a:cubicBezTo>
                  <a:pt x="1041" y="507"/>
                  <a:pt x="1523" y="295"/>
                  <a:pt x="2017" y="340"/>
                </a:cubicBezTo>
                <a:lnTo>
                  <a:pt x="2079" y="345"/>
                </a:lnTo>
                <a:lnTo>
                  <a:pt x="2067" y="489"/>
                </a:lnTo>
                <a:lnTo>
                  <a:pt x="2289" y="254"/>
                </a:lnTo>
                <a:lnTo>
                  <a:pt x="2110" y="0"/>
                </a:lnTo>
                <a:lnTo>
                  <a:pt x="2100" y="113"/>
                </a:lnTo>
                <a:lnTo>
                  <a:pt x="2038" y="107"/>
                </a:lnTo>
                <a:cubicBezTo>
                  <a:pt x="1463" y="55"/>
                  <a:pt x="903" y="302"/>
                  <a:pt x="554" y="764"/>
                </a:cubicBezTo>
                <a:cubicBezTo>
                  <a:pt x="0" y="1500"/>
                  <a:pt x="146" y="2547"/>
                  <a:pt x="882" y="3102"/>
                </a:cubicBezTo>
                <a:cubicBezTo>
                  <a:pt x="1618" y="3657"/>
                  <a:pt x="2664" y="3510"/>
                  <a:pt x="3219" y="2774"/>
                </a:cubicBezTo>
                <a:cubicBezTo>
                  <a:pt x="3336" y="2619"/>
                  <a:pt x="3423" y="2448"/>
                  <a:pt x="3480" y="2268"/>
                </a:cubicBezTo>
                <a:lnTo>
                  <a:pt x="3233" y="226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004 -4.44444E-6 L 2.68115E-6 -4.4444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autoUpdateAnimBg="0"/>
      <p:bldP spid="8201" grpId="0" animBg="1"/>
      <p:bldP spid="820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1" name="TextBox 16"/>
          <p:cNvSpPr txBox="1">
            <a:spLocks noChangeArrowheads="1"/>
          </p:cNvSpPr>
          <p:nvPr/>
        </p:nvSpPr>
        <p:spPr bwMode="auto">
          <a:xfrm>
            <a:off x="1147763" y="388938"/>
            <a:ext cx="15744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sz="2000" dirty="0" smtClean="0">
                <a:latin typeface="微软雅黑" pitchFamily="34" charset="-122"/>
                <a:ea typeface="微软雅黑" pitchFamily="34" charset="-122"/>
              </a:rPr>
              <a:t>1.1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设计文档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232" name="五边形 17"/>
          <p:cNvSpPr>
            <a:spLocks noChangeArrowheads="1"/>
          </p:cNvSpPr>
          <p:nvPr/>
        </p:nvSpPr>
        <p:spPr bwMode="auto">
          <a:xfrm>
            <a:off x="0" y="317500"/>
            <a:ext cx="698500" cy="471488"/>
          </a:xfrm>
          <a:prstGeom prst="homePlate">
            <a:avLst>
              <a:gd name="adj" fmla="val 49904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33" name="燕尾形 18"/>
          <p:cNvSpPr>
            <a:spLocks noChangeArrowheads="1"/>
          </p:cNvSpPr>
          <p:nvPr/>
        </p:nvSpPr>
        <p:spPr bwMode="auto">
          <a:xfrm>
            <a:off x="566738" y="317500"/>
            <a:ext cx="431800" cy="471488"/>
          </a:xfrm>
          <a:prstGeom prst="chevron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869" y="1138654"/>
            <a:ext cx="4072334" cy="3853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>
          <a:xfrm>
            <a:off x="2048708" y="5157192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hlinkClick r:id="rId4"/>
              </a:rPr>
              <a:t>https://pan.wps.cn/l/sal5nid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7538541" y="5589240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设计文档真的很难写</a:t>
            </a:r>
            <a:endParaRPr lang="zh-CN" altLang="en-US" dirty="0">
              <a:latin typeface="+mn-ea"/>
              <a:ea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509" y="937304"/>
            <a:ext cx="2796181" cy="42558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" tmFilter="0,0; .5, 1; 1, 1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1" grpId="0" autoUpdateAnimBg="0"/>
      <p:bldP spid="9232" grpId="0" animBg="1" autoUpdateAnimBg="0"/>
      <p:bldP spid="9233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2433638" y="1855788"/>
            <a:ext cx="11334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sz="12000" b="1">
                <a:solidFill>
                  <a:srgbClr val="21A3D0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sz="12000" b="1">
              <a:solidFill>
                <a:srgbClr val="21A3D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1768475" y="2846388"/>
            <a:ext cx="847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sz="3000">
                <a:solidFill>
                  <a:srgbClr val="21A3D0"/>
                </a:solidFill>
              </a:rPr>
              <a:t>part</a:t>
            </a:r>
            <a:endParaRPr lang="zh-CN" altLang="en-US" sz="3000">
              <a:solidFill>
                <a:srgbClr val="21A3D0"/>
              </a:solidFill>
            </a:endParaRP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3446087" y="2741403"/>
            <a:ext cx="7240963" cy="1058627"/>
            <a:chOff x="29785" y="276156"/>
            <a:chExt cx="7240574" cy="1059167"/>
          </a:xfrm>
        </p:grpSpPr>
        <p:sp>
          <p:nvSpPr>
            <p:cNvPr id="14341" name="TextBox 6"/>
            <p:cNvSpPr txBox="1">
              <a:spLocks noChangeArrowheads="1"/>
            </p:cNvSpPr>
            <p:nvPr/>
          </p:nvSpPr>
          <p:spPr bwMode="auto">
            <a:xfrm>
              <a:off x="29785" y="276156"/>
              <a:ext cx="3069939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600" b="1" dirty="0">
                  <a:solidFill>
                    <a:srgbClr val="2B2E30"/>
                  </a:solidFill>
                  <a:latin typeface="微软雅黑" pitchFamily="34" charset="-122"/>
                  <a:ea typeface="微软雅黑" pitchFamily="34" charset="-122"/>
                </a:rPr>
                <a:t>存在的问题</a:t>
              </a:r>
            </a:p>
          </p:txBody>
        </p:sp>
        <p:sp>
          <p:nvSpPr>
            <p:cNvPr id="14343" name="TextBox 15"/>
            <p:cNvSpPr txBox="1">
              <a:spLocks noChangeArrowheads="1"/>
            </p:cNvSpPr>
            <p:nvPr/>
          </p:nvSpPr>
          <p:spPr bwMode="auto">
            <a:xfrm>
              <a:off x="29785" y="965803"/>
              <a:ext cx="7240574" cy="369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dirty="0" smtClean="0">
                  <a:solidFill>
                    <a:srgbClr val="2B2E30"/>
                  </a:solidFill>
                  <a:latin typeface="微软雅黑" pitchFamily="34" charset="-122"/>
                  <a:ea typeface="微软雅黑" pitchFamily="34" charset="-122"/>
                </a:rPr>
                <a:t>敲代码遇到的问题还是挺多的</a:t>
              </a:r>
              <a:endParaRPr lang="zh-CN" altLang="en-US" dirty="0">
                <a:solidFill>
                  <a:srgbClr val="2B2E3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cxnSp>
        <p:nvCxnSpPr>
          <p:cNvPr id="14344" name="直接连接符 10"/>
          <p:cNvCxnSpPr>
            <a:cxnSpLocks noChangeShapeType="1"/>
          </p:cNvCxnSpPr>
          <p:nvPr/>
        </p:nvCxnSpPr>
        <p:spPr bwMode="auto">
          <a:xfrm flipH="1">
            <a:off x="3576638" y="3328988"/>
            <a:ext cx="8620125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5" name="Freeform 10"/>
          <p:cNvSpPr>
            <a:spLocks/>
          </p:cNvSpPr>
          <p:nvPr/>
        </p:nvSpPr>
        <p:spPr bwMode="auto">
          <a:xfrm>
            <a:off x="1150938" y="2205038"/>
            <a:ext cx="1849437" cy="1944687"/>
          </a:xfrm>
          <a:custGeom>
            <a:avLst/>
            <a:gdLst>
              <a:gd name="T0" fmla="*/ 3233 w 3480"/>
              <a:gd name="T1" fmla="*/ 2268 h 3657"/>
              <a:gd name="T2" fmla="*/ 3033 w 3480"/>
              <a:gd name="T3" fmla="*/ 2634 h 3657"/>
              <a:gd name="T4" fmla="*/ 1023 w 3480"/>
              <a:gd name="T5" fmla="*/ 2915 h 3657"/>
              <a:gd name="T6" fmla="*/ 741 w 3480"/>
              <a:gd name="T7" fmla="*/ 905 h 3657"/>
              <a:gd name="T8" fmla="*/ 2017 w 3480"/>
              <a:gd name="T9" fmla="*/ 340 h 3657"/>
              <a:gd name="T10" fmla="*/ 2079 w 3480"/>
              <a:gd name="T11" fmla="*/ 345 h 3657"/>
              <a:gd name="T12" fmla="*/ 2067 w 3480"/>
              <a:gd name="T13" fmla="*/ 489 h 3657"/>
              <a:gd name="T14" fmla="*/ 2289 w 3480"/>
              <a:gd name="T15" fmla="*/ 254 h 3657"/>
              <a:gd name="T16" fmla="*/ 2110 w 3480"/>
              <a:gd name="T17" fmla="*/ 0 h 3657"/>
              <a:gd name="T18" fmla="*/ 2100 w 3480"/>
              <a:gd name="T19" fmla="*/ 113 h 3657"/>
              <a:gd name="T20" fmla="*/ 2038 w 3480"/>
              <a:gd name="T21" fmla="*/ 107 h 3657"/>
              <a:gd name="T22" fmla="*/ 554 w 3480"/>
              <a:gd name="T23" fmla="*/ 764 h 3657"/>
              <a:gd name="T24" fmla="*/ 882 w 3480"/>
              <a:gd name="T25" fmla="*/ 3102 h 3657"/>
              <a:gd name="T26" fmla="*/ 3219 w 3480"/>
              <a:gd name="T27" fmla="*/ 2774 h 3657"/>
              <a:gd name="T28" fmla="*/ 3480 w 3480"/>
              <a:gd name="T29" fmla="*/ 2268 h 3657"/>
              <a:gd name="T30" fmla="*/ 3233 w 3480"/>
              <a:gd name="T31" fmla="*/ 2268 h 36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480" h="3657">
                <a:moveTo>
                  <a:pt x="3233" y="2268"/>
                </a:moveTo>
                <a:cubicBezTo>
                  <a:pt x="3185" y="2397"/>
                  <a:pt x="3118" y="2521"/>
                  <a:pt x="3033" y="2634"/>
                </a:cubicBezTo>
                <a:cubicBezTo>
                  <a:pt x="2556" y="3266"/>
                  <a:pt x="1655" y="3393"/>
                  <a:pt x="1023" y="2915"/>
                </a:cubicBezTo>
                <a:cubicBezTo>
                  <a:pt x="390" y="2438"/>
                  <a:pt x="264" y="1538"/>
                  <a:pt x="741" y="905"/>
                </a:cubicBezTo>
                <a:cubicBezTo>
                  <a:pt x="1041" y="507"/>
                  <a:pt x="1523" y="295"/>
                  <a:pt x="2017" y="340"/>
                </a:cubicBezTo>
                <a:lnTo>
                  <a:pt x="2079" y="345"/>
                </a:lnTo>
                <a:lnTo>
                  <a:pt x="2067" y="489"/>
                </a:lnTo>
                <a:lnTo>
                  <a:pt x="2289" y="254"/>
                </a:lnTo>
                <a:lnTo>
                  <a:pt x="2110" y="0"/>
                </a:lnTo>
                <a:lnTo>
                  <a:pt x="2100" y="113"/>
                </a:lnTo>
                <a:lnTo>
                  <a:pt x="2038" y="107"/>
                </a:lnTo>
                <a:cubicBezTo>
                  <a:pt x="1463" y="55"/>
                  <a:pt x="903" y="302"/>
                  <a:pt x="554" y="764"/>
                </a:cubicBezTo>
                <a:cubicBezTo>
                  <a:pt x="0" y="1500"/>
                  <a:pt x="146" y="2547"/>
                  <a:pt x="882" y="3102"/>
                </a:cubicBezTo>
                <a:cubicBezTo>
                  <a:pt x="1618" y="3657"/>
                  <a:pt x="2664" y="3510"/>
                  <a:pt x="3219" y="2774"/>
                </a:cubicBezTo>
                <a:cubicBezTo>
                  <a:pt x="3336" y="2619"/>
                  <a:pt x="3423" y="2448"/>
                  <a:pt x="3480" y="2268"/>
                </a:cubicBezTo>
                <a:lnTo>
                  <a:pt x="3233" y="226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004 -4.44444E-6 L 2.68115E-6 -4.4444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autoUpdateAnimBg="0"/>
      <p:bldP spid="14345" grpId="0" animBg="1"/>
      <p:bldP spid="1434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Oval 4"/>
          <p:cNvSpPr>
            <a:spLocks noChangeArrowheads="1"/>
          </p:cNvSpPr>
          <p:nvPr/>
        </p:nvSpPr>
        <p:spPr bwMode="auto">
          <a:xfrm>
            <a:off x="1779588" y="1925638"/>
            <a:ext cx="3355975" cy="3355975"/>
          </a:xfrm>
          <a:prstGeom prst="ellipse">
            <a:avLst/>
          </a:prstGeom>
          <a:noFill/>
          <a:ln w="12700" cmpd="sng">
            <a:solidFill>
              <a:srgbClr val="2B2E3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5364" name="Oval 5"/>
          <p:cNvSpPr>
            <a:spLocks noChangeArrowheads="1"/>
          </p:cNvSpPr>
          <p:nvPr/>
        </p:nvSpPr>
        <p:spPr bwMode="auto">
          <a:xfrm>
            <a:off x="1466850" y="2173288"/>
            <a:ext cx="1143000" cy="1143000"/>
          </a:xfrm>
          <a:prstGeom prst="ellipse">
            <a:avLst/>
          </a:prstGeom>
          <a:solidFill>
            <a:schemeClr val="accent1"/>
          </a:solidFill>
          <a:ln w="38100" cmpd="sng">
            <a:solidFill>
              <a:srgbClr val="EBF5F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dirty="0" smtClea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底部滚动条</a:t>
            </a:r>
            <a:endParaRPr lang="zh-CN" altLang="en-US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365" name="Oval 6"/>
          <p:cNvSpPr>
            <a:spLocks noChangeArrowheads="1"/>
          </p:cNvSpPr>
          <p:nvPr/>
        </p:nvSpPr>
        <p:spPr bwMode="auto">
          <a:xfrm>
            <a:off x="4262438" y="2173288"/>
            <a:ext cx="1143000" cy="1143000"/>
          </a:xfrm>
          <a:prstGeom prst="ellipse">
            <a:avLst/>
          </a:prstGeom>
          <a:solidFill>
            <a:schemeClr val="accent1"/>
          </a:solidFill>
          <a:ln w="38100" cmpd="sng">
            <a:solidFill>
              <a:srgbClr val="EBF5F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间距问题</a:t>
            </a:r>
          </a:p>
        </p:txBody>
      </p:sp>
      <p:sp>
        <p:nvSpPr>
          <p:cNvPr id="15366" name="Oval 7"/>
          <p:cNvSpPr>
            <a:spLocks noChangeArrowheads="1"/>
          </p:cNvSpPr>
          <p:nvPr/>
        </p:nvSpPr>
        <p:spPr bwMode="auto">
          <a:xfrm>
            <a:off x="2916238" y="4686300"/>
            <a:ext cx="1143000" cy="1143000"/>
          </a:xfrm>
          <a:prstGeom prst="ellipse">
            <a:avLst/>
          </a:prstGeom>
          <a:solidFill>
            <a:schemeClr val="accent1"/>
          </a:solidFill>
          <a:ln w="38100" cmpd="sng">
            <a:solidFill>
              <a:srgbClr val="EBF5F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图片格式</a:t>
            </a:r>
          </a:p>
        </p:txBody>
      </p:sp>
      <p:sp>
        <p:nvSpPr>
          <p:cNvPr id="15367" name="Oval 8"/>
          <p:cNvSpPr>
            <a:spLocks noChangeArrowheads="1"/>
          </p:cNvSpPr>
          <p:nvPr/>
        </p:nvSpPr>
        <p:spPr bwMode="auto">
          <a:xfrm>
            <a:off x="3049588" y="1584325"/>
            <a:ext cx="777875" cy="7778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zh-CN" altLang="en-US" sz="1600" dirty="0" smtClea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兼容</a:t>
            </a:r>
            <a:endParaRPr lang="en-US" altLang="zh-CN" sz="1600" dirty="0" smtClean="0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en-US" sz="160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问题</a:t>
            </a:r>
          </a:p>
        </p:txBody>
      </p:sp>
      <p:sp>
        <p:nvSpPr>
          <p:cNvPr id="15368" name="Oval 9"/>
          <p:cNvSpPr>
            <a:spLocks noChangeArrowheads="1"/>
          </p:cNvSpPr>
          <p:nvPr/>
        </p:nvSpPr>
        <p:spPr bwMode="auto">
          <a:xfrm>
            <a:off x="4506913" y="3956050"/>
            <a:ext cx="777875" cy="7778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zh-CN" altLang="en-US" sz="1600" dirty="0" smtClea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细节</a:t>
            </a:r>
            <a:endParaRPr lang="zh-CN" altLang="en-US" sz="1600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369" name="Oval 10"/>
          <p:cNvSpPr>
            <a:spLocks noChangeArrowheads="1"/>
          </p:cNvSpPr>
          <p:nvPr/>
        </p:nvSpPr>
        <p:spPr bwMode="auto">
          <a:xfrm>
            <a:off x="1584325" y="3994150"/>
            <a:ext cx="777875" cy="7778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zh-CN" altLang="en-US" sz="1600" dirty="0" smtClea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响应</a:t>
            </a:r>
            <a:endParaRPr lang="en-US" altLang="zh-CN" sz="1600" dirty="0" smtClean="0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en-US" sz="1600" dirty="0" smtClea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效果</a:t>
            </a:r>
            <a:endParaRPr lang="zh-CN" altLang="en-US" sz="1600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5370" name="AutoShape 11"/>
          <p:cNvCxnSpPr>
            <a:cxnSpLocks noChangeShapeType="1"/>
            <a:stCxn id="15366" idx="0"/>
          </p:cNvCxnSpPr>
          <p:nvPr/>
        </p:nvCxnSpPr>
        <p:spPr bwMode="auto">
          <a:xfrm flipH="1" flipV="1">
            <a:off x="3478213" y="4214813"/>
            <a:ext cx="9525" cy="452437"/>
          </a:xfrm>
          <a:prstGeom prst="straightConnector1">
            <a:avLst/>
          </a:prstGeom>
          <a:noFill/>
          <a:ln w="9525" cmpd="sng">
            <a:solidFill>
              <a:srgbClr val="2B2E3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1" name="AutoShape 12"/>
          <p:cNvCxnSpPr>
            <a:cxnSpLocks noChangeShapeType="1"/>
          </p:cNvCxnSpPr>
          <p:nvPr/>
        </p:nvCxnSpPr>
        <p:spPr bwMode="auto">
          <a:xfrm flipH="1">
            <a:off x="4017963" y="3033713"/>
            <a:ext cx="357187" cy="244475"/>
          </a:xfrm>
          <a:prstGeom prst="straightConnector1">
            <a:avLst/>
          </a:prstGeom>
          <a:noFill/>
          <a:ln w="9525" cmpd="sng">
            <a:solidFill>
              <a:srgbClr val="2B2E3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2" name="AutoShape 13"/>
          <p:cNvCxnSpPr>
            <a:cxnSpLocks noChangeShapeType="1"/>
          </p:cNvCxnSpPr>
          <p:nvPr/>
        </p:nvCxnSpPr>
        <p:spPr bwMode="auto">
          <a:xfrm>
            <a:off x="2524125" y="3033713"/>
            <a:ext cx="414338" cy="244475"/>
          </a:xfrm>
          <a:prstGeom prst="straightConnector1">
            <a:avLst/>
          </a:prstGeom>
          <a:noFill/>
          <a:ln w="9525" cmpd="sng">
            <a:solidFill>
              <a:srgbClr val="2B2E3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74" name="Oval 16"/>
          <p:cNvSpPr>
            <a:spLocks noChangeArrowheads="1"/>
          </p:cNvSpPr>
          <p:nvPr/>
        </p:nvSpPr>
        <p:spPr bwMode="auto">
          <a:xfrm>
            <a:off x="2722563" y="2792413"/>
            <a:ext cx="1471612" cy="14398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zh-CN" altLang="en-US" b="1" dirty="0" smtClean="0">
                <a:solidFill>
                  <a:srgbClr val="FFFFFF"/>
                </a:solidFill>
                <a:latin typeface="Impact" pitchFamily="34" charset="0"/>
                <a:ea typeface="微软雅黑" pitchFamily="34" charset="-122"/>
              </a:rPr>
              <a:t>问题</a:t>
            </a:r>
            <a:endParaRPr lang="zh-CN" altLang="en-US" b="1" dirty="0">
              <a:solidFill>
                <a:srgbClr val="FFFFFF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5375" name="TextBox 18"/>
          <p:cNvSpPr txBox="1">
            <a:spLocks noChangeArrowheads="1"/>
          </p:cNvSpPr>
          <p:nvPr/>
        </p:nvSpPr>
        <p:spPr bwMode="auto">
          <a:xfrm>
            <a:off x="1147763" y="388938"/>
            <a:ext cx="18309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sz="2000" dirty="0" smtClean="0">
                <a:latin typeface="微软雅黑" pitchFamily="34" charset="-122"/>
                <a:ea typeface="微软雅黑" pitchFamily="34" charset="-122"/>
              </a:rPr>
              <a:t>2.1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遇到的问题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376" name="五边形 22"/>
          <p:cNvSpPr>
            <a:spLocks noChangeArrowheads="1"/>
          </p:cNvSpPr>
          <p:nvPr/>
        </p:nvSpPr>
        <p:spPr bwMode="auto">
          <a:xfrm>
            <a:off x="0" y="317500"/>
            <a:ext cx="698500" cy="471488"/>
          </a:xfrm>
          <a:prstGeom prst="homePlate">
            <a:avLst>
              <a:gd name="adj" fmla="val 49904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7" name="燕尾形 23"/>
          <p:cNvSpPr>
            <a:spLocks noChangeArrowheads="1"/>
          </p:cNvSpPr>
          <p:nvPr/>
        </p:nvSpPr>
        <p:spPr bwMode="auto">
          <a:xfrm>
            <a:off x="566738" y="317500"/>
            <a:ext cx="431800" cy="471488"/>
          </a:xfrm>
          <a:prstGeom prst="chevron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4463469" y="2353747"/>
            <a:ext cx="55233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1.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间距总是调不准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170388" y="3203684"/>
            <a:ext cx="45993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3.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以前没做过的效果代码不会，代码不熟练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170388" y="3635732"/>
            <a:ext cx="5291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4.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不同浏览器打开网页效果不一样，兼容做的不好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170388" y="2796261"/>
            <a:ext cx="3651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2.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图片很多是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png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格式，文件过大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" tmFilter="0,0; .5, 1; 1, 1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310"/>
                            </p:stCondLst>
                            <p:childTnLst>
                              <p:par>
                                <p:cTn id="2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310"/>
                            </p:stCondLst>
                            <p:childTnLst>
                              <p:par>
                                <p:cTn id="2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873E-6 3.395E-6 L 0.34088 0.44889 " pathEditMode="relative" rAng="0" ptsTypes="AA">
                                      <p:cBhvr>
                                        <p:cTn id="30" dur="500" spd="-998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7000" y="2240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3588E-7 -0.39871 L -4.73588E-7 2.01665E-6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1990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577 0.40703 L -2.00104E-6 2.97872E-6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2300" y="-20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810"/>
                            </p:stCondLst>
                            <p:childTnLst>
                              <p:par>
                                <p:cTn id="4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81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310"/>
                            </p:stCondLst>
                            <p:childTnLst>
                              <p:par>
                                <p:cTn id="5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81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310"/>
                            </p:stCondLst>
                            <p:childTnLst>
                              <p:par>
                                <p:cTn id="5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81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6310"/>
                            </p:stCondLst>
                            <p:childTnLst>
                              <p:par>
                                <p:cTn id="6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nimBg="1" autoUpdateAnimBg="0"/>
      <p:bldP spid="15364" grpId="0" animBg="1" autoUpdateAnimBg="0"/>
      <p:bldP spid="15365" grpId="0" animBg="1" autoUpdateAnimBg="0"/>
      <p:bldP spid="15366" grpId="0" animBg="1" autoUpdateAnimBg="0"/>
      <p:bldP spid="15367" grpId="0" animBg="1" autoUpdateAnimBg="0"/>
      <p:bldP spid="15367" grpId="1" animBg="1" autoUpdateAnimBg="0"/>
      <p:bldP spid="15368" grpId="0" animBg="1" autoUpdateAnimBg="0"/>
      <p:bldP spid="15368" grpId="1" animBg="1" autoUpdateAnimBg="0"/>
      <p:bldP spid="15369" grpId="0" animBg="1" autoUpdateAnimBg="0"/>
      <p:bldP spid="15369" grpId="1" animBg="1" autoUpdateAnimBg="0"/>
      <p:bldP spid="15374" grpId="0" animBg="1" autoUpdateAnimBg="0"/>
      <p:bldP spid="15375" grpId="0" autoUpdateAnimBg="0"/>
      <p:bldP spid="15376" grpId="0" animBg="1" autoUpdateAnimBg="0"/>
      <p:bldP spid="15377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4"/>
          <p:cNvSpPr txBox="1">
            <a:spLocks noChangeArrowheads="1"/>
          </p:cNvSpPr>
          <p:nvPr/>
        </p:nvSpPr>
        <p:spPr bwMode="auto">
          <a:xfrm>
            <a:off x="2433638" y="1855788"/>
            <a:ext cx="11334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sz="12000" b="1">
                <a:solidFill>
                  <a:srgbClr val="21A3D0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endParaRPr lang="zh-CN" altLang="en-US" sz="12000" b="1">
              <a:solidFill>
                <a:srgbClr val="21A3D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483" name="TextBox 5"/>
          <p:cNvSpPr txBox="1">
            <a:spLocks noChangeArrowheads="1"/>
          </p:cNvSpPr>
          <p:nvPr/>
        </p:nvSpPr>
        <p:spPr bwMode="auto">
          <a:xfrm>
            <a:off x="1768475" y="2846388"/>
            <a:ext cx="847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sz="3000">
                <a:solidFill>
                  <a:srgbClr val="21A3D0"/>
                </a:solidFill>
              </a:rPr>
              <a:t>part</a:t>
            </a:r>
            <a:endParaRPr lang="zh-CN" altLang="en-US" sz="3000">
              <a:solidFill>
                <a:srgbClr val="21A3D0"/>
              </a:solidFill>
            </a:endParaRPr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3436698" y="2810913"/>
            <a:ext cx="7250352" cy="989117"/>
            <a:chOff x="20397" y="345701"/>
            <a:chExt cx="7249962" cy="989622"/>
          </a:xfrm>
        </p:grpSpPr>
        <p:sp>
          <p:nvSpPr>
            <p:cNvPr id="20485" name="TextBox 6"/>
            <p:cNvSpPr txBox="1">
              <a:spLocks noChangeArrowheads="1"/>
            </p:cNvSpPr>
            <p:nvPr/>
          </p:nvSpPr>
          <p:spPr bwMode="auto">
            <a:xfrm>
              <a:off x="20397" y="345701"/>
              <a:ext cx="3069939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600" b="1" dirty="0">
                  <a:solidFill>
                    <a:srgbClr val="2B2E30"/>
                  </a:solidFill>
                  <a:latin typeface="微软雅黑" pitchFamily="34" charset="-122"/>
                  <a:ea typeface="微软雅黑" pitchFamily="34" charset="-122"/>
                </a:rPr>
                <a:t>解决问题的措施</a:t>
              </a:r>
            </a:p>
          </p:txBody>
        </p:sp>
        <p:sp>
          <p:nvSpPr>
            <p:cNvPr id="20487" name="TextBox 15"/>
            <p:cNvSpPr txBox="1">
              <a:spLocks noChangeArrowheads="1"/>
            </p:cNvSpPr>
            <p:nvPr/>
          </p:nvSpPr>
          <p:spPr bwMode="auto">
            <a:xfrm>
              <a:off x="29785" y="965803"/>
              <a:ext cx="7240574" cy="369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dirty="0" smtClean="0">
                  <a:solidFill>
                    <a:srgbClr val="2B2E30"/>
                  </a:solidFill>
                  <a:latin typeface="微软雅黑" pitchFamily="34" charset="-122"/>
                  <a:ea typeface="微软雅黑" pitchFamily="34" charset="-122"/>
                </a:rPr>
                <a:t>问题这么多当然要解决。</a:t>
              </a:r>
              <a:endParaRPr lang="zh-CN" altLang="en-US" dirty="0">
                <a:solidFill>
                  <a:srgbClr val="2B2E3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cxnSp>
        <p:nvCxnSpPr>
          <p:cNvPr id="20488" name="直接连接符 10"/>
          <p:cNvCxnSpPr>
            <a:cxnSpLocks noChangeShapeType="1"/>
          </p:cNvCxnSpPr>
          <p:nvPr/>
        </p:nvCxnSpPr>
        <p:spPr bwMode="auto">
          <a:xfrm flipH="1">
            <a:off x="3576638" y="3328988"/>
            <a:ext cx="8620125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89" name="Freeform 10"/>
          <p:cNvSpPr>
            <a:spLocks/>
          </p:cNvSpPr>
          <p:nvPr/>
        </p:nvSpPr>
        <p:spPr bwMode="auto">
          <a:xfrm>
            <a:off x="1150938" y="2205038"/>
            <a:ext cx="1849437" cy="1944687"/>
          </a:xfrm>
          <a:custGeom>
            <a:avLst/>
            <a:gdLst>
              <a:gd name="T0" fmla="*/ 3233 w 3480"/>
              <a:gd name="T1" fmla="*/ 2268 h 3657"/>
              <a:gd name="T2" fmla="*/ 3033 w 3480"/>
              <a:gd name="T3" fmla="*/ 2634 h 3657"/>
              <a:gd name="T4" fmla="*/ 1023 w 3480"/>
              <a:gd name="T5" fmla="*/ 2915 h 3657"/>
              <a:gd name="T6" fmla="*/ 741 w 3480"/>
              <a:gd name="T7" fmla="*/ 905 h 3657"/>
              <a:gd name="T8" fmla="*/ 2017 w 3480"/>
              <a:gd name="T9" fmla="*/ 340 h 3657"/>
              <a:gd name="T10" fmla="*/ 2079 w 3480"/>
              <a:gd name="T11" fmla="*/ 345 h 3657"/>
              <a:gd name="T12" fmla="*/ 2067 w 3480"/>
              <a:gd name="T13" fmla="*/ 489 h 3657"/>
              <a:gd name="T14" fmla="*/ 2289 w 3480"/>
              <a:gd name="T15" fmla="*/ 254 h 3657"/>
              <a:gd name="T16" fmla="*/ 2110 w 3480"/>
              <a:gd name="T17" fmla="*/ 0 h 3657"/>
              <a:gd name="T18" fmla="*/ 2100 w 3480"/>
              <a:gd name="T19" fmla="*/ 113 h 3657"/>
              <a:gd name="T20" fmla="*/ 2038 w 3480"/>
              <a:gd name="T21" fmla="*/ 107 h 3657"/>
              <a:gd name="T22" fmla="*/ 554 w 3480"/>
              <a:gd name="T23" fmla="*/ 764 h 3657"/>
              <a:gd name="T24" fmla="*/ 882 w 3480"/>
              <a:gd name="T25" fmla="*/ 3102 h 3657"/>
              <a:gd name="T26" fmla="*/ 3219 w 3480"/>
              <a:gd name="T27" fmla="*/ 2774 h 3657"/>
              <a:gd name="T28" fmla="*/ 3480 w 3480"/>
              <a:gd name="T29" fmla="*/ 2268 h 3657"/>
              <a:gd name="T30" fmla="*/ 3233 w 3480"/>
              <a:gd name="T31" fmla="*/ 2268 h 36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480" h="3657">
                <a:moveTo>
                  <a:pt x="3233" y="2268"/>
                </a:moveTo>
                <a:cubicBezTo>
                  <a:pt x="3185" y="2397"/>
                  <a:pt x="3118" y="2521"/>
                  <a:pt x="3033" y="2634"/>
                </a:cubicBezTo>
                <a:cubicBezTo>
                  <a:pt x="2556" y="3266"/>
                  <a:pt x="1655" y="3393"/>
                  <a:pt x="1023" y="2915"/>
                </a:cubicBezTo>
                <a:cubicBezTo>
                  <a:pt x="390" y="2438"/>
                  <a:pt x="264" y="1538"/>
                  <a:pt x="741" y="905"/>
                </a:cubicBezTo>
                <a:cubicBezTo>
                  <a:pt x="1041" y="507"/>
                  <a:pt x="1523" y="295"/>
                  <a:pt x="2017" y="340"/>
                </a:cubicBezTo>
                <a:lnTo>
                  <a:pt x="2079" y="345"/>
                </a:lnTo>
                <a:lnTo>
                  <a:pt x="2067" y="489"/>
                </a:lnTo>
                <a:lnTo>
                  <a:pt x="2289" y="254"/>
                </a:lnTo>
                <a:lnTo>
                  <a:pt x="2110" y="0"/>
                </a:lnTo>
                <a:lnTo>
                  <a:pt x="2100" y="113"/>
                </a:lnTo>
                <a:lnTo>
                  <a:pt x="2038" y="107"/>
                </a:lnTo>
                <a:cubicBezTo>
                  <a:pt x="1463" y="55"/>
                  <a:pt x="903" y="302"/>
                  <a:pt x="554" y="764"/>
                </a:cubicBezTo>
                <a:cubicBezTo>
                  <a:pt x="0" y="1500"/>
                  <a:pt x="146" y="2547"/>
                  <a:pt x="882" y="3102"/>
                </a:cubicBezTo>
                <a:cubicBezTo>
                  <a:pt x="1618" y="3657"/>
                  <a:pt x="2664" y="3510"/>
                  <a:pt x="3219" y="2774"/>
                </a:cubicBezTo>
                <a:cubicBezTo>
                  <a:pt x="3336" y="2619"/>
                  <a:pt x="3423" y="2448"/>
                  <a:pt x="3480" y="2268"/>
                </a:cubicBezTo>
                <a:lnTo>
                  <a:pt x="3233" y="226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004 -4.44444E-6 L 2.68115E-6 -4.4444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  <p:bldP spid="20483" grpId="0" autoUpdateAnimBg="0"/>
      <p:bldP spid="20489" grpId="0" animBg="1"/>
      <p:bldP spid="2048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reeform 6"/>
          <p:cNvSpPr>
            <a:spLocks/>
          </p:cNvSpPr>
          <p:nvPr/>
        </p:nvSpPr>
        <p:spPr bwMode="auto">
          <a:xfrm>
            <a:off x="665163" y="2740025"/>
            <a:ext cx="10971212" cy="1593850"/>
          </a:xfrm>
          <a:custGeom>
            <a:avLst/>
            <a:gdLst>
              <a:gd name="T0" fmla="*/ 0 w 17309"/>
              <a:gd name="T1" fmla="*/ 1268 h 2514"/>
              <a:gd name="T2" fmla="*/ 1988 w 17309"/>
              <a:gd name="T3" fmla="*/ 1268 h 2514"/>
              <a:gd name="T4" fmla="*/ 1988 w 17309"/>
              <a:gd name="T5" fmla="*/ 1468 h 2514"/>
              <a:gd name="T6" fmla="*/ 3024 w 17309"/>
              <a:gd name="T7" fmla="*/ 2314 h 2514"/>
              <a:gd name="T8" fmla="*/ 4059 w 17309"/>
              <a:gd name="T9" fmla="*/ 1468 h 2514"/>
              <a:gd name="T10" fmla="*/ 4059 w 17309"/>
              <a:gd name="T11" fmla="*/ 1268 h 2514"/>
              <a:gd name="T12" fmla="*/ 5508 w 17309"/>
              <a:gd name="T13" fmla="*/ 1268 h 2514"/>
              <a:gd name="T14" fmla="*/ 5508 w 17309"/>
              <a:gd name="T15" fmla="*/ 1257 h 2514"/>
              <a:gd name="T16" fmla="*/ 6765 w 17309"/>
              <a:gd name="T17" fmla="*/ 0 h 2514"/>
              <a:gd name="T18" fmla="*/ 8021 w 17309"/>
              <a:gd name="T19" fmla="*/ 1257 h 2514"/>
              <a:gd name="T20" fmla="*/ 8021 w 17309"/>
              <a:gd name="T21" fmla="*/ 1268 h 2514"/>
              <a:gd name="T22" fmla="*/ 9394 w 17309"/>
              <a:gd name="T23" fmla="*/ 1268 h 2514"/>
              <a:gd name="T24" fmla="*/ 9394 w 17309"/>
              <a:gd name="T25" fmla="*/ 1468 h 2514"/>
              <a:gd name="T26" fmla="*/ 10430 w 17309"/>
              <a:gd name="T27" fmla="*/ 2314 h 2514"/>
              <a:gd name="T28" fmla="*/ 11465 w 17309"/>
              <a:gd name="T29" fmla="*/ 1468 h 2514"/>
              <a:gd name="T30" fmla="*/ 11465 w 17309"/>
              <a:gd name="T31" fmla="*/ 1268 h 2514"/>
              <a:gd name="T32" fmla="*/ 12883 w 17309"/>
              <a:gd name="T33" fmla="*/ 1268 h 2514"/>
              <a:gd name="T34" fmla="*/ 12883 w 17309"/>
              <a:gd name="T35" fmla="*/ 1257 h 2514"/>
              <a:gd name="T36" fmla="*/ 14140 w 17309"/>
              <a:gd name="T37" fmla="*/ 0 h 2514"/>
              <a:gd name="T38" fmla="*/ 15397 w 17309"/>
              <a:gd name="T39" fmla="*/ 1257 h 2514"/>
              <a:gd name="T40" fmla="*/ 15397 w 17309"/>
              <a:gd name="T41" fmla="*/ 1268 h 2514"/>
              <a:gd name="T42" fmla="*/ 17309 w 17309"/>
              <a:gd name="T43" fmla="*/ 1268 h 2514"/>
              <a:gd name="T44" fmla="*/ 17309 w 17309"/>
              <a:gd name="T45" fmla="*/ 1468 h 2514"/>
              <a:gd name="T46" fmla="*/ 15197 w 17309"/>
              <a:gd name="T47" fmla="*/ 1468 h 2514"/>
              <a:gd name="T48" fmla="*/ 15197 w 17309"/>
              <a:gd name="T49" fmla="*/ 1268 h 2514"/>
              <a:gd name="T50" fmla="*/ 15197 w 17309"/>
              <a:gd name="T51" fmla="*/ 1268 h 2514"/>
              <a:gd name="T52" fmla="*/ 15197 w 17309"/>
              <a:gd name="T53" fmla="*/ 1257 h 2514"/>
              <a:gd name="T54" fmla="*/ 14140 w 17309"/>
              <a:gd name="T55" fmla="*/ 200 h 2514"/>
              <a:gd name="T56" fmla="*/ 13083 w 17309"/>
              <a:gd name="T57" fmla="*/ 1257 h 2514"/>
              <a:gd name="T58" fmla="*/ 13083 w 17309"/>
              <a:gd name="T59" fmla="*/ 1268 h 2514"/>
              <a:gd name="T60" fmla="*/ 13083 w 17309"/>
              <a:gd name="T61" fmla="*/ 1468 h 2514"/>
              <a:gd name="T62" fmla="*/ 11669 w 17309"/>
              <a:gd name="T63" fmla="*/ 1468 h 2514"/>
              <a:gd name="T64" fmla="*/ 10430 w 17309"/>
              <a:gd name="T65" fmla="*/ 2514 h 2514"/>
              <a:gd name="T66" fmla="*/ 9191 w 17309"/>
              <a:gd name="T67" fmla="*/ 1468 h 2514"/>
              <a:gd name="T68" fmla="*/ 7821 w 17309"/>
              <a:gd name="T69" fmla="*/ 1468 h 2514"/>
              <a:gd name="T70" fmla="*/ 7821 w 17309"/>
              <a:gd name="T71" fmla="*/ 1262 h 2514"/>
              <a:gd name="T72" fmla="*/ 7821 w 17309"/>
              <a:gd name="T73" fmla="*/ 1262 h 2514"/>
              <a:gd name="T74" fmla="*/ 7821 w 17309"/>
              <a:gd name="T75" fmla="*/ 1257 h 2514"/>
              <a:gd name="T76" fmla="*/ 6765 w 17309"/>
              <a:gd name="T77" fmla="*/ 200 h 2514"/>
              <a:gd name="T78" fmla="*/ 5708 w 17309"/>
              <a:gd name="T79" fmla="*/ 1257 h 2514"/>
              <a:gd name="T80" fmla="*/ 5708 w 17309"/>
              <a:gd name="T81" fmla="*/ 1263 h 2514"/>
              <a:gd name="T82" fmla="*/ 5708 w 17309"/>
              <a:gd name="T83" fmla="*/ 1468 h 2514"/>
              <a:gd name="T84" fmla="*/ 4263 w 17309"/>
              <a:gd name="T85" fmla="*/ 1468 h 2514"/>
              <a:gd name="T86" fmla="*/ 3024 w 17309"/>
              <a:gd name="T87" fmla="*/ 2514 h 2514"/>
              <a:gd name="T88" fmla="*/ 1785 w 17309"/>
              <a:gd name="T89" fmla="*/ 1468 h 2514"/>
              <a:gd name="T90" fmla="*/ 0 w 17309"/>
              <a:gd name="T91" fmla="*/ 1468 h 2514"/>
              <a:gd name="T92" fmla="*/ 0 w 17309"/>
              <a:gd name="T93" fmla="*/ 1268 h 2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7309" h="2514">
                <a:moveTo>
                  <a:pt x="0" y="1268"/>
                </a:moveTo>
                <a:lnTo>
                  <a:pt x="1988" y="1268"/>
                </a:lnTo>
                <a:lnTo>
                  <a:pt x="1988" y="1468"/>
                </a:lnTo>
                <a:cubicBezTo>
                  <a:pt x="2086" y="1950"/>
                  <a:pt x="2512" y="2314"/>
                  <a:pt x="3024" y="2314"/>
                </a:cubicBezTo>
                <a:cubicBezTo>
                  <a:pt x="3535" y="2314"/>
                  <a:pt x="3961" y="1950"/>
                  <a:pt x="4059" y="1468"/>
                </a:cubicBezTo>
                <a:lnTo>
                  <a:pt x="4059" y="1268"/>
                </a:lnTo>
                <a:lnTo>
                  <a:pt x="5508" y="1268"/>
                </a:lnTo>
                <a:lnTo>
                  <a:pt x="5508" y="1257"/>
                </a:lnTo>
                <a:cubicBezTo>
                  <a:pt x="5508" y="563"/>
                  <a:pt x="6071" y="0"/>
                  <a:pt x="6765" y="0"/>
                </a:cubicBezTo>
                <a:cubicBezTo>
                  <a:pt x="7459" y="0"/>
                  <a:pt x="8021" y="563"/>
                  <a:pt x="8021" y="1257"/>
                </a:cubicBezTo>
                <a:lnTo>
                  <a:pt x="8021" y="1268"/>
                </a:lnTo>
                <a:lnTo>
                  <a:pt x="9394" y="1268"/>
                </a:lnTo>
                <a:lnTo>
                  <a:pt x="9394" y="1468"/>
                </a:lnTo>
                <a:cubicBezTo>
                  <a:pt x="9492" y="1950"/>
                  <a:pt x="9918" y="2314"/>
                  <a:pt x="10430" y="2314"/>
                </a:cubicBezTo>
                <a:cubicBezTo>
                  <a:pt x="10941" y="2314"/>
                  <a:pt x="11367" y="1950"/>
                  <a:pt x="11465" y="1468"/>
                </a:cubicBezTo>
                <a:lnTo>
                  <a:pt x="11465" y="1268"/>
                </a:lnTo>
                <a:lnTo>
                  <a:pt x="12883" y="1268"/>
                </a:lnTo>
                <a:lnTo>
                  <a:pt x="12883" y="1257"/>
                </a:lnTo>
                <a:cubicBezTo>
                  <a:pt x="12883" y="563"/>
                  <a:pt x="13446" y="0"/>
                  <a:pt x="14140" y="0"/>
                </a:cubicBezTo>
                <a:cubicBezTo>
                  <a:pt x="14834" y="0"/>
                  <a:pt x="15397" y="563"/>
                  <a:pt x="15397" y="1257"/>
                </a:cubicBezTo>
                <a:lnTo>
                  <a:pt x="15397" y="1268"/>
                </a:lnTo>
                <a:lnTo>
                  <a:pt x="17309" y="1268"/>
                </a:lnTo>
                <a:lnTo>
                  <a:pt x="17309" y="1468"/>
                </a:lnTo>
                <a:lnTo>
                  <a:pt x="15197" y="1468"/>
                </a:lnTo>
                <a:lnTo>
                  <a:pt x="15197" y="1268"/>
                </a:lnTo>
                <a:lnTo>
                  <a:pt x="15197" y="1257"/>
                </a:lnTo>
                <a:cubicBezTo>
                  <a:pt x="15197" y="673"/>
                  <a:pt x="14724" y="200"/>
                  <a:pt x="14140" y="200"/>
                </a:cubicBezTo>
                <a:cubicBezTo>
                  <a:pt x="13557" y="200"/>
                  <a:pt x="13083" y="673"/>
                  <a:pt x="13083" y="1257"/>
                </a:cubicBezTo>
                <a:lnTo>
                  <a:pt x="13083" y="1268"/>
                </a:lnTo>
                <a:lnTo>
                  <a:pt x="13083" y="1468"/>
                </a:lnTo>
                <a:lnTo>
                  <a:pt x="11669" y="1468"/>
                </a:lnTo>
                <a:cubicBezTo>
                  <a:pt x="11568" y="2061"/>
                  <a:pt x="11052" y="2514"/>
                  <a:pt x="10430" y="2514"/>
                </a:cubicBezTo>
                <a:cubicBezTo>
                  <a:pt x="9807" y="2514"/>
                  <a:pt x="9291" y="2061"/>
                  <a:pt x="9191" y="1468"/>
                </a:cubicBezTo>
                <a:lnTo>
                  <a:pt x="7821" y="1468"/>
                </a:lnTo>
                <a:lnTo>
                  <a:pt x="7821" y="1262"/>
                </a:lnTo>
                <a:lnTo>
                  <a:pt x="7821" y="1257"/>
                </a:lnTo>
                <a:cubicBezTo>
                  <a:pt x="7821" y="673"/>
                  <a:pt x="7348" y="200"/>
                  <a:pt x="6765" y="200"/>
                </a:cubicBezTo>
                <a:cubicBezTo>
                  <a:pt x="6181" y="200"/>
                  <a:pt x="5708" y="673"/>
                  <a:pt x="5708" y="1257"/>
                </a:cubicBezTo>
                <a:lnTo>
                  <a:pt x="5708" y="1263"/>
                </a:lnTo>
                <a:lnTo>
                  <a:pt x="5708" y="1468"/>
                </a:lnTo>
                <a:lnTo>
                  <a:pt x="4263" y="1468"/>
                </a:lnTo>
                <a:cubicBezTo>
                  <a:pt x="4162" y="2061"/>
                  <a:pt x="3646" y="2514"/>
                  <a:pt x="3024" y="2514"/>
                </a:cubicBezTo>
                <a:cubicBezTo>
                  <a:pt x="2401" y="2514"/>
                  <a:pt x="1885" y="2061"/>
                  <a:pt x="1785" y="1468"/>
                </a:cubicBezTo>
                <a:lnTo>
                  <a:pt x="0" y="1468"/>
                </a:lnTo>
                <a:lnTo>
                  <a:pt x="0" y="126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2531" name="Group 3"/>
          <p:cNvGrpSpPr>
            <a:grpSpLocks/>
          </p:cNvGrpSpPr>
          <p:nvPr/>
        </p:nvGrpSpPr>
        <p:grpSpPr bwMode="auto">
          <a:xfrm>
            <a:off x="1116013" y="4381500"/>
            <a:ext cx="3009900" cy="783531"/>
            <a:chOff x="0" y="0"/>
            <a:chExt cx="1856582" cy="608326"/>
          </a:xfrm>
        </p:grpSpPr>
        <p:sp>
          <p:nvSpPr>
            <p:cNvPr id="22532" name="Line 58"/>
            <p:cNvSpPr>
              <a:spLocks noChangeShapeType="1"/>
            </p:cNvSpPr>
            <p:nvPr/>
          </p:nvSpPr>
          <p:spPr bwMode="auto">
            <a:xfrm>
              <a:off x="913706" y="0"/>
              <a:ext cx="1" cy="334963"/>
            </a:xfrm>
            <a:prstGeom prst="line">
              <a:avLst/>
            </a:prstGeom>
            <a:noFill/>
            <a:ln w="19050" cmpd="sng">
              <a:solidFill>
                <a:srgbClr val="9B827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574" tIns="36287" rIns="72574" bIns="36287"/>
            <a:lstStyle/>
            <a:p>
              <a:endParaRPr lang="zh-CN" altLang="en-US"/>
            </a:p>
          </p:txBody>
        </p:sp>
        <p:sp>
          <p:nvSpPr>
            <p:cNvPr id="22533" name="Line 59"/>
            <p:cNvSpPr>
              <a:spLocks noChangeShapeType="1"/>
            </p:cNvSpPr>
            <p:nvPr/>
          </p:nvSpPr>
          <p:spPr bwMode="auto">
            <a:xfrm flipH="1">
              <a:off x="158056" y="344488"/>
              <a:ext cx="1495425" cy="1"/>
            </a:xfrm>
            <a:prstGeom prst="line">
              <a:avLst/>
            </a:prstGeom>
            <a:noFill/>
            <a:ln w="19050" cmpd="sng">
              <a:solidFill>
                <a:srgbClr val="9B827D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574" tIns="36287" rIns="72574" bIns="36287"/>
            <a:lstStyle/>
            <a:p>
              <a:endParaRPr lang="zh-CN" altLang="en-US"/>
            </a:p>
          </p:txBody>
        </p:sp>
        <p:sp>
          <p:nvSpPr>
            <p:cNvPr id="22534" name="Text Box 60"/>
            <p:cNvSpPr>
              <a:spLocks noChangeArrowheads="1"/>
            </p:cNvSpPr>
            <p:nvPr/>
          </p:nvSpPr>
          <p:spPr bwMode="auto">
            <a:xfrm>
              <a:off x="0" y="327111"/>
              <a:ext cx="1856582" cy="2812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574" tIns="36287" rIns="72574" bIns="36287">
              <a:spAutoFit/>
            </a:bodyPr>
            <a:lstStyle/>
            <a:p>
              <a:pPr algn="ctr" eaLnBrk="0" hangingPunct="0">
                <a:lnSpc>
                  <a:spcPct val="130000"/>
                </a:lnSpc>
                <a:buClr>
                  <a:schemeClr val="hlink"/>
                </a:buClr>
              </a:pPr>
              <a:r>
                <a:rPr lang="zh-CN" altLang="en-US" sz="1600" dirty="0" smtClean="0">
                  <a:latin typeface="微软雅黑" pitchFamily="34" charset="-122"/>
                  <a:ea typeface="微软雅黑" pitchFamily="34" charset="-122"/>
                  <a:sym typeface="宋体" pitchFamily="2" charset="-122"/>
                </a:rPr>
                <a:t>请教老师和同学</a:t>
              </a:r>
              <a:endParaRPr lang="en-US" altLang="zh-CN" sz="1600" dirty="0" smtClean="0">
                <a:latin typeface="微软雅黑" pitchFamily="34" charset="-122"/>
                <a:ea typeface="微软雅黑" pitchFamily="34" charset="-122"/>
                <a:sym typeface="宋体" pitchFamily="2" charset="-122"/>
              </a:endParaRPr>
            </a:p>
          </p:txBody>
        </p:sp>
      </p:grpSp>
      <p:grpSp>
        <p:nvGrpSpPr>
          <p:cNvPr id="22535" name="Group 7"/>
          <p:cNvGrpSpPr>
            <a:grpSpLocks/>
          </p:cNvGrpSpPr>
          <p:nvPr/>
        </p:nvGrpSpPr>
        <p:grpSpPr bwMode="auto">
          <a:xfrm>
            <a:off x="3475831" y="1981452"/>
            <a:ext cx="2952750" cy="699836"/>
            <a:chOff x="-794" y="398733"/>
            <a:chExt cx="2952326" cy="699869"/>
          </a:xfrm>
        </p:grpSpPr>
        <p:sp>
          <p:nvSpPr>
            <p:cNvPr id="22536" name="Line 68"/>
            <p:cNvSpPr>
              <a:spLocks noChangeShapeType="1"/>
            </p:cNvSpPr>
            <p:nvPr/>
          </p:nvSpPr>
          <p:spPr bwMode="auto">
            <a:xfrm>
              <a:off x="1440568" y="776698"/>
              <a:ext cx="0" cy="321904"/>
            </a:xfrm>
            <a:prstGeom prst="line">
              <a:avLst/>
            </a:prstGeom>
            <a:noFill/>
            <a:ln w="19050" cmpd="sng">
              <a:solidFill>
                <a:srgbClr val="9B827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574" tIns="36287" rIns="72574" bIns="36287"/>
            <a:lstStyle/>
            <a:p>
              <a:endParaRPr lang="zh-CN" altLang="en-US"/>
            </a:p>
          </p:txBody>
        </p:sp>
        <p:sp>
          <p:nvSpPr>
            <p:cNvPr id="22537" name="Line 69"/>
            <p:cNvSpPr>
              <a:spLocks noChangeShapeType="1"/>
            </p:cNvSpPr>
            <p:nvPr/>
          </p:nvSpPr>
          <p:spPr bwMode="auto">
            <a:xfrm flipH="1">
              <a:off x="0" y="765835"/>
              <a:ext cx="2872531" cy="1"/>
            </a:xfrm>
            <a:prstGeom prst="line">
              <a:avLst/>
            </a:prstGeom>
            <a:noFill/>
            <a:ln w="19050" cmpd="sng">
              <a:solidFill>
                <a:srgbClr val="9B827D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574" tIns="36287" rIns="72574" bIns="36287"/>
            <a:lstStyle/>
            <a:p>
              <a:endParaRPr lang="zh-CN" altLang="en-US"/>
            </a:p>
          </p:txBody>
        </p:sp>
        <p:sp>
          <p:nvSpPr>
            <p:cNvPr id="22538" name="Text Box 70"/>
            <p:cNvSpPr>
              <a:spLocks noChangeArrowheads="1"/>
            </p:cNvSpPr>
            <p:nvPr/>
          </p:nvSpPr>
          <p:spPr bwMode="auto">
            <a:xfrm>
              <a:off x="-794" y="398733"/>
              <a:ext cx="2952326" cy="3933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574" tIns="36287" rIns="72574" bIns="36287">
              <a:spAutoFit/>
            </a:bodyPr>
            <a:lstStyle/>
            <a:p>
              <a:pPr algn="ctr" eaLnBrk="0" hangingPunct="0">
                <a:lnSpc>
                  <a:spcPct val="130000"/>
                </a:lnSpc>
                <a:buClr>
                  <a:schemeClr val="accent2"/>
                </a:buClr>
              </a:pPr>
              <a:r>
                <a:rPr lang="zh-CN" altLang="en-US" sz="1600" dirty="0" smtClean="0">
                  <a:latin typeface="微软雅黑" pitchFamily="34" charset="-122"/>
                  <a:ea typeface="微软雅黑" pitchFamily="34" charset="-122"/>
                  <a:sym typeface="宋体" pitchFamily="2" charset="-122"/>
                </a:rPr>
                <a:t>切片时要注意</a:t>
              </a:r>
              <a:r>
                <a:rPr lang="en-US" altLang="zh-CN" sz="1600" dirty="0" err="1" smtClean="0">
                  <a:latin typeface="微软雅黑" pitchFamily="34" charset="-122"/>
                  <a:ea typeface="微软雅黑" pitchFamily="34" charset="-122"/>
                  <a:sym typeface="宋体" pitchFamily="2" charset="-122"/>
                </a:rPr>
                <a:t>png</a:t>
              </a:r>
              <a:r>
                <a:rPr lang="zh-CN" altLang="en-US" sz="1600" dirty="0" smtClean="0">
                  <a:latin typeface="微软雅黑" pitchFamily="34" charset="-122"/>
                  <a:ea typeface="微软雅黑" pitchFamily="34" charset="-122"/>
                  <a:sym typeface="宋体" pitchFamily="2" charset="-122"/>
                </a:rPr>
                <a:t>图片</a:t>
              </a:r>
              <a:endParaRPr lang="en-US" sz="1600" dirty="0">
                <a:latin typeface="微软雅黑" pitchFamily="34" charset="-122"/>
                <a:ea typeface="微软雅黑" pitchFamily="34" charset="-122"/>
                <a:sym typeface="宋体" pitchFamily="2" charset="-122"/>
              </a:endParaRPr>
            </a:p>
          </p:txBody>
        </p:sp>
      </p:grpSp>
      <p:sp>
        <p:nvSpPr>
          <p:cNvPr id="22539" name="椭圆 16"/>
          <p:cNvSpPr>
            <a:spLocks noChangeArrowheads="1"/>
          </p:cNvSpPr>
          <p:nvPr/>
        </p:nvSpPr>
        <p:spPr bwMode="auto">
          <a:xfrm>
            <a:off x="1876425" y="2797175"/>
            <a:ext cx="1389063" cy="1385888"/>
          </a:xfrm>
          <a:prstGeom prst="ellipse">
            <a:avLst/>
          </a:prstGeom>
          <a:solidFill>
            <a:schemeClr val="bg1"/>
          </a:solidFill>
          <a:ln w="25400" cmpd="sng">
            <a:solidFill>
              <a:srgbClr val="FFFFEB"/>
            </a:solidFill>
            <a:round/>
            <a:headEnd/>
            <a:tailEnd/>
          </a:ln>
        </p:spPr>
        <p:txBody>
          <a:bodyPr lIns="72574" tIns="36287" rIns="72574" bIns="36287" anchor="ctr"/>
          <a:lstStyle/>
          <a:p>
            <a:pPr algn="ctr" eaLnBrk="0" hangingPunct="0"/>
            <a:r>
              <a:rPr lang="zh-CN" altLang="en-US" dirty="0" smtClean="0">
                <a:solidFill>
                  <a:srgbClr val="F8F8F8"/>
                </a:solidFill>
                <a:latin typeface="微软雅黑" pitchFamily="34" charset="-122"/>
                <a:ea typeface="微软雅黑" pitchFamily="34" charset="-122"/>
              </a:rPr>
              <a:t>代码</a:t>
            </a:r>
            <a:endParaRPr lang="zh-CN" altLang="en-US" dirty="0">
              <a:solidFill>
                <a:srgbClr val="F8F8F8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540" name="椭圆 17"/>
          <p:cNvSpPr>
            <a:spLocks noChangeArrowheads="1"/>
          </p:cNvSpPr>
          <p:nvPr/>
        </p:nvSpPr>
        <p:spPr bwMode="auto">
          <a:xfrm>
            <a:off x="4257675" y="2871788"/>
            <a:ext cx="1389063" cy="1385887"/>
          </a:xfrm>
          <a:prstGeom prst="ellipse">
            <a:avLst/>
          </a:prstGeom>
          <a:solidFill>
            <a:schemeClr val="accent1"/>
          </a:solidFill>
          <a:ln w="25400" cmpd="sng">
            <a:solidFill>
              <a:srgbClr val="FFFFEB"/>
            </a:solidFill>
            <a:round/>
            <a:headEnd/>
            <a:tailEnd/>
          </a:ln>
        </p:spPr>
        <p:txBody>
          <a:bodyPr lIns="72574" tIns="36287" rIns="72574" bIns="36287" anchor="ctr"/>
          <a:lstStyle/>
          <a:p>
            <a:pPr algn="ctr" eaLnBrk="0" hangingPunct="0"/>
            <a:r>
              <a:rPr lang="zh-CN" altLang="en-US" dirty="0" smtClean="0">
                <a:solidFill>
                  <a:srgbClr val="F8F8F8"/>
                </a:solidFill>
                <a:latin typeface="微软雅黑" pitchFamily="34" charset="-122"/>
                <a:ea typeface="微软雅黑" pitchFamily="34" charset="-122"/>
              </a:rPr>
              <a:t>图片格式</a:t>
            </a:r>
            <a:endParaRPr lang="zh-CN" altLang="en-US" dirty="0">
              <a:solidFill>
                <a:srgbClr val="F8F8F8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541" name="椭圆 18"/>
          <p:cNvSpPr>
            <a:spLocks noChangeArrowheads="1"/>
          </p:cNvSpPr>
          <p:nvPr/>
        </p:nvSpPr>
        <p:spPr bwMode="auto">
          <a:xfrm>
            <a:off x="6580188" y="2811463"/>
            <a:ext cx="1389062" cy="1385887"/>
          </a:xfrm>
          <a:prstGeom prst="ellipse">
            <a:avLst/>
          </a:prstGeom>
          <a:solidFill>
            <a:schemeClr val="bg1"/>
          </a:solidFill>
          <a:ln w="25400" cmpd="sng">
            <a:solidFill>
              <a:srgbClr val="FFFFEB"/>
            </a:solidFill>
            <a:round/>
            <a:headEnd/>
            <a:tailEnd/>
          </a:ln>
        </p:spPr>
        <p:txBody>
          <a:bodyPr lIns="72574" tIns="36287" rIns="72574" bIns="36287" anchor="ctr"/>
          <a:lstStyle/>
          <a:p>
            <a:pPr algn="ctr" eaLnBrk="0" hangingPunct="0"/>
            <a:r>
              <a:rPr lang="zh-CN" altLang="en-US" dirty="0" smtClean="0">
                <a:solidFill>
                  <a:srgbClr val="F8F8F8"/>
                </a:solidFill>
                <a:latin typeface="微软雅黑" pitchFamily="34" charset="-122"/>
                <a:ea typeface="微软雅黑" pitchFamily="34" charset="-122"/>
              </a:rPr>
              <a:t>间距</a:t>
            </a:r>
            <a:endParaRPr lang="zh-CN" altLang="en-US" dirty="0">
              <a:solidFill>
                <a:srgbClr val="F8F8F8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542" name="椭圆 19"/>
          <p:cNvSpPr>
            <a:spLocks noChangeArrowheads="1"/>
          </p:cNvSpPr>
          <p:nvPr/>
        </p:nvSpPr>
        <p:spPr bwMode="auto">
          <a:xfrm>
            <a:off x="8951913" y="2844800"/>
            <a:ext cx="1389062" cy="1385888"/>
          </a:xfrm>
          <a:prstGeom prst="ellipse">
            <a:avLst/>
          </a:prstGeom>
          <a:solidFill>
            <a:schemeClr val="accent1"/>
          </a:solidFill>
          <a:ln w="25400" cmpd="sng">
            <a:solidFill>
              <a:srgbClr val="FFFFEB"/>
            </a:solidFill>
            <a:round/>
            <a:headEnd/>
            <a:tailEnd/>
          </a:ln>
        </p:spPr>
        <p:txBody>
          <a:bodyPr lIns="72574" tIns="36287" rIns="72574" bIns="36287" anchor="ctr"/>
          <a:lstStyle/>
          <a:p>
            <a:pPr algn="ctr" eaLnBrk="0" hangingPunct="0"/>
            <a:r>
              <a:rPr lang="zh-CN" altLang="en-US" dirty="0" smtClean="0">
                <a:solidFill>
                  <a:srgbClr val="F8F8F8"/>
                </a:solidFill>
                <a:latin typeface="微软雅黑" pitchFamily="34" charset="-122"/>
                <a:ea typeface="微软雅黑" pitchFamily="34" charset="-122"/>
              </a:rPr>
              <a:t>兼容</a:t>
            </a:r>
            <a:endParaRPr lang="zh-CN" altLang="en-US" dirty="0">
              <a:solidFill>
                <a:srgbClr val="F8F8F8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2543" name="Group 15"/>
          <p:cNvGrpSpPr>
            <a:grpSpLocks/>
          </p:cNvGrpSpPr>
          <p:nvPr/>
        </p:nvGrpSpPr>
        <p:grpSpPr bwMode="auto">
          <a:xfrm>
            <a:off x="5800725" y="4381500"/>
            <a:ext cx="3011488" cy="814693"/>
            <a:chOff x="0" y="0"/>
            <a:chExt cx="1856582" cy="632520"/>
          </a:xfrm>
        </p:grpSpPr>
        <p:sp>
          <p:nvSpPr>
            <p:cNvPr id="22544" name="Line 58"/>
            <p:cNvSpPr>
              <a:spLocks noChangeShapeType="1"/>
            </p:cNvSpPr>
            <p:nvPr/>
          </p:nvSpPr>
          <p:spPr bwMode="auto">
            <a:xfrm>
              <a:off x="913706" y="0"/>
              <a:ext cx="1" cy="334963"/>
            </a:xfrm>
            <a:prstGeom prst="line">
              <a:avLst/>
            </a:prstGeom>
            <a:noFill/>
            <a:ln w="19050" cmpd="sng">
              <a:solidFill>
                <a:srgbClr val="9B827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574" tIns="36287" rIns="72574" bIns="36287"/>
            <a:lstStyle/>
            <a:p>
              <a:endParaRPr lang="zh-CN" altLang="en-US"/>
            </a:p>
          </p:txBody>
        </p:sp>
        <p:sp>
          <p:nvSpPr>
            <p:cNvPr id="22545" name="Line 59"/>
            <p:cNvSpPr>
              <a:spLocks noChangeShapeType="1"/>
            </p:cNvSpPr>
            <p:nvPr/>
          </p:nvSpPr>
          <p:spPr bwMode="auto">
            <a:xfrm flipH="1">
              <a:off x="158056" y="344488"/>
              <a:ext cx="1495425" cy="1"/>
            </a:xfrm>
            <a:prstGeom prst="line">
              <a:avLst/>
            </a:prstGeom>
            <a:noFill/>
            <a:ln w="19050" cmpd="sng">
              <a:solidFill>
                <a:srgbClr val="9B827D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574" tIns="36287" rIns="72574" bIns="36287"/>
            <a:lstStyle/>
            <a:p>
              <a:endParaRPr lang="zh-CN" altLang="en-US"/>
            </a:p>
          </p:txBody>
        </p:sp>
        <p:sp>
          <p:nvSpPr>
            <p:cNvPr id="22546" name="Text Box 60"/>
            <p:cNvSpPr>
              <a:spLocks noChangeArrowheads="1"/>
            </p:cNvSpPr>
            <p:nvPr/>
          </p:nvSpPr>
          <p:spPr bwMode="auto">
            <a:xfrm>
              <a:off x="0" y="327111"/>
              <a:ext cx="1856582" cy="3054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574" tIns="36287" rIns="72574" bIns="36287">
              <a:spAutoFit/>
            </a:bodyPr>
            <a:lstStyle/>
            <a:p>
              <a:pPr algn="ctr" eaLnBrk="0" hangingPunct="0">
                <a:lnSpc>
                  <a:spcPct val="130000"/>
                </a:lnSpc>
                <a:buClr>
                  <a:schemeClr val="hlink"/>
                </a:buClr>
              </a:pPr>
              <a:r>
                <a:rPr lang="zh-CN" altLang="en-US" sz="1600" dirty="0" smtClean="0">
                  <a:latin typeface="微软雅黑" pitchFamily="34" charset="-122"/>
                  <a:ea typeface="微软雅黑" pitchFamily="34" charset="-122"/>
                  <a:sym typeface="宋体" pitchFamily="2" charset="-122"/>
                </a:rPr>
                <a:t>设计文档要准确</a:t>
              </a:r>
              <a:endParaRPr lang="en-US" sz="1600" dirty="0">
                <a:latin typeface="微软雅黑" pitchFamily="34" charset="-122"/>
                <a:ea typeface="微软雅黑" pitchFamily="34" charset="-122"/>
                <a:sym typeface="宋体" pitchFamily="2" charset="-122"/>
              </a:endParaRPr>
            </a:p>
          </p:txBody>
        </p:sp>
      </p:grpSp>
      <p:grpSp>
        <p:nvGrpSpPr>
          <p:cNvPr id="22547" name="Group 19"/>
          <p:cNvGrpSpPr>
            <a:grpSpLocks/>
          </p:cNvGrpSpPr>
          <p:nvPr/>
        </p:nvGrpSpPr>
        <p:grpSpPr bwMode="auto">
          <a:xfrm>
            <a:off x="8170069" y="2012614"/>
            <a:ext cx="2952750" cy="744874"/>
            <a:chOff x="-26190" y="353693"/>
            <a:chExt cx="2952326" cy="744909"/>
          </a:xfrm>
        </p:grpSpPr>
        <p:sp>
          <p:nvSpPr>
            <p:cNvPr id="22548" name="Line 68"/>
            <p:cNvSpPr>
              <a:spLocks noChangeShapeType="1"/>
            </p:cNvSpPr>
            <p:nvPr/>
          </p:nvSpPr>
          <p:spPr bwMode="auto">
            <a:xfrm>
              <a:off x="1440568" y="776698"/>
              <a:ext cx="0" cy="321904"/>
            </a:xfrm>
            <a:prstGeom prst="line">
              <a:avLst/>
            </a:prstGeom>
            <a:noFill/>
            <a:ln w="19050" cmpd="sng">
              <a:solidFill>
                <a:srgbClr val="9B827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574" tIns="36287" rIns="72574" bIns="36287"/>
            <a:lstStyle/>
            <a:p>
              <a:endParaRPr lang="zh-CN" altLang="en-US"/>
            </a:p>
          </p:txBody>
        </p:sp>
        <p:sp>
          <p:nvSpPr>
            <p:cNvPr id="22549" name="Line 69"/>
            <p:cNvSpPr>
              <a:spLocks noChangeShapeType="1"/>
            </p:cNvSpPr>
            <p:nvPr/>
          </p:nvSpPr>
          <p:spPr bwMode="auto">
            <a:xfrm flipH="1">
              <a:off x="0" y="765835"/>
              <a:ext cx="2872531" cy="1"/>
            </a:xfrm>
            <a:prstGeom prst="line">
              <a:avLst/>
            </a:prstGeom>
            <a:noFill/>
            <a:ln w="19050" cmpd="sng">
              <a:solidFill>
                <a:srgbClr val="9B827D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574" tIns="36287" rIns="72574" bIns="36287"/>
            <a:lstStyle/>
            <a:p>
              <a:endParaRPr lang="zh-CN" altLang="en-US"/>
            </a:p>
          </p:txBody>
        </p:sp>
        <p:sp>
          <p:nvSpPr>
            <p:cNvPr id="22550" name="Text Box 70"/>
            <p:cNvSpPr>
              <a:spLocks noChangeArrowheads="1"/>
            </p:cNvSpPr>
            <p:nvPr/>
          </p:nvSpPr>
          <p:spPr bwMode="auto">
            <a:xfrm>
              <a:off x="-26190" y="353693"/>
              <a:ext cx="2952326" cy="362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574" tIns="36287" rIns="72574" bIns="36287">
              <a:spAutoFit/>
            </a:bodyPr>
            <a:lstStyle/>
            <a:p>
              <a:pPr algn="ctr" eaLnBrk="0" hangingPunct="0">
                <a:lnSpc>
                  <a:spcPct val="130000"/>
                </a:lnSpc>
                <a:buClr>
                  <a:schemeClr val="accent2"/>
                </a:buClr>
              </a:pPr>
              <a:r>
                <a:rPr lang="zh-CN" altLang="en-US" sz="1600" dirty="0" smtClean="0">
                  <a:latin typeface="微软雅黑" pitchFamily="34" charset="-122"/>
                  <a:ea typeface="微软雅黑" pitchFamily="34" charset="-122"/>
                  <a:sym typeface="宋体" pitchFamily="2" charset="-122"/>
                </a:rPr>
                <a:t>代码要规范，注意优先级</a:t>
              </a:r>
              <a:endParaRPr lang="en-US" sz="1600" dirty="0">
                <a:latin typeface="微软雅黑" pitchFamily="34" charset="-122"/>
                <a:ea typeface="微软雅黑" pitchFamily="34" charset="-122"/>
                <a:sym typeface="宋体" pitchFamily="2" charset="-122"/>
              </a:endParaRPr>
            </a:p>
          </p:txBody>
        </p:sp>
      </p:grpSp>
      <p:sp>
        <p:nvSpPr>
          <p:cNvPr id="22551" name="TextBox 28"/>
          <p:cNvSpPr txBox="1">
            <a:spLocks noChangeArrowheads="1"/>
          </p:cNvSpPr>
          <p:nvPr/>
        </p:nvSpPr>
        <p:spPr bwMode="auto">
          <a:xfrm>
            <a:off x="1147763" y="388938"/>
            <a:ext cx="15744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sz="2000" dirty="0" smtClean="0">
                <a:latin typeface="微软雅黑" pitchFamily="34" charset="-122"/>
                <a:ea typeface="微软雅黑" pitchFamily="34" charset="-122"/>
              </a:rPr>
              <a:t>3.1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解决方案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552" name="五边形 29"/>
          <p:cNvSpPr>
            <a:spLocks noChangeArrowheads="1"/>
          </p:cNvSpPr>
          <p:nvPr/>
        </p:nvSpPr>
        <p:spPr bwMode="auto">
          <a:xfrm>
            <a:off x="0" y="317500"/>
            <a:ext cx="698500" cy="471488"/>
          </a:xfrm>
          <a:prstGeom prst="homePlate">
            <a:avLst>
              <a:gd name="adj" fmla="val 49904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553" name="燕尾形 30"/>
          <p:cNvSpPr>
            <a:spLocks noChangeArrowheads="1"/>
          </p:cNvSpPr>
          <p:nvPr/>
        </p:nvSpPr>
        <p:spPr bwMode="auto">
          <a:xfrm>
            <a:off x="566738" y="317500"/>
            <a:ext cx="431800" cy="471488"/>
          </a:xfrm>
          <a:prstGeom prst="chevron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1992026" y="5124856"/>
            <a:ext cx="1210588" cy="3812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lnSpc>
                <a:spcPct val="130000"/>
              </a:lnSpc>
              <a:buClr>
                <a:schemeClr val="accent2"/>
              </a:buClr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  <a:sym typeface="宋体" pitchFamily="2" charset="-122"/>
              </a:rPr>
              <a:t>平时多积累</a:t>
            </a:r>
            <a:endParaRPr lang="en-US" altLang="zh-CN" sz="1600" dirty="0">
              <a:latin typeface="微软雅黑" pitchFamily="34" charset="-122"/>
              <a:ea typeface="微软雅黑" pitchFamily="34" charset="-122"/>
              <a:sym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" tmFilter="0,0; .5, 1; 1, 1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28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280"/>
                            </p:stCondLst>
                            <p:childTnLst>
                              <p:par>
                                <p:cTn id="2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78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78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280"/>
                            </p:stCondLst>
                            <p:childTnLst>
                              <p:par>
                                <p:cTn id="4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280"/>
                            </p:stCondLst>
                            <p:childTnLst>
                              <p:par>
                                <p:cTn id="4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78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78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280"/>
                            </p:stCondLst>
                            <p:childTnLst>
                              <p:par>
                                <p:cTn id="6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nimBg="1"/>
      <p:bldP spid="22539" grpId="0" animBg="1" autoUpdateAnimBg="0"/>
      <p:bldP spid="22540" grpId="0" animBg="1" autoUpdateAnimBg="0"/>
      <p:bldP spid="22541" grpId="0" animBg="1" autoUpdateAnimBg="0"/>
      <p:bldP spid="22542" grpId="0" animBg="1" autoUpdateAnimBg="0"/>
      <p:bldP spid="22551" grpId="0" autoUpdateAnimBg="0"/>
      <p:bldP spid="22552" grpId="0" animBg="1" autoUpdateAnimBg="0"/>
      <p:bldP spid="22553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4"/>
          <p:cNvSpPr txBox="1">
            <a:spLocks noChangeArrowheads="1"/>
          </p:cNvSpPr>
          <p:nvPr/>
        </p:nvSpPr>
        <p:spPr bwMode="auto">
          <a:xfrm>
            <a:off x="2433638" y="1855788"/>
            <a:ext cx="11334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sz="12000" b="1">
                <a:solidFill>
                  <a:srgbClr val="21A3D0"/>
                </a:solidFill>
                <a:latin typeface="微软雅黑" pitchFamily="34" charset="-122"/>
                <a:ea typeface="微软雅黑" pitchFamily="34" charset="-122"/>
              </a:rPr>
              <a:t>4</a:t>
            </a:r>
            <a:endParaRPr lang="zh-CN" altLang="en-US" sz="12000" b="1">
              <a:solidFill>
                <a:srgbClr val="21A3D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603" name="TextBox 5"/>
          <p:cNvSpPr txBox="1">
            <a:spLocks noChangeArrowheads="1"/>
          </p:cNvSpPr>
          <p:nvPr/>
        </p:nvSpPr>
        <p:spPr bwMode="auto">
          <a:xfrm>
            <a:off x="1768475" y="2846388"/>
            <a:ext cx="847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sz="3000">
                <a:solidFill>
                  <a:srgbClr val="21A3D0"/>
                </a:solidFill>
              </a:rPr>
              <a:t>part</a:t>
            </a:r>
            <a:endParaRPr lang="zh-CN" altLang="en-US" sz="3000">
              <a:solidFill>
                <a:srgbClr val="21A3D0"/>
              </a:solidFill>
            </a:endParaRP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3446088" y="2758810"/>
            <a:ext cx="7241329" cy="1041220"/>
            <a:chOff x="29785" y="293572"/>
            <a:chExt cx="7240574" cy="1041751"/>
          </a:xfrm>
        </p:grpSpPr>
        <p:sp>
          <p:nvSpPr>
            <p:cNvPr id="25605" name="TextBox 6"/>
            <p:cNvSpPr txBox="1">
              <a:spLocks noChangeArrowheads="1"/>
            </p:cNvSpPr>
            <p:nvPr/>
          </p:nvSpPr>
          <p:spPr bwMode="auto">
            <a:xfrm>
              <a:off x="29785" y="293572"/>
              <a:ext cx="3069939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600" b="1" dirty="0" smtClean="0">
                  <a:solidFill>
                    <a:srgbClr val="2B2E30"/>
                  </a:solidFill>
                  <a:latin typeface="微软雅黑" pitchFamily="34" charset="-122"/>
                  <a:ea typeface="微软雅黑" pitchFamily="34" charset="-122"/>
                </a:rPr>
                <a:t>总结</a:t>
              </a:r>
              <a:endParaRPr lang="zh-CN" altLang="en-US" sz="2600" b="1" dirty="0">
                <a:solidFill>
                  <a:srgbClr val="2B2E3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5607" name="TextBox 15"/>
            <p:cNvSpPr txBox="1">
              <a:spLocks noChangeArrowheads="1"/>
            </p:cNvSpPr>
            <p:nvPr/>
          </p:nvSpPr>
          <p:spPr bwMode="auto">
            <a:xfrm>
              <a:off x="29785" y="965803"/>
              <a:ext cx="7240574" cy="369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 dirty="0">
                <a:solidFill>
                  <a:srgbClr val="2B2E3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cxnSp>
        <p:nvCxnSpPr>
          <p:cNvPr id="25608" name="直接连接符 10"/>
          <p:cNvCxnSpPr>
            <a:cxnSpLocks noChangeShapeType="1"/>
          </p:cNvCxnSpPr>
          <p:nvPr/>
        </p:nvCxnSpPr>
        <p:spPr bwMode="auto">
          <a:xfrm flipH="1">
            <a:off x="3576638" y="3328988"/>
            <a:ext cx="8620125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09" name="Freeform 10"/>
          <p:cNvSpPr>
            <a:spLocks/>
          </p:cNvSpPr>
          <p:nvPr/>
        </p:nvSpPr>
        <p:spPr bwMode="auto">
          <a:xfrm>
            <a:off x="1150938" y="2205038"/>
            <a:ext cx="1849437" cy="1944687"/>
          </a:xfrm>
          <a:custGeom>
            <a:avLst/>
            <a:gdLst>
              <a:gd name="T0" fmla="*/ 3233 w 3480"/>
              <a:gd name="T1" fmla="*/ 2268 h 3657"/>
              <a:gd name="T2" fmla="*/ 3033 w 3480"/>
              <a:gd name="T3" fmla="*/ 2634 h 3657"/>
              <a:gd name="T4" fmla="*/ 1023 w 3480"/>
              <a:gd name="T5" fmla="*/ 2915 h 3657"/>
              <a:gd name="T6" fmla="*/ 741 w 3480"/>
              <a:gd name="T7" fmla="*/ 905 h 3657"/>
              <a:gd name="T8" fmla="*/ 2017 w 3480"/>
              <a:gd name="T9" fmla="*/ 340 h 3657"/>
              <a:gd name="T10" fmla="*/ 2079 w 3480"/>
              <a:gd name="T11" fmla="*/ 345 h 3657"/>
              <a:gd name="T12" fmla="*/ 2067 w 3480"/>
              <a:gd name="T13" fmla="*/ 489 h 3657"/>
              <a:gd name="T14" fmla="*/ 2289 w 3480"/>
              <a:gd name="T15" fmla="*/ 254 h 3657"/>
              <a:gd name="T16" fmla="*/ 2110 w 3480"/>
              <a:gd name="T17" fmla="*/ 0 h 3657"/>
              <a:gd name="T18" fmla="*/ 2100 w 3480"/>
              <a:gd name="T19" fmla="*/ 113 h 3657"/>
              <a:gd name="T20" fmla="*/ 2038 w 3480"/>
              <a:gd name="T21" fmla="*/ 107 h 3657"/>
              <a:gd name="T22" fmla="*/ 554 w 3480"/>
              <a:gd name="T23" fmla="*/ 764 h 3657"/>
              <a:gd name="T24" fmla="*/ 882 w 3480"/>
              <a:gd name="T25" fmla="*/ 3102 h 3657"/>
              <a:gd name="T26" fmla="*/ 3219 w 3480"/>
              <a:gd name="T27" fmla="*/ 2774 h 3657"/>
              <a:gd name="T28" fmla="*/ 3480 w 3480"/>
              <a:gd name="T29" fmla="*/ 2268 h 3657"/>
              <a:gd name="T30" fmla="*/ 3233 w 3480"/>
              <a:gd name="T31" fmla="*/ 2268 h 36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480" h="3657">
                <a:moveTo>
                  <a:pt x="3233" y="2268"/>
                </a:moveTo>
                <a:cubicBezTo>
                  <a:pt x="3185" y="2397"/>
                  <a:pt x="3118" y="2521"/>
                  <a:pt x="3033" y="2634"/>
                </a:cubicBezTo>
                <a:cubicBezTo>
                  <a:pt x="2556" y="3266"/>
                  <a:pt x="1655" y="3393"/>
                  <a:pt x="1023" y="2915"/>
                </a:cubicBezTo>
                <a:cubicBezTo>
                  <a:pt x="390" y="2438"/>
                  <a:pt x="264" y="1538"/>
                  <a:pt x="741" y="905"/>
                </a:cubicBezTo>
                <a:cubicBezTo>
                  <a:pt x="1041" y="507"/>
                  <a:pt x="1523" y="295"/>
                  <a:pt x="2017" y="340"/>
                </a:cubicBezTo>
                <a:lnTo>
                  <a:pt x="2079" y="345"/>
                </a:lnTo>
                <a:lnTo>
                  <a:pt x="2067" y="489"/>
                </a:lnTo>
                <a:lnTo>
                  <a:pt x="2289" y="254"/>
                </a:lnTo>
                <a:lnTo>
                  <a:pt x="2110" y="0"/>
                </a:lnTo>
                <a:lnTo>
                  <a:pt x="2100" y="113"/>
                </a:lnTo>
                <a:lnTo>
                  <a:pt x="2038" y="107"/>
                </a:lnTo>
                <a:cubicBezTo>
                  <a:pt x="1463" y="55"/>
                  <a:pt x="903" y="302"/>
                  <a:pt x="554" y="764"/>
                </a:cubicBezTo>
                <a:cubicBezTo>
                  <a:pt x="0" y="1500"/>
                  <a:pt x="146" y="2547"/>
                  <a:pt x="882" y="3102"/>
                </a:cubicBezTo>
                <a:cubicBezTo>
                  <a:pt x="1618" y="3657"/>
                  <a:pt x="2664" y="3510"/>
                  <a:pt x="3219" y="2774"/>
                </a:cubicBezTo>
                <a:cubicBezTo>
                  <a:pt x="3336" y="2619"/>
                  <a:pt x="3423" y="2448"/>
                  <a:pt x="3480" y="2268"/>
                </a:cubicBezTo>
                <a:lnTo>
                  <a:pt x="3233" y="226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004 -4.44444E-6 L 2.68115E-6 -4.4444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1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  <p:bldP spid="25603" grpId="0" autoUpdateAnimBg="0"/>
      <p:bldP spid="25609" grpId="0" animBg="1"/>
      <p:bldP spid="25609" grpId="1" animBg="1"/>
    </p:bldLst>
  </p:timing>
</p:sld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21A3D0"/>
      </a:lt1>
      <a:dk2>
        <a:srgbClr val="2B2E30"/>
      </a:dk2>
      <a:lt2>
        <a:srgbClr val="21A3D0"/>
      </a:lt2>
      <a:accent1>
        <a:srgbClr val="2B2E30"/>
      </a:accent1>
      <a:accent2>
        <a:srgbClr val="21A3D0"/>
      </a:accent2>
      <a:accent3>
        <a:srgbClr val="ABCEE4"/>
      </a:accent3>
      <a:accent4>
        <a:srgbClr val="000000"/>
      </a:accent4>
      <a:accent5>
        <a:srgbClr val="ACADAD"/>
      </a:accent5>
      <a:accent6>
        <a:srgbClr val="1D93BC"/>
      </a:accent6>
      <a:hlink>
        <a:srgbClr val="21A3D0"/>
      </a:hlink>
      <a:folHlink>
        <a:srgbClr val="2B2E30"/>
      </a:folHlink>
    </a:clrScheme>
    <a:fontScheme name="1_默认设计模板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1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3">
        <a:dk1>
          <a:srgbClr val="000000"/>
        </a:dk1>
        <a:lt1>
          <a:srgbClr val="FFFFD9"/>
        </a:lt1>
        <a:dk2>
          <a:srgbClr val="2B2E30"/>
        </a:dk2>
        <a:lt2>
          <a:srgbClr val="777777"/>
        </a:lt2>
        <a:accent1>
          <a:srgbClr val="7FBA00"/>
        </a:accent1>
        <a:accent2>
          <a:srgbClr val="FCDB00"/>
        </a:accent2>
        <a:accent3>
          <a:srgbClr val="FFFFE9"/>
        </a:accent3>
        <a:accent4>
          <a:srgbClr val="000000"/>
        </a:accent4>
        <a:accent5>
          <a:srgbClr val="C0D9AA"/>
        </a:accent5>
        <a:accent6>
          <a:srgbClr val="E4C600"/>
        </a:accent6>
        <a:hlink>
          <a:srgbClr val="21A3D0"/>
        </a:hlink>
        <a:folHlink>
          <a:srgbClr val="DA25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默认设计模板">
  <a:themeElements>
    <a:clrScheme name="">
      <a:dk1>
        <a:srgbClr val="000000"/>
      </a:dk1>
      <a:lt1>
        <a:srgbClr val="21A3D0"/>
      </a:lt1>
      <a:dk2>
        <a:srgbClr val="2B2E30"/>
      </a:dk2>
      <a:lt2>
        <a:srgbClr val="21A3D0"/>
      </a:lt2>
      <a:accent1>
        <a:srgbClr val="2B2E30"/>
      </a:accent1>
      <a:accent2>
        <a:srgbClr val="21A3D0"/>
      </a:accent2>
      <a:accent3>
        <a:srgbClr val="ABCEE4"/>
      </a:accent3>
      <a:accent4>
        <a:srgbClr val="000000"/>
      </a:accent4>
      <a:accent5>
        <a:srgbClr val="ACADAD"/>
      </a:accent5>
      <a:accent6>
        <a:srgbClr val="1D93BC"/>
      </a:accent6>
      <a:hlink>
        <a:srgbClr val="21A3D0"/>
      </a:hlink>
      <a:folHlink>
        <a:srgbClr val="2B2E30"/>
      </a:folHlink>
    </a:clrScheme>
    <a:fontScheme name="2_默认设计模板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2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13">
        <a:dk1>
          <a:srgbClr val="000000"/>
        </a:dk1>
        <a:lt1>
          <a:srgbClr val="FFFFD9"/>
        </a:lt1>
        <a:dk2>
          <a:srgbClr val="2B2E30"/>
        </a:dk2>
        <a:lt2>
          <a:srgbClr val="777777"/>
        </a:lt2>
        <a:accent1>
          <a:srgbClr val="7FBA00"/>
        </a:accent1>
        <a:accent2>
          <a:srgbClr val="FCDB00"/>
        </a:accent2>
        <a:accent3>
          <a:srgbClr val="FFFFE9"/>
        </a:accent3>
        <a:accent4>
          <a:srgbClr val="000000"/>
        </a:accent4>
        <a:accent5>
          <a:srgbClr val="C0D9AA"/>
        </a:accent5>
        <a:accent6>
          <a:srgbClr val="E4C600"/>
        </a:accent6>
        <a:hlink>
          <a:srgbClr val="21A3D0"/>
        </a:hlink>
        <a:folHlink>
          <a:srgbClr val="DA25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默认设计模板">
  <a:themeElements>
    <a:clrScheme name="">
      <a:dk1>
        <a:srgbClr val="000000"/>
      </a:dk1>
      <a:lt1>
        <a:srgbClr val="21A3D0"/>
      </a:lt1>
      <a:dk2>
        <a:srgbClr val="2B2E30"/>
      </a:dk2>
      <a:lt2>
        <a:srgbClr val="21A3D0"/>
      </a:lt2>
      <a:accent1>
        <a:srgbClr val="2B2E30"/>
      </a:accent1>
      <a:accent2>
        <a:srgbClr val="21A3D0"/>
      </a:accent2>
      <a:accent3>
        <a:srgbClr val="ABCEE4"/>
      </a:accent3>
      <a:accent4>
        <a:srgbClr val="000000"/>
      </a:accent4>
      <a:accent5>
        <a:srgbClr val="ACADAD"/>
      </a:accent5>
      <a:accent6>
        <a:srgbClr val="1D93BC"/>
      </a:accent6>
      <a:hlink>
        <a:srgbClr val="21A3D0"/>
      </a:hlink>
      <a:folHlink>
        <a:srgbClr val="2B2E30"/>
      </a:folHlink>
    </a:clrScheme>
    <a:fontScheme name="3_默认设计模板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3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13">
        <a:dk1>
          <a:srgbClr val="000000"/>
        </a:dk1>
        <a:lt1>
          <a:srgbClr val="FFFFD9"/>
        </a:lt1>
        <a:dk2>
          <a:srgbClr val="2B2E30"/>
        </a:dk2>
        <a:lt2>
          <a:srgbClr val="777777"/>
        </a:lt2>
        <a:accent1>
          <a:srgbClr val="7FBA00"/>
        </a:accent1>
        <a:accent2>
          <a:srgbClr val="FCDB00"/>
        </a:accent2>
        <a:accent3>
          <a:srgbClr val="FFFFE9"/>
        </a:accent3>
        <a:accent4>
          <a:srgbClr val="000000"/>
        </a:accent4>
        <a:accent5>
          <a:srgbClr val="C0D9AA"/>
        </a:accent5>
        <a:accent6>
          <a:srgbClr val="E4C600"/>
        </a:accent6>
        <a:hlink>
          <a:srgbClr val="21A3D0"/>
        </a:hlink>
        <a:folHlink>
          <a:srgbClr val="DA25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</TotalTime>
  <Pages>0</Pages>
  <Words>207</Words>
  <Characters>0</Characters>
  <Application>Microsoft Office PowerPoint</Application>
  <DocSecurity>0</DocSecurity>
  <PresentationFormat>自定义</PresentationFormat>
  <Lines>0</Lines>
  <Paragraphs>60</Paragraphs>
  <Slides>11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11</vt:i4>
      </vt:variant>
    </vt:vector>
  </HeadingPairs>
  <TitlesOfParts>
    <vt:vector size="14" baseType="lpstr">
      <vt:lpstr>1_默认设计模板</vt:lpstr>
      <vt:lpstr>2_默认设计模板</vt:lpstr>
      <vt:lpstr>3_默认设计模板</vt:lpstr>
      <vt:lpstr>主页代码编写汇报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Thank you！</vt:lpstr>
    </vt:vector>
  </TitlesOfParts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锐旗设计；https://9ppt.taobao.com</dc:title>
  <dc:creator>锐旗设计;https://9ppt.taobao.com</dc:creator>
  <cp:keywords>锐旗设计；https://9ppt.taobao.com</cp:keywords>
  <cp:lastModifiedBy>姚跃辉</cp:lastModifiedBy>
  <cp:revision>163</cp:revision>
  <dcterms:created xsi:type="dcterms:W3CDTF">2013-01-25T01:44:32Z</dcterms:created>
  <dcterms:modified xsi:type="dcterms:W3CDTF">2018-11-08T10:59:48Z</dcterms:modified>
  <cp:category>锐旗设计；https://9ppt.taobao.com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2052-9.1.0.4468</vt:lpwstr>
  </property>
</Properties>
</file>