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E5513-7784-47D3-AE91-D88D9CEE54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寻找项目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BA9AD9D-0305-4D55-A553-FFC1E9E1C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2472" y="5794899"/>
            <a:ext cx="8689976" cy="1371599"/>
          </a:xfrm>
        </p:spPr>
        <p:txBody>
          <a:bodyPr/>
          <a:lstStyle/>
          <a:p>
            <a:r>
              <a:rPr lang="zh-CN" altLang="en-US" dirty="0"/>
              <a:t>制作人：肖锦</a:t>
            </a:r>
          </a:p>
        </p:txBody>
      </p:sp>
    </p:spTree>
    <p:extLst>
      <p:ext uri="{BB962C8B-B14F-4D97-AF65-F5344CB8AC3E}">
        <p14:creationId xmlns:p14="http://schemas.microsoft.com/office/powerpoint/2010/main" val="120205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73BD88-3D9F-44E0-B4B0-F7360601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一：团队集合时间</a:t>
            </a:r>
            <a:r>
              <a:rPr lang="en-US" altLang="zh-CN" dirty="0"/>
              <a:t>,</a:t>
            </a:r>
            <a:r>
              <a:rPr lang="zh-CN" altLang="en-US" dirty="0"/>
              <a:t>地点</a:t>
            </a:r>
            <a:r>
              <a:rPr lang="en-US" altLang="zh-CN" dirty="0"/>
              <a:t>,</a:t>
            </a:r>
            <a:r>
              <a:rPr lang="zh-CN" altLang="en-US" dirty="0"/>
              <a:t>目的</a:t>
            </a:r>
            <a:r>
              <a:rPr lang="en-US" altLang="zh-CN" dirty="0"/>
              <a:t>;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A8CAB9-5B5D-4017-9C30-5912AD3488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/>
              <a:t>我和我袁总两人在去寻找的前一天约定的时间是星期天下午</a:t>
            </a:r>
            <a:r>
              <a:rPr lang="en-US" altLang="zh-CN" dirty="0"/>
              <a:t>4</a:t>
            </a:r>
            <a:r>
              <a:rPr lang="zh-CN" altLang="en-US" dirty="0"/>
              <a:t>点学校门口见面，为什么是这个时间呢，因为我们俩想的是，我们主要还是去找一些幼儿园</a:t>
            </a:r>
            <a:r>
              <a:rPr lang="en-US" altLang="zh-CN" dirty="0"/>
              <a:t>,</a:t>
            </a:r>
            <a:r>
              <a:rPr lang="zh-CN" altLang="en-US" dirty="0"/>
              <a:t>和一些培训机构这类的，因为这个时间段幼儿园也下课了，培训机构也上班了，所以这个时间段我们是最有机会的。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2009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59434F-1EEE-40D2-8CF8-A1F2C9642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二：开始行动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6A180B-2C4F-4854-87FA-804E0CCC86E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/>
              <a:t>我们开始了疯狂的扫街式的寻找，询问，我们俩是轮流来，看谁的口才好，先找到客户并成功谈下，赢的人请输的人吃东西，在如此诱惑下，我们才有了动力继续，我们就这样找啊找，找啊找，天都快黑了也没找到，这一天我们碰了无数次壁，只好拖着疲惫的身体回来了。</a:t>
            </a:r>
          </a:p>
        </p:txBody>
      </p:sp>
    </p:spTree>
    <p:extLst>
      <p:ext uri="{BB962C8B-B14F-4D97-AF65-F5344CB8AC3E}">
        <p14:creationId xmlns:p14="http://schemas.microsoft.com/office/powerpoint/2010/main" val="58915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F7DFA1-C933-4217-A251-450758B4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三：找到项目，开始行动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6CA6E3-E4DC-43C9-81D3-6CB4F127D48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/>
              <a:t>第二天，我袁总给我发信息说他有了目标，但需要我们去交流，我就要他和客户约个时间见个面。</a:t>
            </a:r>
            <a:endParaRPr lang="en-US" altLang="zh-CN" dirty="0"/>
          </a:p>
          <a:p>
            <a:r>
              <a:rPr lang="zh-CN" altLang="en-US" dirty="0"/>
              <a:t>和客户见面我才知道，她们是做培训学校的，目前还没有自己的网站，然后在我们一步步了解之后，发现客户还是挺有想法的，聊天过程中也向我们提了很多问题，我们都一一替他解答了，之后他说他要考虑一下，第二天给我们答案，就这样我们带着一丝希望回来了。</a:t>
            </a:r>
          </a:p>
        </p:txBody>
      </p:sp>
    </p:spTree>
    <p:extLst>
      <p:ext uri="{BB962C8B-B14F-4D97-AF65-F5344CB8AC3E}">
        <p14:creationId xmlns:p14="http://schemas.microsoft.com/office/powerpoint/2010/main" val="279539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A2A8B2-03A1-4567-AC3D-4968868A2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四：项目敲定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176E6E-F0B2-47DE-913C-5EFBD783C3C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/>
              <a:t>第二天，袁总跟我说客户同意让我们给他们做，我们俩开心的一匹，心想心里的一块石头终于落地了，可是又想了想以后代码部分会把我们心态搞爆炸，一想到这我们俩只能默默的站在那苦笑，袁总之后默默的说了一句，一步一步来嘛，不会的我们就问，总能搞定的。</a:t>
            </a:r>
          </a:p>
        </p:txBody>
      </p:sp>
    </p:spTree>
    <p:extLst>
      <p:ext uri="{BB962C8B-B14F-4D97-AF65-F5344CB8AC3E}">
        <p14:creationId xmlns:p14="http://schemas.microsoft.com/office/powerpoint/2010/main" val="219381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C894AC-2A5E-4B3F-B3F5-6576FEB56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积累的收获与经验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4F23E-972E-43B8-B2C2-38B571FDA7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/>
              <a:t>比起上一次这次找项目我们目的性更强，更明确，寻找的过程中我们更加的吃苦耐劳，坚持不懈，我们组合的凝聚力，默契程度也有了很大的提升。</a:t>
            </a:r>
            <a:endParaRPr lang="en-US" altLang="zh-CN" dirty="0"/>
          </a:p>
          <a:p>
            <a:r>
              <a:rPr lang="zh-CN" altLang="en-US" dirty="0"/>
              <a:t>收获就是我们逐渐的会站在客户的角度想问题，逐渐地学会怎么与客户交流，解决他们的困惑，学会了用学过的专业知识来打消他们的疑虑。相信我们会做好这次的项目的。</a:t>
            </a:r>
          </a:p>
        </p:txBody>
      </p:sp>
    </p:spTree>
    <p:extLst>
      <p:ext uri="{BB962C8B-B14F-4D97-AF65-F5344CB8AC3E}">
        <p14:creationId xmlns:p14="http://schemas.microsoft.com/office/powerpoint/2010/main" val="819225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32DEEA-E776-45BD-AAE9-46CE05E07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5052" y="2024109"/>
            <a:ext cx="3936393" cy="1300294"/>
          </a:xfrm>
        </p:spPr>
        <p:txBody>
          <a:bodyPr/>
          <a:lstStyle/>
          <a:p>
            <a:r>
              <a:rPr lang="zh-CN" altLang="en-US" dirty="0"/>
              <a:t>谢谢欣赏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DBC1EE-96C1-466E-8016-FDEDB75CB11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1307608"/>
      </p:ext>
    </p:extLst>
  </p:cSld>
  <p:clrMapOvr>
    <a:masterClrMapping/>
  </p:clrMapOvr>
</p:sld>
</file>

<file path=ppt/theme/theme1.xml><?xml version="1.0" encoding="utf-8"?>
<a:theme xmlns:a="http://schemas.openxmlformats.org/drawingml/2006/main" name="水滴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TM04033925[[fn=水滴]]</Template>
  <TotalTime>64</TotalTime>
  <Words>490</Words>
  <Application>Microsoft Office PowerPoint</Application>
  <PresentationFormat>宽屏</PresentationFormat>
  <Paragraphs>15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宋体</vt:lpstr>
      <vt:lpstr>Arial</vt:lpstr>
      <vt:lpstr>Tw Cen MT</vt:lpstr>
      <vt:lpstr>水滴</vt:lpstr>
      <vt:lpstr>寻找项目2</vt:lpstr>
      <vt:lpstr>一：团队集合时间,地点,目的;</vt:lpstr>
      <vt:lpstr>二：开始行动</vt:lpstr>
      <vt:lpstr>三：找到项目，开始行动</vt:lpstr>
      <vt:lpstr>四：项目敲定</vt:lpstr>
      <vt:lpstr>积累的收获与经验</vt:lpstr>
      <vt:lpstr>谢谢欣赏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寻找项目2</dc:title>
  <dc:creator>1400337007@qq.com</dc:creator>
  <cp:lastModifiedBy>1400337007@qq.com</cp:lastModifiedBy>
  <cp:revision>9</cp:revision>
  <dcterms:created xsi:type="dcterms:W3CDTF">2018-11-06T11:11:17Z</dcterms:created>
  <dcterms:modified xsi:type="dcterms:W3CDTF">2018-11-06T16:48:11Z</dcterms:modified>
</cp:coreProperties>
</file>