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76" r:id="rId7"/>
    <p:sldId id="266" r:id="rId8"/>
    <p:sldId id="268" r:id="rId9"/>
    <p:sldId id="277" r:id="rId10"/>
    <p:sldId id="281" r:id="rId11"/>
    <p:sldId id="280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7">
          <p15:clr>
            <a:srgbClr val="A4A3A4"/>
          </p15:clr>
        </p15:guide>
        <p15:guide id="2" pos="38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41"/>
    <a:srgbClr val="F1F1F1"/>
    <a:srgbClr val="ED4022"/>
    <a:srgbClr val="1B2F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230" y="101"/>
      </p:cViewPr>
      <p:guideLst>
        <p:guide orient="horz" pos="2147"/>
        <p:guide pos="389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EEDEB-74DD-4590-ADB0-3BDFBC7AA6C1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043DD-9C8A-432D-8FD9-15B0804A3E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8325228" y="6545425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www.1ppt.com/hangye/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www.1ppt.com/excel/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www.1ppt.com/kejian/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www.1ppt.com/shiti/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www.1ppt.com/jiaoan/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字体下载：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www.1ppt.com/ziti/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85DF-3FAB-45E9-A642-7745AB3E3AFD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485DF-3FAB-45E9-A642-7745AB3E3AFD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BAE56-5081-45C8-9882-C35F39B69E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6.xml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tags" Target="../tags/tag14.xml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9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740874" y="2480149"/>
            <a:ext cx="470089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0" dirty="0">
                <a:solidFill>
                  <a:srgbClr val="002B4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昕雨阳光</a:t>
            </a:r>
          </a:p>
          <a:p>
            <a:r>
              <a:rPr lang="zh-CN" altLang="en-US" sz="2800" dirty="0">
                <a:solidFill>
                  <a:srgbClr val="002B4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网站主页分页代码制作汇报</a:t>
            </a:r>
            <a:endParaRPr lang="en-US" altLang="zh-CN" sz="2800" dirty="0">
              <a:solidFill>
                <a:srgbClr val="002B4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  <a:p>
            <a:endParaRPr lang="zh-CN" altLang="en-US" sz="4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40874" y="4912630"/>
            <a:ext cx="320751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Fresh business general template</a:t>
            </a:r>
          </a:p>
          <a:p>
            <a:r>
              <a:rPr lang="en-US" altLang="zh-CN" sz="105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Applicable to enterprise introduction, summary report, sales marketing, chart data</a:t>
            </a:r>
            <a:endParaRPr lang="zh-CN" altLang="en-US" sz="105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PA_Line 15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 flipV="1">
            <a:off x="3459637" y="0"/>
            <a:ext cx="7651028" cy="6860440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PA_Line 16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8045145" y="-179684"/>
            <a:ext cx="4011737" cy="704012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PA_Line 17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1517715" y="-37707"/>
            <a:ext cx="10674284" cy="4949588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PA_Line 18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V="1">
            <a:off x="9747262" y="-179684"/>
            <a:ext cx="1891058" cy="703355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PA_椭圆 1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9105344" y="1710670"/>
            <a:ext cx="100222" cy="100222"/>
          </a:xfrm>
          <a:prstGeom prst="ellipse">
            <a:avLst/>
          </a:prstGeom>
          <a:solidFill>
            <a:srgbClr val="002B4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PA_椭圆 2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0435706" y="4050757"/>
            <a:ext cx="100222" cy="100222"/>
          </a:xfrm>
          <a:prstGeom prst="ellipse">
            <a:avLst/>
          </a:prstGeom>
          <a:solidFill>
            <a:srgbClr val="002B4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PA_任意多边形 5"/>
          <p:cNvSpPr/>
          <p:nvPr>
            <p:custDataLst>
              <p:tags r:id="rId7"/>
            </p:custDataLst>
          </p:nvPr>
        </p:nvSpPr>
        <p:spPr bwMode="auto">
          <a:xfrm>
            <a:off x="9257122" y="0"/>
            <a:ext cx="2926691" cy="4911881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rgbClr val="00183C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PA_椭圆 1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847630" y="2860740"/>
            <a:ext cx="100222" cy="100222"/>
          </a:xfrm>
          <a:prstGeom prst="ellipse">
            <a:avLst/>
          </a:prstGeom>
          <a:solidFill>
            <a:srgbClr val="002B4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740874" y="4378426"/>
            <a:ext cx="4506667" cy="5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</a:t>
            </a: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汇报时间：</a:t>
            </a:r>
            <a:r>
              <a:rPr lang="en-US" altLang="zh-CN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2018</a:t>
            </a: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              </a:t>
            </a:r>
          </a:p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汇报人：新十七日晴（杨子歆、瞿一帆）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6"/>
          <p:cNvSpPr txBox="1"/>
          <p:nvPr/>
        </p:nvSpPr>
        <p:spPr>
          <a:xfrm>
            <a:off x="253365" y="173355"/>
            <a:ext cx="20415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总结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96975" y="507124"/>
            <a:ext cx="2797234" cy="31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conclusio</a:t>
            </a:r>
          </a:p>
        </p:txBody>
      </p:sp>
      <p:sp>
        <p:nvSpPr>
          <p:cNvPr id="4" name="Freeform 5"/>
          <p:cNvSpPr/>
          <p:nvPr/>
        </p:nvSpPr>
        <p:spPr bwMode="auto">
          <a:xfrm flipH="1">
            <a:off x="0" y="-13281"/>
            <a:ext cx="409433" cy="832147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圆角矩形 4"/>
          <p:cNvSpPr/>
          <p:nvPr/>
        </p:nvSpPr>
        <p:spPr bwMode="auto">
          <a:xfrm>
            <a:off x="1390733" y="1884192"/>
            <a:ext cx="358775" cy="230187"/>
          </a:xfrm>
          <a:prstGeom prst="roundRect">
            <a:avLst/>
          </a:prstGeom>
          <a:solidFill>
            <a:srgbClr val="002B41"/>
          </a:solidFill>
          <a:ln w="25400" cap="flat" cmpd="sng" algn="ctr">
            <a:noFill/>
            <a:prstDash val="solid"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sz="1600" kern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圆角矩形 6"/>
          <p:cNvSpPr/>
          <p:nvPr/>
        </p:nvSpPr>
        <p:spPr bwMode="auto">
          <a:xfrm>
            <a:off x="1390733" y="3302986"/>
            <a:ext cx="358775" cy="230187"/>
          </a:xfrm>
          <a:prstGeom prst="roundRect">
            <a:avLst/>
          </a:prstGeom>
          <a:solidFill>
            <a:srgbClr val="002B41"/>
          </a:solidFill>
          <a:ln w="25400" cap="flat" cmpd="sng" algn="ctr">
            <a:noFill/>
            <a:prstDash val="solid"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sz="1600" kern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圆角矩形 8"/>
          <p:cNvSpPr/>
          <p:nvPr/>
        </p:nvSpPr>
        <p:spPr bwMode="auto">
          <a:xfrm>
            <a:off x="1390733" y="4721780"/>
            <a:ext cx="358775" cy="230187"/>
          </a:xfrm>
          <a:prstGeom prst="roundRect">
            <a:avLst/>
          </a:prstGeom>
          <a:solidFill>
            <a:srgbClr val="002B41"/>
          </a:solidFill>
          <a:ln w="25400" cap="flat" cmpd="sng" algn="ctr">
            <a:noFill/>
            <a:prstDash val="solid"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 sz="1600" kern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76"/>
          <p:cNvSpPr txBox="1"/>
          <p:nvPr/>
        </p:nvSpPr>
        <p:spPr>
          <a:xfrm>
            <a:off x="1875384" y="1814619"/>
            <a:ext cx="109854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心路历程</a:t>
            </a:r>
          </a:p>
        </p:txBody>
      </p:sp>
      <p:sp>
        <p:nvSpPr>
          <p:cNvPr id="13" name="TextBox 76"/>
          <p:cNvSpPr txBox="1"/>
          <p:nvPr/>
        </p:nvSpPr>
        <p:spPr>
          <a:xfrm>
            <a:off x="1875384" y="3224794"/>
            <a:ext cx="109854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困难</a:t>
            </a:r>
          </a:p>
        </p:txBody>
      </p:sp>
      <p:sp>
        <p:nvSpPr>
          <p:cNvPr id="15" name="TextBox 76"/>
          <p:cNvSpPr txBox="1"/>
          <p:nvPr/>
        </p:nvSpPr>
        <p:spPr>
          <a:xfrm>
            <a:off x="1875384" y="4652207"/>
            <a:ext cx="109854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收获</a:t>
            </a:r>
            <a:endParaRPr lang="en-US" altLang="zh-CN" b="1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576F9022-2B26-4B27-9BD7-84A4B6A7DC5F}"/>
              </a:ext>
            </a:extLst>
          </p:cNvPr>
          <p:cNvSpPr txBox="1"/>
          <p:nvPr/>
        </p:nvSpPr>
        <p:spPr>
          <a:xfrm>
            <a:off x="1570120" y="2226987"/>
            <a:ext cx="9394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自闭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发狠学习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80658FE0-6841-424E-9240-63F7392A9D9F}"/>
              </a:ext>
            </a:extLst>
          </p:cNvPr>
          <p:cNvSpPr txBox="1"/>
          <p:nvPr/>
        </p:nvSpPr>
        <p:spPr>
          <a:xfrm>
            <a:off x="1570119" y="3707684"/>
            <a:ext cx="9327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不会，记不住，全靠翻笔记，</a:t>
            </a:r>
            <a:r>
              <a:rPr lang="zh-CN" altLang="en-US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如何解决：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百度，勤问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同学、老师、学长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BE6BBF09-7B9D-4DB5-BB04-3C6A47FD23F1}"/>
              </a:ext>
            </a:extLst>
          </p:cNvPr>
          <p:cNvSpPr txBox="1"/>
          <p:nvPr/>
        </p:nvSpPr>
        <p:spPr>
          <a:xfrm>
            <a:off x="1570120" y="5104015"/>
            <a:ext cx="9394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学好代码刻不容缓！</a:t>
            </a:r>
          </a:p>
        </p:txBody>
      </p:sp>
    </p:spTree>
    <p:extLst>
      <p:ext uri="{BB962C8B-B14F-4D97-AF65-F5344CB8AC3E}">
        <p14:creationId xmlns:p14="http://schemas.microsoft.com/office/powerpoint/2010/main" val="2884616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_Line 15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 flipV="1">
            <a:off x="3459637" y="0"/>
            <a:ext cx="7651028" cy="6860440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" name="PA_Line 16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8045145" y="-179684"/>
            <a:ext cx="4011737" cy="704012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0" name="PA_Line 17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1517715" y="-37707"/>
            <a:ext cx="10674284" cy="4949588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1" name="PA_Line 18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V="1">
            <a:off x="9747262" y="-179684"/>
            <a:ext cx="1891058" cy="703355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2" name="PA_椭圆 1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9105344" y="1710670"/>
            <a:ext cx="100222" cy="100222"/>
          </a:xfrm>
          <a:prstGeom prst="ellipse">
            <a:avLst/>
          </a:prstGeom>
          <a:solidFill>
            <a:srgbClr val="002B4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3" name="PA_椭圆 2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0435706" y="4050757"/>
            <a:ext cx="100222" cy="100222"/>
          </a:xfrm>
          <a:prstGeom prst="ellipse">
            <a:avLst/>
          </a:prstGeom>
          <a:solidFill>
            <a:srgbClr val="002B4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4" name="PA_任意多边形 5"/>
          <p:cNvSpPr/>
          <p:nvPr>
            <p:custDataLst>
              <p:tags r:id="rId7"/>
            </p:custDataLst>
          </p:nvPr>
        </p:nvSpPr>
        <p:spPr bwMode="auto">
          <a:xfrm>
            <a:off x="9257122" y="0"/>
            <a:ext cx="2926691" cy="4911881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rgbClr val="00183C"/>
              </a:solidFill>
            </a:endParaRPr>
          </a:p>
        </p:txBody>
      </p:sp>
      <p:sp>
        <p:nvSpPr>
          <p:cNvPr id="15" name="PA_椭圆 1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847630" y="2860740"/>
            <a:ext cx="100222" cy="100222"/>
          </a:xfrm>
          <a:prstGeom prst="ellipse">
            <a:avLst/>
          </a:prstGeom>
          <a:solidFill>
            <a:srgbClr val="002B4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" name="TextBox 76"/>
          <p:cNvSpPr txBox="1"/>
          <p:nvPr/>
        </p:nvSpPr>
        <p:spPr>
          <a:xfrm>
            <a:off x="740874" y="2997736"/>
            <a:ext cx="5500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感谢观看</a:t>
            </a:r>
          </a:p>
        </p:txBody>
      </p:sp>
    </p:spTree>
    <p:extLst>
      <p:ext uri="{BB962C8B-B14F-4D97-AF65-F5344CB8AC3E}">
        <p14:creationId xmlns:p14="http://schemas.microsoft.com/office/powerpoint/2010/main" val="2651428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 flipH="1">
            <a:off x="545493" y="-179684"/>
            <a:ext cx="3196202" cy="7130016"/>
            <a:chOff x="8442118" y="-179684"/>
            <a:chExt cx="3196202" cy="7130016"/>
          </a:xfrm>
        </p:grpSpPr>
        <p:sp>
          <p:nvSpPr>
            <p:cNvPr id="5" name="Line 16"/>
            <p:cNvSpPr>
              <a:spLocks noChangeShapeType="1"/>
            </p:cNvSpPr>
            <p:nvPr/>
          </p:nvSpPr>
          <p:spPr bwMode="auto">
            <a:xfrm>
              <a:off x="8442118" y="0"/>
              <a:ext cx="1966175" cy="6950332"/>
            </a:xfrm>
            <a:prstGeom prst="line">
              <a:avLst/>
            </a:prstGeom>
            <a:noFill/>
            <a:ln w="7938" cap="flat">
              <a:solidFill>
                <a:srgbClr val="002B4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6" name="Line 18"/>
            <p:cNvSpPr>
              <a:spLocks noChangeShapeType="1"/>
            </p:cNvSpPr>
            <p:nvPr/>
          </p:nvSpPr>
          <p:spPr bwMode="auto">
            <a:xfrm flipV="1">
              <a:off x="8442118" y="-179684"/>
              <a:ext cx="3196202" cy="7037684"/>
            </a:xfrm>
            <a:prstGeom prst="line">
              <a:avLst/>
            </a:prstGeom>
            <a:noFill/>
            <a:ln w="7938" cap="flat">
              <a:solidFill>
                <a:srgbClr val="002B4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7" name="Freeform 5"/>
          <p:cNvSpPr/>
          <p:nvPr/>
        </p:nvSpPr>
        <p:spPr bwMode="auto">
          <a:xfrm flipH="1" flipV="1">
            <a:off x="-2" y="254523"/>
            <a:ext cx="3054286" cy="6609201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rgbClr val="00183C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19307" y="2197894"/>
            <a:ext cx="175839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5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椭圆 1"/>
          <p:cNvSpPr>
            <a:spLocks noChangeArrowheads="1"/>
          </p:cNvSpPr>
          <p:nvPr/>
        </p:nvSpPr>
        <p:spPr bwMode="auto">
          <a:xfrm>
            <a:off x="6348911" y="1257313"/>
            <a:ext cx="727831" cy="727831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20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TextBox 32"/>
          <p:cNvSpPr txBox="1">
            <a:spLocks noChangeArrowheads="1"/>
          </p:cNvSpPr>
          <p:nvPr/>
        </p:nvSpPr>
        <p:spPr bwMode="auto">
          <a:xfrm>
            <a:off x="6412104" y="1335488"/>
            <a:ext cx="6014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chemeClr val="bg1"/>
                </a:solidFill>
                <a:ea typeface="微软雅黑" panose="020B0503020204020204" pitchFamily="34" charset="-122"/>
              </a:rPr>
              <a:t>01</a:t>
            </a:r>
            <a:endParaRPr lang="zh-CN" altLang="en-US" sz="32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256977" y="1677367"/>
            <a:ext cx="2699385" cy="306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Prepare negotiation materials</a:t>
            </a:r>
          </a:p>
        </p:txBody>
      </p:sp>
      <p:sp>
        <p:nvSpPr>
          <p:cNvPr id="12" name="TextBox 76"/>
          <p:cNvSpPr txBox="1"/>
          <p:nvPr/>
        </p:nvSpPr>
        <p:spPr>
          <a:xfrm>
            <a:off x="7256975" y="1211017"/>
            <a:ext cx="3891994" cy="523220"/>
          </a:xfrm>
          <a:prstGeom prst="rect">
            <a:avLst/>
          </a:prstGeom>
          <a:solidFill>
            <a:srgbClr val="F1F1F1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制作主页代码与修改</a:t>
            </a:r>
          </a:p>
        </p:txBody>
      </p:sp>
      <p:sp>
        <p:nvSpPr>
          <p:cNvPr id="13" name="椭圆 1"/>
          <p:cNvSpPr>
            <a:spLocks noChangeArrowheads="1"/>
          </p:cNvSpPr>
          <p:nvPr/>
        </p:nvSpPr>
        <p:spPr bwMode="auto">
          <a:xfrm>
            <a:off x="6348911" y="2501778"/>
            <a:ext cx="727831" cy="727831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20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TextBox 32"/>
          <p:cNvSpPr txBox="1">
            <a:spLocks noChangeArrowheads="1"/>
          </p:cNvSpPr>
          <p:nvPr/>
        </p:nvSpPr>
        <p:spPr bwMode="auto">
          <a:xfrm>
            <a:off x="6412104" y="2579953"/>
            <a:ext cx="6014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chemeClr val="bg1"/>
                </a:solidFill>
                <a:ea typeface="微软雅黑" panose="020B0503020204020204" pitchFamily="34" charset="-122"/>
              </a:rPr>
              <a:t>02</a:t>
            </a:r>
            <a:endParaRPr lang="zh-CN" altLang="en-US" sz="32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256977" y="2921832"/>
            <a:ext cx="788670" cy="306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 talks</a:t>
            </a:r>
          </a:p>
        </p:txBody>
      </p:sp>
      <p:sp>
        <p:nvSpPr>
          <p:cNvPr id="16" name="TextBox 76"/>
          <p:cNvSpPr txBox="1"/>
          <p:nvPr/>
        </p:nvSpPr>
        <p:spPr>
          <a:xfrm>
            <a:off x="7256976" y="2455482"/>
            <a:ext cx="2897077" cy="523220"/>
          </a:xfrm>
          <a:prstGeom prst="rect">
            <a:avLst/>
          </a:prstGeom>
          <a:solidFill>
            <a:srgbClr val="F1F1F1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制作分页代码</a:t>
            </a:r>
          </a:p>
        </p:txBody>
      </p:sp>
      <p:sp>
        <p:nvSpPr>
          <p:cNvPr id="17" name="椭圆 1"/>
          <p:cNvSpPr>
            <a:spLocks noChangeArrowheads="1"/>
          </p:cNvSpPr>
          <p:nvPr/>
        </p:nvSpPr>
        <p:spPr bwMode="auto">
          <a:xfrm>
            <a:off x="6348911" y="3749140"/>
            <a:ext cx="727831" cy="727831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20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" name="TextBox 32"/>
          <p:cNvSpPr txBox="1">
            <a:spLocks noChangeArrowheads="1"/>
          </p:cNvSpPr>
          <p:nvPr/>
        </p:nvSpPr>
        <p:spPr bwMode="auto">
          <a:xfrm>
            <a:off x="6412104" y="3827315"/>
            <a:ext cx="6014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chemeClr val="bg1"/>
                </a:solidFill>
                <a:ea typeface="微软雅黑" panose="020B0503020204020204" pitchFamily="34" charset="-122"/>
              </a:rPr>
              <a:t>03</a:t>
            </a:r>
            <a:endParaRPr lang="zh-CN" altLang="en-US" sz="32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256977" y="4169194"/>
            <a:ext cx="1094105" cy="306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conclusion</a:t>
            </a:r>
          </a:p>
        </p:txBody>
      </p:sp>
      <p:sp>
        <p:nvSpPr>
          <p:cNvPr id="20" name="TextBox 76"/>
          <p:cNvSpPr txBox="1"/>
          <p:nvPr/>
        </p:nvSpPr>
        <p:spPr>
          <a:xfrm>
            <a:off x="7256976" y="3647599"/>
            <a:ext cx="2897077" cy="521970"/>
          </a:xfrm>
          <a:prstGeom prst="rect">
            <a:avLst/>
          </a:prstGeom>
          <a:solidFill>
            <a:srgbClr val="F1F1F1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总结</a:t>
            </a:r>
          </a:p>
        </p:txBody>
      </p:sp>
      <p:sp>
        <p:nvSpPr>
          <p:cNvPr id="24" name="TextBox 76"/>
          <p:cNvSpPr txBox="1"/>
          <p:nvPr/>
        </p:nvSpPr>
        <p:spPr>
          <a:xfrm>
            <a:off x="7256976" y="4943136"/>
            <a:ext cx="2897077" cy="521970"/>
          </a:xfrm>
          <a:prstGeom prst="rect">
            <a:avLst/>
          </a:prstGeom>
          <a:solidFill>
            <a:srgbClr val="F1F1F1"/>
          </a:solidFill>
        </p:spPr>
        <p:txBody>
          <a:bodyPr wrap="square" rtlCol="0">
            <a:spAutoFit/>
          </a:bodyPr>
          <a:lstStyle/>
          <a:p>
            <a:endParaRPr lang="zh-CN" altLang="en-US" sz="28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6"/>
          <p:cNvSpPr>
            <a:spLocks noChangeShapeType="1"/>
          </p:cNvSpPr>
          <p:nvPr/>
        </p:nvSpPr>
        <p:spPr bwMode="auto">
          <a:xfrm flipH="1">
            <a:off x="3724539" y="-179684"/>
            <a:ext cx="4072921" cy="704012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Line 18"/>
          <p:cNvSpPr>
            <a:spLocks noChangeShapeType="1"/>
          </p:cNvSpPr>
          <p:nvPr/>
        </p:nvSpPr>
        <p:spPr bwMode="auto">
          <a:xfrm flipH="1" flipV="1">
            <a:off x="1904214" y="-1"/>
            <a:ext cx="6243498" cy="6890832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0" y="2500664"/>
            <a:ext cx="12192000" cy="3271025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Freeform 5"/>
          <p:cNvSpPr/>
          <p:nvPr/>
        </p:nvSpPr>
        <p:spPr bwMode="auto">
          <a:xfrm>
            <a:off x="2335109" y="0"/>
            <a:ext cx="7521143" cy="6890833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  <a:gd name="connsiteX0" fmla="*/ 4048 w 7779"/>
              <a:gd name="connsiteY0" fmla="*/ 0 h 10000"/>
              <a:gd name="connsiteX1" fmla="*/ 7779 w 7779"/>
              <a:gd name="connsiteY1" fmla="*/ 0 h 10000"/>
              <a:gd name="connsiteX2" fmla="*/ 7779 w 7779"/>
              <a:gd name="connsiteY2" fmla="*/ 10000 h 10000"/>
              <a:gd name="connsiteX3" fmla="*/ 0 w 7779"/>
              <a:gd name="connsiteY3" fmla="*/ 7610 h 10000"/>
              <a:gd name="connsiteX4" fmla="*/ 4048 w 7779"/>
              <a:gd name="connsiteY4" fmla="*/ 0 h 10000"/>
              <a:gd name="connsiteX0-1" fmla="*/ 5204 w 14475"/>
              <a:gd name="connsiteY0-2" fmla="*/ 0 h 9785"/>
              <a:gd name="connsiteX1-3" fmla="*/ 10000 w 14475"/>
              <a:gd name="connsiteY1-4" fmla="*/ 0 h 9785"/>
              <a:gd name="connsiteX2-5" fmla="*/ 14475 w 14475"/>
              <a:gd name="connsiteY2-6" fmla="*/ 9785 h 9785"/>
              <a:gd name="connsiteX3-7" fmla="*/ 0 w 14475"/>
              <a:gd name="connsiteY3-8" fmla="*/ 7610 h 9785"/>
              <a:gd name="connsiteX4-9" fmla="*/ 5204 w 14475"/>
              <a:gd name="connsiteY4-10" fmla="*/ 0 h 9785"/>
              <a:gd name="connsiteX0-11" fmla="*/ 5713 w 12118"/>
              <a:gd name="connsiteY0-12" fmla="*/ 0 h 10000"/>
              <a:gd name="connsiteX1-13" fmla="*/ 9026 w 12118"/>
              <a:gd name="connsiteY1-14" fmla="*/ 0 h 10000"/>
              <a:gd name="connsiteX2-15" fmla="*/ 12118 w 12118"/>
              <a:gd name="connsiteY2-16" fmla="*/ 10000 h 10000"/>
              <a:gd name="connsiteX3-17" fmla="*/ 0 w 12118"/>
              <a:gd name="connsiteY3-18" fmla="*/ 8114 h 10000"/>
              <a:gd name="connsiteX4-19" fmla="*/ 5713 w 12118"/>
              <a:gd name="connsiteY4-20" fmla="*/ 0 h 10000"/>
              <a:gd name="connsiteX0-21" fmla="*/ 6684 w 13089"/>
              <a:gd name="connsiteY0-22" fmla="*/ 0 h 10000"/>
              <a:gd name="connsiteX1-23" fmla="*/ 9997 w 13089"/>
              <a:gd name="connsiteY1-24" fmla="*/ 0 h 10000"/>
              <a:gd name="connsiteX2-25" fmla="*/ 13089 w 13089"/>
              <a:gd name="connsiteY2-26" fmla="*/ 10000 h 10000"/>
              <a:gd name="connsiteX3-27" fmla="*/ 0 w 13089"/>
              <a:gd name="connsiteY3-28" fmla="*/ 8173 h 10000"/>
              <a:gd name="connsiteX4-29" fmla="*/ 6684 w 13089"/>
              <a:gd name="connsiteY4-30" fmla="*/ 0 h 10000"/>
              <a:gd name="connsiteX0-31" fmla="*/ 2369 w 8774"/>
              <a:gd name="connsiteY0-32" fmla="*/ 0 h 10000"/>
              <a:gd name="connsiteX1-33" fmla="*/ 5682 w 8774"/>
              <a:gd name="connsiteY1-34" fmla="*/ 0 h 10000"/>
              <a:gd name="connsiteX2-35" fmla="*/ 8774 w 8774"/>
              <a:gd name="connsiteY2-36" fmla="*/ 10000 h 10000"/>
              <a:gd name="connsiteX3-37" fmla="*/ 0 w 8774"/>
              <a:gd name="connsiteY3-38" fmla="*/ 7222 h 10000"/>
              <a:gd name="connsiteX4-39" fmla="*/ 2369 w 8774"/>
              <a:gd name="connsiteY4-40" fmla="*/ 0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8774" h="10000">
                <a:moveTo>
                  <a:pt x="2369" y="0"/>
                </a:moveTo>
                <a:lnTo>
                  <a:pt x="5682" y="0"/>
                </a:lnTo>
                <a:lnTo>
                  <a:pt x="8774" y="10000"/>
                </a:lnTo>
                <a:lnTo>
                  <a:pt x="0" y="7222"/>
                </a:lnTo>
                <a:lnTo>
                  <a:pt x="2369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TextBox 76"/>
          <p:cNvSpPr txBox="1"/>
          <p:nvPr/>
        </p:nvSpPr>
        <p:spPr>
          <a:xfrm>
            <a:off x="4464784" y="1992830"/>
            <a:ext cx="3262432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zh-CN" altLang="en-US" sz="60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第一部分</a:t>
            </a:r>
          </a:p>
        </p:txBody>
      </p:sp>
      <p:sp>
        <p:nvSpPr>
          <p:cNvPr id="8" name="矩形 7"/>
          <p:cNvSpPr/>
          <p:nvPr/>
        </p:nvSpPr>
        <p:spPr>
          <a:xfrm>
            <a:off x="3849369" y="3917152"/>
            <a:ext cx="4492625" cy="460375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Prepare negotiation materials</a:t>
            </a:r>
          </a:p>
        </p:txBody>
      </p:sp>
      <p:sp>
        <p:nvSpPr>
          <p:cNvPr id="9" name="TextBox 76"/>
          <p:cNvSpPr txBox="1"/>
          <p:nvPr/>
        </p:nvSpPr>
        <p:spPr>
          <a:xfrm>
            <a:off x="3929912" y="3275676"/>
            <a:ext cx="4331536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制作主页代码与修改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6"/>
          <p:cNvSpPr txBox="1"/>
          <p:nvPr/>
        </p:nvSpPr>
        <p:spPr>
          <a:xfrm>
            <a:off x="467466" y="107649"/>
            <a:ext cx="2492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制作主页代码与修改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43585" y="507759"/>
            <a:ext cx="2797234" cy="290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 Text Here Add You Text Here</a:t>
            </a:r>
          </a:p>
        </p:txBody>
      </p:sp>
      <p:sp>
        <p:nvSpPr>
          <p:cNvPr id="4" name="Freeform 5"/>
          <p:cNvSpPr/>
          <p:nvPr/>
        </p:nvSpPr>
        <p:spPr bwMode="auto">
          <a:xfrm flipH="1">
            <a:off x="0" y="-13281"/>
            <a:ext cx="409433" cy="832147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Freeform 5"/>
          <p:cNvSpPr/>
          <p:nvPr/>
        </p:nvSpPr>
        <p:spPr bwMode="auto">
          <a:xfrm>
            <a:off x="4376084" y="4231473"/>
            <a:ext cx="2462967" cy="1943318"/>
          </a:xfrm>
          <a:custGeom>
            <a:avLst/>
            <a:gdLst>
              <a:gd name="T0" fmla="*/ 134 w 608"/>
              <a:gd name="T1" fmla="*/ 0 h 480"/>
              <a:gd name="T2" fmla="*/ 136 w 608"/>
              <a:gd name="T3" fmla="*/ 2 h 480"/>
              <a:gd name="T4" fmla="*/ 118 w 608"/>
              <a:gd name="T5" fmla="*/ 78 h 480"/>
              <a:gd name="T6" fmla="*/ 91 w 608"/>
              <a:gd name="T7" fmla="*/ 291 h 480"/>
              <a:gd name="T8" fmla="*/ 317 w 608"/>
              <a:gd name="T9" fmla="*/ 355 h 480"/>
              <a:gd name="T10" fmla="*/ 482 w 608"/>
              <a:gd name="T11" fmla="*/ 187 h 480"/>
              <a:gd name="T12" fmla="*/ 512 w 608"/>
              <a:gd name="T13" fmla="*/ 128 h 480"/>
              <a:gd name="T14" fmla="*/ 473 w 608"/>
              <a:gd name="T15" fmla="*/ 115 h 480"/>
              <a:gd name="T16" fmla="*/ 576 w 608"/>
              <a:gd name="T17" fmla="*/ 20 h 480"/>
              <a:gd name="T18" fmla="*/ 608 w 608"/>
              <a:gd name="T19" fmla="*/ 154 h 480"/>
              <a:gd name="T20" fmla="*/ 603 w 608"/>
              <a:gd name="T21" fmla="*/ 155 h 480"/>
              <a:gd name="T22" fmla="*/ 546 w 608"/>
              <a:gd name="T23" fmla="*/ 183 h 480"/>
              <a:gd name="T24" fmla="*/ 355 w 608"/>
              <a:gd name="T25" fmla="*/ 397 h 480"/>
              <a:gd name="T26" fmla="*/ 7 w 608"/>
              <a:gd name="T27" fmla="*/ 211 h 480"/>
              <a:gd name="T28" fmla="*/ 134 w 608"/>
              <a:gd name="T29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08" h="480">
                <a:moveTo>
                  <a:pt x="134" y="0"/>
                </a:moveTo>
                <a:cubicBezTo>
                  <a:pt x="135" y="1"/>
                  <a:pt x="136" y="2"/>
                  <a:pt x="136" y="2"/>
                </a:cubicBezTo>
                <a:cubicBezTo>
                  <a:pt x="148" y="32"/>
                  <a:pt x="147" y="53"/>
                  <a:pt x="118" y="78"/>
                </a:cubicBezTo>
                <a:cubicBezTo>
                  <a:pt x="53" y="133"/>
                  <a:pt x="45" y="224"/>
                  <a:pt x="91" y="291"/>
                </a:cubicBezTo>
                <a:cubicBezTo>
                  <a:pt x="144" y="367"/>
                  <a:pt x="237" y="394"/>
                  <a:pt x="317" y="355"/>
                </a:cubicBezTo>
                <a:cubicBezTo>
                  <a:pt x="392" y="319"/>
                  <a:pt x="443" y="258"/>
                  <a:pt x="482" y="187"/>
                </a:cubicBezTo>
                <a:cubicBezTo>
                  <a:pt x="492" y="168"/>
                  <a:pt x="501" y="149"/>
                  <a:pt x="512" y="128"/>
                </a:cubicBezTo>
                <a:cubicBezTo>
                  <a:pt x="498" y="123"/>
                  <a:pt x="487" y="120"/>
                  <a:pt x="473" y="115"/>
                </a:cubicBezTo>
                <a:cubicBezTo>
                  <a:pt x="507" y="83"/>
                  <a:pt x="540" y="53"/>
                  <a:pt x="576" y="20"/>
                </a:cubicBezTo>
                <a:cubicBezTo>
                  <a:pt x="587" y="68"/>
                  <a:pt x="598" y="111"/>
                  <a:pt x="608" y="154"/>
                </a:cubicBezTo>
                <a:cubicBezTo>
                  <a:pt x="604" y="155"/>
                  <a:pt x="603" y="156"/>
                  <a:pt x="603" y="155"/>
                </a:cubicBezTo>
                <a:cubicBezTo>
                  <a:pt x="563" y="146"/>
                  <a:pt x="564" y="146"/>
                  <a:pt x="546" y="183"/>
                </a:cubicBezTo>
                <a:cubicBezTo>
                  <a:pt x="503" y="273"/>
                  <a:pt x="443" y="348"/>
                  <a:pt x="355" y="397"/>
                </a:cubicBezTo>
                <a:cubicBezTo>
                  <a:pt x="206" y="480"/>
                  <a:pt x="20" y="381"/>
                  <a:pt x="7" y="211"/>
                </a:cubicBezTo>
                <a:cubicBezTo>
                  <a:pt x="0" y="130"/>
                  <a:pt x="63" y="26"/>
                  <a:pt x="134" y="0"/>
                </a:cubicBez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Freeform 6"/>
          <p:cNvSpPr/>
          <p:nvPr/>
        </p:nvSpPr>
        <p:spPr bwMode="auto">
          <a:xfrm>
            <a:off x="5335933" y="3778390"/>
            <a:ext cx="2377075" cy="2164490"/>
          </a:xfrm>
          <a:custGeom>
            <a:avLst/>
            <a:gdLst>
              <a:gd name="T0" fmla="*/ 0 w 587"/>
              <a:gd name="T1" fmla="*/ 91 h 535"/>
              <a:gd name="T2" fmla="*/ 98 w 587"/>
              <a:gd name="T3" fmla="*/ 0 h 535"/>
              <a:gd name="T4" fmla="*/ 104 w 587"/>
              <a:gd name="T5" fmla="*/ 5 h 535"/>
              <a:gd name="T6" fmla="*/ 150 w 587"/>
              <a:gd name="T7" fmla="*/ 36 h 535"/>
              <a:gd name="T8" fmla="*/ 411 w 587"/>
              <a:gd name="T9" fmla="*/ 79 h 535"/>
              <a:gd name="T10" fmla="*/ 478 w 587"/>
              <a:gd name="T11" fmla="*/ 466 h 535"/>
              <a:gd name="T12" fmla="*/ 245 w 587"/>
              <a:gd name="T13" fmla="*/ 506 h 535"/>
              <a:gd name="T14" fmla="*/ 216 w 587"/>
              <a:gd name="T15" fmla="*/ 493 h 535"/>
              <a:gd name="T16" fmla="*/ 203 w 587"/>
              <a:gd name="T17" fmla="*/ 484 h 535"/>
              <a:gd name="T18" fmla="*/ 237 w 587"/>
              <a:gd name="T19" fmla="*/ 451 h 535"/>
              <a:gd name="T20" fmla="*/ 255 w 587"/>
              <a:gd name="T21" fmla="*/ 452 h 535"/>
              <a:gd name="T22" fmla="*/ 349 w 587"/>
              <a:gd name="T23" fmla="*/ 466 h 535"/>
              <a:gd name="T24" fmla="*/ 490 w 587"/>
              <a:gd name="T25" fmla="*/ 248 h 535"/>
              <a:gd name="T26" fmla="*/ 358 w 587"/>
              <a:gd name="T27" fmla="*/ 116 h 535"/>
              <a:gd name="T28" fmla="*/ 137 w 587"/>
              <a:gd name="T29" fmla="*/ 92 h 535"/>
              <a:gd name="T30" fmla="*/ 127 w 587"/>
              <a:gd name="T31" fmla="*/ 95 h 535"/>
              <a:gd name="T32" fmla="*/ 131 w 587"/>
              <a:gd name="T33" fmla="*/ 131 h 535"/>
              <a:gd name="T34" fmla="*/ 0 w 587"/>
              <a:gd name="T35" fmla="*/ 91 h 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87" h="535">
                <a:moveTo>
                  <a:pt x="0" y="91"/>
                </a:moveTo>
                <a:cubicBezTo>
                  <a:pt x="35" y="59"/>
                  <a:pt x="67" y="29"/>
                  <a:pt x="98" y="0"/>
                </a:cubicBezTo>
                <a:cubicBezTo>
                  <a:pt x="101" y="2"/>
                  <a:pt x="103" y="3"/>
                  <a:pt x="104" y="5"/>
                </a:cubicBezTo>
                <a:cubicBezTo>
                  <a:pt x="115" y="38"/>
                  <a:pt x="115" y="39"/>
                  <a:pt x="150" y="36"/>
                </a:cubicBezTo>
                <a:cubicBezTo>
                  <a:pt x="241" y="29"/>
                  <a:pt x="328" y="40"/>
                  <a:pt x="411" y="79"/>
                </a:cubicBezTo>
                <a:cubicBezTo>
                  <a:pt x="584" y="161"/>
                  <a:pt x="587" y="364"/>
                  <a:pt x="478" y="466"/>
                </a:cubicBezTo>
                <a:cubicBezTo>
                  <a:pt x="411" y="529"/>
                  <a:pt x="330" y="535"/>
                  <a:pt x="245" y="506"/>
                </a:cubicBezTo>
                <a:cubicBezTo>
                  <a:pt x="235" y="503"/>
                  <a:pt x="225" y="498"/>
                  <a:pt x="216" y="493"/>
                </a:cubicBezTo>
                <a:cubicBezTo>
                  <a:pt x="211" y="491"/>
                  <a:pt x="208" y="488"/>
                  <a:pt x="203" y="484"/>
                </a:cubicBezTo>
                <a:cubicBezTo>
                  <a:pt x="214" y="472"/>
                  <a:pt x="225" y="460"/>
                  <a:pt x="237" y="451"/>
                </a:cubicBezTo>
                <a:cubicBezTo>
                  <a:pt x="240" y="448"/>
                  <a:pt x="249" y="451"/>
                  <a:pt x="255" y="452"/>
                </a:cubicBezTo>
                <a:cubicBezTo>
                  <a:pt x="286" y="457"/>
                  <a:pt x="318" y="468"/>
                  <a:pt x="349" y="466"/>
                </a:cubicBezTo>
                <a:cubicBezTo>
                  <a:pt x="472" y="455"/>
                  <a:pt x="513" y="330"/>
                  <a:pt x="490" y="248"/>
                </a:cubicBezTo>
                <a:cubicBezTo>
                  <a:pt x="472" y="180"/>
                  <a:pt x="422" y="140"/>
                  <a:pt x="358" y="116"/>
                </a:cubicBezTo>
                <a:cubicBezTo>
                  <a:pt x="286" y="88"/>
                  <a:pt x="213" y="84"/>
                  <a:pt x="137" y="92"/>
                </a:cubicBezTo>
                <a:cubicBezTo>
                  <a:pt x="134" y="93"/>
                  <a:pt x="131" y="94"/>
                  <a:pt x="127" y="95"/>
                </a:cubicBezTo>
                <a:cubicBezTo>
                  <a:pt x="128" y="106"/>
                  <a:pt x="129" y="116"/>
                  <a:pt x="131" y="131"/>
                </a:cubicBezTo>
                <a:cubicBezTo>
                  <a:pt x="87" y="118"/>
                  <a:pt x="46" y="105"/>
                  <a:pt x="0" y="91"/>
                </a:cubicBez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Freeform 7"/>
          <p:cNvSpPr/>
          <p:nvPr/>
        </p:nvSpPr>
        <p:spPr bwMode="auto">
          <a:xfrm>
            <a:off x="4947269" y="2835721"/>
            <a:ext cx="1911108" cy="2570332"/>
          </a:xfrm>
          <a:custGeom>
            <a:avLst/>
            <a:gdLst>
              <a:gd name="T0" fmla="*/ 226 w 472"/>
              <a:gd name="T1" fmla="*/ 635 h 635"/>
              <a:gd name="T2" fmla="*/ 104 w 472"/>
              <a:gd name="T3" fmla="*/ 597 h 635"/>
              <a:gd name="T4" fmla="*/ 108 w 472"/>
              <a:gd name="T5" fmla="*/ 589 h 635"/>
              <a:gd name="T6" fmla="*/ 108 w 472"/>
              <a:gd name="T7" fmla="*/ 533 h 635"/>
              <a:gd name="T8" fmla="*/ 84 w 472"/>
              <a:gd name="T9" fmla="*/ 502 h 635"/>
              <a:gd name="T10" fmla="*/ 20 w 472"/>
              <a:gd name="T11" fmla="*/ 327 h 635"/>
              <a:gd name="T12" fmla="*/ 177 w 472"/>
              <a:gd name="T13" fmla="*/ 41 h 635"/>
              <a:gd name="T14" fmla="*/ 457 w 472"/>
              <a:gd name="T15" fmla="*/ 181 h 635"/>
              <a:gd name="T16" fmla="*/ 467 w 472"/>
              <a:gd name="T17" fmla="*/ 261 h 635"/>
              <a:gd name="T18" fmla="*/ 414 w 472"/>
              <a:gd name="T19" fmla="*/ 223 h 635"/>
              <a:gd name="T20" fmla="*/ 134 w 472"/>
              <a:gd name="T21" fmla="*/ 121 h 635"/>
              <a:gd name="T22" fmla="*/ 69 w 472"/>
              <a:gd name="T23" fmla="*/ 306 h 635"/>
              <a:gd name="T24" fmla="*/ 123 w 472"/>
              <a:gd name="T25" fmla="*/ 459 h 635"/>
              <a:gd name="T26" fmla="*/ 154 w 472"/>
              <a:gd name="T27" fmla="*/ 508 h 635"/>
              <a:gd name="T28" fmla="*/ 183 w 472"/>
              <a:gd name="T29" fmla="*/ 516 h 635"/>
              <a:gd name="T30" fmla="*/ 206 w 472"/>
              <a:gd name="T31" fmla="*/ 528 h 635"/>
              <a:gd name="T32" fmla="*/ 222 w 472"/>
              <a:gd name="T33" fmla="*/ 610 h 635"/>
              <a:gd name="T34" fmla="*/ 226 w 472"/>
              <a:gd name="T35" fmla="*/ 635 h 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72" h="635">
                <a:moveTo>
                  <a:pt x="226" y="635"/>
                </a:moveTo>
                <a:cubicBezTo>
                  <a:pt x="183" y="622"/>
                  <a:pt x="144" y="609"/>
                  <a:pt x="104" y="597"/>
                </a:cubicBezTo>
                <a:cubicBezTo>
                  <a:pt x="106" y="593"/>
                  <a:pt x="107" y="590"/>
                  <a:pt x="108" y="589"/>
                </a:cubicBezTo>
                <a:cubicBezTo>
                  <a:pt x="131" y="566"/>
                  <a:pt x="131" y="557"/>
                  <a:pt x="108" y="533"/>
                </a:cubicBezTo>
                <a:cubicBezTo>
                  <a:pt x="99" y="524"/>
                  <a:pt x="90" y="514"/>
                  <a:pt x="84" y="502"/>
                </a:cubicBezTo>
                <a:cubicBezTo>
                  <a:pt x="57" y="446"/>
                  <a:pt x="29" y="390"/>
                  <a:pt x="20" y="327"/>
                </a:cubicBezTo>
                <a:cubicBezTo>
                  <a:pt x="0" y="194"/>
                  <a:pt x="49" y="86"/>
                  <a:pt x="177" y="41"/>
                </a:cubicBezTo>
                <a:cubicBezTo>
                  <a:pt x="294" y="0"/>
                  <a:pt x="418" y="62"/>
                  <a:pt x="457" y="181"/>
                </a:cubicBezTo>
                <a:cubicBezTo>
                  <a:pt x="465" y="207"/>
                  <a:pt x="472" y="233"/>
                  <a:pt x="467" y="261"/>
                </a:cubicBezTo>
                <a:cubicBezTo>
                  <a:pt x="432" y="263"/>
                  <a:pt x="421" y="253"/>
                  <a:pt x="414" y="223"/>
                </a:cubicBezTo>
                <a:cubicBezTo>
                  <a:pt x="383" y="75"/>
                  <a:pt x="235" y="44"/>
                  <a:pt x="134" y="121"/>
                </a:cubicBezTo>
                <a:cubicBezTo>
                  <a:pt x="73" y="169"/>
                  <a:pt x="62" y="235"/>
                  <a:pt x="69" y="306"/>
                </a:cubicBezTo>
                <a:cubicBezTo>
                  <a:pt x="75" y="361"/>
                  <a:pt x="98" y="411"/>
                  <a:pt x="123" y="459"/>
                </a:cubicBezTo>
                <a:cubicBezTo>
                  <a:pt x="131" y="477"/>
                  <a:pt x="143" y="493"/>
                  <a:pt x="154" y="508"/>
                </a:cubicBezTo>
                <a:cubicBezTo>
                  <a:pt x="161" y="518"/>
                  <a:pt x="170" y="523"/>
                  <a:pt x="183" y="516"/>
                </a:cubicBezTo>
                <a:cubicBezTo>
                  <a:pt x="200" y="506"/>
                  <a:pt x="203" y="509"/>
                  <a:pt x="206" y="528"/>
                </a:cubicBezTo>
                <a:cubicBezTo>
                  <a:pt x="211" y="555"/>
                  <a:pt x="217" y="582"/>
                  <a:pt x="222" y="610"/>
                </a:cubicBezTo>
                <a:cubicBezTo>
                  <a:pt x="223" y="617"/>
                  <a:pt x="224" y="624"/>
                  <a:pt x="226" y="635"/>
                </a:cubicBez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13008" y="4792906"/>
            <a:ext cx="3251403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可能我们代码还是有些问题存在，但是我们愿意在发现问题时，解决问题</a:t>
            </a:r>
            <a:endParaRPr lang="en-US" altLang="zh-CN" sz="1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76"/>
          <p:cNvSpPr txBox="1"/>
          <p:nvPr/>
        </p:nvSpPr>
        <p:spPr>
          <a:xfrm>
            <a:off x="8456677" y="4231473"/>
            <a:ext cx="1337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再修改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535899" y="4661461"/>
            <a:ext cx="2704207" cy="1185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代码制作困难很多，达不到设计图效果，很多代码不会的问题，重复修改代码，尽量做到与设计图还原</a:t>
            </a:r>
            <a:endParaRPr lang="en-US" altLang="zh-CN" sz="1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76"/>
          <p:cNvSpPr txBox="1"/>
          <p:nvPr/>
        </p:nvSpPr>
        <p:spPr>
          <a:xfrm>
            <a:off x="2219490" y="4231473"/>
            <a:ext cx="1337024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修改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807138" y="1930473"/>
            <a:ext cx="3170792" cy="905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根据我们的最终定稿设计图，开始敲代码，遇到了很多困难 达不到理想效果，很多问题出现。</a:t>
            </a:r>
          </a:p>
        </p:txBody>
      </p:sp>
      <p:sp>
        <p:nvSpPr>
          <p:cNvPr id="13" name="TextBox 76"/>
          <p:cNvSpPr txBox="1"/>
          <p:nvPr/>
        </p:nvSpPr>
        <p:spPr>
          <a:xfrm>
            <a:off x="5427488" y="1451006"/>
            <a:ext cx="1337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初制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6"/>
          <p:cNvSpPr txBox="1"/>
          <p:nvPr/>
        </p:nvSpPr>
        <p:spPr>
          <a:xfrm>
            <a:off x="443585" y="173615"/>
            <a:ext cx="2492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制作主页代码与修改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43585" y="507759"/>
            <a:ext cx="2797234" cy="260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Prepare negotiation material</a:t>
            </a:r>
            <a:r>
              <a: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s</a:t>
            </a:r>
            <a:endParaRPr lang="en-US" altLang="zh-CN" sz="11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Freeform 5"/>
          <p:cNvSpPr/>
          <p:nvPr/>
        </p:nvSpPr>
        <p:spPr bwMode="auto">
          <a:xfrm flipH="1">
            <a:off x="0" y="-13281"/>
            <a:ext cx="409433" cy="832147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8" name="TextBox 76"/>
          <p:cNvSpPr txBox="1"/>
          <p:nvPr/>
        </p:nvSpPr>
        <p:spPr>
          <a:xfrm>
            <a:off x="6069346" y="2152543"/>
            <a:ext cx="1733670" cy="400110"/>
          </a:xfrm>
          <a:prstGeom prst="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defPPr>
              <a:defRPr lang="zh-CN"/>
            </a:defPPr>
            <a:lvl1pPr algn="ctr">
              <a:defRPr sz="200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修改代码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ing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967343" y="3263292"/>
            <a:ext cx="2078015" cy="34509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勤能补拙</a:t>
            </a:r>
          </a:p>
        </p:txBody>
      </p:sp>
      <p:sp>
        <p:nvSpPr>
          <p:cNvPr id="20" name="TextBox 76"/>
          <p:cNvSpPr txBox="1"/>
          <p:nvPr/>
        </p:nvSpPr>
        <p:spPr>
          <a:xfrm>
            <a:off x="6069346" y="3851803"/>
            <a:ext cx="1733670" cy="400110"/>
          </a:xfrm>
          <a:prstGeom prst="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defPPr>
              <a:defRPr lang="zh-CN"/>
            </a:defPPr>
            <a:lvl1pPr algn="ctr">
              <a:defRPr sz="200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深夜修改代码 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5888658" y="4636610"/>
            <a:ext cx="2235384" cy="34509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难走的 多是上坡路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73770A53-B64A-42E0-A276-5E72878E39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03" y="1436557"/>
            <a:ext cx="4558717" cy="455871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6"/>
          <p:cNvSpPr>
            <a:spLocks noChangeShapeType="1"/>
          </p:cNvSpPr>
          <p:nvPr/>
        </p:nvSpPr>
        <p:spPr bwMode="auto">
          <a:xfrm flipH="1">
            <a:off x="3724539" y="-179684"/>
            <a:ext cx="4072921" cy="704012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3" name="Line 18"/>
          <p:cNvSpPr>
            <a:spLocks noChangeShapeType="1"/>
          </p:cNvSpPr>
          <p:nvPr/>
        </p:nvSpPr>
        <p:spPr bwMode="auto">
          <a:xfrm flipH="1" flipV="1">
            <a:off x="1904214" y="-1"/>
            <a:ext cx="6243498" cy="6890832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0" y="2500664"/>
            <a:ext cx="12192000" cy="3271025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5" name="Freeform 5"/>
          <p:cNvSpPr/>
          <p:nvPr/>
        </p:nvSpPr>
        <p:spPr bwMode="auto">
          <a:xfrm>
            <a:off x="2335428" y="0"/>
            <a:ext cx="7521143" cy="6890833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  <a:gd name="connsiteX0" fmla="*/ 4048 w 7779"/>
              <a:gd name="connsiteY0" fmla="*/ 0 h 10000"/>
              <a:gd name="connsiteX1" fmla="*/ 7779 w 7779"/>
              <a:gd name="connsiteY1" fmla="*/ 0 h 10000"/>
              <a:gd name="connsiteX2" fmla="*/ 7779 w 7779"/>
              <a:gd name="connsiteY2" fmla="*/ 10000 h 10000"/>
              <a:gd name="connsiteX3" fmla="*/ 0 w 7779"/>
              <a:gd name="connsiteY3" fmla="*/ 7610 h 10000"/>
              <a:gd name="connsiteX4" fmla="*/ 4048 w 7779"/>
              <a:gd name="connsiteY4" fmla="*/ 0 h 10000"/>
              <a:gd name="connsiteX0-1" fmla="*/ 5204 w 14475"/>
              <a:gd name="connsiteY0-2" fmla="*/ 0 h 9785"/>
              <a:gd name="connsiteX1-3" fmla="*/ 10000 w 14475"/>
              <a:gd name="connsiteY1-4" fmla="*/ 0 h 9785"/>
              <a:gd name="connsiteX2-5" fmla="*/ 14475 w 14475"/>
              <a:gd name="connsiteY2-6" fmla="*/ 9785 h 9785"/>
              <a:gd name="connsiteX3-7" fmla="*/ 0 w 14475"/>
              <a:gd name="connsiteY3-8" fmla="*/ 7610 h 9785"/>
              <a:gd name="connsiteX4-9" fmla="*/ 5204 w 14475"/>
              <a:gd name="connsiteY4-10" fmla="*/ 0 h 9785"/>
              <a:gd name="connsiteX0-11" fmla="*/ 5713 w 12118"/>
              <a:gd name="connsiteY0-12" fmla="*/ 0 h 10000"/>
              <a:gd name="connsiteX1-13" fmla="*/ 9026 w 12118"/>
              <a:gd name="connsiteY1-14" fmla="*/ 0 h 10000"/>
              <a:gd name="connsiteX2-15" fmla="*/ 12118 w 12118"/>
              <a:gd name="connsiteY2-16" fmla="*/ 10000 h 10000"/>
              <a:gd name="connsiteX3-17" fmla="*/ 0 w 12118"/>
              <a:gd name="connsiteY3-18" fmla="*/ 8114 h 10000"/>
              <a:gd name="connsiteX4-19" fmla="*/ 5713 w 12118"/>
              <a:gd name="connsiteY4-20" fmla="*/ 0 h 10000"/>
              <a:gd name="connsiteX0-21" fmla="*/ 6684 w 13089"/>
              <a:gd name="connsiteY0-22" fmla="*/ 0 h 10000"/>
              <a:gd name="connsiteX1-23" fmla="*/ 9997 w 13089"/>
              <a:gd name="connsiteY1-24" fmla="*/ 0 h 10000"/>
              <a:gd name="connsiteX2-25" fmla="*/ 13089 w 13089"/>
              <a:gd name="connsiteY2-26" fmla="*/ 10000 h 10000"/>
              <a:gd name="connsiteX3-27" fmla="*/ 0 w 13089"/>
              <a:gd name="connsiteY3-28" fmla="*/ 8173 h 10000"/>
              <a:gd name="connsiteX4-29" fmla="*/ 6684 w 13089"/>
              <a:gd name="connsiteY4-30" fmla="*/ 0 h 10000"/>
              <a:gd name="connsiteX0-31" fmla="*/ 2369 w 8774"/>
              <a:gd name="connsiteY0-32" fmla="*/ 0 h 10000"/>
              <a:gd name="connsiteX1-33" fmla="*/ 5682 w 8774"/>
              <a:gd name="connsiteY1-34" fmla="*/ 0 h 10000"/>
              <a:gd name="connsiteX2-35" fmla="*/ 8774 w 8774"/>
              <a:gd name="connsiteY2-36" fmla="*/ 10000 h 10000"/>
              <a:gd name="connsiteX3-37" fmla="*/ 0 w 8774"/>
              <a:gd name="connsiteY3-38" fmla="*/ 7222 h 10000"/>
              <a:gd name="connsiteX4-39" fmla="*/ 2369 w 8774"/>
              <a:gd name="connsiteY4-40" fmla="*/ 0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8774" h="10000">
                <a:moveTo>
                  <a:pt x="2369" y="0"/>
                </a:moveTo>
                <a:lnTo>
                  <a:pt x="5682" y="0"/>
                </a:lnTo>
                <a:lnTo>
                  <a:pt x="8774" y="10000"/>
                </a:lnTo>
                <a:lnTo>
                  <a:pt x="0" y="7222"/>
                </a:lnTo>
                <a:lnTo>
                  <a:pt x="2369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6" name="TextBox 76"/>
          <p:cNvSpPr txBox="1"/>
          <p:nvPr/>
        </p:nvSpPr>
        <p:spPr>
          <a:xfrm>
            <a:off x="4464784" y="1992830"/>
            <a:ext cx="3262432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zh-CN" altLang="en-US" sz="6000" dirty="0">
                <a:solidFill>
                  <a:prstClr val="white">
                    <a:lumMod val="9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第二部分</a:t>
            </a:r>
          </a:p>
        </p:txBody>
      </p:sp>
      <p:sp>
        <p:nvSpPr>
          <p:cNvPr id="8" name="矩形 7"/>
          <p:cNvSpPr/>
          <p:nvPr/>
        </p:nvSpPr>
        <p:spPr>
          <a:xfrm>
            <a:off x="5485765" y="3905722"/>
            <a:ext cx="1220470" cy="460375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In talk</a:t>
            </a:r>
            <a:r>
              <a:rPr lang="en-US" altLang="zh-CN" sz="2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s</a:t>
            </a:r>
            <a:endParaRPr lang="en-US" altLang="zh-CN" sz="2400" dirty="0">
              <a:solidFill>
                <a:prstClr val="white">
                  <a:lumMod val="9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76"/>
          <p:cNvSpPr txBox="1"/>
          <p:nvPr/>
        </p:nvSpPr>
        <p:spPr>
          <a:xfrm>
            <a:off x="4323048" y="3333989"/>
            <a:ext cx="3545903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制作分页代码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6"/>
          <p:cNvSpPr txBox="1"/>
          <p:nvPr/>
        </p:nvSpPr>
        <p:spPr>
          <a:xfrm>
            <a:off x="670201" y="203460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制作分页代码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08100" y="507124"/>
            <a:ext cx="2797234" cy="31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In tal</a:t>
            </a:r>
            <a:endParaRPr lang="en-US" altLang="zh-CN" sz="11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Freeform 5"/>
          <p:cNvSpPr/>
          <p:nvPr/>
        </p:nvSpPr>
        <p:spPr bwMode="auto">
          <a:xfrm flipH="1">
            <a:off x="0" y="-13281"/>
            <a:ext cx="409433" cy="832147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1517840" y="2026734"/>
            <a:ext cx="3459122" cy="1216882"/>
          </a:xfrm>
          <a:prstGeom prst="roundRect">
            <a:avLst/>
          </a:prstGeom>
          <a:noFill/>
          <a:ln w="19050" cmpd="sng">
            <a:solidFill>
              <a:srgbClr val="002B41"/>
            </a:solidFill>
            <a:prstDash val="solid"/>
            <a:round/>
            <a:headEnd type="none"/>
            <a:tailEnd type="none" w="med" len="med"/>
          </a:ln>
          <a:effectLst>
            <a:outerShdw blurRad="635000" dist="254000" dir="2700000" algn="ctr" rotWithShape="0">
              <a:srgbClr val="808080">
                <a:alpha val="2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i="0" u="none" strike="noStrike" kern="0" cap="none" spc="0" normalizeH="0" baseline="0" noProof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1093964" y="2208714"/>
            <a:ext cx="876002" cy="876002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altLang="zh-CN" sz="28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075274" y="2272186"/>
            <a:ext cx="2798108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现在是凌晨</a:t>
            </a:r>
            <a:r>
              <a:rPr lang="en-US" altLang="zh-CN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3:15</a:t>
            </a: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分，没错我刚刚敲完分页，发现地图没办法居中，有点想自闭。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6608455" y="2026734"/>
            <a:ext cx="3459122" cy="1216882"/>
          </a:xfrm>
          <a:prstGeom prst="roundRect">
            <a:avLst/>
          </a:prstGeom>
          <a:noFill/>
          <a:ln w="19050" cmpd="sng">
            <a:solidFill>
              <a:srgbClr val="002B41"/>
            </a:solidFill>
            <a:prstDash val="solid"/>
            <a:round/>
            <a:headEnd type="none"/>
            <a:tailEnd type="none" w="med" len="med"/>
          </a:ln>
          <a:effectLst>
            <a:outerShdw blurRad="635000" dist="254000" dir="2700000" algn="ctr" rotWithShape="0">
              <a:srgbClr val="808080">
                <a:alpha val="2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i="0" u="none" strike="noStrike" kern="0" cap="none" spc="0" normalizeH="0" baseline="0" noProof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6184579" y="2208714"/>
            <a:ext cx="876002" cy="876002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altLang="zh-CN" sz="28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165889" y="2272186"/>
            <a:ext cx="2798108" cy="308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反思：为什么自己代码学的半桶水</a:t>
            </a:r>
            <a:endParaRPr lang="en-US" altLang="zh-CN" sz="12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圆角矩形 10"/>
          <p:cNvSpPr/>
          <p:nvPr/>
        </p:nvSpPr>
        <p:spPr>
          <a:xfrm flipH="1">
            <a:off x="7165889" y="4190770"/>
            <a:ext cx="3459122" cy="1216882"/>
          </a:xfrm>
          <a:prstGeom prst="roundRect">
            <a:avLst/>
          </a:prstGeom>
          <a:noFill/>
          <a:ln w="19050" cmpd="sng">
            <a:solidFill>
              <a:srgbClr val="002B41"/>
            </a:solidFill>
            <a:prstDash val="solid"/>
            <a:round/>
            <a:headEnd type="none" w="med" len="med"/>
            <a:tailEnd type="oval"/>
          </a:ln>
          <a:effectLst>
            <a:outerShdw blurRad="635000" dist="254000" dir="2700000" algn="ctr" rotWithShape="0">
              <a:srgbClr val="808080">
                <a:alpha val="2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i="0" u="none" strike="noStrike" kern="0" cap="none" spc="0" normalizeH="0" baseline="0" noProof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圆角矩形 11"/>
          <p:cNvSpPr/>
          <p:nvPr/>
        </p:nvSpPr>
        <p:spPr>
          <a:xfrm flipH="1">
            <a:off x="10180907" y="4321161"/>
            <a:ext cx="876002" cy="876002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altLang="zh-CN" sz="28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 flipH="1">
            <a:off x="7256399" y="4589277"/>
            <a:ext cx="2798108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今天因为敲代码还哭了，我真没用，加油吧</a:t>
            </a:r>
            <a:endParaRPr lang="en-US" altLang="zh-CN" sz="12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圆角矩形 13"/>
          <p:cNvSpPr/>
          <p:nvPr/>
        </p:nvSpPr>
        <p:spPr>
          <a:xfrm flipH="1">
            <a:off x="2078740" y="4146254"/>
            <a:ext cx="3459122" cy="1216882"/>
          </a:xfrm>
          <a:prstGeom prst="roundRect">
            <a:avLst/>
          </a:prstGeom>
          <a:noFill/>
          <a:ln w="19050" cmpd="sng">
            <a:solidFill>
              <a:srgbClr val="002B41"/>
            </a:solidFill>
            <a:prstDash val="solid"/>
            <a:round/>
            <a:headEnd type="none" w="med" len="med"/>
            <a:tailEnd type="oval"/>
          </a:ln>
          <a:effectLst>
            <a:outerShdw blurRad="635000" dist="254000" dir="2700000" algn="ctr" rotWithShape="0">
              <a:srgbClr val="808080">
                <a:alpha val="2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i="0" u="none" strike="noStrike" kern="0" cap="none" spc="0" normalizeH="0" baseline="0" noProof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圆角矩形 14"/>
          <p:cNvSpPr/>
          <p:nvPr/>
        </p:nvSpPr>
        <p:spPr>
          <a:xfrm flipH="1">
            <a:off x="5090292" y="4321161"/>
            <a:ext cx="876002" cy="876002"/>
          </a:xfrm>
          <a:prstGeom prst="roundRect">
            <a:avLst/>
          </a:pr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altLang="zh-CN" sz="28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 flipH="1">
            <a:off x="2185462" y="4391706"/>
            <a:ext cx="2798108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得意：今天下午某同学邀请一起电竞，拒绝了，算是成长了。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6"/>
          <p:cNvSpPr txBox="1"/>
          <p:nvPr/>
        </p:nvSpPr>
        <p:spPr>
          <a:xfrm>
            <a:off x="673376" y="203460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制作分页代码</a:t>
            </a:r>
            <a:endParaRPr lang="zh-CN" altLang="en-US" sz="20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94460" y="507124"/>
            <a:ext cx="2797234" cy="290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In </a:t>
            </a:r>
            <a:r>
              <a:rPr lang="en-US" altLang="zh-CN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talk</a:t>
            </a:r>
            <a:endParaRPr lang="en-US" altLang="zh-CN" sz="1100" dirty="0">
              <a:solidFill>
                <a:schemeClr val="tx2">
                  <a:lumMod val="60000"/>
                  <a:lumOff val="4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Freeform 5"/>
          <p:cNvSpPr/>
          <p:nvPr/>
        </p:nvSpPr>
        <p:spPr bwMode="auto">
          <a:xfrm flipH="1">
            <a:off x="0" y="-13281"/>
            <a:ext cx="409433" cy="832147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2" h="3907">
                <a:moveTo>
                  <a:pt x="1462" y="0"/>
                </a:moveTo>
                <a:lnTo>
                  <a:pt x="2332" y="0"/>
                </a:lnTo>
                <a:lnTo>
                  <a:pt x="2332" y="3907"/>
                </a:lnTo>
                <a:lnTo>
                  <a:pt x="0" y="2595"/>
                </a:lnTo>
                <a:lnTo>
                  <a:pt x="1462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155934" y="1886673"/>
            <a:ext cx="4721785" cy="4116236"/>
            <a:chOff x="2098355" y="789986"/>
            <a:chExt cx="4201275" cy="3662479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>
              <a:off x="2240339" y="944468"/>
              <a:ext cx="3917305" cy="2297694"/>
            </a:xfrm>
            <a:prstGeom prst="rect">
              <a:avLst/>
            </a:prstGeom>
          </p:spPr>
        </p:pic>
        <p:grpSp>
          <p:nvGrpSpPr>
            <p:cNvPr id="7" name="组合 6"/>
            <p:cNvGrpSpPr/>
            <p:nvPr/>
          </p:nvGrpSpPr>
          <p:grpSpPr>
            <a:xfrm>
              <a:off x="2098355" y="789986"/>
              <a:ext cx="4201275" cy="3662479"/>
              <a:chOff x="3552668" y="726551"/>
              <a:chExt cx="5148000" cy="4487791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3726648" y="4871204"/>
                <a:ext cx="4800040" cy="343138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alpha val="60000"/>
                      <a:lumMod val="85000"/>
                      <a:lumOff val="15000"/>
                    </a:schemeClr>
                  </a:gs>
                  <a:gs pos="100000">
                    <a:srgbClr val="0D0D0D">
                      <a:alpha val="0"/>
                      <a:lumMod val="85000"/>
                      <a:lumOff val="1500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任意多边形 8"/>
              <p:cNvSpPr/>
              <p:nvPr/>
            </p:nvSpPr>
            <p:spPr>
              <a:xfrm>
                <a:off x="3552668" y="726551"/>
                <a:ext cx="5148000" cy="3132000"/>
              </a:xfrm>
              <a:custGeom>
                <a:avLst/>
                <a:gdLst>
                  <a:gd name="connsiteX0" fmla="*/ 216000 w 5148000"/>
                  <a:gd name="connsiteY0" fmla="*/ 216000 h 3132000"/>
                  <a:gd name="connsiteX1" fmla="*/ 216000 w 5148000"/>
                  <a:gd name="connsiteY1" fmla="*/ 2916000 h 3132000"/>
                  <a:gd name="connsiteX2" fmla="*/ 4932000 w 5148000"/>
                  <a:gd name="connsiteY2" fmla="*/ 2916000 h 3132000"/>
                  <a:gd name="connsiteX3" fmla="*/ 4932000 w 5148000"/>
                  <a:gd name="connsiteY3" fmla="*/ 216000 h 3132000"/>
                  <a:gd name="connsiteX4" fmla="*/ 181341 w 5148000"/>
                  <a:gd name="connsiteY4" fmla="*/ 0 h 3132000"/>
                  <a:gd name="connsiteX5" fmla="*/ 4966659 w 5148000"/>
                  <a:gd name="connsiteY5" fmla="*/ 0 h 3132000"/>
                  <a:gd name="connsiteX6" fmla="*/ 5148000 w 5148000"/>
                  <a:gd name="connsiteY6" fmla="*/ 181341 h 3132000"/>
                  <a:gd name="connsiteX7" fmla="*/ 5148000 w 5148000"/>
                  <a:gd name="connsiteY7" fmla="*/ 3132000 h 3132000"/>
                  <a:gd name="connsiteX8" fmla="*/ 0 w 5148000"/>
                  <a:gd name="connsiteY8" fmla="*/ 3132000 h 3132000"/>
                  <a:gd name="connsiteX9" fmla="*/ 0 w 5148000"/>
                  <a:gd name="connsiteY9" fmla="*/ 181341 h 3132000"/>
                  <a:gd name="connsiteX10" fmla="*/ 181341 w 5148000"/>
                  <a:gd name="connsiteY10" fmla="*/ 0 h 313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148000" h="3132000">
                    <a:moveTo>
                      <a:pt x="216000" y="216000"/>
                    </a:moveTo>
                    <a:lnTo>
                      <a:pt x="216000" y="2916000"/>
                    </a:lnTo>
                    <a:lnTo>
                      <a:pt x="4932000" y="2916000"/>
                    </a:lnTo>
                    <a:lnTo>
                      <a:pt x="4932000" y="216000"/>
                    </a:lnTo>
                    <a:close/>
                    <a:moveTo>
                      <a:pt x="181341" y="0"/>
                    </a:moveTo>
                    <a:lnTo>
                      <a:pt x="4966659" y="0"/>
                    </a:lnTo>
                    <a:cubicBezTo>
                      <a:pt x="5066811" y="0"/>
                      <a:pt x="5148000" y="81189"/>
                      <a:pt x="5148000" y="181341"/>
                    </a:cubicBezTo>
                    <a:lnTo>
                      <a:pt x="5148000" y="3132000"/>
                    </a:lnTo>
                    <a:lnTo>
                      <a:pt x="0" y="3132000"/>
                    </a:lnTo>
                    <a:lnTo>
                      <a:pt x="0" y="181341"/>
                    </a:lnTo>
                    <a:cubicBezTo>
                      <a:pt x="0" y="81189"/>
                      <a:pt x="81189" y="0"/>
                      <a:pt x="181341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任意多边形 9"/>
              <p:cNvSpPr/>
              <p:nvPr/>
            </p:nvSpPr>
            <p:spPr>
              <a:xfrm>
                <a:off x="3552668" y="3858551"/>
                <a:ext cx="5148000" cy="509665"/>
              </a:xfrm>
              <a:custGeom>
                <a:avLst/>
                <a:gdLst>
                  <a:gd name="connsiteX0" fmla="*/ 0 w 5148000"/>
                  <a:gd name="connsiteY0" fmla="*/ 0 h 509665"/>
                  <a:gd name="connsiteX1" fmla="*/ 5148000 w 5148000"/>
                  <a:gd name="connsiteY1" fmla="*/ 0 h 509665"/>
                  <a:gd name="connsiteX2" fmla="*/ 5148000 w 5148000"/>
                  <a:gd name="connsiteY2" fmla="*/ 328324 h 509665"/>
                  <a:gd name="connsiteX3" fmla="*/ 4966659 w 5148000"/>
                  <a:gd name="connsiteY3" fmla="*/ 509665 h 509665"/>
                  <a:gd name="connsiteX4" fmla="*/ 181341 w 5148000"/>
                  <a:gd name="connsiteY4" fmla="*/ 509665 h 509665"/>
                  <a:gd name="connsiteX5" fmla="*/ 0 w 5148000"/>
                  <a:gd name="connsiteY5" fmla="*/ 328324 h 509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148000" h="509665">
                    <a:moveTo>
                      <a:pt x="0" y="0"/>
                    </a:moveTo>
                    <a:lnTo>
                      <a:pt x="5148000" y="0"/>
                    </a:lnTo>
                    <a:lnTo>
                      <a:pt x="5148000" y="328324"/>
                    </a:lnTo>
                    <a:cubicBezTo>
                      <a:pt x="5148000" y="428476"/>
                      <a:pt x="5066811" y="509665"/>
                      <a:pt x="4966659" y="509665"/>
                    </a:cubicBezTo>
                    <a:lnTo>
                      <a:pt x="181341" y="509665"/>
                    </a:lnTo>
                    <a:cubicBezTo>
                      <a:pt x="81189" y="509665"/>
                      <a:pt x="0" y="428476"/>
                      <a:pt x="0" y="328324"/>
                    </a:cubicBezTo>
                    <a:close/>
                  </a:path>
                </a:pathLst>
              </a:custGeom>
              <a:gradFill>
                <a:gsLst>
                  <a:gs pos="0">
                    <a:srgbClr val="929398"/>
                  </a:gs>
                  <a:gs pos="100000">
                    <a:srgbClr val="D0D2D4"/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任意多边形 10"/>
              <p:cNvSpPr/>
              <p:nvPr/>
            </p:nvSpPr>
            <p:spPr>
              <a:xfrm>
                <a:off x="5126730" y="4368216"/>
                <a:ext cx="1999876" cy="674557"/>
              </a:xfrm>
              <a:custGeom>
                <a:avLst/>
                <a:gdLst>
                  <a:gd name="connsiteX0" fmla="*/ 485189 w 2612038"/>
                  <a:gd name="connsiteY0" fmla="*/ 0 h 1054155"/>
                  <a:gd name="connsiteX1" fmla="*/ 2126847 w 2612038"/>
                  <a:gd name="connsiteY1" fmla="*/ 0 h 1054155"/>
                  <a:gd name="connsiteX2" fmla="*/ 2346146 w 2612038"/>
                  <a:gd name="connsiteY2" fmla="*/ 776937 h 1054155"/>
                  <a:gd name="connsiteX3" fmla="*/ 2612036 w 2612038"/>
                  <a:gd name="connsiteY3" fmla="*/ 974364 h 1054155"/>
                  <a:gd name="connsiteX4" fmla="*/ 2564864 w 2612038"/>
                  <a:gd name="connsiteY4" fmla="*/ 974364 h 1054155"/>
                  <a:gd name="connsiteX5" fmla="*/ 2585504 w 2612038"/>
                  <a:gd name="connsiteY5" fmla="*/ 977608 h 1054155"/>
                  <a:gd name="connsiteX6" fmla="*/ 2612038 w 2612038"/>
                  <a:gd name="connsiteY6" fmla="*/ 990447 h 1054155"/>
                  <a:gd name="connsiteX7" fmla="*/ 1306019 w 2612038"/>
                  <a:gd name="connsiteY7" fmla="*/ 1054155 h 1054155"/>
                  <a:gd name="connsiteX8" fmla="*/ 0 w 2612038"/>
                  <a:gd name="connsiteY8" fmla="*/ 990447 h 1054155"/>
                  <a:gd name="connsiteX9" fmla="*/ 26534 w 2612038"/>
                  <a:gd name="connsiteY9" fmla="*/ 977608 h 1054155"/>
                  <a:gd name="connsiteX10" fmla="*/ 47175 w 2612038"/>
                  <a:gd name="connsiteY10" fmla="*/ 974364 h 1054155"/>
                  <a:gd name="connsiteX11" fmla="*/ 0 w 2612038"/>
                  <a:gd name="connsiteY11" fmla="*/ 974364 h 1054155"/>
                  <a:gd name="connsiteX12" fmla="*/ 265890 w 2612038"/>
                  <a:gd name="connsiteY12" fmla="*/ 776937 h 10541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612038" h="1054155">
                    <a:moveTo>
                      <a:pt x="485189" y="0"/>
                    </a:moveTo>
                    <a:lnTo>
                      <a:pt x="2126847" y="0"/>
                    </a:lnTo>
                    <a:lnTo>
                      <a:pt x="2346146" y="776937"/>
                    </a:lnTo>
                    <a:lnTo>
                      <a:pt x="2612036" y="974364"/>
                    </a:lnTo>
                    <a:lnTo>
                      <a:pt x="2564864" y="974364"/>
                    </a:lnTo>
                    <a:lnTo>
                      <a:pt x="2585504" y="977608"/>
                    </a:lnTo>
                    <a:cubicBezTo>
                      <a:pt x="2602902" y="981755"/>
                      <a:pt x="2612038" y="986049"/>
                      <a:pt x="2612038" y="990447"/>
                    </a:cubicBezTo>
                    <a:cubicBezTo>
                      <a:pt x="2612038" y="1025632"/>
                      <a:pt x="2027313" y="1054155"/>
                      <a:pt x="1306019" y="1054155"/>
                    </a:cubicBezTo>
                    <a:cubicBezTo>
                      <a:pt x="584725" y="1054155"/>
                      <a:pt x="0" y="1025632"/>
                      <a:pt x="0" y="990447"/>
                    </a:cubicBezTo>
                    <a:cubicBezTo>
                      <a:pt x="0" y="986049"/>
                      <a:pt x="9136" y="981755"/>
                      <a:pt x="26534" y="977608"/>
                    </a:cubicBezTo>
                    <a:lnTo>
                      <a:pt x="47175" y="974364"/>
                    </a:lnTo>
                    <a:lnTo>
                      <a:pt x="0" y="974364"/>
                    </a:lnTo>
                    <a:lnTo>
                      <a:pt x="265890" y="776937"/>
                    </a:lnTo>
                    <a:close/>
                  </a:path>
                </a:pathLst>
              </a:custGeom>
              <a:gradFill>
                <a:gsLst>
                  <a:gs pos="31000">
                    <a:srgbClr val="F2F2F2"/>
                  </a:gs>
                  <a:gs pos="13000">
                    <a:srgbClr val="929398"/>
                  </a:gs>
                  <a:gs pos="67000">
                    <a:srgbClr val="CCCCCE"/>
                  </a:gs>
                  <a:gs pos="100000">
                    <a:srgbClr val="929398"/>
                  </a:gs>
                </a:gsLst>
                <a:lin ang="162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5126730" y="5006773"/>
                <a:ext cx="1999876" cy="36000"/>
              </a:xfrm>
              <a:prstGeom prst="rect">
                <a:avLst/>
              </a:prstGeom>
              <a:gradFill>
                <a:gsLst>
                  <a:gs pos="0">
                    <a:srgbClr val="262626"/>
                  </a:gs>
                  <a:gs pos="50000">
                    <a:srgbClr val="404040"/>
                  </a:gs>
                  <a:gs pos="100000">
                    <a:srgbClr val="262626"/>
                  </a:gs>
                </a:gsLst>
                <a:lin ang="10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任意多边形 12"/>
              <p:cNvSpPr/>
              <p:nvPr/>
            </p:nvSpPr>
            <p:spPr>
              <a:xfrm>
                <a:off x="6424414" y="726551"/>
                <a:ext cx="2276254" cy="3132000"/>
              </a:xfrm>
              <a:custGeom>
                <a:avLst/>
                <a:gdLst>
                  <a:gd name="connsiteX0" fmla="*/ 0 w 2276254"/>
                  <a:gd name="connsiteY0" fmla="*/ 0 h 3132000"/>
                  <a:gd name="connsiteX1" fmla="*/ 777237 w 2276254"/>
                  <a:gd name="connsiteY1" fmla="*/ 0 h 3132000"/>
                  <a:gd name="connsiteX2" fmla="*/ 1768840 w 2276254"/>
                  <a:gd name="connsiteY2" fmla="*/ 0 h 3132000"/>
                  <a:gd name="connsiteX3" fmla="*/ 2054039 w 2276254"/>
                  <a:gd name="connsiteY3" fmla="*/ 0 h 3132000"/>
                  <a:gd name="connsiteX4" fmla="*/ 2276254 w 2276254"/>
                  <a:gd name="connsiteY4" fmla="*/ 222215 h 3132000"/>
                  <a:gd name="connsiteX5" fmla="*/ 2276254 w 2276254"/>
                  <a:gd name="connsiteY5" fmla="*/ 2909785 h 3132000"/>
                  <a:gd name="connsiteX6" fmla="*/ 2054039 w 2276254"/>
                  <a:gd name="connsiteY6" fmla="*/ 3132000 h 3132000"/>
                  <a:gd name="connsiteX7" fmla="*/ 1326630 w 2276254"/>
                  <a:gd name="connsiteY7" fmla="*/ 3132000 h 3132000"/>
                  <a:gd name="connsiteX8" fmla="*/ 777237 w 2276254"/>
                  <a:gd name="connsiteY8" fmla="*/ 3132000 h 3132000"/>
                  <a:gd name="connsiteX9" fmla="*/ 442210 w 2276254"/>
                  <a:gd name="connsiteY9" fmla="*/ 3132000 h 313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276254" h="3132000">
                    <a:moveTo>
                      <a:pt x="0" y="0"/>
                    </a:moveTo>
                    <a:lnTo>
                      <a:pt x="777237" y="0"/>
                    </a:lnTo>
                    <a:lnTo>
                      <a:pt x="1768840" y="0"/>
                    </a:lnTo>
                    <a:lnTo>
                      <a:pt x="2054039" y="0"/>
                    </a:lnTo>
                    <a:cubicBezTo>
                      <a:pt x="2176765" y="0"/>
                      <a:pt x="2276254" y="99489"/>
                      <a:pt x="2276254" y="222215"/>
                    </a:cubicBezTo>
                    <a:lnTo>
                      <a:pt x="2276254" y="2909785"/>
                    </a:lnTo>
                    <a:cubicBezTo>
                      <a:pt x="2276254" y="3032511"/>
                      <a:pt x="2176765" y="3132000"/>
                      <a:pt x="2054039" y="3132000"/>
                    </a:cubicBezTo>
                    <a:lnTo>
                      <a:pt x="1326630" y="3132000"/>
                    </a:lnTo>
                    <a:lnTo>
                      <a:pt x="777237" y="3132000"/>
                    </a:lnTo>
                    <a:lnTo>
                      <a:pt x="442210" y="3132000"/>
                    </a:ln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60000"/>
                    </a:srgbClr>
                  </a:gs>
                  <a:gs pos="67000">
                    <a:srgbClr val="FFFFFF">
                      <a:alpha val="0"/>
                    </a:srgbClr>
                  </a:gs>
                </a:gsLst>
                <a:lin ang="4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pic>
            <p:nvPicPr>
              <p:cNvPr id="14" name="图片 13"/>
              <p:cNvPicPr>
                <a:picLocks noChangeAspect="1"/>
              </p:cNvPicPr>
              <p:nvPr/>
            </p:nvPicPr>
            <p:blipFill>
              <a:blip r:embed="rId3" cstate="screen"/>
              <a:stretch>
                <a:fillRect/>
              </a:stretch>
            </p:blipFill>
            <p:spPr>
              <a:xfrm>
                <a:off x="6003655" y="3959266"/>
                <a:ext cx="246025" cy="299843"/>
              </a:xfrm>
              <a:prstGeom prst="rect">
                <a:avLst/>
              </a:prstGeom>
            </p:spPr>
          </p:pic>
        </p:grpSp>
      </p:grpSp>
      <p:sp>
        <p:nvSpPr>
          <p:cNvPr id="15" name="文本框 14"/>
          <p:cNvSpPr txBox="1"/>
          <p:nvPr/>
        </p:nvSpPr>
        <p:spPr>
          <a:xfrm>
            <a:off x="6908390" y="2900271"/>
            <a:ext cx="4350636" cy="1185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今天的</a:t>
            </a:r>
            <a:r>
              <a:rPr lang="en-US" altLang="zh-CN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就到这吧，我有点累了，现在是</a:t>
            </a:r>
            <a:r>
              <a:rPr lang="en-US" altLang="zh-CN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25</a:t>
            </a:r>
            <a:r>
              <a:rPr lang="zh-CN" altLang="en-US" sz="1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分，再不睡我明天起不来了，作业交了人不在，还是会自闭。</a:t>
            </a:r>
            <a:endParaRPr lang="en-US" altLang="zh-CN" sz="1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>
              <a:lnSpc>
                <a:spcPct val="130000"/>
              </a:lnSpc>
              <a:buFont typeface="Wingdings" panose="05000000000000000000" pitchFamily="2" charset="2"/>
              <a:buNone/>
            </a:pPr>
            <a:endParaRPr lang="en-US" altLang="zh-CN" sz="1400" dirty="0">
              <a:solidFill>
                <a:srgbClr val="002B4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6"/>
          <p:cNvSpPr>
            <a:spLocks noChangeShapeType="1"/>
          </p:cNvSpPr>
          <p:nvPr/>
        </p:nvSpPr>
        <p:spPr bwMode="auto">
          <a:xfrm flipH="1">
            <a:off x="3724539" y="-179684"/>
            <a:ext cx="4072921" cy="7040124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3" name="Line 18"/>
          <p:cNvSpPr>
            <a:spLocks noChangeShapeType="1"/>
          </p:cNvSpPr>
          <p:nvPr/>
        </p:nvSpPr>
        <p:spPr bwMode="auto">
          <a:xfrm flipH="1" flipV="1">
            <a:off x="1904214" y="-1"/>
            <a:ext cx="6243498" cy="6890832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4" name="Line 17"/>
          <p:cNvSpPr>
            <a:spLocks noChangeShapeType="1"/>
          </p:cNvSpPr>
          <p:nvPr/>
        </p:nvSpPr>
        <p:spPr bwMode="auto">
          <a:xfrm>
            <a:off x="0" y="2500664"/>
            <a:ext cx="12192000" cy="3271025"/>
          </a:xfrm>
          <a:prstGeom prst="line">
            <a:avLst/>
          </a:prstGeom>
          <a:noFill/>
          <a:ln w="7938" cap="flat">
            <a:solidFill>
              <a:srgbClr val="002B4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5" name="Freeform 5"/>
          <p:cNvSpPr/>
          <p:nvPr/>
        </p:nvSpPr>
        <p:spPr bwMode="auto">
          <a:xfrm>
            <a:off x="2335428" y="0"/>
            <a:ext cx="7521143" cy="6890833"/>
          </a:xfrm>
          <a:custGeom>
            <a:avLst/>
            <a:gdLst>
              <a:gd name="T0" fmla="*/ 1462 w 2332"/>
              <a:gd name="T1" fmla="*/ 0 h 3907"/>
              <a:gd name="T2" fmla="*/ 2332 w 2332"/>
              <a:gd name="T3" fmla="*/ 0 h 3907"/>
              <a:gd name="T4" fmla="*/ 2332 w 2332"/>
              <a:gd name="T5" fmla="*/ 3907 h 3907"/>
              <a:gd name="T6" fmla="*/ 0 w 2332"/>
              <a:gd name="T7" fmla="*/ 2595 h 3907"/>
              <a:gd name="T8" fmla="*/ 1462 w 2332"/>
              <a:gd name="T9" fmla="*/ 0 h 3907"/>
              <a:gd name="connsiteX0" fmla="*/ 4048 w 7779"/>
              <a:gd name="connsiteY0" fmla="*/ 0 h 10000"/>
              <a:gd name="connsiteX1" fmla="*/ 7779 w 7779"/>
              <a:gd name="connsiteY1" fmla="*/ 0 h 10000"/>
              <a:gd name="connsiteX2" fmla="*/ 7779 w 7779"/>
              <a:gd name="connsiteY2" fmla="*/ 10000 h 10000"/>
              <a:gd name="connsiteX3" fmla="*/ 0 w 7779"/>
              <a:gd name="connsiteY3" fmla="*/ 7610 h 10000"/>
              <a:gd name="connsiteX4" fmla="*/ 4048 w 7779"/>
              <a:gd name="connsiteY4" fmla="*/ 0 h 10000"/>
              <a:gd name="connsiteX0-1" fmla="*/ 5204 w 14475"/>
              <a:gd name="connsiteY0-2" fmla="*/ 0 h 9785"/>
              <a:gd name="connsiteX1-3" fmla="*/ 10000 w 14475"/>
              <a:gd name="connsiteY1-4" fmla="*/ 0 h 9785"/>
              <a:gd name="connsiteX2-5" fmla="*/ 14475 w 14475"/>
              <a:gd name="connsiteY2-6" fmla="*/ 9785 h 9785"/>
              <a:gd name="connsiteX3-7" fmla="*/ 0 w 14475"/>
              <a:gd name="connsiteY3-8" fmla="*/ 7610 h 9785"/>
              <a:gd name="connsiteX4-9" fmla="*/ 5204 w 14475"/>
              <a:gd name="connsiteY4-10" fmla="*/ 0 h 9785"/>
              <a:gd name="connsiteX0-11" fmla="*/ 5713 w 12118"/>
              <a:gd name="connsiteY0-12" fmla="*/ 0 h 10000"/>
              <a:gd name="connsiteX1-13" fmla="*/ 9026 w 12118"/>
              <a:gd name="connsiteY1-14" fmla="*/ 0 h 10000"/>
              <a:gd name="connsiteX2-15" fmla="*/ 12118 w 12118"/>
              <a:gd name="connsiteY2-16" fmla="*/ 10000 h 10000"/>
              <a:gd name="connsiteX3-17" fmla="*/ 0 w 12118"/>
              <a:gd name="connsiteY3-18" fmla="*/ 8114 h 10000"/>
              <a:gd name="connsiteX4-19" fmla="*/ 5713 w 12118"/>
              <a:gd name="connsiteY4-20" fmla="*/ 0 h 10000"/>
              <a:gd name="connsiteX0-21" fmla="*/ 6684 w 13089"/>
              <a:gd name="connsiteY0-22" fmla="*/ 0 h 10000"/>
              <a:gd name="connsiteX1-23" fmla="*/ 9997 w 13089"/>
              <a:gd name="connsiteY1-24" fmla="*/ 0 h 10000"/>
              <a:gd name="connsiteX2-25" fmla="*/ 13089 w 13089"/>
              <a:gd name="connsiteY2-26" fmla="*/ 10000 h 10000"/>
              <a:gd name="connsiteX3-27" fmla="*/ 0 w 13089"/>
              <a:gd name="connsiteY3-28" fmla="*/ 8173 h 10000"/>
              <a:gd name="connsiteX4-29" fmla="*/ 6684 w 13089"/>
              <a:gd name="connsiteY4-30" fmla="*/ 0 h 10000"/>
              <a:gd name="connsiteX0-31" fmla="*/ 2369 w 8774"/>
              <a:gd name="connsiteY0-32" fmla="*/ 0 h 10000"/>
              <a:gd name="connsiteX1-33" fmla="*/ 5682 w 8774"/>
              <a:gd name="connsiteY1-34" fmla="*/ 0 h 10000"/>
              <a:gd name="connsiteX2-35" fmla="*/ 8774 w 8774"/>
              <a:gd name="connsiteY2-36" fmla="*/ 10000 h 10000"/>
              <a:gd name="connsiteX3-37" fmla="*/ 0 w 8774"/>
              <a:gd name="connsiteY3-38" fmla="*/ 7222 h 10000"/>
              <a:gd name="connsiteX4-39" fmla="*/ 2369 w 8774"/>
              <a:gd name="connsiteY4-40" fmla="*/ 0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8774" h="10000">
                <a:moveTo>
                  <a:pt x="2369" y="0"/>
                </a:moveTo>
                <a:lnTo>
                  <a:pt x="5682" y="0"/>
                </a:lnTo>
                <a:lnTo>
                  <a:pt x="8774" y="10000"/>
                </a:lnTo>
                <a:lnTo>
                  <a:pt x="0" y="7222"/>
                </a:lnTo>
                <a:lnTo>
                  <a:pt x="2369" y="0"/>
                </a:lnTo>
                <a:close/>
              </a:path>
            </a:pathLst>
          </a:custGeom>
          <a:solidFill>
            <a:srgbClr val="002B41"/>
          </a:solidFill>
          <a:ln w="28575">
            <a:noFill/>
          </a:ln>
          <a:effectLst>
            <a:outerShdw blurRad="254000" dist="1270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endParaRPr lang="zh-CN" altLang="en-US" sz="2000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6" name="TextBox 76"/>
          <p:cNvSpPr txBox="1"/>
          <p:nvPr/>
        </p:nvSpPr>
        <p:spPr>
          <a:xfrm>
            <a:off x="4464784" y="1992830"/>
            <a:ext cx="3262432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zh-CN" altLang="en-US" sz="6000" dirty="0">
                <a:solidFill>
                  <a:prstClr val="white">
                    <a:lumMod val="9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第三部分</a:t>
            </a:r>
          </a:p>
        </p:txBody>
      </p:sp>
      <p:sp>
        <p:nvSpPr>
          <p:cNvPr id="8" name="矩形 7"/>
          <p:cNvSpPr/>
          <p:nvPr/>
        </p:nvSpPr>
        <p:spPr>
          <a:xfrm>
            <a:off x="5294630" y="3905722"/>
            <a:ext cx="1743710" cy="460375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conclusio</a:t>
            </a:r>
            <a:r>
              <a:rPr lang="en-US" altLang="zh-CN" sz="2400" dirty="0">
                <a:solidFill>
                  <a:srgbClr val="002B4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n</a:t>
            </a:r>
            <a:endParaRPr lang="en-US" altLang="zh-CN" sz="2400" dirty="0">
              <a:solidFill>
                <a:prstClr val="white">
                  <a:lumMod val="9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76"/>
          <p:cNvSpPr txBox="1"/>
          <p:nvPr/>
        </p:nvSpPr>
        <p:spPr>
          <a:xfrm>
            <a:off x="4323048" y="3333989"/>
            <a:ext cx="3545903" cy="5835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prstClr val="white">
                    <a:lumMod val="9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总结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356</Words>
  <Application>Microsoft Office PowerPoint</Application>
  <PresentationFormat>宽屏</PresentationFormat>
  <Paragraphs>62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黑体</vt:lpstr>
      <vt:lpstr>宋体</vt:lpstr>
      <vt:lpstr>微软雅黑</vt:lpstr>
      <vt:lpstr>Arial</vt:lpstr>
      <vt:lpstr>Calibri</vt:lpstr>
      <vt:lpstr>Calibri Light</vt:lpstr>
      <vt:lpstr>Impact</vt:lpstr>
      <vt:lpstr>Wingdings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http://www.ypppt.com/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简洁几何</dc:title>
  <dc:creator>第一PPT</dc:creator>
  <cp:keywords>www.1ppt.com</cp:keywords>
  <dc:description>http://www.ypppt.com/</dc:description>
  <cp:lastModifiedBy>杨子歆</cp:lastModifiedBy>
  <cp:revision>42</cp:revision>
  <dcterms:created xsi:type="dcterms:W3CDTF">2016-12-09T01:44:00Z</dcterms:created>
  <dcterms:modified xsi:type="dcterms:W3CDTF">2018-11-15T19:07:26Z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