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1" r:id="rId4"/>
    <p:sldId id="262" r:id="rId6"/>
    <p:sldId id="279" r:id="rId7"/>
    <p:sldId id="281" r:id="rId8"/>
    <p:sldId id="271" r:id="rId9"/>
    <p:sldId id="273" r:id="rId10"/>
    <p:sldId id="282" r:id="rId11"/>
    <p:sldId id="269" r:id="rId12"/>
    <p:sldId id="257" r:id="rId13"/>
    <p:sldId id="265" r:id="rId14"/>
    <p:sldId id="283" r:id="rId15"/>
    <p:sldId id="280" r:id="rId16"/>
    <p:sldId id="268" r:id="rId17"/>
    <p:sldId id="272" r:id="rId18"/>
    <p:sldId id="284" r:id="rId19"/>
    <p:sldId id="277" r:id="rId20"/>
    <p:sldId id="276" r:id="rId21"/>
    <p:sldId id="285" r:id="rId22"/>
  </p:sldIdLst>
  <p:sldSz cx="9144000" cy="514477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440"/>
      </p:cViewPr>
      <p:guideLst>
        <p:guide orient="horz" pos="1652"/>
        <p:guide pos="28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4A33-8CC6-4A9D-99BB-1801B6CFF5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7741-1FBC-46E9-B013-86EC6A7C2E1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4F62-605D-4A72-9B78-2AF5B0B98A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775A4-DBCA-43D6-BDA5-B5DAC751E2D2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28D21-2707-4CA8-BBC0-E072FA1B7B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020DF-609D-469D-AA65-D123F325B7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4F62-605D-4A72-9B78-2AF5B0B98A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156176" y="4480756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829"/>
            <a:ext cx="2057400" cy="329309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829"/>
            <a:ext cx="6019800" cy="329309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片占位符 2"/>
          <p:cNvSpPr>
            <a:spLocks noGrp="1"/>
          </p:cNvSpPr>
          <p:nvPr>
            <p:ph type="pic" sz="quarter" idx="11"/>
          </p:nvPr>
        </p:nvSpPr>
        <p:spPr>
          <a:xfrm rot="19473986">
            <a:off x="111931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2" name="图片占位符 2"/>
          <p:cNvSpPr>
            <a:spLocks noGrp="1"/>
          </p:cNvSpPr>
          <p:nvPr>
            <p:ph type="pic" sz="quarter" idx="12"/>
          </p:nvPr>
        </p:nvSpPr>
        <p:spPr>
          <a:xfrm rot="19473986">
            <a:off x="197873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4" name="图片占位符 2"/>
          <p:cNvSpPr>
            <a:spLocks noGrp="1"/>
          </p:cNvSpPr>
          <p:nvPr>
            <p:ph type="pic" sz="quarter" idx="13"/>
          </p:nvPr>
        </p:nvSpPr>
        <p:spPr>
          <a:xfrm rot="19473986">
            <a:off x="3035374" y="1355884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6" name="图片占位符 2"/>
          <p:cNvSpPr>
            <a:spLocks noGrp="1"/>
          </p:cNvSpPr>
          <p:nvPr>
            <p:ph type="pic" sz="quarter" idx="14"/>
          </p:nvPr>
        </p:nvSpPr>
        <p:spPr>
          <a:xfrm rot="19473986">
            <a:off x="5178947" y="1356181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8" name="图片占位符 2"/>
          <p:cNvSpPr>
            <a:spLocks noGrp="1"/>
          </p:cNvSpPr>
          <p:nvPr>
            <p:ph type="pic" sz="quarter" idx="15"/>
          </p:nvPr>
        </p:nvSpPr>
        <p:spPr>
          <a:xfrm rot="19473986">
            <a:off x="6326275" y="1356477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13" name="图片占位符 13"/>
          <p:cNvSpPr>
            <a:spLocks noGrp="1"/>
          </p:cNvSpPr>
          <p:nvPr>
            <p:ph type="pic" sz="quarter" idx="10"/>
          </p:nvPr>
        </p:nvSpPr>
        <p:spPr>
          <a:xfrm>
            <a:off x="-1285025" y="-1360794"/>
            <a:ext cx="2247901" cy="2065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lang="zh-CN" altLang="en-US" sz="600"/>
            </a:lvl1pPr>
          </a:lstStyle>
          <a:p>
            <a:pPr lvl="0"/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2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-0.00324 L -0.0681 -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2000" autoRev="1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path" presetSubtype="0" repeatCount="2000" autoRev="1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54167E-6 -0.00325 L -0.0681 -0.003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path" presetSubtype="0" repeatCount="2000" autoRev="1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path" presetSubtype="0" repeatCount="2000" autoRev="1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1.38889E-6 -0.00324 L -0.06806 -0.0032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253" y="196280"/>
            <a:ext cx="14404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16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216310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165"/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38"/>
          <p:cNvSpPr txBox="1"/>
          <p:nvPr userDrawn="1"/>
        </p:nvSpPr>
        <p:spPr>
          <a:xfrm>
            <a:off x="265271" y="520316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165"/>
            <a:r>
              <a:rPr lang="en-US" altLang="zh-CN" sz="9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 advClick="0" advTm="0"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11.jpeg"/><Relationship Id="rId7" Type="http://schemas.openxmlformats.org/officeDocument/2006/relationships/image" Target="../media/image10.png"/><Relationship Id="rId6" Type="http://schemas.openxmlformats.org/officeDocument/2006/relationships/tags" Target="../tags/tag13.xml"/><Relationship Id="rId5" Type="http://schemas.openxmlformats.org/officeDocument/2006/relationships/image" Target="../media/image9.png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0" Type="http://schemas.openxmlformats.org/officeDocument/2006/relationships/notesSlide" Target="../notesSlides/notesSlide8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192180" y="0"/>
            <a:ext cx="2124236" cy="3616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45537" y="1384412"/>
            <a:ext cx="936104" cy="1044116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3"/>
            </p:custDataLst>
          </p:nvPr>
        </p:nvSpPr>
        <p:spPr>
          <a:xfrm>
            <a:off x="1007604" y="2853752"/>
            <a:ext cx="5233035" cy="7556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企业网站项目检验及评价</a:t>
            </a:r>
            <a:endParaRPr lang="zh-CN" altLang="en-US" sz="3600" b="1" dirty="0">
              <a:solidFill>
                <a:schemeClr val="accent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" name="PA_半闭框 7"/>
          <p:cNvSpPr/>
          <p:nvPr>
            <p:custDataLst>
              <p:tags r:id="rId4"/>
            </p:custDataLst>
          </p:nvPr>
        </p:nvSpPr>
        <p:spPr>
          <a:xfrm>
            <a:off x="971600" y="2779146"/>
            <a:ext cx="2124236" cy="972108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1150465" y="3564393"/>
            <a:ext cx="2659380" cy="3124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汇报人：</a:t>
            </a:r>
            <a:r>
              <a:rPr lang="zh-CN" altLang="en-US" sz="12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彭佳亮</a:t>
            </a:r>
            <a:r>
              <a:rPr lang="en-US" altLang="zh-CN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   </a:t>
            </a:r>
            <a:r>
              <a:rPr lang="zh-CN" altLang="en-US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时间：</a:t>
            </a:r>
            <a:r>
              <a:rPr lang="en-US" altLang="zh-CN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18</a:t>
            </a:r>
            <a:endParaRPr lang="zh-CN" altLang="en-US" sz="1200" spc="300" dirty="0">
              <a:solidFill>
                <a:schemeClr val="tx1">
                  <a:lumMod val="65000"/>
                  <a:lumOff val="3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" name="PA_文本框 6"/>
          <p:cNvSpPr txBox="1"/>
          <p:nvPr>
            <p:custDataLst>
              <p:tags r:id="rId5"/>
            </p:custDataLst>
          </p:nvPr>
        </p:nvSpPr>
        <p:spPr>
          <a:xfrm>
            <a:off x="1691680" y="1104016"/>
            <a:ext cx="785793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8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PA_文本框 6"/>
          <p:cNvSpPr txBox="1"/>
          <p:nvPr>
            <p:custDataLst>
              <p:tags r:id="rId6"/>
            </p:custDataLst>
          </p:nvPr>
        </p:nvSpPr>
        <p:spPr>
          <a:xfrm>
            <a:off x="3445637" y="1140625"/>
            <a:ext cx="1374140" cy="15684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endParaRPr lang="zh-CN" altLang="en-US" sz="8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PA_半闭框 7"/>
          <p:cNvSpPr/>
          <p:nvPr>
            <p:custDataLst>
              <p:tags r:id="rId7"/>
            </p:custDataLst>
          </p:nvPr>
        </p:nvSpPr>
        <p:spPr>
          <a:xfrm flipH="1" flipV="1">
            <a:off x="3861435" y="3075940"/>
            <a:ext cx="2433320" cy="67564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  <p:bldP spid="9" grpId="0"/>
      <p:bldP spid="10" grpId="0"/>
      <p:bldP spid="11" grpId="0"/>
      <p:bldP spid="12" grpId="0" bldLvl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_Line 3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1215962" y="1061019"/>
            <a:ext cx="6858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 wrap="none" lIns="68580" tIns="34290" rIns="68580" bIns="34290" anchor="ctr"/>
          <a:lstStyle/>
          <a:p>
            <a:endParaRPr lang="zh-CN" altLang="en-US"/>
          </a:p>
        </p:txBody>
      </p:sp>
      <p:sp>
        <p:nvSpPr>
          <p:cNvPr id="24" name="PA_矩形 23"/>
          <p:cNvSpPr/>
          <p:nvPr>
            <p:custDataLst>
              <p:tags r:id="rId2"/>
            </p:custDataLst>
          </p:nvPr>
        </p:nvSpPr>
        <p:spPr>
          <a:xfrm>
            <a:off x="5278847" y="1896683"/>
            <a:ext cx="1254760" cy="23749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发微信联系负责人</a:t>
            </a:r>
            <a:endParaRPr lang="zh-CN" altLang="en-US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PA_直接连接符 24"/>
          <p:cNvCxnSpPr/>
          <p:nvPr>
            <p:custDataLst>
              <p:tags r:id="rId3"/>
            </p:custDataLst>
          </p:nvPr>
        </p:nvCxnSpPr>
        <p:spPr>
          <a:xfrm>
            <a:off x="5133096" y="2296396"/>
            <a:ext cx="1467661" cy="0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  <a:effectLst/>
        </p:spPr>
      </p:cxnSp>
      <p:pic>
        <p:nvPicPr>
          <p:cNvPr id="13" name="PA_图片 6" descr="image39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>
            <a:lum bright="-6000" contrast="24000"/>
          </a:blip>
          <a:srcRect/>
          <a:stretch>
            <a:fillRect/>
          </a:stretch>
        </p:blipFill>
        <p:spPr bwMode="auto">
          <a:xfrm>
            <a:off x="2619231" y="727678"/>
            <a:ext cx="245656" cy="43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PA_文本框 48"/>
          <p:cNvSpPr txBox="1"/>
          <p:nvPr>
            <p:custDataLst>
              <p:tags r:id="rId6"/>
            </p:custDataLst>
          </p:nvPr>
        </p:nvSpPr>
        <p:spPr>
          <a:xfrm>
            <a:off x="5062855" y="2416810"/>
            <a:ext cx="2082165" cy="62230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在与负责人取得联系时询问为什么没有赶到约定好地点   负责人也没有提前通知我们所以这次我们没法完成网页检验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7" cstate="print"/>
          <a:stretch>
            <a:fillRect/>
          </a:stretch>
        </p:blipFill>
        <p:spPr>
          <a:xfrm>
            <a:off x="1443990" y="1261745"/>
            <a:ext cx="2595880" cy="3635375"/>
          </a:xfrm>
        </p:spPr>
      </p:pic>
      <p:sp>
        <p:nvSpPr>
          <p:cNvPr id="33" name="矩形 32"/>
          <p:cNvSpPr/>
          <p:nvPr/>
        </p:nvSpPr>
        <p:spPr>
          <a:xfrm>
            <a:off x="253" y="196280"/>
            <a:ext cx="14404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165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4" name="文本框 37"/>
          <p:cNvSpPr txBox="1"/>
          <p:nvPr/>
        </p:nvSpPr>
        <p:spPr>
          <a:xfrm>
            <a:off x="216310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165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5" name="文本框 38"/>
          <p:cNvSpPr txBox="1"/>
          <p:nvPr/>
        </p:nvSpPr>
        <p:spPr>
          <a:xfrm>
            <a:off x="265271" y="520316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165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 descr="图片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3215" y="1363980"/>
            <a:ext cx="2304415" cy="343154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2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91667E-6 -0.00324 L -0.0681 -0.003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"/>
          <p:cNvGrpSpPr/>
          <p:nvPr/>
        </p:nvGrpSpPr>
        <p:grpSpPr>
          <a:xfrm>
            <a:off x="2500298" y="1429183"/>
            <a:ext cx="2607328" cy="306705"/>
            <a:chOff x="2500298" y="1428742"/>
            <a:chExt cx="2607328" cy="306610"/>
          </a:xfrm>
        </p:grpSpPr>
        <p:sp>
          <p:nvSpPr>
            <p:cNvPr id="67" name="Rectangle 66"/>
            <p:cNvSpPr/>
            <p:nvPr/>
          </p:nvSpPr>
          <p:spPr>
            <a:xfrm>
              <a:off x="4036056" y="1439534"/>
              <a:ext cx="1071570" cy="2857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/>
                <a:t>重新约定</a:t>
              </a:r>
              <a:endParaRPr lang="zh-CN" altLang="en-US" sz="160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71934" y="1428742"/>
              <a:ext cx="309880" cy="306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altLang="zh-CN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500298" y="1571618"/>
              <a:ext cx="1357322" cy="1588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84"/>
          <p:cNvGrpSpPr/>
          <p:nvPr/>
        </p:nvGrpSpPr>
        <p:grpSpPr>
          <a:xfrm>
            <a:off x="2500298" y="2286704"/>
            <a:ext cx="2571768" cy="306705"/>
            <a:chOff x="2500298" y="2285998"/>
            <a:chExt cx="2571768" cy="306610"/>
          </a:xfrm>
        </p:grpSpPr>
        <p:sp>
          <p:nvSpPr>
            <p:cNvPr id="68" name="Rectangle 67"/>
            <p:cNvSpPr/>
            <p:nvPr/>
          </p:nvSpPr>
          <p:spPr>
            <a:xfrm>
              <a:off x="4000496" y="2285998"/>
              <a:ext cx="1071570" cy="2857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500298" y="2428874"/>
              <a:ext cx="1357322" cy="2011"/>
            </a:xfrm>
            <a:prstGeom prst="line">
              <a:avLst/>
            </a:prstGeom>
            <a:ln w="12700">
              <a:solidFill>
                <a:schemeClr val="accent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071934" y="2285998"/>
              <a:ext cx="538480" cy="306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失望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21" name="Group 59"/>
          <p:cNvGrpSpPr/>
          <p:nvPr/>
        </p:nvGrpSpPr>
        <p:grpSpPr>
          <a:xfrm>
            <a:off x="1396397" y="1202406"/>
            <a:ext cx="1640290" cy="3517138"/>
            <a:chOff x="3753851" y="1202035"/>
            <a:chExt cx="1640290" cy="3516052"/>
          </a:xfrm>
        </p:grpSpPr>
        <p:sp>
          <p:nvSpPr>
            <p:cNvPr id="3" name="Freeform 21"/>
            <p:cNvSpPr/>
            <p:nvPr/>
          </p:nvSpPr>
          <p:spPr bwMode="auto">
            <a:xfrm>
              <a:off x="4300613" y="3341199"/>
              <a:ext cx="271386" cy="83812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3" y="2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4" y="3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" y="14"/>
                </a:cxn>
                <a:cxn ang="0">
                  <a:pos x="3" y="18"/>
                </a:cxn>
                <a:cxn ang="0">
                  <a:pos x="5" y="21"/>
                </a:cxn>
                <a:cxn ang="0">
                  <a:pos x="68" y="21"/>
                </a:cxn>
                <a:cxn ang="0">
                  <a:pos x="68" y="0"/>
                </a:cxn>
              </a:cxnLst>
              <a:rect l="0" t="0" r="r" b="b"/>
              <a:pathLst>
                <a:path w="68" h="21">
                  <a:moveTo>
                    <a:pt x="68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5" y="21"/>
                  </a:lnTo>
                  <a:lnTo>
                    <a:pt x="68" y="2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" name="Freeform 22"/>
            <p:cNvSpPr/>
            <p:nvPr/>
          </p:nvSpPr>
          <p:spPr bwMode="auto">
            <a:xfrm>
              <a:off x="4152949" y="3425010"/>
              <a:ext cx="419054" cy="55075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44" y="1"/>
                </a:cxn>
                <a:cxn ang="0">
                  <a:pos x="47" y="1"/>
                </a:cxn>
                <a:cxn ang="0">
                  <a:pos x="47" y="1"/>
                </a:cxn>
                <a:cxn ang="0">
                  <a:pos x="43" y="18"/>
                </a:cxn>
                <a:cxn ang="0">
                  <a:pos x="39" y="34"/>
                </a:cxn>
                <a:cxn ang="0">
                  <a:pos x="28" y="68"/>
                </a:cxn>
                <a:cxn ang="0">
                  <a:pos x="15" y="103"/>
                </a:cxn>
                <a:cxn ang="0">
                  <a:pos x="0" y="138"/>
                </a:cxn>
                <a:cxn ang="0">
                  <a:pos x="60" y="138"/>
                </a:cxn>
                <a:cxn ang="0">
                  <a:pos x="60" y="138"/>
                </a:cxn>
                <a:cxn ang="0">
                  <a:pos x="71" y="94"/>
                </a:cxn>
                <a:cxn ang="0">
                  <a:pos x="77" y="65"/>
                </a:cxn>
                <a:cxn ang="0">
                  <a:pos x="80" y="53"/>
                </a:cxn>
                <a:cxn ang="0">
                  <a:pos x="81" y="44"/>
                </a:cxn>
                <a:cxn ang="0">
                  <a:pos x="105" y="44"/>
                </a:cxn>
                <a:cxn ang="0">
                  <a:pos x="105" y="44"/>
                </a:cxn>
                <a:cxn ang="0">
                  <a:pos x="105" y="0"/>
                </a:cxn>
                <a:cxn ang="0">
                  <a:pos x="42" y="0"/>
                </a:cxn>
              </a:cxnLst>
              <a:rect l="0" t="0" r="r" b="b"/>
              <a:pathLst>
                <a:path w="105" h="138">
                  <a:moveTo>
                    <a:pt x="42" y="0"/>
                  </a:moveTo>
                  <a:lnTo>
                    <a:pt x="42" y="0"/>
                  </a:lnTo>
                  <a:lnTo>
                    <a:pt x="44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3" y="18"/>
                  </a:lnTo>
                  <a:lnTo>
                    <a:pt x="39" y="34"/>
                  </a:lnTo>
                  <a:lnTo>
                    <a:pt x="28" y="68"/>
                  </a:lnTo>
                  <a:lnTo>
                    <a:pt x="15" y="103"/>
                  </a:lnTo>
                  <a:lnTo>
                    <a:pt x="0" y="138"/>
                  </a:lnTo>
                  <a:lnTo>
                    <a:pt x="60" y="138"/>
                  </a:lnTo>
                  <a:lnTo>
                    <a:pt x="60" y="138"/>
                  </a:lnTo>
                  <a:lnTo>
                    <a:pt x="71" y="94"/>
                  </a:lnTo>
                  <a:lnTo>
                    <a:pt x="77" y="65"/>
                  </a:lnTo>
                  <a:lnTo>
                    <a:pt x="80" y="53"/>
                  </a:lnTo>
                  <a:lnTo>
                    <a:pt x="81" y="44"/>
                  </a:lnTo>
                  <a:lnTo>
                    <a:pt x="105" y="44"/>
                  </a:lnTo>
                  <a:lnTo>
                    <a:pt x="105" y="44"/>
                  </a:lnTo>
                  <a:lnTo>
                    <a:pt x="105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" name="Freeform 23"/>
            <p:cNvSpPr/>
            <p:nvPr/>
          </p:nvSpPr>
          <p:spPr bwMode="auto">
            <a:xfrm>
              <a:off x="4472227" y="1202035"/>
              <a:ext cx="99776" cy="50286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3" y="35"/>
                </a:cxn>
                <a:cxn ang="0">
                  <a:pos x="21" y="37"/>
                </a:cxn>
                <a:cxn ang="0">
                  <a:pos x="21" y="69"/>
                </a:cxn>
                <a:cxn ang="0">
                  <a:pos x="19" y="69"/>
                </a:cxn>
                <a:cxn ang="0">
                  <a:pos x="19" y="69"/>
                </a:cxn>
                <a:cxn ang="0">
                  <a:pos x="17" y="69"/>
                </a:cxn>
                <a:cxn ang="0">
                  <a:pos x="16" y="70"/>
                </a:cxn>
                <a:cxn ang="0">
                  <a:pos x="14" y="72"/>
                </a:cxn>
                <a:cxn ang="0">
                  <a:pos x="14" y="73"/>
                </a:cxn>
                <a:cxn ang="0">
                  <a:pos x="14" y="73"/>
                </a:cxn>
                <a:cxn ang="0">
                  <a:pos x="15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8" y="77"/>
                </a:cxn>
                <a:cxn ang="0">
                  <a:pos x="6" y="78"/>
                </a:cxn>
                <a:cxn ang="0">
                  <a:pos x="5" y="80"/>
                </a:cxn>
                <a:cxn ang="0">
                  <a:pos x="4" y="83"/>
                </a:cxn>
                <a:cxn ang="0">
                  <a:pos x="4" y="88"/>
                </a:cxn>
                <a:cxn ang="0">
                  <a:pos x="4" y="88"/>
                </a:cxn>
                <a:cxn ang="0">
                  <a:pos x="5" y="91"/>
                </a:cxn>
                <a:cxn ang="0">
                  <a:pos x="5" y="91"/>
                </a:cxn>
                <a:cxn ang="0">
                  <a:pos x="3" y="92"/>
                </a:cxn>
                <a:cxn ang="0">
                  <a:pos x="1" y="93"/>
                </a:cxn>
                <a:cxn ang="0">
                  <a:pos x="0" y="95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2" y="111"/>
                </a:cxn>
                <a:cxn ang="0">
                  <a:pos x="4" y="120"/>
                </a:cxn>
                <a:cxn ang="0">
                  <a:pos x="5" y="124"/>
                </a:cxn>
                <a:cxn ang="0">
                  <a:pos x="7" y="126"/>
                </a:cxn>
                <a:cxn ang="0">
                  <a:pos x="25" y="126"/>
                </a:cxn>
                <a:cxn ang="0">
                  <a:pos x="25" y="0"/>
                </a:cxn>
              </a:cxnLst>
              <a:rect l="0" t="0" r="r" b="b"/>
              <a:pathLst>
                <a:path w="25" h="126">
                  <a:moveTo>
                    <a:pt x="25" y="0"/>
                  </a:moveTo>
                  <a:lnTo>
                    <a:pt x="25" y="0"/>
                  </a:lnTo>
                  <a:lnTo>
                    <a:pt x="24" y="0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1" y="37"/>
                  </a:lnTo>
                  <a:lnTo>
                    <a:pt x="21" y="69"/>
                  </a:lnTo>
                  <a:lnTo>
                    <a:pt x="19" y="69"/>
                  </a:lnTo>
                  <a:lnTo>
                    <a:pt x="19" y="69"/>
                  </a:lnTo>
                  <a:lnTo>
                    <a:pt x="17" y="69"/>
                  </a:lnTo>
                  <a:lnTo>
                    <a:pt x="16" y="70"/>
                  </a:lnTo>
                  <a:lnTo>
                    <a:pt x="14" y="72"/>
                  </a:lnTo>
                  <a:lnTo>
                    <a:pt x="14" y="73"/>
                  </a:lnTo>
                  <a:lnTo>
                    <a:pt x="14" y="73"/>
                  </a:lnTo>
                  <a:lnTo>
                    <a:pt x="15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8" y="77"/>
                  </a:lnTo>
                  <a:lnTo>
                    <a:pt x="6" y="78"/>
                  </a:lnTo>
                  <a:lnTo>
                    <a:pt x="5" y="80"/>
                  </a:lnTo>
                  <a:lnTo>
                    <a:pt x="4" y="83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3" y="92"/>
                  </a:lnTo>
                  <a:lnTo>
                    <a:pt x="1" y="93"/>
                  </a:lnTo>
                  <a:lnTo>
                    <a:pt x="0" y="95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111"/>
                  </a:lnTo>
                  <a:lnTo>
                    <a:pt x="4" y="120"/>
                  </a:lnTo>
                  <a:lnTo>
                    <a:pt x="5" y="124"/>
                  </a:lnTo>
                  <a:lnTo>
                    <a:pt x="7" y="126"/>
                  </a:lnTo>
                  <a:lnTo>
                    <a:pt x="25" y="1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" name="Freeform 24"/>
            <p:cNvSpPr/>
            <p:nvPr/>
          </p:nvSpPr>
          <p:spPr bwMode="auto">
            <a:xfrm>
              <a:off x="4356487" y="1704898"/>
              <a:ext cx="215513" cy="1636301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30"/>
                </a:cxn>
                <a:cxn ang="0">
                  <a:pos x="36" y="59"/>
                </a:cxn>
                <a:cxn ang="0">
                  <a:pos x="33" y="122"/>
                </a:cxn>
                <a:cxn ang="0">
                  <a:pos x="29" y="183"/>
                </a:cxn>
                <a:cxn ang="0">
                  <a:pos x="22" y="243"/>
                </a:cxn>
                <a:cxn ang="0">
                  <a:pos x="15" y="297"/>
                </a:cxn>
                <a:cxn ang="0">
                  <a:pos x="9" y="346"/>
                </a:cxn>
                <a:cxn ang="0">
                  <a:pos x="0" y="410"/>
                </a:cxn>
                <a:cxn ang="0">
                  <a:pos x="54" y="410"/>
                </a:cxn>
                <a:cxn ang="0">
                  <a:pos x="54" y="0"/>
                </a:cxn>
                <a:cxn ang="0">
                  <a:pos x="36" y="0"/>
                </a:cxn>
              </a:cxnLst>
              <a:rect l="0" t="0" r="r" b="b"/>
              <a:pathLst>
                <a:path w="54" h="410">
                  <a:moveTo>
                    <a:pt x="36" y="0"/>
                  </a:move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30"/>
                  </a:lnTo>
                  <a:lnTo>
                    <a:pt x="36" y="59"/>
                  </a:lnTo>
                  <a:lnTo>
                    <a:pt x="33" y="122"/>
                  </a:lnTo>
                  <a:lnTo>
                    <a:pt x="29" y="183"/>
                  </a:lnTo>
                  <a:lnTo>
                    <a:pt x="22" y="243"/>
                  </a:lnTo>
                  <a:lnTo>
                    <a:pt x="15" y="297"/>
                  </a:lnTo>
                  <a:lnTo>
                    <a:pt x="9" y="346"/>
                  </a:lnTo>
                  <a:lnTo>
                    <a:pt x="0" y="410"/>
                  </a:lnTo>
                  <a:lnTo>
                    <a:pt x="54" y="410"/>
                  </a:lnTo>
                  <a:lnTo>
                    <a:pt x="5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" name="Freeform 25"/>
            <p:cNvSpPr/>
            <p:nvPr/>
          </p:nvSpPr>
          <p:spPr bwMode="auto">
            <a:xfrm>
              <a:off x="3753851" y="4143386"/>
              <a:ext cx="818151" cy="57470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1" y="0"/>
                </a:cxn>
                <a:cxn ang="0">
                  <a:pos x="65" y="29"/>
                </a:cxn>
                <a:cxn ang="0">
                  <a:pos x="51" y="56"/>
                </a:cxn>
                <a:cxn ang="0">
                  <a:pos x="25" y="102"/>
                </a:cxn>
                <a:cxn ang="0">
                  <a:pos x="6" y="133"/>
                </a:cxn>
                <a:cxn ang="0">
                  <a:pos x="0" y="144"/>
                </a:cxn>
                <a:cxn ang="0">
                  <a:pos x="82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86" y="133"/>
                </a:cxn>
                <a:cxn ang="0">
                  <a:pos x="88" y="122"/>
                </a:cxn>
                <a:cxn ang="0">
                  <a:pos x="92" y="111"/>
                </a:cxn>
                <a:cxn ang="0">
                  <a:pos x="96" y="101"/>
                </a:cxn>
                <a:cxn ang="0">
                  <a:pos x="100" y="92"/>
                </a:cxn>
                <a:cxn ang="0">
                  <a:pos x="107" y="82"/>
                </a:cxn>
                <a:cxn ang="0">
                  <a:pos x="114" y="75"/>
                </a:cxn>
                <a:cxn ang="0">
                  <a:pos x="121" y="67"/>
                </a:cxn>
                <a:cxn ang="0">
                  <a:pos x="130" y="59"/>
                </a:cxn>
                <a:cxn ang="0">
                  <a:pos x="139" y="54"/>
                </a:cxn>
                <a:cxn ang="0">
                  <a:pos x="149" y="48"/>
                </a:cxn>
                <a:cxn ang="0">
                  <a:pos x="159" y="44"/>
                </a:cxn>
                <a:cxn ang="0">
                  <a:pos x="170" y="40"/>
                </a:cxn>
                <a:cxn ang="0">
                  <a:pos x="181" y="37"/>
                </a:cxn>
                <a:cxn ang="0">
                  <a:pos x="193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0"/>
                </a:cxn>
                <a:cxn ang="0">
                  <a:pos x="81" y="0"/>
                </a:cxn>
              </a:cxnLst>
              <a:rect l="0" t="0" r="r" b="b"/>
              <a:pathLst>
                <a:path w="205" h="144">
                  <a:moveTo>
                    <a:pt x="81" y="0"/>
                  </a:moveTo>
                  <a:lnTo>
                    <a:pt x="81" y="0"/>
                  </a:lnTo>
                  <a:lnTo>
                    <a:pt x="65" y="29"/>
                  </a:lnTo>
                  <a:lnTo>
                    <a:pt x="51" y="56"/>
                  </a:lnTo>
                  <a:lnTo>
                    <a:pt x="25" y="102"/>
                  </a:lnTo>
                  <a:lnTo>
                    <a:pt x="6" y="133"/>
                  </a:lnTo>
                  <a:lnTo>
                    <a:pt x="0" y="144"/>
                  </a:lnTo>
                  <a:lnTo>
                    <a:pt x="82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86" y="133"/>
                  </a:lnTo>
                  <a:lnTo>
                    <a:pt x="88" y="122"/>
                  </a:lnTo>
                  <a:lnTo>
                    <a:pt x="92" y="111"/>
                  </a:lnTo>
                  <a:lnTo>
                    <a:pt x="96" y="101"/>
                  </a:lnTo>
                  <a:lnTo>
                    <a:pt x="100" y="92"/>
                  </a:lnTo>
                  <a:lnTo>
                    <a:pt x="107" y="82"/>
                  </a:lnTo>
                  <a:lnTo>
                    <a:pt x="114" y="75"/>
                  </a:lnTo>
                  <a:lnTo>
                    <a:pt x="121" y="67"/>
                  </a:lnTo>
                  <a:lnTo>
                    <a:pt x="130" y="59"/>
                  </a:lnTo>
                  <a:lnTo>
                    <a:pt x="139" y="54"/>
                  </a:lnTo>
                  <a:lnTo>
                    <a:pt x="149" y="48"/>
                  </a:lnTo>
                  <a:lnTo>
                    <a:pt x="159" y="44"/>
                  </a:lnTo>
                  <a:lnTo>
                    <a:pt x="170" y="40"/>
                  </a:lnTo>
                  <a:lnTo>
                    <a:pt x="181" y="37"/>
                  </a:lnTo>
                  <a:lnTo>
                    <a:pt x="193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26"/>
            <p:cNvSpPr/>
            <p:nvPr/>
          </p:nvSpPr>
          <p:spPr bwMode="auto">
            <a:xfrm>
              <a:off x="4077119" y="3975765"/>
              <a:ext cx="494881" cy="167621"/>
            </a:xfrm>
            <a:custGeom>
              <a:avLst/>
              <a:gdLst/>
              <a:ahLst/>
              <a:cxnLst>
                <a:cxn ang="0">
                  <a:pos x="124" y="3"/>
                </a:cxn>
                <a:cxn ang="0">
                  <a:pos x="124" y="3"/>
                </a:cxn>
                <a:cxn ang="0">
                  <a:pos x="79" y="3"/>
                </a:cxn>
                <a:cxn ang="0">
                  <a:pos x="79" y="3"/>
                </a:cxn>
                <a:cxn ang="0">
                  <a:pos x="79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8" y="2"/>
                </a:cxn>
                <a:cxn ang="0">
                  <a:pos x="0" y="2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0" y="42"/>
                </a:cxn>
                <a:cxn ang="0">
                  <a:pos x="124" y="42"/>
                </a:cxn>
                <a:cxn ang="0">
                  <a:pos x="124" y="3"/>
                </a:cxn>
              </a:cxnLst>
              <a:rect l="0" t="0" r="r" b="b"/>
              <a:pathLst>
                <a:path w="124" h="42">
                  <a:moveTo>
                    <a:pt x="124" y="3"/>
                  </a:moveTo>
                  <a:lnTo>
                    <a:pt x="124" y="3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7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2"/>
                  </a:lnTo>
                  <a:lnTo>
                    <a:pt x="0" y="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124" y="42"/>
                  </a:lnTo>
                  <a:lnTo>
                    <a:pt x="124" y="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7"/>
            <p:cNvSpPr/>
            <p:nvPr/>
          </p:nvSpPr>
          <p:spPr bwMode="auto">
            <a:xfrm>
              <a:off x="4572000" y="3975765"/>
              <a:ext cx="498873" cy="167621"/>
            </a:xfrm>
            <a:custGeom>
              <a:avLst/>
              <a:gdLst/>
              <a:ahLst/>
              <a:cxnLst>
                <a:cxn ang="0">
                  <a:pos x="125" y="40"/>
                </a:cxn>
                <a:cxn ang="0">
                  <a:pos x="125" y="2"/>
                </a:cxn>
                <a:cxn ang="0">
                  <a:pos x="106" y="2"/>
                </a:cxn>
                <a:cxn ang="0">
                  <a:pos x="106" y="2"/>
                </a:cxn>
                <a:cxn ang="0">
                  <a:pos x="106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47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42"/>
                </a:cxn>
                <a:cxn ang="0">
                  <a:pos x="125" y="42"/>
                </a:cxn>
                <a:cxn ang="0">
                  <a:pos x="125" y="42"/>
                </a:cxn>
                <a:cxn ang="0">
                  <a:pos x="125" y="40"/>
                </a:cxn>
                <a:cxn ang="0">
                  <a:pos x="125" y="40"/>
                </a:cxn>
              </a:cxnLst>
              <a:rect l="0" t="0" r="r" b="b"/>
              <a:pathLst>
                <a:path w="125" h="42">
                  <a:moveTo>
                    <a:pt x="125" y="40"/>
                  </a:moveTo>
                  <a:lnTo>
                    <a:pt x="125" y="2"/>
                  </a:lnTo>
                  <a:lnTo>
                    <a:pt x="106" y="2"/>
                  </a:lnTo>
                  <a:lnTo>
                    <a:pt x="106" y="2"/>
                  </a:lnTo>
                  <a:lnTo>
                    <a:pt x="10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7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2"/>
                  </a:lnTo>
                  <a:lnTo>
                    <a:pt x="125" y="42"/>
                  </a:lnTo>
                  <a:lnTo>
                    <a:pt x="125" y="42"/>
                  </a:lnTo>
                  <a:lnTo>
                    <a:pt x="125" y="40"/>
                  </a:lnTo>
                  <a:lnTo>
                    <a:pt x="125" y="4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8"/>
            <p:cNvSpPr/>
            <p:nvPr/>
          </p:nvSpPr>
          <p:spPr bwMode="auto">
            <a:xfrm>
              <a:off x="4572000" y="4143386"/>
              <a:ext cx="822141" cy="574701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3" y="35"/>
                </a:cxn>
                <a:cxn ang="0">
                  <a:pos x="24" y="37"/>
                </a:cxn>
                <a:cxn ang="0">
                  <a:pos x="36" y="40"/>
                </a:cxn>
                <a:cxn ang="0">
                  <a:pos x="46" y="43"/>
                </a:cxn>
                <a:cxn ang="0">
                  <a:pos x="57" y="48"/>
                </a:cxn>
                <a:cxn ang="0">
                  <a:pos x="67" y="54"/>
                </a:cxn>
                <a:cxn ang="0">
                  <a:pos x="75" y="59"/>
                </a:cxn>
                <a:cxn ang="0">
                  <a:pos x="84" y="67"/>
                </a:cxn>
                <a:cxn ang="0">
                  <a:pos x="92" y="75"/>
                </a:cxn>
                <a:cxn ang="0">
                  <a:pos x="99" y="82"/>
                </a:cxn>
                <a:cxn ang="0">
                  <a:pos x="105" y="92"/>
                </a:cxn>
                <a:cxn ang="0">
                  <a:pos x="109" y="101"/>
                </a:cxn>
                <a:cxn ang="0">
                  <a:pos x="114" y="111"/>
                </a:cxn>
                <a:cxn ang="0">
                  <a:pos x="117" y="122"/>
                </a:cxn>
                <a:cxn ang="0">
                  <a:pos x="119" y="133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199" y="133"/>
                </a:cxn>
                <a:cxn ang="0">
                  <a:pos x="181" y="102"/>
                </a:cxn>
                <a:cxn ang="0">
                  <a:pos x="154" y="56"/>
                </a:cxn>
                <a:cxn ang="0">
                  <a:pos x="140" y="29"/>
                </a:cxn>
                <a:cxn ang="0">
                  <a:pos x="125" y="0"/>
                </a:cxn>
                <a:cxn ang="0">
                  <a:pos x="125" y="0"/>
                </a:cxn>
              </a:cxnLst>
              <a:rect l="0" t="0" r="r" b="b"/>
              <a:pathLst>
                <a:path w="206" h="144">
                  <a:moveTo>
                    <a:pt x="125" y="0"/>
                  </a:move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3" y="35"/>
                  </a:lnTo>
                  <a:lnTo>
                    <a:pt x="24" y="37"/>
                  </a:lnTo>
                  <a:lnTo>
                    <a:pt x="36" y="40"/>
                  </a:lnTo>
                  <a:lnTo>
                    <a:pt x="46" y="43"/>
                  </a:lnTo>
                  <a:lnTo>
                    <a:pt x="57" y="48"/>
                  </a:lnTo>
                  <a:lnTo>
                    <a:pt x="67" y="54"/>
                  </a:lnTo>
                  <a:lnTo>
                    <a:pt x="75" y="59"/>
                  </a:lnTo>
                  <a:lnTo>
                    <a:pt x="84" y="67"/>
                  </a:lnTo>
                  <a:lnTo>
                    <a:pt x="92" y="75"/>
                  </a:lnTo>
                  <a:lnTo>
                    <a:pt x="99" y="82"/>
                  </a:lnTo>
                  <a:lnTo>
                    <a:pt x="105" y="92"/>
                  </a:lnTo>
                  <a:lnTo>
                    <a:pt x="109" y="101"/>
                  </a:lnTo>
                  <a:lnTo>
                    <a:pt x="114" y="111"/>
                  </a:lnTo>
                  <a:lnTo>
                    <a:pt x="117" y="122"/>
                  </a:lnTo>
                  <a:lnTo>
                    <a:pt x="119" y="133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199" y="133"/>
                  </a:lnTo>
                  <a:lnTo>
                    <a:pt x="181" y="102"/>
                  </a:lnTo>
                  <a:lnTo>
                    <a:pt x="154" y="56"/>
                  </a:lnTo>
                  <a:lnTo>
                    <a:pt x="140" y="29"/>
                  </a:lnTo>
                  <a:lnTo>
                    <a:pt x="12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29"/>
            <p:cNvSpPr/>
            <p:nvPr/>
          </p:nvSpPr>
          <p:spPr bwMode="auto">
            <a:xfrm>
              <a:off x="4572000" y="1202035"/>
              <a:ext cx="103765" cy="502863"/>
            </a:xfrm>
            <a:custGeom>
              <a:avLst/>
              <a:gdLst/>
              <a:ahLst/>
              <a:cxnLst>
                <a:cxn ang="0">
                  <a:pos x="26" y="98"/>
                </a:cxn>
                <a:cxn ang="0">
                  <a:pos x="26" y="98"/>
                </a:cxn>
                <a:cxn ang="0">
                  <a:pos x="26" y="95"/>
                </a:cxn>
                <a:cxn ang="0">
                  <a:pos x="25" y="93"/>
                </a:cxn>
                <a:cxn ang="0">
                  <a:pos x="23" y="92"/>
                </a:cxn>
                <a:cxn ang="0">
                  <a:pos x="21" y="91"/>
                </a:cxn>
                <a:cxn ang="0">
                  <a:pos x="21" y="91"/>
                </a:cxn>
                <a:cxn ang="0">
                  <a:pos x="22" y="88"/>
                </a:cxn>
                <a:cxn ang="0">
                  <a:pos x="22" y="83"/>
                </a:cxn>
                <a:cxn ang="0">
                  <a:pos x="22" y="83"/>
                </a:cxn>
                <a:cxn ang="0">
                  <a:pos x="22" y="80"/>
                </a:cxn>
                <a:cxn ang="0">
                  <a:pos x="19" y="78"/>
                </a:cxn>
                <a:cxn ang="0">
                  <a:pos x="17" y="77"/>
                </a:cxn>
                <a:cxn ang="0">
                  <a:pos x="14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12" y="73"/>
                </a:cxn>
                <a:cxn ang="0">
                  <a:pos x="12" y="73"/>
                </a:cxn>
                <a:cxn ang="0">
                  <a:pos x="12" y="72"/>
                </a:cxn>
                <a:cxn ang="0">
                  <a:pos x="11" y="70"/>
                </a:cxn>
                <a:cxn ang="0">
                  <a:pos x="9" y="69"/>
                </a:cxn>
                <a:cxn ang="0">
                  <a:pos x="6" y="69"/>
                </a:cxn>
                <a:cxn ang="0">
                  <a:pos x="4" y="69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3" y="35"/>
                </a:cxn>
                <a:cxn ang="0">
                  <a:pos x="2" y="34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26"/>
                </a:cxn>
                <a:cxn ang="0">
                  <a:pos x="19" y="126"/>
                </a:cxn>
                <a:cxn ang="0">
                  <a:pos x="19" y="126"/>
                </a:cxn>
                <a:cxn ang="0">
                  <a:pos x="21" y="124"/>
                </a:cxn>
                <a:cxn ang="0">
                  <a:pos x="22" y="120"/>
                </a:cxn>
                <a:cxn ang="0">
                  <a:pos x="24" y="111"/>
                </a:cxn>
                <a:cxn ang="0">
                  <a:pos x="26" y="98"/>
                </a:cxn>
                <a:cxn ang="0">
                  <a:pos x="26" y="98"/>
                </a:cxn>
              </a:cxnLst>
              <a:rect l="0" t="0" r="r" b="b"/>
              <a:pathLst>
                <a:path w="26" h="126">
                  <a:moveTo>
                    <a:pt x="26" y="98"/>
                  </a:moveTo>
                  <a:lnTo>
                    <a:pt x="26" y="98"/>
                  </a:lnTo>
                  <a:lnTo>
                    <a:pt x="26" y="95"/>
                  </a:lnTo>
                  <a:lnTo>
                    <a:pt x="25" y="93"/>
                  </a:lnTo>
                  <a:lnTo>
                    <a:pt x="23" y="92"/>
                  </a:lnTo>
                  <a:lnTo>
                    <a:pt x="21" y="91"/>
                  </a:lnTo>
                  <a:lnTo>
                    <a:pt x="21" y="91"/>
                  </a:lnTo>
                  <a:lnTo>
                    <a:pt x="22" y="88"/>
                  </a:lnTo>
                  <a:lnTo>
                    <a:pt x="22" y="83"/>
                  </a:lnTo>
                  <a:lnTo>
                    <a:pt x="22" y="83"/>
                  </a:lnTo>
                  <a:lnTo>
                    <a:pt x="22" y="80"/>
                  </a:lnTo>
                  <a:lnTo>
                    <a:pt x="19" y="78"/>
                  </a:lnTo>
                  <a:lnTo>
                    <a:pt x="17" y="77"/>
                  </a:lnTo>
                  <a:lnTo>
                    <a:pt x="14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2" y="73"/>
                  </a:lnTo>
                  <a:lnTo>
                    <a:pt x="12" y="73"/>
                  </a:lnTo>
                  <a:lnTo>
                    <a:pt x="12" y="72"/>
                  </a:lnTo>
                  <a:lnTo>
                    <a:pt x="11" y="70"/>
                  </a:lnTo>
                  <a:lnTo>
                    <a:pt x="9" y="69"/>
                  </a:lnTo>
                  <a:lnTo>
                    <a:pt x="6" y="69"/>
                  </a:lnTo>
                  <a:lnTo>
                    <a:pt x="4" y="69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26"/>
                  </a:lnTo>
                  <a:lnTo>
                    <a:pt x="19" y="126"/>
                  </a:lnTo>
                  <a:lnTo>
                    <a:pt x="19" y="126"/>
                  </a:lnTo>
                  <a:lnTo>
                    <a:pt x="21" y="124"/>
                  </a:lnTo>
                  <a:lnTo>
                    <a:pt x="22" y="120"/>
                  </a:lnTo>
                  <a:lnTo>
                    <a:pt x="24" y="111"/>
                  </a:lnTo>
                  <a:lnTo>
                    <a:pt x="26" y="98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30"/>
            <p:cNvSpPr/>
            <p:nvPr/>
          </p:nvSpPr>
          <p:spPr bwMode="auto">
            <a:xfrm>
              <a:off x="4572000" y="1704898"/>
              <a:ext cx="223495" cy="1636301"/>
            </a:xfrm>
            <a:custGeom>
              <a:avLst/>
              <a:gdLst/>
              <a:ahLst/>
              <a:cxnLst>
                <a:cxn ang="0">
                  <a:pos x="56" y="410"/>
                </a:cxn>
                <a:cxn ang="0">
                  <a:pos x="56" y="410"/>
                </a:cxn>
                <a:cxn ang="0">
                  <a:pos x="46" y="346"/>
                </a:cxn>
                <a:cxn ang="0">
                  <a:pos x="39" y="297"/>
                </a:cxn>
                <a:cxn ang="0">
                  <a:pos x="33" y="243"/>
                </a:cxn>
                <a:cxn ang="0">
                  <a:pos x="26" y="183"/>
                </a:cxn>
                <a:cxn ang="0">
                  <a:pos x="22" y="122"/>
                </a:cxn>
                <a:cxn ang="0">
                  <a:pos x="18" y="59"/>
                </a:cxn>
                <a:cxn ang="0">
                  <a:pos x="17" y="3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410"/>
                </a:cxn>
                <a:cxn ang="0">
                  <a:pos x="56" y="410"/>
                </a:cxn>
              </a:cxnLst>
              <a:rect l="0" t="0" r="r" b="b"/>
              <a:pathLst>
                <a:path w="56" h="410">
                  <a:moveTo>
                    <a:pt x="56" y="410"/>
                  </a:moveTo>
                  <a:lnTo>
                    <a:pt x="56" y="410"/>
                  </a:lnTo>
                  <a:lnTo>
                    <a:pt x="46" y="346"/>
                  </a:lnTo>
                  <a:lnTo>
                    <a:pt x="39" y="297"/>
                  </a:lnTo>
                  <a:lnTo>
                    <a:pt x="33" y="243"/>
                  </a:lnTo>
                  <a:lnTo>
                    <a:pt x="26" y="183"/>
                  </a:lnTo>
                  <a:lnTo>
                    <a:pt x="22" y="122"/>
                  </a:lnTo>
                  <a:lnTo>
                    <a:pt x="18" y="59"/>
                  </a:lnTo>
                  <a:lnTo>
                    <a:pt x="17" y="3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10"/>
                  </a:lnTo>
                  <a:lnTo>
                    <a:pt x="56" y="41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31"/>
            <p:cNvSpPr/>
            <p:nvPr/>
          </p:nvSpPr>
          <p:spPr bwMode="auto">
            <a:xfrm>
              <a:off x="4572000" y="3341199"/>
              <a:ext cx="279368" cy="83812"/>
            </a:xfrm>
            <a:custGeom>
              <a:avLst/>
              <a:gdLst/>
              <a:ahLst/>
              <a:cxnLst>
                <a:cxn ang="0">
                  <a:pos x="70" y="8"/>
                </a:cxn>
                <a:cxn ang="0">
                  <a:pos x="70" y="8"/>
                </a:cxn>
                <a:cxn ang="0">
                  <a:pos x="69" y="6"/>
                </a:cxn>
                <a:cxn ang="0">
                  <a:pos x="68" y="4"/>
                </a:cxn>
                <a:cxn ang="0">
                  <a:pos x="66" y="3"/>
                </a:cxn>
                <a:cxn ang="0">
                  <a:pos x="62" y="2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6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63" y="21"/>
                </a:cxn>
                <a:cxn ang="0">
                  <a:pos x="63" y="21"/>
                </a:cxn>
                <a:cxn ang="0">
                  <a:pos x="67" y="18"/>
                </a:cxn>
                <a:cxn ang="0">
                  <a:pos x="68" y="14"/>
                </a:cxn>
                <a:cxn ang="0">
                  <a:pos x="70" y="8"/>
                </a:cxn>
                <a:cxn ang="0">
                  <a:pos x="70" y="8"/>
                </a:cxn>
              </a:cxnLst>
              <a:rect l="0" t="0" r="r" b="b"/>
              <a:pathLst>
                <a:path w="70" h="21">
                  <a:moveTo>
                    <a:pt x="70" y="8"/>
                  </a:moveTo>
                  <a:lnTo>
                    <a:pt x="70" y="8"/>
                  </a:lnTo>
                  <a:lnTo>
                    <a:pt x="69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63" y="21"/>
                  </a:lnTo>
                  <a:lnTo>
                    <a:pt x="63" y="21"/>
                  </a:lnTo>
                  <a:lnTo>
                    <a:pt x="67" y="18"/>
                  </a:lnTo>
                  <a:lnTo>
                    <a:pt x="68" y="14"/>
                  </a:lnTo>
                  <a:lnTo>
                    <a:pt x="70" y="8"/>
                  </a:lnTo>
                  <a:lnTo>
                    <a:pt x="70" y="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32"/>
            <p:cNvSpPr/>
            <p:nvPr/>
          </p:nvSpPr>
          <p:spPr bwMode="auto">
            <a:xfrm>
              <a:off x="4572000" y="3425010"/>
              <a:ext cx="423043" cy="550755"/>
            </a:xfrm>
            <a:custGeom>
              <a:avLst/>
              <a:gdLst/>
              <a:ahLst/>
              <a:cxnLst>
                <a:cxn ang="0">
                  <a:pos x="59" y="1"/>
                </a:cxn>
                <a:cxn ang="0">
                  <a:pos x="62" y="1"/>
                </a:cxn>
                <a:cxn ang="0">
                  <a:pos x="62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1" y="44"/>
                </a:cxn>
                <a:cxn ang="0">
                  <a:pos x="25" y="44"/>
                </a:cxn>
                <a:cxn ang="0">
                  <a:pos x="25" y="44"/>
                </a:cxn>
                <a:cxn ang="0">
                  <a:pos x="33" y="84"/>
                </a:cxn>
                <a:cxn ang="0">
                  <a:pos x="39" y="114"/>
                </a:cxn>
                <a:cxn ang="0">
                  <a:pos x="46" y="138"/>
                </a:cxn>
                <a:cxn ang="0">
                  <a:pos x="106" y="138"/>
                </a:cxn>
                <a:cxn ang="0">
                  <a:pos x="106" y="138"/>
                </a:cxn>
                <a:cxn ang="0">
                  <a:pos x="91" y="103"/>
                </a:cxn>
                <a:cxn ang="0">
                  <a:pos x="78" y="68"/>
                </a:cxn>
                <a:cxn ang="0">
                  <a:pos x="67" y="34"/>
                </a:cxn>
                <a:cxn ang="0">
                  <a:pos x="62" y="18"/>
                </a:cxn>
                <a:cxn ang="0">
                  <a:pos x="59" y="1"/>
                </a:cxn>
                <a:cxn ang="0">
                  <a:pos x="59" y="1"/>
                </a:cxn>
              </a:cxnLst>
              <a:rect l="0" t="0" r="r" b="b"/>
              <a:pathLst>
                <a:path w="106" h="138">
                  <a:moveTo>
                    <a:pt x="59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44"/>
                  </a:lnTo>
                  <a:lnTo>
                    <a:pt x="1" y="44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33" y="84"/>
                  </a:lnTo>
                  <a:lnTo>
                    <a:pt x="39" y="114"/>
                  </a:lnTo>
                  <a:lnTo>
                    <a:pt x="46" y="138"/>
                  </a:lnTo>
                  <a:lnTo>
                    <a:pt x="106" y="138"/>
                  </a:lnTo>
                  <a:lnTo>
                    <a:pt x="106" y="138"/>
                  </a:lnTo>
                  <a:lnTo>
                    <a:pt x="91" y="103"/>
                  </a:lnTo>
                  <a:lnTo>
                    <a:pt x="78" y="68"/>
                  </a:lnTo>
                  <a:lnTo>
                    <a:pt x="67" y="34"/>
                  </a:lnTo>
                  <a:lnTo>
                    <a:pt x="62" y="18"/>
                  </a:lnTo>
                  <a:lnTo>
                    <a:pt x="59" y="1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3" name="Group 86"/>
          <p:cNvGrpSpPr/>
          <p:nvPr/>
        </p:nvGrpSpPr>
        <p:grpSpPr>
          <a:xfrm>
            <a:off x="3071802" y="4326559"/>
            <a:ext cx="2000264" cy="306705"/>
            <a:chOff x="3071802" y="4325223"/>
            <a:chExt cx="2000264" cy="306610"/>
          </a:xfrm>
        </p:grpSpPr>
        <p:sp>
          <p:nvSpPr>
            <p:cNvPr id="70" name="Rectangle 69"/>
            <p:cNvSpPr/>
            <p:nvPr/>
          </p:nvSpPr>
          <p:spPr>
            <a:xfrm>
              <a:off x="4000496" y="4334307"/>
              <a:ext cx="1071570" cy="2857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071802" y="4500576"/>
              <a:ext cx="785818" cy="1588"/>
            </a:xfrm>
            <a:prstGeom prst="line">
              <a:avLst/>
            </a:prstGeom>
            <a:ln w="12700">
              <a:solidFill>
                <a:schemeClr val="accent2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4071934" y="4325223"/>
              <a:ext cx="538480" cy="306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出发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24" name="Group 85"/>
          <p:cNvGrpSpPr/>
          <p:nvPr/>
        </p:nvGrpSpPr>
        <p:grpSpPr>
          <a:xfrm>
            <a:off x="2714612" y="3326118"/>
            <a:ext cx="2357454" cy="306705"/>
            <a:chOff x="2714612" y="3325091"/>
            <a:chExt cx="2357454" cy="306610"/>
          </a:xfrm>
        </p:grpSpPr>
        <p:sp>
          <p:nvSpPr>
            <p:cNvPr id="69" name="Rectangle 68"/>
            <p:cNvSpPr/>
            <p:nvPr/>
          </p:nvSpPr>
          <p:spPr>
            <a:xfrm>
              <a:off x="4000496" y="3328986"/>
              <a:ext cx="1071570" cy="2857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71934" y="3325091"/>
              <a:ext cx="538480" cy="306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等待</a:t>
              </a:r>
              <a:endParaRPr lang="zh-CN" alt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2714612" y="3500444"/>
              <a:ext cx="1143008" cy="2011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dirty="0">
                <a:solidFill>
                  <a:srgbClr val="093B5C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重新约定时间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3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 bwMode="auto">
          <a:xfrm>
            <a:off x="1275160" y="1738849"/>
            <a:ext cx="1330282" cy="2175944"/>
            <a:chOff x="6678612" y="1308100"/>
            <a:chExt cx="549275" cy="779463"/>
          </a:xfrm>
        </p:grpSpPr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6678612" y="1308100"/>
              <a:ext cx="549275" cy="779463"/>
            </a:xfrm>
            <a:custGeom>
              <a:avLst/>
              <a:gdLst>
                <a:gd name="T0" fmla="*/ 243 w 284"/>
                <a:gd name="T1" fmla="*/ 155 h 403"/>
                <a:gd name="T2" fmla="*/ 268 w 284"/>
                <a:gd name="T3" fmla="*/ 108 h 403"/>
                <a:gd name="T4" fmla="*/ 268 w 284"/>
                <a:gd name="T5" fmla="*/ 47 h 403"/>
                <a:gd name="T6" fmla="*/ 277 w 284"/>
                <a:gd name="T7" fmla="*/ 47 h 403"/>
                <a:gd name="T8" fmla="*/ 284 w 284"/>
                <a:gd name="T9" fmla="*/ 40 h 403"/>
                <a:gd name="T10" fmla="*/ 284 w 284"/>
                <a:gd name="T11" fmla="*/ 7 h 403"/>
                <a:gd name="T12" fmla="*/ 277 w 284"/>
                <a:gd name="T13" fmla="*/ 0 h 403"/>
                <a:gd name="T14" fmla="*/ 7 w 284"/>
                <a:gd name="T15" fmla="*/ 0 h 403"/>
                <a:gd name="T16" fmla="*/ 0 w 284"/>
                <a:gd name="T17" fmla="*/ 7 h 403"/>
                <a:gd name="T18" fmla="*/ 0 w 284"/>
                <a:gd name="T19" fmla="*/ 40 h 403"/>
                <a:gd name="T20" fmla="*/ 7 w 284"/>
                <a:gd name="T21" fmla="*/ 47 h 403"/>
                <a:gd name="T22" fmla="*/ 15 w 284"/>
                <a:gd name="T23" fmla="*/ 47 h 403"/>
                <a:gd name="T24" fmla="*/ 15 w 284"/>
                <a:gd name="T25" fmla="*/ 109 h 403"/>
                <a:gd name="T26" fmla="*/ 40 w 284"/>
                <a:gd name="T27" fmla="*/ 155 h 403"/>
                <a:gd name="T28" fmla="*/ 109 w 284"/>
                <a:gd name="T29" fmla="*/ 197 h 403"/>
                <a:gd name="T30" fmla="*/ 109 w 284"/>
                <a:gd name="T31" fmla="*/ 215 h 403"/>
                <a:gd name="T32" fmla="*/ 40 w 284"/>
                <a:gd name="T33" fmla="*/ 257 h 403"/>
                <a:gd name="T34" fmla="*/ 15 w 284"/>
                <a:gd name="T35" fmla="*/ 304 h 403"/>
                <a:gd name="T36" fmla="*/ 15 w 284"/>
                <a:gd name="T37" fmla="*/ 357 h 403"/>
                <a:gd name="T38" fmla="*/ 7 w 284"/>
                <a:gd name="T39" fmla="*/ 357 h 403"/>
                <a:gd name="T40" fmla="*/ 0 w 284"/>
                <a:gd name="T41" fmla="*/ 364 h 403"/>
                <a:gd name="T42" fmla="*/ 0 w 284"/>
                <a:gd name="T43" fmla="*/ 397 h 403"/>
                <a:gd name="T44" fmla="*/ 7 w 284"/>
                <a:gd name="T45" fmla="*/ 403 h 403"/>
                <a:gd name="T46" fmla="*/ 277 w 284"/>
                <a:gd name="T47" fmla="*/ 403 h 403"/>
                <a:gd name="T48" fmla="*/ 284 w 284"/>
                <a:gd name="T49" fmla="*/ 397 h 403"/>
                <a:gd name="T50" fmla="*/ 284 w 284"/>
                <a:gd name="T51" fmla="*/ 364 h 403"/>
                <a:gd name="T52" fmla="*/ 277 w 284"/>
                <a:gd name="T53" fmla="*/ 357 h 403"/>
                <a:gd name="T54" fmla="*/ 268 w 284"/>
                <a:gd name="T55" fmla="*/ 357 h 403"/>
                <a:gd name="T56" fmla="*/ 268 w 284"/>
                <a:gd name="T57" fmla="*/ 303 h 403"/>
                <a:gd name="T58" fmla="*/ 244 w 284"/>
                <a:gd name="T59" fmla="*/ 257 h 403"/>
                <a:gd name="T60" fmla="*/ 175 w 284"/>
                <a:gd name="T61" fmla="*/ 215 h 403"/>
                <a:gd name="T62" fmla="*/ 175 w 284"/>
                <a:gd name="T63" fmla="*/ 197 h 403"/>
                <a:gd name="T64" fmla="*/ 243 w 284"/>
                <a:gd name="T65" fmla="*/ 155 h 403"/>
                <a:gd name="T66" fmla="*/ 156 w 284"/>
                <a:gd name="T67" fmla="*/ 233 h 403"/>
                <a:gd name="T68" fmla="*/ 230 w 284"/>
                <a:gd name="T69" fmla="*/ 278 h 403"/>
                <a:gd name="T70" fmla="*/ 241 w 284"/>
                <a:gd name="T71" fmla="*/ 286 h 403"/>
                <a:gd name="T72" fmla="*/ 243 w 284"/>
                <a:gd name="T73" fmla="*/ 303 h 403"/>
                <a:gd name="T74" fmla="*/ 243 w 284"/>
                <a:gd name="T75" fmla="*/ 357 h 403"/>
                <a:gd name="T76" fmla="*/ 40 w 284"/>
                <a:gd name="T77" fmla="*/ 357 h 403"/>
                <a:gd name="T78" fmla="*/ 40 w 284"/>
                <a:gd name="T79" fmla="*/ 304 h 403"/>
                <a:gd name="T80" fmla="*/ 55 w 284"/>
                <a:gd name="T81" fmla="*/ 277 h 403"/>
                <a:gd name="T82" fmla="*/ 128 w 284"/>
                <a:gd name="T83" fmla="*/ 233 h 403"/>
                <a:gd name="T84" fmla="*/ 134 w 284"/>
                <a:gd name="T85" fmla="*/ 222 h 403"/>
                <a:gd name="T86" fmla="*/ 134 w 284"/>
                <a:gd name="T87" fmla="*/ 190 h 403"/>
                <a:gd name="T88" fmla="*/ 128 w 284"/>
                <a:gd name="T89" fmla="*/ 179 h 403"/>
                <a:gd name="T90" fmla="*/ 53 w 284"/>
                <a:gd name="T91" fmla="*/ 134 h 403"/>
                <a:gd name="T92" fmla="*/ 53 w 284"/>
                <a:gd name="T93" fmla="*/ 134 h 403"/>
                <a:gd name="T94" fmla="*/ 43 w 284"/>
                <a:gd name="T95" fmla="*/ 126 h 403"/>
                <a:gd name="T96" fmla="*/ 40 w 284"/>
                <a:gd name="T97" fmla="*/ 109 h 403"/>
                <a:gd name="T98" fmla="*/ 40 w 284"/>
                <a:gd name="T99" fmla="*/ 47 h 403"/>
                <a:gd name="T100" fmla="*/ 243 w 284"/>
                <a:gd name="T101" fmla="*/ 47 h 403"/>
                <a:gd name="T102" fmla="*/ 243 w 284"/>
                <a:gd name="T103" fmla="*/ 108 h 403"/>
                <a:gd name="T104" fmla="*/ 229 w 284"/>
                <a:gd name="T105" fmla="*/ 135 h 403"/>
                <a:gd name="T106" fmla="*/ 156 w 284"/>
                <a:gd name="T107" fmla="*/ 179 h 403"/>
                <a:gd name="T108" fmla="*/ 150 w 284"/>
                <a:gd name="T109" fmla="*/ 190 h 403"/>
                <a:gd name="T110" fmla="*/ 150 w 284"/>
                <a:gd name="T111" fmla="*/ 222 h 403"/>
                <a:gd name="T112" fmla="*/ 156 w 284"/>
                <a:gd name="T113" fmla="*/ 23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403">
                  <a:moveTo>
                    <a:pt x="243" y="155"/>
                  </a:moveTo>
                  <a:cubicBezTo>
                    <a:pt x="251" y="150"/>
                    <a:pt x="268" y="138"/>
                    <a:pt x="268" y="108"/>
                  </a:cubicBezTo>
                  <a:cubicBezTo>
                    <a:pt x="268" y="47"/>
                    <a:pt x="268" y="47"/>
                    <a:pt x="268" y="47"/>
                  </a:cubicBezTo>
                  <a:cubicBezTo>
                    <a:pt x="277" y="47"/>
                    <a:pt x="277" y="47"/>
                    <a:pt x="277" y="47"/>
                  </a:cubicBezTo>
                  <a:cubicBezTo>
                    <a:pt x="281" y="47"/>
                    <a:pt x="284" y="44"/>
                    <a:pt x="284" y="40"/>
                  </a:cubicBezTo>
                  <a:cubicBezTo>
                    <a:pt x="284" y="7"/>
                    <a:pt x="284" y="7"/>
                    <a:pt x="284" y="7"/>
                  </a:cubicBezTo>
                  <a:cubicBezTo>
                    <a:pt x="284" y="3"/>
                    <a:pt x="281" y="0"/>
                    <a:pt x="27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4"/>
                    <a:pt x="3" y="47"/>
                    <a:pt x="7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39"/>
                    <a:pt x="24" y="146"/>
                    <a:pt x="40" y="155"/>
                  </a:cubicBezTo>
                  <a:cubicBezTo>
                    <a:pt x="109" y="197"/>
                    <a:pt x="109" y="197"/>
                    <a:pt x="109" y="197"/>
                  </a:cubicBezTo>
                  <a:cubicBezTo>
                    <a:pt x="109" y="215"/>
                    <a:pt x="109" y="215"/>
                    <a:pt x="109" y="215"/>
                  </a:cubicBezTo>
                  <a:cubicBezTo>
                    <a:pt x="92" y="225"/>
                    <a:pt x="46" y="253"/>
                    <a:pt x="40" y="257"/>
                  </a:cubicBezTo>
                  <a:cubicBezTo>
                    <a:pt x="33" y="262"/>
                    <a:pt x="15" y="274"/>
                    <a:pt x="15" y="304"/>
                  </a:cubicBezTo>
                  <a:cubicBezTo>
                    <a:pt x="15" y="357"/>
                    <a:pt x="15" y="357"/>
                    <a:pt x="15" y="357"/>
                  </a:cubicBezTo>
                  <a:cubicBezTo>
                    <a:pt x="7" y="357"/>
                    <a:pt x="7" y="357"/>
                    <a:pt x="7" y="357"/>
                  </a:cubicBezTo>
                  <a:cubicBezTo>
                    <a:pt x="3" y="357"/>
                    <a:pt x="0" y="360"/>
                    <a:pt x="0" y="364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00"/>
                    <a:pt x="3" y="403"/>
                    <a:pt x="7" y="403"/>
                  </a:cubicBezTo>
                  <a:cubicBezTo>
                    <a:pt x="277" y="403"/>
                    <a:pt x="277" y="403"/>
                    <a:pt x="277" y="403"/>
                  </a:cubicBezTo>
                  <a:cubicBezTo>
                    <a:pt x="281" y="403"/>
                    <a:pt x="284" y="400"/>
                    <a:pt x="284" y="397"/>
                  </a:cubicBezTo>
                  <a:cubicBezTo>
                    <a:pt x="284" y="364"/>
                    <a:pt x="284" y="364"/>
                    <a:pt x="284" y="364"/>
                  </a:cubicBezTo>
                  <a:cubicBezTo>
                    <a:pt x="284" y="360"/>
                    <a:pt x="281" y="357"/>
                    <a:pt x="277" y="357"/>
                  </a:cubicBezTo>
                  <a:cubicBezTo>
                    <a:pt x="268" y="357"/>
                    <a:pt x="268" y="357"/>
                    <a:pt x="268" y="357"/>
                  </a:cubicBezTo>
                  <a:cubicBezTo>
                    <a:pt x="268" y="303"/>
                    <a:pt x="268" y="303"/>
                    <a:pt x="268" y="303"/>
                  </a:cubicBezTo>
                  <a:cubicBezTo>
                    <a:pt x="268" y="274"/>
                    <a:pt x="259" y="267"/>
                    <a:pt x="244" y="257"/>
                  </a:cubicBezTo>
                  <a:cubicBezTo>
                    <a:pt x="175" y="215"/>
                    <a:pt x="175" y="215"/>
                    <a:pt x="175" y="215"/>
                  </a:cubicBezTo>
                  <a:cubicBezTo>
                    <a:pt x="175" y="197"/>
                    <a:pt x="175" y="197"/>
                    <a:pt x="175" y="197"/>
                  </a:cubicBezTo>
                  <a:cubicBezTo>
                    <a:pt x="192" y="187"/>
                    <a:pt x="237" y="159"/>
                    <a:pt x="243" y="155"/>
                  </a:cubicBezTo>
                  <a:close/>
                  <a:moveTo>
                    <a:pt x="156" y="233"/>
                  </a:moveTo>
                  <a:cubicBezTo>
                    <a:pt x="230" y="278"/>
                    <a:pt x="230" y="278"/>
                    <a:pt x="230" y="278"/>
                  </a:cubicBezTo>
                  <a:cubicBezTo>
                    <a:pt x="236" y="282"/>
                    <a:pt x="239" y="284"/>
                    <a:pt x="241" y="286"/>
                  </a:cubicBezTo>
                  <a:cubicBezTo>
                    <a:pt x="242" y="289"/>
                    <a:pt x="243" y="294"/>
                    <a:pt x="243" y="303"/>
                  </a:cubicBezTo>
                  <a:cubicBezTo>
                    <a:pt x="243" y="357"/>
                    <a:pt x="243" y="357"/>
                    <a:pt x="243" y="357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0" y="304"/>
                    <a:pt x="40" y="304"/>
                    <a:pt x="40" y="304"/>
                  </a:cubicBezTo>
                  <a:cubicBezTo>
                    <a:pt x="40" y="287"/>
                    <a:pt x="49" y="282"/>
                    <a:pt x="55" y="277"/>
                  </a:cubicBezTo>
                  <a:cubicBezTo>
                    <a:pt x="59" y="274"/>
                    <a:pt x="101" y="249"/>
                    <a:pt x="128" y="233"/>
                  </a:cubicBezTo>
                  <a:cubicBezTo>
                    <a:pt x="132" y="231"/>
                    <a:pt x="134" y="226"/>
                    <a:pt x="134" y="222"/>
                  </a:cubicBezTo>
                  <a:cubicBezTo>
                    <a:pt x="134" y="190"/>
                    <a:pt x="134" y="190"/>
                    <a:pt x="134" y="190"/>
                  </a:cubicBezTo>
                  <a:cubicBezTo>
                    <a:pt x="134" y="186"/>
                    <a:pt x="132" y="182"/>
                    <a:pt x="128" y="179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47" y="130"/>
                    <a:pt x="44" y="128"/>
                    <a:pt x="43" y="126"/>
                  </a:cubicBezTo>
                  <a:cubicBezTo>
                    <a:pt x="41" y="123"/>
                    <a:pt x="40" y="118"/>
                    <a:pt x="40" y="109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3" y="108"/>
                    <a:pt x="243" y="108"/>
                    <a:pt x="243" y="108"/>
                  </a:cubicBezTo>
                  <a:cubicBezTo>
                    <a:pt x="243" y="125"/>
                    <a:pt x="235" y="131"/>
                    <a:pt x="229" y="135"/>
                  </a:cubicBezTo>
                  <a:cubicBezTo>
                    <a:pt x="224" y="138"/>
                    <a:pt x="183" y="163"/>
                    <a:pt x="156" y="179"/>
                  </a:cubicBezTo>
                  <a:cubicBezTo>
                    <a:pt x="152" y="182"/>
                    <a:pt x="150" y="186"/>
                    <a:pt x="150" y="190"/>
                  </a:cubicBezTo>
                  <a:cubicBezTo>
                    <a:pt x="150" y="222"/>
                    <a:pt x="150" y="222"/>
                    <a:pt x="150" y="222"/>
                  </a:cubicBezTo>
                  <a:cubicBezTo>
                    <a:pt x="150" y="226"/>
                    <a:pt x="152" y="231"/>
                    <a:pt x="156" y="233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6807244" y="1554269"/>
              <a:ext cx="309383" cy="93433"/>
            </a:xfrm>
            <a:custGeom>
              <a:avLst/>
              <a:gdLst>
                <a:gd name="T0" fmla="*/ 155 w 160"/>
                <a:gd name="T1" fmla="*/ 5 h 49"/>
                <a:gd name="T2" fmla="*/ 153 w 160"/>
                <a:gd name="T3" fmla="*/ 2 h 49"/>
                <a:gd name="T4" fmla="*/ 76 w 160"/>
                <a:gd name="T5" fmla="*/ 23 h 49"/>
                <a:gd name="T6" fmla="*/ 4 w 160"/>
                <a:gd name="T7" fmla="*/ 5 h 49"/>
                <a:gd name="T8" fmla="*/ 5 w 160"/>
                <a:gd name="T9" fmla="*/ 11 h 49"/>
                <a:gd name="T10" fmla="*/ 66 w 160"/>
                <a:gd name="T11" fmla="*/ 46 h 49"/>
                <a:gd name="T12" fmla="*/ 84 w 160"/>
                <a:gd name="T13" fmla="*/ 46 h 49"/>
                <a:gd name="T14" fmla="*/ 155 w 160"/>
                <a:gd name="T15" fmla="*/ 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49">
                  <a:moveTo>
                    <a:pt x="155" y="5"/>
                  </a:moveTo>
                  <a:cubicBezTo>
                    <a:pt x="155" y="5"/>
                    <a:pt x="160" y="1"/>
                    <a:pt x="153" y="2"/>
                  </a:cubicBezTo>
                  <a:cubicBezTo>
                    <a:pt x="137" y="5"/>
                    <a:pt x="110" y="21"/>
                    <a:pt x="76" y="23"/>
                  </a:cubicBezTo>
                  <a:cubicBezTo>
                    <a:pt x="41" y="26"/>
                    <a:pt x="25" y="0"/>
                    <a:pt x="4" y="5"/>
                  </a:cubicBezTo>
                  <a:cubicBezTo>
                    <a:pt x="0" y="6"/>
                    <a:pt x="0" y="8"/>
                    <a:pt x="5" y="11"/>
                  </a:cubicBezTo>
                  <a:cubicBezTo>
                    <a:pt x="10" y="15"/>
                    <a:pt x="59" y="42"/>
                    <a:pt x="66" y="46"/>
                  </a:cubicBezTo>
                  <a:cubicBezTo>
                    <a:pt x="73" y="49"/>
                    <a:pt x="77" y="49"/>
                    <a:pt x="84" y="46"/>
                  </a:cubicBezTo>
                  <a:cubicBezTo>
                    <a:pt x="94" y="41"/>
                    <a:pt x="155" y="5"/>
                    <a:pt x="155" y="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800960" y="1903257"/>
              <a:ext cx="307905" cy="78074"/>
            </a:xfrm>
            <a:custGeom>
              <a:avLst/>
              <a:gdLst>
                <a:gd name="T0" fmla="*/ 9 w 160"/>
                <a:gd name="T1" fmla="*/ 31 h 40"/>
                <a:gd name="T2" fmla="*/ 13 w 160"/>
                <a:gd name="T3" fmla="*/ 40 h 40"/>
                <a:gd name="T4" fmla="*/ 146 w 160"/>
                <a:gd name="T5" fmla="*/ 40 h 40"/>
                <a:gd name="T6" fmla="*/ 148 w 160"/>
                <a:gd name="T7" fmla="*/ 29 h 40"/>
                <a:gd name="T8" fmla="*/ 80 w 160"/>
                <a:gd name="T9" fmla="*/ 0 h 40"/>
                <a:gd name="T10" fmla="*/ 9 w 160"/>
                <a:gd name="T11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40">
                  <a:moveTo>
                    <a:pt x="9" y="31"/>
                  </a:moveTo>
                  <a:cubicBezTo>
                    <a:pt x="3" y="36"/>
                    <a:pt x="0" y="40"/>
                    <a:pt x="13" y="40"/>
                  </a:cubicBezTo>
                  <a:cubicBezTo>
                    <a:pt x="24" y="40"/>
                    <a:pt x="132" y="40"/>
                    <a:pt x="146" y="40"/>
                  </a:cubicBezTo>
                  <a:cubicBezTo>
                    <a:pt x="160" y="40"/>
                    <a:pt x="154" y="36"/>
                    <a:pt x="148" y="29"/>
                  </a:cubicBezTo>
                  <a:cubicBezTo>
                    <a:pt x="136" y="18"/>
                    <a:pt x="112" y="0"/>
                    <a:pt x="80" y="0"/>
                  </a:cubicBezTo>
                  <a:cubicBezTo>
                    <a:pt x="47" y="0"/>
                    <a:pt x="22" y="19"/>
                    <a:pt x="9" y="3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945487" y="1669887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6945487" y="1701885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6945487" y="1736869"/>
              <a:ext cx="12568" cy="1578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945487" y="1770146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6945487" y="1803424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6945487" y="1838408"/>
              <a:ext cx="12568" cy="1407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6945487" y="1869979"/>
              <a:ext cx="12568" cy="1578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</p:grpSp>
      <p:sp>
        <p:nvSpPr>
          <p:cNvPr id="28" name="Content Placeholder 2"/>
          <p:cNvSpPr txBox="1"/>
          <p:nvPr/>
        </p:nvSpPr>
        <p:spPr>
          <a:xfrm>
            <a:off x="1214797" y="1441853"/>
            <a:ext cx="1448991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6456760" y="1420416"/>
            <a:ext cx="1448991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Content Placeholder 2"/>
          <p:cNvSpPr txBox="1"/>
          <p:nvPr/>
        </p:nvSpPr>
        <p:spPr>
          <a:xfrm>
            <a:off x="3786188" y="1441853"/>
            <a:ext cx="1448990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41"/>
          <p:cNvGrpSpPr/>
          <p:nvPr/>
        </p:nvGrpSpPr>
        <p:grpSpPr>
          <a:xfrm>
            <a:off x="3864420" y="1738422"/>
            <a:ext cx="1330860" cy="2176293"/>
            <a:chOff x="3864420" y="1738422"/>
            <a:chExt cx="1770039" cy="2176293"/>
          </a:xfrm>
        </p:grpSpPr>
        <p:grpSp>
          <p:nvGrpSpPr>
            <p:cNvPr id="4" name="Group 18"/>
            <p:cNvGrpSpPr/>
            <p:nvPr/>
          </p:nvGrpSpPr>
          <p:grpSpPr>
            <a:xfrm>
              <a:off x="3864420" y="1738422"/>
              <a:ext cx="1770039" cy="2176293"/>
              <a:chOff x="7424737" y="1308100"/>
              <a:chExt cx="549275" cy="779463"/>
            </a:xfrm>
            <a:solidFill>
              <a:schemeClr val="accent2"/>
            </a:solidFill>
          </p:grpSpPr>
          <p:sp>
            <p:nvSpPr>
              <p:cNvPr id="20" name="Freeform 19"/>
              <p:cNvSpPr>
                <a:spLocks noEditPoints="1"/>
              </p:cNvSpPr>
              <p:nvPr/>
            </p:nvSpPr>
            <p:spPr bwMode="auto">
              <a:xfrm>
                <a:off x="7424737" y="1308100"/>
                <a:ext cx="549275" cy="779463"/>
              </a:xfrm>
              <a:custGeom>
                <a:avLst/>
                <a:gdLst>
                  <a:gd name="T0" fmla="*/ 243 w 284"/>
                  <a:gd name="T1" fmla="*/ 155 h 403"/>
                  <a:gd name="T2" fmla="*/ 268 w 284"/>
                  <a:gd name="T3" fmla="*/ 108 h 403"/>
                  <a:gd name="T4" fmla="*/ 268 w 284"/>
                  <a:gd name="T5" fmla="*/ 47 h 403"/>
                  <a:gd name="T6" fmla="*/ 277 w 284"/>
                  <a:gd name="T7" fmla="*/ 47 h 403"/>
                  <a:gd name="T8" fmla="*/ 284 w 284"/>
                  <a:gd name="T9" fmla="*/ 40 h 403"/>
                  <a:gd name="T10" fmla="*/ 284 w 284"/>
                  <a:gd name="T11" fmla="*/ 7 h 403"/>
                  <a:gd name="T12" fmla="*/ 277 w 284"/>
                  <a:gd name="T13" fmla="*/ 0 h 403"/>
                  <a:gd name="T14" fmla="*/ 7 w 284"/>
                  <a:gd name="T15" fmla="*/ 0 h 403"/>
                  <a:gd name="T16" fmla="*/ 0 w 284"/>
                  <a:gd name="T17" fmla="*/ 7 h 403"/>
                  <a:gd name="T18" fmla="*/ 0 w 284"/>
                  <a:gd name="T19" fmla="*/ 40 h 403"/>
                  <a:gd name="T20" fmla="*/ 7 w 284"/>
                  <a:gd name="T21" fmla="*/ 47 h 403"/>
                  <a:gd name="T22" fmla="*/ 16 w 284"/>
                  <a:gd name="T23" fmla="*/ 47 h 403"/>
                  <a:gd name="T24" fmla="*/ 16 w 284"/>
                  <a:gd name="T25" fmla="*/ 109 h 403"/>
                  <a:gd name="T26" fmla="*/ 40 w 284"/>
                  <a:gd name="T27" fmla="*/ 155 h 403"/>
                  <a:gd name="T28" fmla="*/ 109 w 284"/>
                  <a:gd name="T29" fmla="*/ 197 h 403"/>
                  <a:gd name="T30" fmla="*/ 109 w 284"/>
                  <a:gd name="T31" fmla="*/ 215 h 403"/>
                  <a:gd name="T32" fmla="*/ 41 w 284"/>
                  <a:gd name="T33" fmla="*/ 257 h 403"/>
                  <a:gd name="T34" fmla="*/ 16 w 284"/>
                  <a:gd name="T35" fmla="*/ 304 h 403"/>
                  <a:gd name="T36" fmla="*/ 16 w 284"/>
                  <a:gd name="T37" fmla="*/ 357 h 403"/>
                  <a:gd name="T38" fmla="*/ 7 w 284"/>
                  <a:gd name="T39" fmla="*/ 357 h 403"/>
                  <a:gd name="T40" fmla="*/ 0 w 284"/>
                  <a:gd name="T41" fmla="*/ 364 h 403"/>
                  <a:gd name="T42" fmla="*/ 0 w 284"/>
                  <a:gd name="T43" fmla="*/ 397 h 403"/>
                  <a:gd name="T44" fmla="*/ 7 w 284"/>
                  <a:gd name="T45" fmla="*/ 403 h 403"/>
                  <a:gd name="T46" fmla="*/ 277 w 284"/>
                  <a:gd name="T47" fmla="*/ 403 h 403"/>
                  <a:gd name="T48" fmla="*/ 284 w 284"/>
                  <a:gd name="T49" fmla="*/ 397 h 403"/>
                  <a:gd name="T50" fmla="*/ 284 w 284"/>
                  <a:gd name="T51" fmla="*/ 364 h 403"/>
                  <a:gd name="T52" fmla="*/ 277 w 284"/>
                  <a:gd name="T53" fmla="*/ 357 h 403"/>
                  <a:gd name="T54" fmla="*/ 268 w 284"/>
                  <a:gd name="T55" fmla="*/ 357 h 403"/>
                  <a:gd name="T56" fmla="*/ 268 w 284"/>
                  <a:gd name="T57" fmla="*/ 303 h 403"/>
                  <a:gd name="T58" fmla="*/ 244 w 284"/>
                  <a:gd name="T59" fmla="*/ 257 h 403"/>
                  <a:gd name="T60" fmla="*/ 175 w 284"/>
                  <a:gd name="T61" fmla="*/ 215 h 403"/>
                  <a:gd name="T62" fmla="*/ 175 w 284"/>
                  <a:gd name="T63" fmla="*/ 197 h 403"/>
                  <a:gd name="T64" fmla="*/ 243 w 284"/>
                  <a:gd name="T65" fmla="*/ 155 h 403"/>
                  <a:gd name="T66" fmla="*/ 156 w 284"/>
                  <a:gd name="T67" fmla="*/ 233 h 403"/>
                  <a:gd name="T68" fmla="*/ 231 w 284"/>
                  <a:gd name="T69" fmla="*/ 278 h 403"/>
                  <a:gd name="T70" fmla="*/ 241 w 284"/>
                  <a:gd name="T71" fmla="*/ 286 h 403"/>
                  <a:gd name="T72" fmla="*/ 243 w 284"/>
                  <a:gd name="T73" fmla="*/ 303 h 403"/>
                  <a:gd name="T74" fmla="*/ 243 w 284"/>
                  <a:gd name="T75" fmla="*/ 357 h 403"/>
                  <a:gd name="T76" fmla="*/ 41 w 284"/>
                  <a:gd name="T77" fmla="*/ 357 h 403"/>
                  <a:gd name="T78" fmla="*/ 41 w 284"/>
                  <a:gd name="T79" fmla="*/ 304 h 403"/>
                  <a:gd name="T80" fmla="*/ 55 w 284"/>
                  <a:gd name="T81" fmla="*/ 277 h 403"/>
                  <a:gd name="T82" fmla="*/ 128 w 284"/>
                  <a:gd name="T83" fmla="*/ 233 h 403"/>
                  <a:gd name="T84" fmla="*/ 134 w 284"/>
                  <a:gd name="T85" fmla="*/ 222 h 403"/>
                  <a:gd name="T86" fmla="*/ 134 w 284"/>
                  <a:gd name="T87" fmla="*/ 190 h 403"/>
                  <a:gd name="T88" fmla="*/ 128 w 284"/>
                  <a:gd name="T89" fmla="*/ 179 h 403"/>
                  <a:gd name="T90" fmla="*/ 53 w 284"/>
                  <a:gd name="T91" fmla="*/ 134 h 403"/>
                  <a:gd name="T92" fmla="*/ 43 w 284"/>
                  <a:gd name="T93" fmla="*/ 126 h 403"/>
                  <a:gd name="T94" fmla="*/ 41 w 284"/>
                  <a:gd name="T95" fmla="*/ 109 h 403"/>
                  <a:gd name="T96" fmla="*/ 41 w 284"/>
                  <a:gd name="T97" fmla="*/ 47 h 403"/>
                  <a:gd name="T98" fmla="*/ 243 w 284"/>
                  <a:gd name="T99" fmla="*/ 47 h 403"/>
                  <a:gd name="T100" fmla="*/ 243 w 284"/>
                  <a:gd name="T101" fmla="*/ 108 h 403"/>
                  <a:gd name="T102" fmla="*/ 229 w 284"/>
                  <a:gd name="T103" fmla="*/ 135 h 403"/>
                  <a:gd name="T104" fmla="*/ 156 w 284"/>
                  <a:gd name="T105" fmla="*/ 179 h 403"/>
                  <a:gd name="T106" fmla="*/ 150 w 284"/>
                  <a:gd name="T107" fmla="*/ 190 h 403"/>
                  <a:gd name="T108" fmla="*/ 150 w 284"/>
                  <a:gd name="T109" fmla="*/ 222 h 403"/>
                  <a:gd name="T110" fmla="*/ 156 w 284"/>
                  <a:gd name="T111" fmla="*/ 23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403">
                    <a:moveTo>
                      <a:pt x="243" y="155"/>
                    </a:moveTo>
                    <a:cubicBezTo>
                      <a:pt x="251" y="150"/>
                      <a:pt x="268" y="138"/>
                      <a:pt x="268" y="108"/>
                    </a:cubicBezTo>
                    <a:cubicBezTo>
                      <a:pt x="268" y="47"/>
                      <a:pt x="268" y="47"/>
                      <a:pt x="268" y="47"/>
                    </a:cubicBezTo>
                    <a:cubicBezTo>
                      <a:pt x="277" y="47"/>
                      <a:pt x="277" y="47"/>
                      <a:pt x="277" y="47"/>
                    </a:cubicBezTo>
                    <a:cubicBezTo>
                      <a:pt x="281" y="47"/>
                      <a:pt x="284" y="44"/>
                      <a:pt x="284" y="40"/>
                    </a:cubicBezTo>
                    <a:cubicBezTo>
                      <a:pt x="284" y="7"/>
                      <a:pt x="284" y="7"/>
                      <a:pt x="284" y="7"/>
                    </a:cubicBezTo>
                    <a:cubicBezTo>
                      <a:pt x="284" y="3"/>
                      <a:pt x="281" y="0"/>
                      <a:pt x="27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4"/>
                      <a:pt x="3" y="47"/>
                      <a:pt x="7" y="47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6" y="109"/>
                      <a:pt x="16" y="109"/>
                      <a:pt x="16" y="109"/>
                    </a:cubicBezTo>
                    <a:cubicBezTo>
                      <a:pt x="16" y="139"/>
                      <a:pt x="24" y="146"/>
                      <a:pt x="40" y="155"/>
                    </a:cubicBezTo>
                    <a:cubicBezTo>
                      <a:pt x="109" y="197"/>
                      <a:pt x="109" y="197"/>
                      <a:pt x="109" y="197"/>
                    </a:cubicBezTo>
                    <a:cubicBezTo>
                      <a:pt x="109" y="215"/>
                      <a:pt x="109" y="215"/>
                      <a:pt x="109" y="215"/>
                    </a:cubicBezTo>
                    <a:cubicBezTo>
                      <a:pt x="92" y="225"/>
                      <a:pt x="47" y="253"/>
                      <a:pt x="41" y="257"/>
                    </a:cubicBezTo>
                    <a:cubicBezTo>
                      <a:pt x="33" y="262"/>
                      <a:pt x="16" y="274"/>
                      <a:pt x="16" y="304"/>
                    </a:cubicBezTo>
                    <a:cubicBezTo>
                      <a:pt x="16" y="357"/>
                      <a:pt x="16" y="357"/>
                      <a:pt x="16" y="357"/>
                    </a:cubicBezTo>
                    <a:cubicBezTo>
                      <a:pt x="7" y="357"/>
                      <a:pt x="7" y="357"/>
                      <a:pt x="7" y="357"/>
                    </a:cubicBezTo>
                    <a:cubicBezTo>
                      <a:pt x="3" y="357"/>
                      <a:pt x="0" y="360"/>
                      <a:pt x="0" y="364"/>
                    </a:cubicBezTo>
                    <a:cubicBezTo>
                      <a:pt x="0" y="397"/>
                      <a:pt x="0" y="397"/>
                      <a:pt x="0" y="397"/>
                    </a:cubicBezTo>
                    <a:cubicBezTo>
                      <a:pt x="0" y="400"/>
                      <a:pt x="3" y="403"/>
                      <a:pt x="7" y="403"/>
                    </a:cubicBezTo>
                    <a:cubicBezTo>
                      <a:pt x="277" y="403"/>
                      <a:pt x="277" y="403"/>
                      <a:pt x="277" y="403"/>
                    </a:cubicBezTo>
                    <a:cubicBezTo>
                      <a:pt x="281" y="403"/>
                      <a:pt x="284" y="400"/>
                      <a:pt x="284" y="397"/>
                    </a:cubicBezTo>
                    <a:cubicBezTo>
                      <a:pt x="284" y="364"/>
                      <a:pt x="284" y="364"/>
                      <a:pt x="284" y="364"/>
                    </a:cubicBezTo>
                    <a:cubicBezTo>
                      <a:pt x="284" y="360"/>
                      <a:pt x="281" y="357"/>
                      <a:pt x="277" y="357"/>
                    </a:cubicBezTo>
                    <a:cubicBezTo>
                      <a:pt x="268" y="357"/>
                      <a:pt x="268" y="357"/>
                      <a:pt x="268" y="357"/>
                    </a:cubicBezTo>
                    <a:cubicBezTo>
                      <a:pt x="268" y="303"/>
                      <a:pt x="268" y="303"/>
                      <a:pt x="268" y="303"/>
                    </a:cubicBezTo>
                    <a:cubicBezTo>
                      <a:pt x="268" y="274"/>
                      <a:pt x="260" y="267"/>
                      <a:pt x="244" y="257"/>
                    </a:cubicBezTo>
                    <a:cubicBezTo>
                      <a:pt x="175" y="215"/>
                      <a:pt x="175" y="215"/>
                      <a:pt x="175" y="215"/>
                    </a:cubicBezTo>
                    <a:cubicBezTo>
                      <a:pt x="175" y="197"/>
                      <a:pt x="175" y="197"/>
                      <a:pt x="175" y="197"/>
                    </a:cubicBezTo>
                    <a:cubicBezTo>
                      <a:pt x="192" y="187"/>
                      <a:pt x="237" y="159"/>
                      <a:pt x="243" y="155"/>
                    </a:cubicBezTo>
                    <a:close/>
                    <a:moveTo>
                      <a:pt x="156" y="233"/>
                    </a:moveTo>
                    <a:cubicBezTo>
                      <a:pt x="231" y="278"/>
                      <a:pt x="231" y="278"/>
                      <a:pt x="231" y="278"/>
                    </a:cubicBezTo>
                    <a:cubicBezTo>
                      <a:pt x="236" y="282"/>
                      <a:pt x="239" y="284"/>
                      <a:pt x="241" y="286"/>
                    </a:cubicBezTo>
                    <a:cubicBezTo>
                      <a:pt x="243" y="289"/>
                      <a:pt x="243" y="294"/>
                      <a:pt x="243" y="303"/>
                    </a:cubicBezTo>
                    <a:cubicBezTo>
                      <a:pt x="243" y="357"/>
                      <a:pt x="243" y="357"/>
                      <a:pt x="243" y="357"/>
                    </a:cubicBezTo>
                    <a:cubicBezTo>
                      <a:pt x="41" y="357"/>
                      <a:pt x="41" y="357"/>
                      <a:pt x="41" y="357"/>
                    </a:cubicBezTo>
                    <a:cubicBezTo>
                      <a:pt x="41" y="304"/>
                      <a:pt x="41" y="304"/>
                      <a:pt x="41" y="304"/>
                    </a:cubicBezTo>
                    <a:cubicBezTo>
                      <a:pt x="41" y="287"/>
                      <a:pt x="49" y="282"/>
                      <a:pt x="55" y="277"/>
                    </a:cubicBezTo>
                    <a:cubicBezTo>
                      <a:pt x="60" y="274"/>
                      <a:pt x="101" y="249"/>
                      <a:pt x="128" y="233"/>
                    </a:cubicBezTo>
                    <a:cubicBezTo>
                      <a:pt x="132" y="231"/>
                      <a:pt x="134" y="226"/>
                      <a:pt x="134" y="222"/>
                    </a:cubicBezTo>
                    <a:cubicBezTo>
                      <a:pt x="134" y="190"/>
                      <a:pt x="134" y="190"/>
                      <a:pt x="134" y="190"/>
                    </a:cubicBezTo>
                    <a:cubicBezTo>
                      <a:pt x="134" y="186"/>
                      <a:pt x="132" y="182"/>
                      <a:pt x="128" y="179"/>
                    </a:cubicBezTo>
                    <a:cubicBezTo>
                      <a:pt x="53" y="134"/>
                      <a:pt x="53" y="134"/>
                      <a:pt x="53" y="134"/>
                    </a:cubicBezTo>
                    <a:cubicBezTo>
                      <a:pt x="48" y="130"/>
                      <a:pt x="45" y="128"/>
                      <a:pt x="43" y="126"/>
                    </a:cubicBezTo>
                    <a:cubicBezTo>
                      <a:pt x="41" y="123"/>
                      <a:pt x="41" y="118"/>
                      <a:pt x="41" y="109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243" y="47"/>
                      <a:pt x="243" y="47"/>
                      <a:pt x="243" y="47"/>
                    </a:cubicBezTo>
                    <a:cubicBezTo>
                      <a:pt x="243" y="108"/>
                      <a:pt x="243" y="108"/>
                      <a:pt x="243" y="108"/>
                    </a:cubicBezTo>
                    <a:cubicBezTo>
                      <a:pt x="243" y="125"/>
                      <a:pt x="235" y="131"/>
                      <a:pt x="229" y="135"/>
                    </a:cubicBezTo>
                    <a:cubicBezTo>
                      <a:pt x="224" y="138"/>
                      <a:pt x="183" y="163"/>
                      <a:pt x="156" y="179"/>
                    </a:cubicBezTo>
                    <a:cubicBezTo>
                      <a:pt x="152" y="182"/>
                      <a:pt x="150" y="186"/>
                      <a:pt x="150" y="190"/>
                    </a:cubicBezTo>
                    <a:cubicBezTo>
                      <a:pt x="150" y="222"/>
                      <a:pt x="150" y="222"/>
                      <a:pt x="150" y="222"/>
                    </a:cubicBezTo>
                    <a:cubicBezTo>
                      <a:pt x="150" y="226"/>
                      <a:pt x="152" y="231"/>
                      <a:pt x="156" y="233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 bwMode="auto">
              <a:xfrm>
                <a:off x="7521575" y="1826068"/>
                <a:ext cx="355600" cy="155131"/>
              </a:xfrm>
              <a:custGeom>
                <a:avLst/>
                <a:gdLst>
                  <a:gd name="T0" fmla="*/ 3 w 184"/>
                  <a:gd name="T1" fmla="*/ 52 h 93"/>
                  <a:gd name="T2" fmla="*/ 0 w 184"/>
                  <a:gd name="T3" fmla="*/ 57 h 93"/>
                  <a:gd name="T4" fmla="*/ 0 w 184"/>
                  <a:gd name="T5" fmla="*/ 89 h 93"/>
                  <a:gd name="T6" fmla="*/ 3 w 184"/>
                  <a:gd name="T7" fmla="*/ 92 h 93"/>
                  <a:gd name="T8" fmla="*/ 92 w 184"/>
                  <a:gd name="T9" fmla="*/ 93 h 93"/>
                  <a:gd name="T10" fmla="*/ 180 w 184"/>
                  <a:gd name="T11" fmla="*/ 92 h 93"/>
                  <a:gd name="T12" fmla="*/ 183 w 184"/>
                  <a:gd name="T13" fmla="*/ 89 h 93"/>
                  <a:gd name="T14" fmla="*/ 183 w 184"/>
                  <a:gd name="T15" fmla="*/ 57 h 93"/>
                  <a:gd name="T16" fmla="*/ 181 w 184"/>
                  <a:gd name="T17" fmla="*/ 52 h 93"/>
                  <a:gd name="T18" fmla="*/ 92 w 184"/>
                  <a:gd name="T19" fmla="*/ 0 h 93"/>
                  <a:gd name="T20" fmla="*/ 3 w 184"/>
                  <a:gd name="T21" fmla="*/ 5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4" h="93">
                    <a:moveTo>
                      <a:pt x="3" y="52"/>
                    </a:moveTo>
                    <a:cubicBezTo>
                      <a:pt x="1" y="53"/>
                      <a:pt x="0" y="54"/>
                      <a:pt x="0" y="57"/>
                    </a:cubicBezTo>
                    <a:cubicBezTo>
                      <a:pt x="0" y="60"/>
                      <a:pt x="0" y="89"/>
                      <a:pt x="0" y="89"/>
                    </a:cubicBezTo>
                    <a:cubicBezTo>
                      <a:pt x="0" y="89"/>
                      <a:pt x="0" y="92"/>
                      <a:pt x="3" y="92"/>
                    </a:cubicBezTo>
                    <a:cubicBezTo>
                      <a:pt x="5" y="92"/>
                      <a:pt x="48" y="93"/>
                      <a:pt x="92" y="93"/>
                    </a:cubicBezTo>
                    <a:cubicBezTo>
                      <a:pt x="136" y="93"/>
                      <a:pt x="179" y="92"/>
                      <a:pt x="180" y="92"/>
                    </a:cubicBezTo>
                    <a:cubicBezTo>
                      <a:pt x="184" y="92"/>
                      <a:pt x="183" y="89"/>
                      <a:pt x="183" y="89"/>
                    </a:cubicBezTo>
                    <a:cubicBezTo>
                      <a:pt x="183" y="89"/>
                      <a:pt x="183" y="60"/>
                      <a:pt x="183" y="57"/>
                    </a:cubicBezTo>
                    <a:cubicBezTo>
                      <a:pt x="183" y="54"/>
                      <a:pt x="183" y="53"/>
                      <a:pt x="181" y="52"/>
                    </a:cubicBezTo>
                    <a:cubicBezTo>
                      <a:pt x="169" y="43"/>
                      <a:pt x="115" y="0"/>
                      <a:pt x="92" y="0"/>
                    </a:cubicBezTo>
                    <a:cubicBezTo>
                      <a:pt x="68" y="0"/>
                      <a:pt x="15" y="43"/>
                      <a:pt x="3" y="5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sp>
          <p:nvSpPr>
            <p:cNvPr id="31" name="Freeform 30"/>
            <p:cNvSpPr/>
            <p:nvPr/>
          </p:nvSpPr>
          <p:spPr bwMode="auto">
            <a:xfrm>
              <a:off x="4250532" y="2351020"/>
              <a:ext cx="997744" cy="260828"/>
            </a:xfrm>
            <a:custGeom>
              <a:avLst/>
              <a:gdLst>
                <a:gd name="T0" fmla="*/ 155 w 160"/>
                <a:gd name="T1" fmla="*/ 5 h 49"/>
                <a:gd name="T2" fmla="*/ 153 w 160"/>
                <a:gd name="T3" fmla="*/ 2 h 49"/>
                <a:gd name="T4" fmla="*/ 76 w 160"/>
                <a:gd name="T5" fmla="*/ 23 h 49"/>
                <a:gd name="T6" fmla="*/ 4 w 160"/>
                <a:gd name="T7" fmla="*/ 5 h 49"/>
                <a:gd name="T8" fmla="*/ 5 w 160"/>
                <a:gd name="T9" fmla="*/ 11 h 49"/>
                <a:gd name="T10" fmla="*/ 66 w 160"/>
                <a:gd name="T11" fmla="*/ 46 h 49"/>
                <a:gd name="T12" fmla="*/ 84 w 160"/>
                <a:gd name="T13" fmla="*/ 46 h 49"/>
                <a:gd name="T14" fmla="*/ 155 w 160"/>
                <a:gd name="T15" fmla="*/ 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49">
                  <a:moveTo>
                    <a:pt x="155" y="5"/>
                  </a:moveTo>
                  <a:cubicBezTo>
                    <a:pt x="155" y="5"/>
                    <a:pt x="160" y="1"/>
                    <a:pt x="153" y="2"/>
                  </a:cubicBezTo>
                  <a:cubicBezTo>
                    <a:pt x="137" y="5"/>
                    <a:pt x="110" y="21"/>
                    <a:pt x="76" y="23"/>
                  </a:cubicBezTo>
                  <a:cubicBezTo>
                    <a:pt x="41" y="26"/>
                    <a:pt x="25" y="0"/>
                    <a:pt x="4" y="5"/>
                  </a:cubicBezTo>
                  <a:cubicBezTo>
                    <a:pt x="0" y="6"/>
                    <a:pt x="0" y="8"/>
                    <a:pt x="5" y="11"/>
                  </a:cubicBezTo>
                  <a:cubicBezTo>
                    <a:pt x="10" y="15"/>
                    <a:pt x="59" y="42"/>
                    <a:pt x="66" y="46"/>
                  </a:cubicBezTo>
                  <a:cubicBezTo>
                    <a:pt x="73" y="49"/>
                    <a:pt x="77" y="49"/>
                    <a:pt x="84" y="46"/>
                  </a:cubicBezTo>
                  <a:cubicBezTo>
                    <a:pt x="94" y="41"/>
                    <a:pt x="155" y="5"/>
                    <a:pt x="155" y="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grpSp>
        <p:nvGrpSpPr>
          <p:cNvPr id="7" name="组合 42"/>
          <p:cNvGrpSpPr/>
          <p:nvPr/>
        </p:nvGrpSpPr>
        <p:grpSpPr>
          <a:xfrm>
            <a:off x="6556773" y="1738849"/>
            <a:ext cx="1327595" cy="2175944"/>
            <a:chOff x="6556773" y="1738849"/>
            <a:chExt cx="1765696" cy="2175944"/>
          </a:xfrm>
        </p:grpSpPr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6556773" y="1738849"/>
              <a:ext cx="1765696" cy="2175944"/>
            </a:xfrm>
            <a:custGeom>
              <a:avLst/>
              <a:gdLst>
                <a:gd name="T0" fmla="*/ 243 w 283"/>
                <a:gd name="T1" fmla="*/ 155 h 403"/>
                <a:gd name="T2" fmla="*/ 268 w 283"/>
                <a:gd name="T3" fmla="*/ 108 h 403"/>
                <a:gd name="T4" fmla="*/ 268 w 283"/>
                <a:gd name="T5" fmla="*/ 47 h 403"/>
                <a:gd name="T6" fmla="*/ 276 w 283"/>
                <a:gd name="T7" fmla="*/ 47 h 403"/>
                <a:gd name="T8" fmla="*/ 283 w 283"/>
                <a:gd name="T9" fmla="*/ 40 h 403"/>
                <a:gd name="T10" fmla="*/ 283 w 283"/>
                <a:gd name="T11" fmla="*/ 7 h 403"/>
                <a:gd name="T12" fmla="*/ 276 w 283"/>
                <a:gd name="T13" fmla="*/ 0 h 403"/>
                <a:gd name="T14" fmla="*/ 7 w 283"/>
                <a:gd name="T15" fmla="*/ 0 h 403"/>
                <a:gd name="T16" fmla="*/ 0 w 283"/>
                <a:gd name="T17" fmla="*/ 7 h 403"/>
                <a:gd name="T18" fmla="*/ 0 w 283"/>
                <a:gd name="T19" fmla="*/ 40 h 403"/>
                <a:gd name="T20" fmla="*/ 7 w 283"/>
                <a:gd name="T21" fmla="*/ 47 h 403"/>
                <a:gd name="T22" fmla="*/ 15 w 283"/>
                <a:gd name="T23" fmla="*/ 47 h 403"/>
                <a:gd name="T24" fmla="*/ 15 w 283"/>
                <a:gd name="T25" fmla="*/ 109 h 403"/>
                <a:gd name="T26" fmla="*/ 40 w 283"/>
                <a:gd name="T27" fmla="*/ 155 h 403"/>
                <a:gd name="T28" fmla="*/ 109 w 283"/>
                <a:gd name="T29" fmla="*/ 197 h 403"/>
                <a:gd name="T30" fmla="*/ 109 w 283"/>
                <a:gd name="T31" fmla="*/ 215 h 403"/>
                <a:gd name="T32" fmla="*/ 40 w 283"/>
                <a:gd name="T33" fmla="*/ 257 h 403"/>
                <a:gd name="T34" fmla="*/ 15 w 283"/>
                <a:gd name="T35" fmla="*/ 304 h 403"/>
                <a:gd name="T36" fmla="*/ 15 w 283"/>
                <a:gd name="T37" fmla="*/ 357 h 403"/>
                <a:gd name="T38" fmla="*/ 7 w 283"/>
                <a:gd name="T39" fmla="*/ 357 h 403"/>
                <a:gd name="T40" fmla="*/ 0 w 283"/>
                <a:gd name="T41" fmla="*/ 364 h 403"/>
                <a:gd name="T42" fmla="*/ 0 w 283"/>
                <a:gd name="T43" fmla="*/ 397 h 403"/>
                <a:gd name="T44" fmla="*/ 7 w 283"/>
                <a:gd name="T45" fmla="*/ 403 h 403"/>
                <a:gd name="T46" fmla="*/ 276 w 283"/>
                <a:gd name="T47" fmla="*/ 403 h 403"/>
                <a:gd name="T48" fmla="*/ 283 w 283"/>
                <a:gd name="T49" fmla="*/ 397 h 403"/>
                <a:gd name="T50" fmla="*/ 283 w 283"/>
                <a:gd name="T51" fmla="*/ 364 h 403"/>
                <a:gd name="T52" fmla="*/ 276 w 283"/>
                <a:gd name="T53" fmla="*/ 357 h 403"/>
                <a:gd name="T54" fmla="*/ 268 w 283"/>
                <a:gd name="T55" fmla="*/ 357 h 403"/>
                <a:gd name="T56" fmla="*/ 268 w 283"/>
                <a:gd name="T57" fmla="*/ 303 h 403"/>
                <a:gd name="T58" fmla="*/ 243 w 283"/>
                <a:gd name="T59" fmla="*/ 257 h 403"/>
                <a:gd name="T60" fmla="*/ 174 w 283"/>
                <a:gd name="T61" fmla="*/ 215 h 403"/>
                <a:gd name="T62" fmla="*/ 174 w 283"/>
                <a:gd name="T63" fmla="*/ 197 h 403"/>
                <a:gd name="T64" fmla="*/ 243 w 283"/>
                <a:gd name="T65" fmla="*/ 155 h 403"/>
                <a:gd name="T66" fmla="*/ 155 w 283"/>
                <a:gd name="T67" fmla="*/ 233 h 403"/>
                <a:gd name="T68" fmla="*/ 230 w 283"/>
                <a:gd name="T69" fmla="*/ 278 h 403"/>
                <a:gd name="T70" fmla="*/ 240 w 283"/>
                <a:gd name="T71" fmla="*/ 286 h 403"/>
                <a:gd name="T72" fmla="*/ 243 w 283"/>
                <a:gd name="T73" fmla="*/ 303 h 403"/>
                <a:gd name="T74" fmla="*/ 243 w 283"/>
                <a:gd name="T75" fmla="*/ 357 h 403"/>
                <a:gd name="T76" fmla="*/ 40 w 283"/>
                <a:gd name="T77" fmla="*/ 357 h 403"/>
                <a:gd name="T78" fmla="*/ 40 w 283"/>
                <a:gd name="T79" fmla="*/ 304 h 403"/>
                <a:gd name="T80" fmla="*/ 54 w 283"/>
                <a:gd name="T81" fmla="*/ 277 h 403"/>
                <a:gd name="T82" fmla="*/ 128 w 283"/>
                <a:gd name="T83" fmla="*/ 233 h 403"/>
                <a:gd name="T84" fmla="*/ 134 w 283"/>
                <a:gd name="T85" fmla="*/ 222 h 403"/>
                <a:gd name="T86" fmla="*/ 134 w 283"/>
                <a:gd name="T87" fmla="*/ 190 h 403"/>
                <a:gd name="T88" fmla="*/ 128 w 283"/>
                <a:gd name="T89" fmla="*/ 179 h 403"/>
                <a:gd name="T90" fmla="*/ 53 w 283"/>
                <a:gd name="T91" fmla="*/ 134 h 403"/>
                <a:gd name="T92" fmla="*/ 43 w 283"/>
                <a:gd name="T93" fmla="*/ 126 h 403"/>
                <a:gd name="T94" fmla="*/ 40 w 283"/>
                <a:gd name="T95" fmla="*/ 109 h 403"/>
                <a:gd name="T96" fmla="*/ 40 w 283"/>
                <a:gd name="T97" fmla="*/ 47 h 403"/>
                <a:gd name="T98" fmla="*/ 243 w 283"/>
                <a:gd name="T99" fmla="*/ 47 h 403"/>
                <a:gd name="T100" fmla="*/ 243 w 283"/>
                <a:gd name="T101" fmla="*/ 108 h 403"/>
                <a:gd name="T102" fmla="*/ 229 w 283"/>
                <a:gd name="T103" fmla="*/ 135 h 403"/>
                <a:gd name="T104" fmla="*/ 155 w 283"/>
                <a:gd name="T105" fmla="*/ 179 h 403"/>
                <a:gd name="T106" fmla="*/ 149 w 283"/>
                <a:gd name="T107" fmla="*/ 190 h 403"/>
                <a:gd name="T108" fmla="*/ 149 w 283"/>
                <a:gd name="T109" fmla="*/ 222 h 403"/>
                <a:gd name="T110" fmla="*/ 155 w 283"/>
                <a:gd name="T111" fmla="*/ 23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3" h="403">
                  <a:moveTo>
                    <a:pt x="243" y="155"/>
                  </a:moveTo>
                  <a:cubicBezTo>
                    <a:pt x="250" y="150"/>
                    <a:pt x="268" y="138"/>
                    <a:pt x="268" y="108"/>
                  </a:cubicBezTo>
                  <a:cubicBezTo>
                    <a:pt x="268" y="47"/>
                    <a:pt x="268" y="47"/>
                    <a:pt x="268" y="47"/>
                  </a:cubicBezTo>
                  <a:cubicBezTo>
                    <a:pt x="276" y="47"/>
                    <a:pt x="276" y="47"/>
                    <a:pt x="276" y="47"/>
                  </a:cubicBezTo>
                  <a:cubicBezTo>
                    <a:pt x="280" y="47"/>
                    <a:pt x="283" y="44"/>
                    <a:pt x="283" y="40"/>
                  </a:cubicBezTo>
                  <a:cubicBezTo>
                    <a:pt x="283" y="7"/>
                    <a:pt x="283" y="7"/>
                    <a:pt x="283" y="7"/>
                  </a:cubicBezTo>
                  <a:cubicBezTo>
                    <a:pt x="283" y="3"/>
                    <a:pt x="280" y="0"/>
                    <a:pt x="276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4"/>
                    <a:pt x="3" y="47"/>
                    <a:pt x="7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39"/>
                    <a:pt x="24" y="146"/>
                    <a:pt x="40" y="155"/>
                  </a:cubicBezTo>
                  <a:cubicBezTo>
                    <a:pt x="109" y="197"/>
                    <a:pt x="109" y="197"/>
                    <a:pt x="109" y="197"/>
                  </a:cubicBezTo>
                  <a:cubicBezTo>
                    <a:pt x="109" y="215"/>
                    <a:pt x="109" y="215"/>
                    <a:pt x="109" y="215"/>
                  </a:cubicBezTo>
                  <a:cubicBezTo>
                    <a:pt x="91" y="225"/>
                    <a:pt x="46" y="253"/>
                    <a:pt x="40" y="257"/>
                  </a:cubicBezTo>
                  <a:cubicBezTo>
                    <a:pt x="33" y="262"/>
                    <a:pt x="15" y="274"/>
                    <a:pt x="15" y="304"/>
                  </a:cubicBezTo>
                  <a:cubicBezTo>
                    <a:pt x="15" y="357"/>
                    <a:pt x="15" y="357"/>
                    <a:pt x="15" y="357"/>
                  </a:cubicBezTo>
                  <a:cubicBezTo>
                    <a:pt x="7" y="357"/>
                    <a:pt x="7" y="357"/>
                    <a:pt x="7" y="357"/>
                  </a:cubicBezTo>
                  <a:cubicBezTo>
                    <a:pt x="3" y="357"/>
                    <a:pt x="0" y="360"/>
                    <a:pt x="0" y="364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00"/>
                    <a:pt x="3" y="403"/>
                    <a:pt x="7" y="403"/>
                  </a:cubicBezTo>
                  <a:cubicBezTo>
                    <a:pt x="276" y="403"/>
                    <a:pt x="276" y="403"/>
                    <a:pt x="276" y="403"/>
                  </a:cubicBezTo>
                  <a:cubicBezTo>
                    <a:pt x="280" y="403"/>
                    <a:pt x="283" y="400"/>
                    <a:pt x="283" y="397"/>
                  </a:cubicBezTo>
                  <a:cubicBezTo>
                    <a:pt x="283" y="364"/>
                    <a:pt x="283" y="364"/>
                    <a:pt x="283" y="364"/>
                  </a:cubicBezTo>
                  <a:cubicBezTo>
                    <a:pt x="283" y="360"/>
                    <a:pt x="280" y="357"/>
                    <a:pt x="276" y="357"/>
                  </a:cubicBezTo>
                  <a:cubicBezTo>
                    <a:pt x="268" y="357"/>
                    <a:pt x="268" y="357"/>
                    <a:pt x="268" y="357"/>
                  </a:cubicBezTo>
                  <a:cubicBezTo>
                    <a:pt x="268" y="303"/>
                    <a:pt x="268" y="303"/>
                    <a:pt x="268" y="303"/>
                  </a:cubicBezTo>
                  <a:cubicBezTo>
                    <a:pt x="268" y="274"/>
                    <a:pt x="259" y="267"/>
                    <a:pt x="243" y="257"/>
                  </a:cubicBezTo>
                  <a:cubicBezTo>
                    <a:pt x="174" y="215"/>
                    <a:pt x="174" y="215"/>
                    <a:pt x="174" y="215"/>
                  </a:cubicBezTo>
                  <a:cubicBezTo>
                    <a:pt x="174" y="197"/>
                    <a:pt x="174" y="197"/>
                    <a:pt x="174" y="197"/>
                  </a:cubicBezTo>
                  <a:cubicBezTo>
                    <a:pt x="192" y="187"/>
                    <a:pt x="237" y="159"/>
                    <a:pt x="243" y="155"/>
                  </a:cubicBezTo>
                  <a:close/>
                  <a:moveTo>
                    <a:pt x="155" y="233"/>
                  </a:moveTo>
                  <a:cubicBezTo>
                    <a:pt x="230" y="278"/>
                    <a:pt x="230" y="278"/>
                    <a:pt x="230" y="278"/>
                  </a:cubicBezTo>
                  <a:cubicBezTo>
                    <a:pt x="236" y="282"/>
                    <a:pt x="239" y="284"/>
                    <a:pt x="240" y="286"/>
                  </a:cubicBezTo>
                  <a:cubicBezTo>
                    <a:pt x="242" y="289"/>
                    <a:pt x="243" y="294"/>
                    <a:pt x="243" y="303"/>
                  </a:cubicBezTo>
                  <a:cubicBezTo>
                    <a:pt x="243" y="357"/>
                    <a:pt x="243" y="357"/>
                    <a:pt x="243" y="357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0" y="304"/>
                    <a:pt x="40" y="304"/>
                    <a:pt x="40" y="304"/>
                  </a:cubicBezTo>
                  <a:cubicBezTo>
                    <a:pt x="40" y="287"/>
                    <a:pt x="48" y="282"/>
                    <a:pt x="54" y="277"/>
                  </a:cubicBezTo>
                  <a:cubicBezTo>
                    <a:pt x="59" y="274"/>
                    <a:pt x="101" y="249"/>
                    <a:pt x="128" y="233"/>
                  </a:cubicBezTo>
                  <a:cubicBezTo>
                    <a:pt x="131" y="231"/>
                    <a:pt x="134" y="226"/>
                    <a:pt x="134" y="222"/>
                  </a:cubicBezTo>
                  <a:cubicBezTo>
                    <a:pt x="134" y="190"/>
                    <a:pt x="134" y="190"/>
                    <a:pt x="134" y="190"/>
                  </a:cubicBezTo>
                  <a:cubicBezTo>
                    <a:pt x="134" y="186"/>
                    <a:pt x="131" y="182"/>
                    <a:pt x="128" y="179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47" y="130"/>
                    <a:pt x="44" y="128"/>
                    <a:pt x="43" y="126"/>
                  </a:cubicBezTo>
                  <a:cubicBezTo>
                    <a:pt x="41" y="123"/>
                    <a:pt x="40" y="118"/>
                    <a:pt x="40" y="109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3" y="108"/>
                    <a:pt x="243" y="108"/>
                    <a:pt x="243" y="108"/>
                  </a:cubicBezTo>
                  <a:cubicBezTo>
                    <a:pt x="243" y="125"/>
                    <a:pt x="235" y="131"/>
                    <a:pt x="229" y="135"/>
                  </a:cubicBezTo>
                  <a:cubicBezTo>
                    <a:pt x="224" y="138"/>
                    <a:pt x="182" y="163"/>
                    <a:pt x="155" y="179"/>
                  </a:cubicBezTo>
                  <a:cubicBezTo>
                    <a:pt x="152" y="182"/>
                    <a:pt x="149" y="186"/>
                    <a:pt x="149" y="190"/>
                  </a:cubicBezTo>
                  <a:cubicBezTo>
                    <a:pt x="149" y="222"/>
                    <a:pt x="149" y="222"/>
                    <a:pt x="149" y="222"/>
                  </a:cubicBezTo>
                  <a:cubicBezTo>
                    <a:pt x="149" y="226"/>
                    <a:pt x="152" y="231"/>
                    <a:pt x="155" y="233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866335" y="3106110"/>
              <a:ext cx="1146572" cy="504981"/>
            </a:xfrm>
            <a:custGeom>
              <a:avLst/>
              <a:gdLst>
                <a:gd name="T0" fmla="*/ 3 w 184"/>
                <a:gd name="T1" fmla="*/ 52 h 93"/>
                <a:gd name="T2" fmla="*/ 0 w 184"/>
                <a:gd name="T3" fmla="*/ 57 h 93"/>
                <a:gd name="T4" fmla="*/ 0 w 184"/>
                <a:gd name="T5" fmla="*/ 89 h 93"/>
                <a:gd name="T6" fmla="*/ 3 w 184"/>
                <a:gd name="T7" fmla="*/ 92 h 93"/>
                <a:gd name="T8" fmla="*/ 92 w 184"/>
                <a:gd name="T9" fmla="*/ 93 h 93"/>
                <a:gd name="T10" fmla="*/ 180 w 184"/>
                <a:gd name="T11" fmla="*/ 92 h 93"/>
                <a:gd name="T12" fmla="*/ 183 w 184"/>
                <a:gd name="T13" fmla="*/ 89 h 93"/>
                <a:gd name="T14" fmla="*/ 183 w 184"/>
                <a:gd name="T15" fmla="*/ 57 h 93"/>
                <a:gd name="T16" fmla="*/ 181 w 184"/>
                <a:gd name="T17" fmla="*/ 52 h 93"/>
                <a:gd name="T18" fmla="*/ 92 w 184"/>
                <a:gd name="T19" fmla="*/ 0 h 93"/>
                <a:gd name="T20" fmla="*/ 3 w 184"/>
                <a:gd name="T21" fmla="*/ 5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93">
                  <a:moveTo>
                    <a:pt x="3" y="52"/>
                  </a:moveTo>
                  <a:cubicBezTo>
                    <a:pt x="1" y="53"/>
                    <a:pt x="0" y="54"/>
                    <a:pt x="0" y="57"/>
                  </a:cubicBezTo>
                  <a:cubicBezTo>
                    <a:pt x="0" y="60"/>
                    <a:pt x="0" y="89"/>
                    <a:pt x="0" y="89"/>
                  </a:cubicBezTo>
                  <a:cubicBezTo>
                    <a:pt x="0" y="89"/>
                    <a:pt x="0" y="92"/>
                    <a:pt x="3" y="92"/>
                  </a:cubicBezTo>
                  <a:cubicBezTo>
                    <a:pt x="5" y="92"/>
                    <a:pt x="48" y="93"/>
                    <a:pt x="92" y="93"/>
                  </a:cubicBezTo>
                  <a:cubicBezTo>
                    <a:pt x="136" y="93"/>
                    <a:pt x="179" y="92"/>
                    <a:pt x="180" y="92"/>
                  </a:cubicBezTo>
                  <a:cubicBezTo>
                    <a:pt x="184" y="92"/>
                    <a:pt x="183" y="89"/>
                    <a:pt x="183" y="89"/>
                  </a:cubicBezTo>
                  <a:cubicBezTo>
                    <a:pt x="183" y="89"/>
                    <a:pt x="183" y="60"/>
                    <a:pt x="183" y="57"/>
                  </a:cubicBezTo>
                  <a:cubicBezTo>
                    <a:pt x="183" y="54"/>
                    <a:pt x="183" y="53"/>
                    <a:pt x="181" y="52"/>
                  </a:cubicBezTo>
                  <a:cubicBezTo>
                    <a:pt x="169" y="43"/>
                    <a:pt x="115" y="0"/>
                    <a:pt x="92" y="0"/>
                  </a:cubicBezTo>
                  <a:cubicBezTo>
                    <a:pt x="68" y="0"/>
                    <a:pt x="15" y="43"/>
                    <a:pt x="3" y="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grpSp>
        <p:nvGrpSpPr>
          <p:cNvPr id="19" name="Group 32"/>
          <p:cNvGrpSpPr/>
          <p:nvPr/>
        </p:nvGrpSpPr>
        <p:grpSpPr bwMode="auto">
          <a:xfrm>
            <a:off x="467544" y="4064858"/>
            <a:ext cx="2101453" cy="461665"/>
            <a:chOff x="904932" y="5632364"/>
            <a:chExt cx="2802428" cy="615367"/>
          </a:xfrm>
        </p:grpSpPr>
        <p:sp>
          <p:nvSpPr>
            <p:cNvPr id="34" name="TextBox 33"/>
            <p:cNvSpPr txBox="1"/>
            <p:nvPr/>
          </p:nvSpPr>
          <p:spPr>
            <a:xfrm>
              <a:off x="1943339" y="5632364"/>
              <a:ext cx="1764021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04932" y="5691105"/>
              <a:ext cx="842686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68%</a:t>
              </a:r>
              <a:endParaRPr lang="id-ID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22" name="Group 35"/>
          <p:cNvGrpSpPr/>
          <p:nvPr/>
        </p:nvGrpSpPr>
        <p:grpSpPr bwMode="auto">
          <a:xfrm>
            <a:off x="3142879" y="4064858"/>
            <a:ext cx="2102644" cy="461665"/>
            <a:chOff x="4472885" y="5632364"/>
            <a:chExt cx="2802428" cy="615367"/>
          </a:xfrm>
        </p:grpSpPr>
        <p:sp>
          <p:nvSpPr>
            <p:cNvPr id="37" name="TextBox 36"/>
            <p:cNvSpPr txBox="1"/>
            <p:nvPr/>
          </p:nvSpPr>
          <p:spPr>
            <a:xfrm>
              <a:off x="5510704" y="5632364"/>
              <a:ext cx="1764609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72885" y="5691105"/>
              <a:ext cx="842209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accent3"/>
                  </a:solidFill>
                  <a:latin typeface="+mn-lt"/>
                </a:rPr>
                <a:t>75%</a:t>
              </a:r>
              <a:endParaRPr lang="id-ID" sz="2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23" name="Group 38"/>
          <p:cNvGrpSpPr/>
          <p:nvPr/>
        </p:nvGrpSpPr>
        <p:grpSpPr bwMode="auto">
          <a:xfrm>
            <a:off x="5819402" y="4064858"/>
            <a:ext cx="2101453" cy="461665"/>
            <a:chOff x="8040838" y="5632364"/>
            <a:chExt cx="2802428" cy="615367"/>
          </a:xfrm>
        </p:grpSpPr>
        <p:sp>
          <p:nvSpPr>
            <p:cNvPr id="40" name="TextBox 39"/>
            <p:cNvSpPr txBox="1"/>
            <p:nvPr/>
          </p:nvSpPr>
          <p:spPr>
            <a:xfrm>
              <a:off x="9079245" y="5632364"/>
              <a:ext cx="1764021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40838" y="5691105"/>
              <a:ext cx="842686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accent3"/>
                  </a:solidFill>
                  <a:latin typeface="+mn-lt"/>
                </a:rPr>
                <a:t>88%</a:t>
              </a:r>
              <a:endParaRPr lang="id-ID" sz="2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315808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4297090" y="147397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4041185" y="359807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9"/>
          <p:cNvGrpSpPr/>
          <p:nvPr/>
        </p:nvGrpSpPr>
        <p:grpSpPr>
          <a:xfrm>
            <a:off x="4509455" y="1255459"/>
            <a:ext cx="4595811" cy="3287140"/>
            <a:chOff x="6395891" y="1299199"/>
            <a:chExt cx="6462859" cy="4620860"/>
          </a:xfrm>
        </p:grpSpPr>
        <p:pic>
          <p:nvPicPr>
            <p:cNvPr id="27665" name="图片 1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891" y="1299199"/>
              <a:ext cx="6462141" cy="4620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7293471" y="1528093"/>
              <a:ext cx="5565279" cy="3691023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" name="文本框 66"/>
          <p:cNvSpPr txBox="1">
            <a:spLocks noChangeArrowheads="1"/>
          </p:cNvSpPr>
          <p:nvPr/>
        </p:nvSpPr>
        <p:spPr bwMode="auto">
          <a:xfrm>
            <a:off x="1840865" y="2310765"/>
            <a:ext cx="1449070" cy="2768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eaLnBrk="1" hangingPunct="1">
              <a:defRPr sz="4400">
                <a:latin typeface="Simply City Light" panose="020B0303020202080204" pitchFamily="34" charset="0"/>
                <a:ea typeface="SimSun-ExtB" panose="02010609060101010101" pitchFamily="49" charset="-122"/>
                <a:cs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685800" fontAlgn="base">
              <a:spcBef>
                <a:spcPct val="0"/>
              </a:spcBef>
              <a:spcAft>
                <a:spcPct val="0"/>
              </a:spcAft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寻找讨论地点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49020" y="2967355"/>
            <a:ext cx="30327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在约定好的地点找到了一家奶茶店在奶茶   讨论接下来的工作以及问负责人什么时候有空所以我们再次约定好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月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21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号</a:t>
            </a:r>
            <a:endParaRPr lang="zh-CN" altLang="en-US" sz="1200"/>
          </a:p>
        </p:txBody>
      </p:sp>
      <p:sp>
        <p:nvSpPr>
          <p:cNvPr id="10" name="文本框 9"/>
          <p:cNvSpPr txBox="1"/>
          <p:nvPr/>
        </p:nvSpPr>
        <p:spPr>
          <a:xfrm>
            <a:off x="5099685" y="4542790"/>
            <a:ext cx="17068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在讨论时忘记拍照片了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50"/>
          <p:cNvGrpSpPr/>
          <p:nvPr/>
        </p:nvGrpSpPr>
        <p:grpSpPr>
          <a:xfrm>
            <a:off x="4908522" y="2115613"/>
            <a:ext cx="1891030" cy="1181100"/>
            <a:chOff x="-1" y="0"/>
            <a:chExt cx="5956739" cy="3719106"/>
          </a:xfrm>
        </p:grpSpPr>
        <p:sp>
          <p:nvSpPr>
            <p:cNvPr id="2146" name="Shape 2146"/>
            <p:cNvSpPr/>
            <p:nvPr/>
          </p:nvSpPr>
          <p:spPr>
            <a:xfrm>
              <a:off x="-1" y="235194"/>
              <a:ext cx="1269970" cy="126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7" name="Shape 2147"/>
            <p:cNvSpPr/>
            <p:nvPr/>
          </p:nvSpPr>
          <p:spPr>
            <a:xfrm>
              <a:off x="1371612" y="0"/>
              <a:ext cx="400050" cy="8118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>
              <a:spAutoFit/>
            </a:bodyPr>
            <a:lstStyle>
              <a:lvl1pPr algn="l" defTabSz="457200">
                <a:defRPr sz="3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endPara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8" name="Shape 2148"/>
            <p:cNvSpPr/>
            <p:nvPr/>
          </p:nvSpPr>
          <p:spPr>
            <a:xfrm>
              <a:off x="2130263" y="811805"/>
              <a:ext cx="3826475" cy="2907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algn="just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altLang="zh-CN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 </a:t>
              </a: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负责人也保证了这次不会去缺席了 腾出时间与我们一起讨论与提出意见，我们也理解了负责人的不易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9" name="Shape 2149"/>
            <p:cNvSpPr/>
            <p:nvPr/>
          </p:nvSpPr>
          <p:spPr>
            <a:xfrm>
              <a:off x="400064" y="550397"/>
              <a:ext cx="494760" cy="6396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600">
                  <a:solidFill>
                    <a:srgbClr val="FFFFFF"/>
                  </a:solidFill>
                  <a:latin typeface="Sosa"/>
                  <a:ea typeface="Sosa"/>
                  <a:cs typeface="Sosa"/>
                  <a:sym typeface="Sosa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7950" y="398145"/>
            <a:ext cx="2621280" cy="4348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19395" y="187515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第二次约定地点</a:t>
            </a:r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总结</a:t>
            </a:r>
            <a:endParaRPr lang="zh-CN" altLang="en-US" sz="28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4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4"/>
          <p:cNvSpPr txBox="1"/>
          <p:nvPr/>
        </p:nvSpPr>
        <p:spPr>
          <a:xfrm>
            <a:off x="4725521" y="2639581"/>
            <a:ext cx="3384378" cy="622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虽然我们没有成功完成我们的预计效果但是我们</a:t>
            </a:r>
            <a:endParaRPr lang="zh-CN" altLang="en-US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团队讨论提出了意见也得到了提升，也懂得下次</a:t>
            </a:r>
            <a:endParaRPr lang="zh-CN" altLang="en-US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遇见这样的情况如何解决</a:t>
            </a:r>
            <a:endParaRPr lang="zh-CN" altLang="en-US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Freeform 5"/>
          <p:cNvSpPr/>
          <p:nvPr/>
        </p:nvSpPr>
        <p:spPr bwMode="auto">
          <a:xfrm rot="5400000">
            <a:off x="1119212" y="1913927"/>
            <a:ext cx="2301590" cy="2074500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</a:ln>
        </p:spPr>
        <p:txBody>
          <a:bodyPr vert="horz" wrap="square" lIns="91372" tIns="45684" rIns="91372" bIns="45684" numCol="1" anchor="t" anchorCtr="0" compatLnSpc="1"/>
          <a:lstStyle/>
          <a:p>
            <a:pPr defTabSz="913130">
              <a:defRPr/>
            </a:pPr>
            <a:endParaRPr lang="zh-CN" alt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56"/>
          <p:cNvSpPr txBox="1"/>
          <p:nvPr/>
        </p:nvSpPr>
        <p:spPr>
          <a:xfrm>
            <a:off x="1745582" y="2508687"/>
            <a:ext cx="1048845" cy="4305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3130">
              <a:defRPr/>
            </a:pPr>
            <a:r>
              <a:rPr lang="zh-CN" altLang="en-US" sz="2800" kern="0" dirty="0">
                <a:solidFill>
                  <a:sysClr val="window" lastClr="FFFFFF"/>
                </a:solidFill>
              </a:rPr>
              <a:t>总结</a:t>
            </a:r>
            <a:endParaRPr lang="zh-CN" altLang="en-US" sz="2800" kern="0" dirty="0">
              <a:solidFill>
                <a:sysClr val="window" lastClr="FFFFFF"/>
              </a:solidFill>
            </a:endParaRPr>
          </a:p>
        </p:txBody>
      </p:sp>
      <p:sp>
        <p:nvSpPr>
          <p:cNvPr id="10" name="Freeform 5"/>
          <p:cNvSpPr/>
          <p:nvPr/>
        </p:nvSpPr>
        <p:spPr bwMode="auto">
          <a:xfrm rot="5400000">
            <a:off x="1007445" y="1824968"/>
            <a:ext cx="2525117" cy="2252418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noFill/>
          <a:ln w="9525" cap="flat">
            <a:solidFill>
              <a:schemeClr val="bg1">
                <a:lumMod val="75000"/>
              </a:schemeClr>
            </a:solidFill>
            <a:prstDash val="solid"/>
            <a:miter lim="800000"/>
          </a:ln>
        </p:spPr>
        <p:txBody>
          <a:bodyPr vert="horz" wrap="square" lIns="91372" tIns="45684" rIns="91372" bIns="45684" numCol="1" anchor="t" anchorCtr="0" compatLnSpc="1"/>
          <a:lstStyle/>
          <a:p>
            <a:pPr defTabSz="913130">
              <a:defRPr/>
            </a:pPr>
            <a:endParaRPr lang="zh-CN" alt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701698" y="1720016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246294" y="2737208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701698" y="3748379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3"/>
          <p:cNvGrpSpPr/>
          <p:nvPr/>
        </p:nvGrpSpPr>
        <p:grpSpPr>
          <a:xfrm>
            <a:off x="3612116" y="2773892"/>
            <a:ext cx="1051729" cy="354727"/>
            <a:chOff x="3513818" y="1963801"/>
            <a:chExt cx="1051729" cy="354618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3513818" y="2141110"/>
              <a:ext cx="1051729" cy="0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>
            <a:xfrm>
              <a:off x="4565547" y="1963801"/>
              <a:ext cx="0" cy="354618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2" decel="533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556787" y="2166268"/>
            <a:ext cx="1834116" cy="0"/>
          </a:xfrm>
          <a:prstGeom prst="line">
            <a:avLst/>
          </a:prstGeom>
          <a:ln w="5080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390903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532545" y="2166268"/>
            <a:ext cx="1834116" cy="0"/>
          </a:xfrm>
          <a:prstGeom prst="line">
            <a:avLst/>
          </a:prstGeom>
          <a:ln w="508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08303" y="2166268"/>
            <a:ext cx="1834116" cy="0"/>
          </a:xfrm>
          <a:prstGeom prst="line">
            <a:avLst/>
          </a:prstGeom>
          <a:ln w="508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84060" y="2166268"/>
            <a:ext cx="1834116" cy="0"/>
          </a:xfrm>
          <a:prstGeom prst="line">
            <a:avLst/>
          </a:prstGeom>
          <a:ln w="508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4363811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336719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8309629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4588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2017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590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6940" y="1744745"/>
            <a:ext cx="593667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2016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16942" y="2401855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accent6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55960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2015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55963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55947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2014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55949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accent6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192180" y="0"/>
            <a:ext cx="2124236" cy="3616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45537" y="1420416"/>
            <a:ext cx="936104" cy="1044116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3"/>
            </p:custDataLst>
          </p:nvPr>
        </p:nvSpPr>
        <p:spPr>
          <a:xfrm>
            <a:off x="1007604" y="2853012"/>
            <a:ext cx="5077031" cy="7571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演讲完毕  谢谢您的观看</a:t>
            </a:r>
            <a:endParaRPr lang="zh-CN" altLang="en-US" sz="3600" b="1" dirty="0">
              <a:solidFill>
                <a:schemeClr val="accent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" name="PA_半闭框 7"/>
          <p:cNvSpPr/>
          <p:nvPr>
            <p:custDataLst>
              <p:tags r:id="rId4"/>
            </p:custDataLst>
          </p:nvPr>
        </p:nvSpPr>
        <p:spPr>
          <a:xfrm>
            <a:off x="971600" y="2779146"/>
            <a:ext cx="2124236" cy="972108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1007604" y="3508648"/>
            <a:ext cx="2497799" cy="2974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汇报人：</a:t>
            </a:r>
            <a:r>
              <a:rPr lang="en-US" altLang="zh-CN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   </a:t>
            </a:r>
            <a:r>
              <a:rPr lang="zh-CN" altLang="en-US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时间：</a:t>
            </a:r>
            <a:r>
              <a:rPr lang="en-US" altLang="zh-CN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</a:t>
            </a:r>
            <a:endParaRPr lang="zh-CN" altLang="en-US" sz="1200" b="1" spc="3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" name="PA_文本框 6"/>
          <p:cNvSpPr txBox="1"/>
          <p:nvPr>
            <p:custDataLst>
              <p:tags r:id="rId5"/>
            </p:custDataLst>
          </p:nvPr>
        </p:nvSpPr>
        <p:spPr>
          <a:xfrm>
            <a:off x="1691680" y="1158966"/>
            <a:ext cx="817853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2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" name="PA_文本框 6"/>
          <p:cNvSpPr txBox="1"/>
          <p:nvPr>
            <p:custDataLst>
              <p:tags r:id="rId6"/>
            </p:custDataLst>
          </p:nvPr>
        </p:nvSpPr>
        <p:spPr>
          <a:xfrm>
            <a:off x="3445637" y="1194970"/>
            <a:ext cx="1519968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18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PA_半闭框 7"/>
          <p:cNvSpPr/>
          <p:nvPr>
            <p:custDataLst>
              <p:tags r:id="rId7"/>
            </p:custDataLst>
          </p:nvPr>
        </p:nvSpPr>
        <p:spPr>
          <a:xfrm flipH="1" flipV="1">
            <a:off x="4184340" y="3039558"/>
            <a:ext cx="1899828" cy="675692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  <p:bldP spid="9" grpId="0"/>
      <p:bldP spid="10" grpId="0"/>
      <p:bldP spid="11" grpId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/>
          <p:nvPr/>
        </p:nvSpPr>
        <p:spPr bwMode="auto">
          <a:xfrm>
            <a:off x="1655676" y="1240396"/>
            <a:ext cx="1644431" cy="1867696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4499992" y="1954130"/>
            <a:ext cx="2977358" cy="32956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01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出发准备</a:t>
            </a: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shi</a:t>
            </a:r>
            <a:endParaRPr lang="en-US" altLang="zh-CN" sz="17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499993" y="2358822"/>
            <a:ext cx="2446094" cy="32956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02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到达目的地</a:t>
            </a:r>
            <a:endParaRPr lang="zh-CN" altLang="en-US" sz="17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499993" y="2763514"/>
            <a:ext cx="2720564" cy="5911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03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重新约定时间</a:t>
            </a: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 </a:t>
            </a:r>
            <a:endParaRPr lang="zh-CN" altLang="en-US" sz="17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 </a:t>
            </a:r>
            <a:endParaRPr lang="zh-CN" altLang="en-US" sz="17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499992" y="3168206"/>
            <a:ext cx="2592287" cy="5911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04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  <a:sym typeface="+mn-ea"/>
              </a:rPr>
              <a:t>总结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 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Freeform 5"/>
          <p:cNvSpPr/>
          <p:nvPr/>
        </p:nvSpPr>
        <p:spPr bwMode="auto">
          <a:xfrm>
            <a:off x="1403648" y="1600436"/>
            <a:ext cx="1770860" cy="2011290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59"/>
          <p:cNvSpPr txBox="1">
            <a:spLocks noChangeArrowheads="1"/>
          </p:cNvSpPr>
          <p:nvPr/>
        </p:nvSpPr>
        <p:spPr bwMode="auto">
          <a:xfrm flipH="1">
            <a:off x="1432433" y="2191554"/>
            <a:ext cx="1663403" cy="761747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sz="2700" b="1" kern="0" dirty="0" smtClean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目录</a:t>
            </a:r>
            <a:endParaRPr lang="en-US" altLang="zh-CN" sz="2700" b="1" kern="0" dirty="0" smtClean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defRPr/>
            </a:pPr>
            <a:r>
              <a:rPr lang="en-US" altLang="zh-CN" b="1" kern="0" dirty="0" smtClean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CONTENTS</a:t>
            </a:r>
            <a:endParaRPr lang="en-US" altLang="ko-KR" b="1" kern="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0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1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99"/>
                            </p:stCondLst>
                            <p:childTnLst>
                              <p:par>
                                <p:cTn id="4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19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50" grpId="0"/>
      <p:bldP spid="51" grpId="0"/>
      <p:bldP spid="52" grpId="0"/>
      <p:bldP spid="53" grpId="0"/>
      <p:bldP spid="15" grpId="0" animBg="1"/>
      <p:bldP spid="15" grpId="1" animBg="1"/>
      <p:bldP spid="15" grpId="2" animBg="1"/>
      <p:bldP spid="45" grpId="0"/>
      <p:bldP spid="45" grpId="1"/>
      <p:bldP spid="4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出发准备</a:t>
            </a:r>
            <a:endParaRPr lang="zh-CN" altLang="en-US" sz="2800" b="1" kern="100" dirty="0" smtClean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1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泪滴形 23"/>
          <p:cNvSpPr/>
          <p:nvPr/>
        </p:nvSpPr>
        <p:spPr>
          <a:xfrm rot="18902711">
            <a:off x="4393585" y="919652"/>
            <a:ext cx="356830" cy="356941"/>
          </a:xfrm>
          <a:prstGeom prst="teardrop">
            <a:avLst>
              <a:gd name="adj" fmla="val 144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4319972" y="728150"/>
            <a:ext cx="558437" cy="5586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6621439" y="1963396"/>
            <a:ext cx="626211" cy="626404"/>
          </a:xfrm>
          <a:prstGeom prst="ellipse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258895" y="1963396"/>
            <a:ext cx="626211" cy="626404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1896350" y="1963396"/>
            <a:ext cx="626211" cy="626404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151620" y="2873533"/>
            <a:ext cx="2024321" cy="807085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出发集体照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证明团队成员都以按照老师的要求去和客户买对面交谈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455876" y="2873532"/>
            <a:ext cx="1980220" cy="742315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带本子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200" dirty="0" smtClean="0">
              <a:solidFill>
                <a:srgbClr val="7F7F7F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defTabSz="912495">
              <a:spcBef>
                <a:spcPct val="20000"/>
              </a:spcBef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记录讨论过程中的意见以及需要整改的地方，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940152" y="2932584"/>
            <a:ext cx="2052228" cy="723900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带电脑</a:t>
            </a:r>
            <a:endParaRPr lang="en-US" altLang="zh-CN" sz="1200" dirty="0">
              <a:solidFill>
                <a:srgbClr val="7F7F7F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defTabSz="912495">
              <a:spcBef>
                <a:spcPct val="20000"/>
              </a:spcBef>
              <a:defRPr/>
            </a:pP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defTabSz="912495">
              <a:spcBef>
                <a:spcPct val="20000"/>
              </a:spcBef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把以上传到网上的网页给客户去验收和展示网页效果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-0.00169 0.56041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28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0" presetClass="exit" presetSubtype="0" ac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34" grpId="0" animBg="1"/>
      <p:bldP spid="25" grpId="0" bldLvl="0" animBg="1"/>
      <p:bldP spid="26" grpId="0" bldLvl="0" animBg="1"/>
      <p:bldP spid="27" grpId="0" bldLvl="0" animBg="1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40"/>
          <p:cNvGrpSpPr/>
          <p:nvPr/>
        </p:nvGrpSpPr>
        <p:grpSpPr>
          <a:xfrm>
            <a:off x="-369916" y="2006497"/>
            <a:ext cx="3249728" cy="2294239"/>
            <a:chOff x="-485775" y="2006497"/>
            <a:chExt cx="3249728" cy="2294239"/>
          </a:xfrm>
        </p:grpSpPr>
        <p:sp>
          <p:nvSpPr>
            <p:cNvPr id="91179" name="Freeform 26"/>
            <p:cNvSpPr/>
            <p:nvPr/>
          </p:nvSpPr>
          <p:spPr bwMode="auto">
            <a:xfrm>
              <a:off x="620480" y="2849204"/>
              <a:ext cx="386151" cy="357070"/>
            </a:xfrm>
            <a:custGeom>
              <a:avLst/>
              <a:gdLst>
                <a:gd name="T0" fmla="*/ 0 w 291"/>
                <a:gd name="T1" fmla="*/ 465917 h 269"/>
                <a:gd name="T2" fmla="*/ 342058 w 291"/>
                <a:gd name="T3" fmla="*/ 139579 h 269"/>
                <a:gd name="T4" fmla="*/ 572063 w 291"/>
                <a:gd name="T5" fmla="*/ 139579 h 269"/>
                <a:gd name="T6" fmla="*/ 418727 w 291"/>
                <a:gd name="T7" fmla="*/ 444292 h 269"/>
                <a:gd name="T8" fmla="*/ 161200 w 291"/>
                <a:gd name="T9" fmla="*/ 528826 h 269"/>
                <a:gd name="T10" fmla="*/ 0 w 291"/>
                <a:gd name="T11" fmla="*/ 465917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1" h="269">
                  <a:moveTo>
                    <a:pt x="0" y="237"/>
                  </a:moveTo>
                  <a:cubicBezTo>
                    <a:pt x="0" y="237"/>
                    <a:pt x="147" y="142"/>
                    <a:pt x="174" y="71"/>
                  </a:cubicBezTo>
                  <a:cubicBezTo>
                    <a:pt x="201" y="0"/>
                    <a:pt x="291" y="55"/>
                    <a:pt x="291" y="71"/>
                  </a:cubicBezTo>
                  <a:cubicBezTo>
                    <a:pt x="291" y="87"/>
                    <a:pt x="235" y="206"/>
                    <a:pt x="213" y="226"/>
                  </a:cubicBezTo>
                  <a:cubicBezTo>
                    <a:pt x="191" y="245"/>
                    <a:pt x="82" y="269"/>
                    <a:pt x="82" y="269"/>
                  </a:cubicBezTo>
                  <a:lnTo>
                    <a:pt x="0" y="237"/>
                  </a:ln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1" name="Freeform 28"/>
            <p:cNvSpPr/>
            <p:nvPr/>
          </p:nvSpPr>
          <p:spPr bwMode="auto">
            <a:xfrm>
              <a:off x="1393342" y="2636983"/>
              <a:ext cx="546672" cy="359877"/>
            </a:xfrm>
            <a:custGeom>
              <a:avLst/>
              <a:gdLst>
                <a:gd name="T0" fmla="*/ 699789 w 412"/>
                <a:gd name="T1" fmla="*/ 302876 h 271"/>
                <a:gd name="T2" fmla="*/ 226055 w 412"/>
                <a:gd name="T3" fmla="*/ 501515 h 271"/>
                <a:gd name="T4" fmla="*/ 31451 w 412"/>
                <a:gd name="T5" fmla="*/ 422846 h 271"/>
                <a:gd name="T6" fmla="*/ 112045 w 412"/>
                <a:gd name="T7" fmla="*/ 230107 h 271"/>
                <a:gd name="T8" fmla="*/ 583813 w 412"/>
                <a:gd name="T9" fmla="*/ 31468 h 271"/>
                <a:gd name="T10" fmla="*/ 778417 w 412"/>
                <a:gd name="T11" fmla="*/ 110137 h 271"/>
                <a:gd name="T12" fmla="*/ 699789 w 412"/>
                <a:gd name="T13" fmla="*/ 302876 h 2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" h="271">
                  <a:moveTo>
                    <a:pt x="356" y="154"/>
                  </a:moveTo>
                  <a:cubicBezTo>
                    <a:pt x="115" y="255"/>
                    <a:pt x="115" y="255"/>
                    <a:pt x="115" y="255"/>
                  </a:cubicBezTo>
                  <a:cubicBezTo>
                    <a:pt x="77" y="271"/>
                    <a:pt x="32" y="253"/>
                    <a:pt x="16" y="215"/>
                  </a:cubicBezTo>
                  <a:cubicBezTo>
                    <a:pt x="0" y="177"/>
                    <a:pt x="19" y="133"/>
                    <a:pt x="57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80" y="18"/>
                    <a:pt x="396" y="56"/>
                  </a:cubicBezTo>
                  <a:cubicBezTo>
                    <a:pt x="412" y="94"/>
                    <a:pt x="394" y="138"/>
                    <a:pt x="356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2" name="Freeform 29"/>
            <p:cNvSpPr/>
            <p:nvPr/>
          </p:nvSpPr>
          <p:spPr bwMode="auto">
            <a:xfrm>
              <a:off x="1463501" y="2801482"/>
              <a:ext cx="545550" cy="361000"/>
            </a:xfrm>
            <a:custGeom>
              <a:avLst/>
              <a:gdLst>
                <a:gd name="T0" fmla="*/ 698085 w 411"/>
                <a:gd name="T1" fmla="*/ 304670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31942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4670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5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4"/>
                    <a:pt x="56" y="118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9"/>
                    <a:pt x="355" y="155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3" name="Freeform 30"/>
            <p:cNvSpPr/>
            <p:nvPr/>
          </p:nvSpPr>
          <p:spPr bwMode="auto">
            <a:xfrm>
              <a:off x="1529730" y="2958121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29976 h 272"/>
                <a:gd name="T8" fmla="*/ 582065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3"/>
                    <a:pt x="56" y="117"/>
                  </a:cubicBezTo>
                  <a:cubicBezTo>
                    <a:pt x="296" y="16"/>
                    <a:pt x="296" y="16"/>
                    <a:pt x="296" y="16"/>
                  </a:cubicBezTo>
                  <a:cubicBezTo>
                    <a:pt x="334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4" name="Freeform 31"/>
            <p:cNvSpPr/>
            <p:nvPr/>
          </p:nvSpPr>
          <p:spPr bwMode="auto">
            <a:xfrm>
              <a:off x="1594837" y="3114760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2606 h 272"/>
                <a:gd name="T6" fmla="*/ 110120 w 411"/>
                <a:gd name="T7" fmla="*/ 229976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5"/>
                  </a:cubicBezTo>
                  <a:cubicBezTo>
                    <a:pt x="0" y="177"/>
                    <a:pt x="18" y="133"/>
                    <a:pt x="56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5" name="Freeform 32"/>
            <p:cNvSpPr/>
            <p:nvPr/>
          </p:nvSpPr>
          <p:spPr bwMode="auto">
            <a:xfrm>
              <a:off x="1111587" y="3175956"/>
              <a:ext cx="171186" cy="217273"/>
            </a:xfrm>
            <a:custGeom>
              <a:avLst/>
              <a:gdLst>
                <a:gd name="T0" fmla="*/ 200524 w 129"/>
                <a:gd name="T1" fmla="*/ 0 h 164"/>
                <a:gd name="T2" fmla="*/ 0 w 129"/>
                <a:gd name="T3" fmla="*/ 321785 h 164"/>
                <a:gd name="T4" fmla="*/ 253604 w 129"/>
                <a:gd name="T5" fmla="*/ 96143 h 164"/>
                <a:gd name="T6" fmla="*/ 200524 w 129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9" h="164">
                  <a:moveTo>
                    <a:pt x="102" y="0"/>
                  </a:moveTo>
                  <a:cubicBezTo>
                    <a:pt x="102" y="0"/>
                    <a:pt x="107" y="116"/>
                    <a:pt x="0" y="164"/>
                  </a:cubicBezTo>
                  <a:cubicBezTo>
                    <a:pt x="0" y="164"/>
                    <a:pt x="89" y="157"/>
                    <a:pt x="129" y="49"/>
                  </a:cubicBezTo>
                  <a:cubicBezTo>
                    <a:pt x="102" y="0"/>
                    <a:pt x="102" y="0"/>
                    <a:pt x="102" y="0"/>
                  </a:cubicBezTo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6" name="Freeform 33"/>
            <p:cNvSpPr/>
            <p:nvPr/>
          </p:nvSpPr>
          <p:spPr bwMode="auto">
            <a:xfrm>
              <a:off x="1272109" y="3219748"/>
              <a:ext cx="459115" cy="362123"/>
            </a:xfrm>
            <a:custGeom>
              <a:avLst/>
              <a:gdLst>
                <a:gd name="T0" fmla="*/ 0 w 346"/>
                <a:gd name="T1" fmla="*/ 68758 h 273"/>
                <a:gd name="T2" fmla="*/ 601525 w 346"/>
                <a:gd name="T3" fmla="*/ 536309 h 273"/>
                <a:gd name="T4" fmla="*/ 646738 w 346"/>
                <a:gd name="T5" fmla="*/ 516664 h 273"/>
                <a:gd name="T6" fmla="*/ 0 w 346"/>
                <a:gd name="T7" fmla="*/ 0 h 273"/>
                <a:gd name="T8" fmla="*/ 0 w 346"/>
                <a:gd name="T9" fmla="*/ 68758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6" h="273">
                  <a:moveTo>
                    <a:pt x="0" y="35"/>
                  </a:moveTo>
                  <a:cubicBezTo>
                    <a:pt x="0" y="35"/>
                    <a:pt x="99" y="223"/>
                    <a:pt x="306" y="273"/>
                  </a:cubicBezTo>
                  <a:cubicBezTo>
                    <a:pt x="306" y="273"/>
                    <a:pt x="312" y="271"/>
                    <a:pt x="329" y="263"/>
                  </a:cubicBezTo>
                  <a:cubicBezTo>
                    <a:pt x="346" y="256"/>
                    <a:pt x="0" y="0"/>
                    <a:pt x="0" y="0"/>
                  </a:cubicBezTo>
                  <a:lnTo>
                    <a:pt x="0" y="35"/>
                  </a:lnTo>
                  <a:close/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7" name="Freeform 34"/>
            <p:cNvSpPr/>
            <p:nvPr/>
          </p:nvSpPr>
          <p:spPr bwMode="auto">
            <a:xfrm>
              <a:off x="1094749" y="2006497"/>
              <a:ext cx="1008033" cy="1575374"/>
            </a:xfrm>
            <a:custGeom>
              <a:avLst/>
              <a:gdLst>
                <a:gd name="T0" fmla="*/ 1489421 w 760"/>
                <a:gd name="T1" fmla="*/ 141522 h 1187"/>
                <a:gd name="T2" fmla="*/ 139510 w 760"/>
                <a:gd name="T3" fmla="*/ 982794 h 1187"/>
                <a:gd name="T4" fmla="*/ 982468 w 760"/>
                <a:gd name="T5" fmla="*/ 2333153 h 1187"/>
                <a:gd name="T6" fmla="*/ 986398 w 760"/>
                <a:gd name="T7" fmla="*/ 2333153 h 1187"/>
                <a:gd name="T8" fmla="*/ 1493351 w 760"/>
                <a:gd name="T9" fmla="*/ 141522 h 1187"/>
                <a:gd name="T10" fmla="*/ 1489421 w 760"/>
                <a:gd name="T11" fmla="*/ 141522 h 1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1187">
                  <a:moveTo>
                    <a:pt x="758" y="72"/>
                  </a:moveTo>
                  <a:cubicBezTo>
                    <a:pt x="450" y="0"/>
                    <a:pt x="142" y="192"/>
                    <a:pt x="71" y="500"/>
                  </a:cubicBezTo>
                  <a:cubicBezTo>
                    <a:pt x="0" y="808"/>
                    <a:pt x="192" y="1116"/>
                    <a:pt x="500" y="1187"/>
                  </a:cubicBezTo>
                  <a:cubicBezTo>
                    <a:pt x="501" y="1187"/>
                    <a:pt x="501" y="1187"/>
                    <a:pt x="502" y="1187"/>
                  </a:cubicBezTo>
                  <a:cubicBezTo>
                    <a:pt x="760" y="72"/>
                    <a:pt x="760" y="72"/>
                    <a:pt x="760" y="72"/>
                  </a:cubicBezTo>
                  <a:cubicBezTo>
                    <a:pt x="759" y="72"/>
                    <a:pt x="759" y="72"/>
                    <a:pt x="758" y="7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8" name="Freeform 35"/>
            <p:cNvSpPr/>
            <p:nvPr/>
          </p:nvSpPr>
          <p:spPr bwMode="auto">
            <a:xfrm>
              <a:off x="1760410" y="2101940"/>
              <a:ext cx="1003543" cy="1573129"/>
            </a:xfrm>
            <a:custGeom>
              <a:avLst/>
              <a:gdLst>
                <a:gd name="T0" fmla="*/ 1347075 w 756"/>
                <a:gd name="T1" fmla="*/ 1348744 h 1185"/>
                <a:gd name="T2" fmla="*/ 507366 w 756"/>
                <a:gd name="T3" fmla="*/ 0 h 1185"/>
                <a:gd name="T4" fmla="*/ 0 w 756"/>
                <a:gd name="T5" fmla="*/ 2192200 h 1185"/>
                <a:gd name="T6" fmla="*/ 1347075 w 756"/>
                <a:gd name="T7" fmla="*/ 1348744 h 1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6" h="1185">
                  <a:moveTo>
                    <a:pt x="685" y="686"/>
                  </a:moveTo>
                  <a:cubicBezTo>
                    <a:pt x="756" y="379"/>
                    <a:pt x="565" y="72"/>
                    <a:pt x="258" y="0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308" y="1185"/>
                    <a:pt x="614" y="994"/>
                    <a:pt x="685" y="68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9" name="Rectangle 36"/>
            <p:cNvSpPr>
              <a:spLocks noChangeArrowheads="1"/>
            </p:cNvSpPr>
            <p:nvPr/>
          </p:nvSpPr>
          <p:spPr bwMode="auto">
            <a:xfrm>
              <a:off x="1844039" y="3219748"/>
              <a:ext cx="561" cy="561"/>
            </a:xfrm>
            <a:prstGeom prst="rect">
              <a:avLst/>
            </a:prstGeom>
            <a:solidFill>
              <a:srgbClr val="034346"/>
            </a:solidFill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91191" name="Freeform 38"/>
            <p:cNvSpPr/>
            <p:nvPr/>
          </p:nvSpPr>
          <p:spPr bwMode="auto">
            <a:xfrm>
              <a:off x="2012980" y="2429815"/>
              <a:ext cx="14593" cy="17404"/>
            </a:xfrm>
            <a:custGeom>
              <a:avLst/>
              <a:gdLst>
                <a:gd name="T0" fmla="*/ 0 w 26"/>
                <a:gd name="T1" fmla="*/ 1663 h 31"/>
                <a:gd name="T2" fmla="*/ 0 w 26"/>
                <a:gd name="T3" fmla="*/ 15798 h 31"/>
                <a:gd name="T4" fmla="*/ 15799 w 26"/>
                <a:gd name="T5" fmla="*/ 25776 h 31"/>
                <a:gd name="T6" fmla="*/ 21619 w 26"/>
                <a:gd name="T7" fmla="*/ 0 h 31"/>
                <a:gd name="T8" fmla="*/ 0 w 26"/>
                <a:gd name="T9" fmla="*/ 1663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31">
                  <a:moveTo>
                    <a:pt x="0" y="2"/>
                  </a:moveTo>
                  <a:lnTo>
                    <a:pt x="0" y="19"/>
                  </a:lnTo>
                  <a:lnTo>
                    <a:pt x="19" y="31"/>
                  </a:lnTo>
                  <a:lnTo>
                    <a:pt x="2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7B4C4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2" name="Freeform 39"/>
            <p:cNvSpPr>
              <a:spLocks noEditPoints="1"/>
            </p:cNvSpPr>
            <p:nvPr/>
          </p:nvSpPr>
          <p:spPr bwMode="auto">
            <a:xfrm>
              <a:off x="1154243" y="2306301"/>
              <a:ext cx="229557" cy="488445"/>
            </a:xfrm>
            <a:custGeom>
              <a:avLst/>
              <a:gdLst>
                <a:gd name="T0" fmla="*/ 29487 w 173"/>
                <a:gd name="T1" fmla="*/ 656559 h 368"/>
                <a:gd name="T2" fmla="*/ 0 w 173"/>
                <a:gd name="T3" fmla="*/ 723394 h 368"/>
                <a:gd name="T4" fmla="*/ 25555 w 173"/>
                <a:gd name="T5" fmla="*/ 707668 h 368"/>
                <a:gd name="T6" fmla="*/ 29487 w 173"/>
                <a:gd name="T7" fmla="*/ 656559 h 368"/>
                <a:gd name="T8" fmla="*/ 322386 w 173"/>
                <a:gd name="T9" fmla="*/ 0 h 368"/>
                <a:gd name="T10" fmla="*/ 300763 w 173"/>
                <a:gd name="T11" fmla="*/ 51109 h 368"/>
                <a:gd name="T12" fmla="*/ 340078 w 173"/>
                <a:gd name="T13" fmla="*/ 7863 h 368"/>
                <a:gd name="T14" fmla="*/ 322386 w 173"/>
                <a:gd name="T15" fmla="*/ 0 h 3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3" h="368">
                  <a:moveTo>
                    <a:pt x="15" y="334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4" y="365"/>
                    <a:pt x="8" y="363"/>
                    <a:pt x="13" y="360"/>
                  </a:cubicBezTo>
                  <a:cubicBezTo>
                    <a:pt x="13" y="351"/>
                    <a:pt x="14" y="343"/>
                    <a:pt x="15" y="334"/>
                  </a:cubicBezTo>
                  <a:moveTo>
                    <a:pt x="164" y="0"/>
                  </a:moveTo>
                  <a:cubicBezTo>
                    <a:pt x="153" y="26"/>
                    <a:pt x="153" y="26"/>
                    <a:pt x="153" y="26"/>
                  </a:cubicBezTo>
                  <a:cubicBezTo>
                    <a:pt x="159" y="19"/>
                    <a:pt x="166" y="12"/>
                    <a:pt x="173" y="4"/>
                  </a:cubicBezTo>
                  <a:cubicBezTo>
                    <a:pt x="168" y="2"/>
                    <a:pt x="164" y="0"/>
                    <a:pt x="164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3" name="Freeform 40"/>
            <p:cNvSpPr/>
            <p:nvPr/>
          </p:nvSpPr>
          <p:spPr bwMode="auto">
            <a:xfrm>
              <a:off x="1144702" y="2784078"/>
              <a:ext cx="26940" cy="124638"/>
            </a:xfrm>
            <a:custGeom>
              <a:avLst/>
              <a:gdLst>
                <a:gd name="T0" fmla="*/ 39911 w 20"/>
                <a:gd name="T1" fmla="*/ 0 h 94"/>
                <a:gd name="T2" fmla="*/ 13969 w 20"/>
                <a:gd name="T3" fmla="*/ 15710 h 94"/>
                <a:gd name="T4" fmla="*/ 0 w 20"/>
                <a:gd name="T5" fmla="*/ 45166 h 94"/>
                <a:gd name="T6" fmla="*/ 39911 w 20"/>
                <a:gd name="T7" fmla="*/ 184590 h 94"/>
                <a:gd name="T8" fmla="*/ 39911 w 2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94">
                  <a:moveTo>
                    <a:pt x="20" y="0"/>
                  </a:moveTo>
                  <a:cubicBezTo>
                    <a:pt x="15" y="3"/>
                    <a:pt x="11" y="5"/>
                    <a:pt x="7" y="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0" y="94"/>
                    <a:pt x="20" y="94"/>
                    <a:pt x="20" y="94"/>
                  </a:cubicBezTo>
                  <a:cubicBezTo>
                    <a:pt x="17" y="63"/>
                    <a:pt x="17" y="32"/>
                    <a:pt x="20" y="0"/>
                  </a:cubicBezTo>
                </a:path>
              </a:pathLst>
            </a:custGeom>
            <a:solidFill>
              <a:srgbClr val="C2A98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4" name="Freeform 41"/>
            <p:cNvSpPr>
              <a:spLocks noEditPoints="1"/>
            </p:cNvSpPr>
            <p:nvPr/>
          </p:nvSpPr>
          <p:spPr bwMode="auto">
            <a:xfrm>
              <a:off x="1167714" y="2311915"/>
              <a:ext cx="324973" cy="601292"/>
            </a:xfrm>
            <a:custGeom>
              <a:avLst/>
              <a:gdLst>
                <a:gd name="T0" fmla="*/ 11790 w 245"/>
                <a:gd name="T1" fmla="*/ 646760 h 453"/>
                <a:gd name="T2" fmla="*/ 9825 w 245"/>
                <a:gd name="T3" fmla="*/ 648725 h 453"/>
                <a:gd name="T4" fmla="*/ 5895 w 245"/>
                <a:gd name="T5" fmla="*/ 699837 h 453"/>
                <a:gd name="T6" fmla="*/ 5895 w 245"/>
                <a:gd name="T7" fmla="*/ 884625 h 453"/>
                <a:gd name="T8" fmla="*/ 7860 w 245"/>
                <a:gd name="T9" fmla="*/ 890523 h 453"/>
                <a:gd name="T10" fmla="*/ 11790 w 245"/>
                <a:gd name="T11" fmla="*/ 646760 h 453"/>
                <a:gd name="T12" fmla="*/ 320299 w 245"/>
                <a:gd name="T13" fmla="*/ 0 h 453"/>
                <a:gd name="T14" fmla="*/ 280999 w 245"/>
                <a:gd name="T15" fmla="*/ 43248 h 453"/>
                <a:gd name="T16" fmla="*/ 214188 w 245"/>
                <a:gd name="T17" fmla="*/ 190686 h 453"/>
                <a:gd name="T18" fmla="*/ 245628 w 245"/>
                <a:gd name="T19" fmla="*/ 216242 h 453"/>
                <a:gd name="T20" fmla="*/ 224013 w 245"/>
                <a:gd name="T21" fmla="*/ 302739 h 453"/>
                <a:gd name="T22" fmla="*/ 251523 w 245"/>
                <a:gd name="T23" fmla="*/ 387269 h 453"/>
                <a:gd name="T24" fmla="*/ 284929 w 245"/>
                <a:gd name="T25" fmla="*/ 401030 h 453"/>
                <a:gd name="T26" fmla="*/ 296719 w 245"/>
                <a:gd name="T27" fmla="*/ 377440 h 453"/>
                <a:gd name="T28" fmla="*/ 269208 w 245"/>
                <a:gd name="T29" fmla="*/ 302739 h 453"/>
                <a:gd name="T30" fmla="*/ 275103 w 245"/>
                <a:gd name="T31" fmla="*/ 237866 h 453"/>
                <a:gd name="T32" fmla="*/ 300649 w 245"/>
                <a:gd name="T33" fmla="*/ 243763 h 453"/>
                <a:gd name="T34" fmla="*/ 294754 w 245"/>
                <a:gd name="T35" fmla="*/ 310602 h 453"/>
                <a:gd name="T36" fmla="*/ 336019 w 245"/>
                <a:gd name="T37" fmla="*/ 412825 h 453"/>
                <a:gd name="T38" fmla="*/ 312439 w 245"/>
                <a:gd name="T39" fmla="*/ 438381 h 453"/>
                <a:gd name="T40" fmla="*/ 328159 w 245"/>
                <a:gd name="T41" fmla="*/ 475732 h 453"/>
                <a:gd name="T42" fmla="*/ 391040 w 245"/>
                <a:gd name="T43" fmla="*/ 338124 h 453"/>
                <a:gd name="T44" fmla="*/ 320299 w 245"/>
                <a:gd name="T45" fmla="*/ 0 h 4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5" h="453">
                  <a:moveTo>
                    <a:pt x="6" y="329"/>
                  </a:moveTo>
                  <a:cubicBezTo>
                    <a:pt x="5" y="330"/>
                    <a:pt x="5" y="330"/>
                    <a:pt x="5" y="330"/>
                  </a:cubicBezTo>
                  <a:cubicBezTo>
                    <a:pt x="4" y="339"/>
                    <a:pt x="3" y="347"/>
                    <a:pt x="3" y="356"/>
                  </a:cubicBezTo>
                  <a:cubicBezTo>
                    <a:pt x="0" y="388"/>
                    <a:pt x="0" y="419"/>
                    <a:pt x="3" y="450"/>
                  </a:cubicBezTo>
                  <a:cubicBezTo>
                    <a:pt x="4" y="453"/>
                    <a:pt x="4" y="453"/>
                    <a:pt x="4" y="453"/>
                  </a:cubicBezTo>
                  <a:cubicBezTo>
                    <a:pt x="0" y="412"/>
                    <a:pt x="1" y="371"/>
                    <a:pt x="6" y="329"/>
                  </a:cubicBezTo>
                  <a:moveTo>
                    <a:pt x="163" y="0"/>
                  </a:moveTo>
                  <a:cubicBezTo>
                    <a:pt x="156" y="8"/>
                    <a:pt x="149" y="15"/>
                    <a:pt x="143" y="22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25" y="110"/>
                    <a:pt x="125" y="110"/>
                    <a:pt x="125" y="110"/>
                  </a:cubicBezTo>
                  <a:cubicBezTo>
                    <a:pt x="114" y="154"/>
                    <a:pt x="114" y="154"/>
                    <a:pt x="114" y="154"/>
                  </a:cubicBezTo>
                  <a:cubicBezTo>
                    <a:pt x="128" y="197"/>
                    <a:pt x="128" y="197"/>
                    <a:pt x="128" y="197"/>
                  </a:cubicBezTo>
                  <a:cubicBezTo>
                    <a:pt x="145" y="204"/>
                    <a:pt x="145" y="204"/>
                    <a:pt x="145" y="204"/>
                  </a:cubicBezTo>
                  <a:cubicBezTo>
                    <a:pt x="151" y="192"/>
                    <a:pt x="151" y="192"/>
                    <a:pt x="151" y="192"/>
                  </a:cubicBezTo>
                  <a:cubicBezTo>
                    <a:pt x="137" y="154"/>
                    <a:pt x="137" y="154"/>
                    <a:pt x="137" y="154"/>
                  </a:cubicBezTo>
                  <a:cubicBezTo>
                    <a:pt x="140" y="121"/>
                    <a:pt x="140" y="121"/>
                    <a:pt x="140" y="121"/>
                  </a:cubicBezTo>
                  <a:cubicBezTo>
                    <a:pt x="153" y="124"/>
                    <a:pt x="153" y="124"/>
                    <a:pt x="153" y="124"/>
                  </a:cubicBezTo>
                  <a:cubicBezTo>
                    <a:pt x="150" y="158"/>
                    <a:pt x="150" y="158"/>
                    <a:pt x="150" y="158"/>
                  </a:cubicBezTo>
                  <a:cubicBezTo>
                    <a:pt x="171" y="210"/>
                    <a:pt x="171" y="210"/>
                    <a:pt x="171" y="210"/>
                  </a:cubicBezTo>
                  <a:cubicBezTo>
                    <a:pt x="159" y="223"/>
                    <a:pt x="159" y="223"/>
                    <a:pt x="159" y="223"/>
                  </a:cubicBezTo>
                  <a:cubicBezTo>
                    <a:pt x="167" y="242"/>
                    <a:pt x="167" y="242"/>
                    <a:pt x="167" y="242"/>
                  </a:cubicBezTo>
                  <a:cubicBezTo>
                    <a:pt x="178" y="221"/>
                    <a:pt x="189" y="197"/>
                    <a:pt x="199" y="172"/>
                  </a:cubicBezTo>
                  <a:cubicBezTo>
                    <a:pt x="245" y="59"/>
                    <a:pt x="186" y="13"/>
                    <a:pt x="163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168003" y="2440345"/>
              <a:ext cx="226219" cy="736033"/>
            </a:xfrm>
            <a:custGeom>
              <a:avLst/>
              <a:gdLst>
                <a:gd name="T0" fmla="*/ 109 w 171"/>
                <a:gd name="T1" fmla="*/ 0 h 554"/>
                <a:gd name="T2" fmla="*/ 6 w 171"/>
                <a:gd name="T3" fmla="*/ 232 h 554"/>
                <a:gd name="T4" fmla="*/ 4 w 171"/>
                <a:gd name="T5" fmla="*/ 356 h 554"/>
                <a:gd name="T6" fmla="*/ 60 w 171"/>
                <a:gd name="T7" fmla="*/ 554 h 554"/>
                <a:gd name="T8" fmla="*/ 61 w 171"/>
                <a:gd name="T9" fmla="*/ 302 h 554"/>
                <a:gd name="T10" fmla="*/ 167 w 171"/>
                <a:gd name="T11" fmla="*/ 145 h 554"/>
                <a:gd name="T12" fmla="*/ 159 w 171"/>
                <a:gd name="T13" fmla="*/ 126 h 554"/>
                <a:gd name="T14" fmla="*/ 171 w 171"/>
                <a:gd name="T15" fmla="*/ 113 h 554"/>
                <a:gd name="T16" fmla="*/ 150 w 171"/>
                <a:gd name="T17" fmla="*/ 61 h 554"/>
                <a:gd name="T18" fmla="*/ 153 w 171"/>
                <a:gd name="T19" fmla="*/ 27 h 554"/>
                <a:gd name="T20" fmla="*/ 140 w 171"/>
                <a:gd name="T21" fmla="*/ 24 h 554"/>
                <a:gd name="T22" fmla="*/ 137 w 171"/>
                <a:gd name="T23" fmla="*/ 57 h 554"/>
                <a:gd name="T24" fmla="*/ 151 w 171"/>
                <a:gd name="T25" fmla="*/ 95 h 554"/>
                <a:gd name="T26" fmla="*/ 145 w 171"/>
                <a:gd name="T27" fmla="*/ 107 h 554"/>
                <a:gd name="T28" fmla="*/ 128 w 171"/>
                <a:gd name="T29" fmla="*/ 100 h 554"/>
                <a:gd name="T30" fmla="*/ 114 w 171"/>
                <a:gd name="T31" fmla="*/ 57 h 554"/>
                <a:gd name="T32" fmla="*/ 125 w 171"/>
                <a:gd name="T33" fmla="*/ 13 h 554"/>
                <a:gd name="T34" fmla="*/ 109 w 171"/>
                <a:gd name="T35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1" h="554">
                  <a:moveTo>
                    <a:pt x="109" y="0"/>
                  </a:moveTo>
                  <a:cubicBezTo>
                    <a:pt x="6" y="232"/>
                    <a:pt x="6" y="232"/>
                    <a:pt x="6" y="232"/>
                  </a:cubicBezTo>
                  <a:cubicBezTo>
                    <a:pt x="1" y="274"/>
                    <a:pt x="0" y="315"/>
                    <a:pt x="4" y="356"/>
                  </a:cubicBezTo>
                  <a:cubicBezTo>
                    <a:pt x="60" y="554"/>
                    <a:pt x="60" y="554"/>
                    <a:pt x="60" y="554"/>
                  </a:cubicBezTo>
                  <a:cubicBezTo>
                    <a:pt x="113" y="424"/>
                    <a:pt x="61" y="302"/>
                    <a:pt x="61" y="302"/>
                  </a:cubicBezTo>
                  <a:cubicBezTo>
                    <a:pt x="61" y="302"/>
                    <a:pt x="116" y="243"/>
                    <a:pt x="167" y="145"/>
                  </a:cubicBezTo>
                  <a:cubicBezTo>
                    <a:pt x="159" y="126"/>
                    <a:pt x="159" y="126"/>
                    <a:pt x="159" y="126"/>
                  </a:cubicBezTo>
                  <a:cubicBezTo>
                    <a:pt x="171" y="113"/>
                    <a:pt x="171" y="113"/>
                    <a:pt x="171" y="113"/>
                  </a:cubicBezTo>
                  <a:cubicBezTo>
                    <a:pt x="150" y="61"/>
                    <a:pt x="150" y="61"/>
                    <a:pt x="150" y="61"/>
                  </a:cubicBezTo>
                  <a:cubicBezTo>
                    <a:pt x="153" y="27"/>
                    <a:pt x="153" y="27"/>
                    <a:pt x="153" y="27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37" y="57"/>
                    <a:pt x="137" y="57"/>
                    <a:pt x="137" y="57"/>
                  </a:cubicBezTo>
                  <a:cubicBezTo>
                    <a:pt x="151" y="95"/>
                    <a:pt x="151" y="95"/>
                    <a:pt x="151" y="95"/>
                  </a:cubicBezTo>
                  <a:cubicBezTo>
                    <a:pt x="145" y="107"/>
                    <a:pt x="145" y="107"/>
                    <a:pt x="145" y="107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09" y="0"/>
                    <a:pt x="109" y="0"/>
                    <a:pt x="109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grpSp>
          <p:nvGrpSpPr>
            <p:cNvPr id="3" name="组合 139"/>
            <p:cNvGrpSpPr/>
            <p:nvPr/>
          </p:nvGrpSpPr>
          <p:grpSpPr>
            <a:xfrm>
              <a:off x="-485775" y="2073581"/>
              <a:ext cx="3175397" cy="2227155"/>
              <a:chOff x="-485775" y="2061610"/>
              <a:chExt cx="3175397" cy="2227155"/>
            </a:xfrm>
          </p:grpSpPr>
          <p:sp>
            <p:nvSpPr>
              <p:cNvPr id="25" name="Freeform 24"/>
              <p:cNvSpPr/>
              <p:nvPr/>
            </p:nvSpPr>
            <p:spPr bwMode="auto">
              <a:xfrm>
                <a:off x="-485775" y="3184715"/>
                <a:ext cx="1215628" cy="1104050"/>
              </a:xfrm>
              <a:custGeom>
                <a:avLst/>
                <a:gdLst>
                  <a:gd name="T0" fmla="*/ 2165 w 2165"/>
                  <a:gd name="T1" fmla="*/ 1284 h 1967"/>
                  <a:gd name="T2" fmla="*/ 539 w 2165"/>
                  <a:gd name="T3" fmla="*/ 1967 h 1967"/>
                  <a:gd name="T4" fmla="*/ 0 w 2165"/>
                  <a:gd name="T5" fmla="*/ 684 h 1967"/>
                  <a:gd name="T6" fmla="*/ 1624 w 2165"/>
                  <a:gd name="T7" fmla="*/ 0 h 1967"/>
                  <a:gd name="T8" fmla="*/ 2165 w 2165"/>
                  <a:gd name="T9" fmla="*/ 1284 h 1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5" h="1967">
                    <a:moveTo>
                      <a:pt x="2165" y="1284"/>
                    </a:moveTo>
                    <a:lnTo>
                      <a:pt x="539" y="1967"/>
                    </a:lnTo>
                    <a:lnTo>
                      <a:pt x="0" y="684"/>
                    </a:lnTo>
                    <a:lnTo>
                      <a:pt x="1624" y="0"/>
                    </a:lnTo>
                    <a:lnTo>
                      <a:pt x="2165" y="1284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78" name="Freeform 25"/>
              <p:cNvSpPr/>
              <p:nvPr/>
            </p:nvSpPr>
            <p:spPr bwMode="auto">
              <a:xfrm>
                <a:off x="441436" y="3147885"/>
                <a:ext cx="446206" cy="721999"/>
              </a:xfrm>
              <a:custGeom>
                <a:avLst/>
                <a:gdLst>
                  <a:gd name="T0" fmla="*/ 661032 w 795"/>
                  <a:gd name="T1" fmla="*/ 961199 h 1286"/>
                  <a:gd name="T2" fmla="*/ 403271 w 795"/>
                  <a:gd name="T3" fmla="*/ 1069292 h 1286"/>
                  <a:gd name="T4" fmla="*/ 0 w 795"/>
                  <a:gd name="T5" fmla="*/ 108093 h 1286"/>
                  <a:gd name="T6" fmla="*/ 256098 w 795"/>
                  <a:gd name="T7" fmla="*/ 0 h 1286"/>
                  <a:gd name="T8" fmla="*/ 661032 w 795"/>
                  <a:gd name="T9" fmla="*/ 961199 h 1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5" h="1286">
                    <a:moveTo>
                      <a:pt x="795" y="1156"/>
                    </a:moveTo>
                    <a:lnTo>
                      <a:pt x="485" y="1286"/>
                    </a:lnTo>
                    <a:lnTo>
                      <a:pt x="0" y="130"/>
                    </a:lnTo>
                    <a:lnTo>
                      <a:pt x="308" y="0"/>
                    </a:lnTo>
                    <a:lnTo>
                      <a:pt x="795" y="1156"/>
                    </a:ln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180" name="Freeform 27"/>
              <p:cNvSpPr/>
              <p:nvPr/>
            </p:nvSpPr>
            <p:spPr bwMode="auto">
              <a:xfrm>
                <a:off x="620480" y="2513469"/>
                <a:ext cx="1477251" cy="1267710"/>
              </a:xfrm>
              <a:custGeom>
                <a:avLst/>
                <a:gdLst>
                  <a:gd name="T0" fmla="*/ 2139317 w 1113"/>
                  <a:gd name="T1" fmla="*/ 1034098 h 955"/>
                  <a:gd name="T2" fmla="*/ 1793251 w 1113"/>
                  <a:gd name="T3" fmla="*/ 210358 h 955"/>
                  <a:gd name="T4" fmla="*/ 314605 w 1113"/>
                  <a:gd name="T5" fmla="*/ 831604 h 955"/>
                  <a:gd name="T6" fmla="*/ 0 w 1113"/>
                  <a:gd name="T7" fmla="*/ 963324 h 955"/>
                  <a:gd name="T8" fmla="*/ 385392 w 1113"/>
                  <a:gd name="T9" fmla="*/ 1877498 h 955"/>
                  <a:gd name="T10" fmla="*/ 699997 w 1113"/>
                  <a:gd name="T11" fmla="*/ 1745778 h 955"/>
                  <a:gd name="T12" fmla="*/ 1791285 w 1113"/>
                  <a:gd name="T13" fmla="*/ 1464645 h 955"/>
                  <a:gd name="T14" fmla="*/ 2139317 w 1113"/>
                  <a:gd name="T15" fmla="*/ 1034098 h 9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13" h="955">
                    <a:moveTo>
                      <a:pt x="1088" y="526"/>
                    </a:moveTo>
                    <a:cubicBezTo>
                      <a:pt x="912" y="107"/>
                      <a:pt x="912" y="107"/>
                      <a:pt x="912" y="107"/>
                    </a:cubicBezTo>
                    <a:cubicBezTo>
                      <a:pt x="912" y="107"/>
                      <a:pt x="521" y="0"/>
                      <a:pt x="160" y="423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96" y="955"/>
                      <a:pt x="196" y="955"/>
                      <a:pt x="196" y="955"/>
                    </a:cubicBezTo>
                    <a:cubicBezTo>
                      <a:pt x="356" y="888"/>
                      <a:pt x="356" y="888"/>
                      <a:pt x="356" y="888"/>
                    </a:cubicBezTo>
                    <a:cubicBezTo>
                      <a:pt x="356" y="888"/>
                      <a:pt x="709" y="886"/>
                      <a:pt x="911" y="745"/>
                    </a:cubicBezTo>
                    <a:cubicBezTo>
                      <a:pt x="1113" y="603"/>
                      <a:pt x="1088" y="526"/>
                      <a:pt x="1088" y="526"/>
                    </a:cubicBezTo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37"/>
              <p:cNvSpPr>
                <a:spLocks noEditPoints="1"/>
              </p:cNvSpPr>
              <p:nvPr/>
            </p:nvSpPr>
            <p:spPr bwMode="auto">
              <a:xfrm>
                <a:off x="1094185" y="2061610"/>
                <a:ext cx="1595437" cy="1574492"/>
              </a:xfrm>
              <a:custGeom>
                <a:avLst/>
                <a:gdLst>
                  <a:gd name="T0" fmla="*/ 1128 w 1202"/>
                  <a:gd name="T1" fmla="*/ 488 h 1186"/>
                  <a:gd name="T2" fmla="*/ 1072 w 1202"/>
                  <a:gd name="T3" fmla="*/ 424 h 1186"/>
                  <a:gd name="T4" fmla="*/ 1063 w 1202"/>
                  <a:gd name="T5" fmla="*/ 469 h 1186"/>
                  <a:gd name="T6" fmla="*/ 1026 w 1202"/>
                  <a:gd name="T7" fmla="*/ 415 h 1186"/>
                  <a:gd name="T8" fmla="*/ 907 w 1202"/>
                  <a:gd name="T9" fmla="*/ 430 h 1186"/>
                  <a:gd name="T10" fmla="*/ 969 w 1202"/>
                  <a:gd name="T11" fmla="*/ 377 h 1186"/>
                  <a:gd name="T12" fmla="*/ 1083 w 1202"/>
                  <a:gd name="T13" fmla="*/ 342 h 1186"/>
                  <a:gd name="T14" fmla="*/ 1058 w 1202"/>
                  <a:gd name="T15" fmla="*/ 268 h 1186"/>
                  <a:gd name="T16" fmla="*/ 434 w 1202"/>
                  <a:gd name="T17" fmla="*/ 66 h 1186"/>
                  <a:gd name="T18" fmla="*/ 469 w 1202"/>
                  <a:gd name="T19" fmla="*/ 84 h 1186"/>
                  <a:gd name="T20" fmla="*/ 528 w 1202"/>
                  <a:gd name="T21" fmla="*/ 76 h 1186"/>
                  <a:gd name="T22" fmla="*/ 526 w 1202"/>
                  <a:gd name="T23" fmla="*/ 110 h 1186"/>
                  <a:gd name="T24" fmla="*/ 591 w 1202"/>
                  <a:gd name="T25" fmla="*/ 82 h 1186"/>
                  <a:gd name="T26" fmla="*/ 639 w 1202"/>
                  <a:gd name="T27" fmla="*/ 103 h 1186"/>
                  <a:gd name="T28" fmla="*/ 758 w 1202"/>
                  <a:gd name="T29" fmla="*/ 164 h 1186"/>
                  <a:gd name="T30" fmla="*/ 707 w 1202"/>
                  <a:gd name="T31" fmla="*/ 151 h 1186"/>
                  <a:gd name="T32" fmla="*/ 639 w 1202"/>
                  <a:gd name="T33" fmla="*/ 141 h 1186"/>
                  <a:gd name="T34" fmla="*/ 607 w 1202"/>
                  <a:gd name="T35" fmla="*/ 161 h 1186"/>
                  <a:gd name="T36" fmla="*/ 525 w 1202"/>
                  <a:gd name="T37" fmla="*/ 195 h 1186"/>
                  <a:gd name="T38" fmla="*/ 616 w 1202"/>
                  <a:gd name="T39" fmla="*/ 176 h 1186"/>
                  <a:gd name="T40" fmla="*/ 702 w 1202"/>
                  <a:gd name="T41" fmla="*/ 238 h 1186"/>
                  <a:gd name="T42" fmla="*/ 714 w 1202"/>
                  <a:gd name="T43" fmla="*/ 302 h 1186"/>
                  <a:gd name="T44" fmla="*/ 676 w 1202"/>
                  <a:gd name="T45" fmla="*/ 286 h 1186"/>
                  <a:gd name="T46" fmla="*/ 657 w 1202"/>
                  <a:gd name="T47" fmla="*/ 275 h 1186"/>
                  <a:gd name="T48" fmla="*/ 629 w 1202"/>
                  <a:gd name="T49" fmla="*/ 257 h 1186"/>
                  <a:gd name="T50" fmla="*/ 626 w 1202"/>
                  <a:gd name="T51" fmla="*/ 289 h 1186"/>
                  <a:gd name="T52" fmla="*/ 503 w 1202"/>
                  <a:gd name="T53" fmla="*/ 339 h 1186"/>
                  <a:gd name="T54" fmla="*/ 414 w 1202"/>
                  <a:gd name="T55" fmla="*/ 380 h 1186"/>
                  <a:gd name="T56" fmla="*/ 308 w 1202"/>
                  <a:gd name="T57" fmla="*/ 451 h 1186"/>
                  <a:gd name="T58" fmla="*/ 405 w 1202"/>
                  <a:gd name="T59" fmla="*/ 551 h 1186"/>
                  <a:gd name="T60" fmla="*/ 535 w 1202"/>
                  <a:gd name="T61" fmla="*/ 569 h 1186"/>
                  <a:gd name="T62" fmla="*/ 622 w 1202"/>
                  <a:gd name="T63" fmla="*/ 692 h 1186"/>
                  <a:gd name="T64" fmla="*/ 638 w 1202"/>
                  <a:gd name="T65" fmla="*/ 852 h 1186"/>
                  <a:gd name="T66" fmla="*/ 555 w 1202"/>
                  <a:gd name="T67" fmla="*/ 917 h 1186"/>
                  <a:gd name="T68" fmla="*/ 456 w 1202"/>
                  <a:gd name="T69" fmla="*/ 986 h 1186"/>
                  <a:gd name="T70" fmla="*/ 446 w 1202"/>
                  <a:gd name="T71" fmla="*/ 1047 h 1186"/>
                  <a:gd name="T72" fmla="*/ 382 w 1202"/>
                  <a:gd name="T73" fmla="*/ 996 h 1186"/>
                  <a:gd name="T74" fmla="*/ 382 w 1202"/>
                  <a:gd name="T75" fmla="*/ 747 h 1186"/>
                  <a:gd name="T76" fmla="*/ 388 w 1202"/>
                  <a:gd name="T77" fmla="*/ 594 h 1186"/>
                  <a:gd name="T78" fmla="*/ 294 w 1202"/>
                  <a:gd name="T79" fmla="*/ 468 h 1186"/>
                  <a:gd name="T80" fmla="*/ 205 w 1202"/>
                  <a:gd name="T81" fmla="*/ 346 h 1186"/>
                  <a:gd name="T82" fmla="*/ 183 w 1202"/>
                  <a:gd name="T83" fmla="*/ 385 h 1186"/>
                  <a:gd name="T84" fmla="*/ 501 w 1202"/>
                  <a:gd name="T85" fmla="*/ 1146 h 1186"/>
                  <a:gd name="T86" fmla="*/ 968 w 1202"/>
                  <a:gd name="T87" fmla="*/ 920 h 1186"/>
                  <a:gd name="T88" fmla="*/ 946 w 1202"/>
                  <a:gd name="T89" fmla="*/ 710 h 1186"/>
                  <a:gd name="T90" fmla="*/ 830 w 1202"/>
                  <a:gd name="T91" fmla="*/ 685 h 1186"/>
                  <a:gd name="T92" fmla="*/ 806 w 1202"/>
                  <a:gd name="T93" fmla="*/ 523 h 1186"/>
                  <a:gd name="T94" fmla="*/ 978 w 1202"/>
                  <a:gd name="T95" fmla="*/ 455 h 1186"/>
                  <a:gd name="T96" fmla="*/ 1102 w 1202"/>
                  <a:gd name="T97" fmla="*/ 515 h 1186"/>
                  <a:gd name="T98" fmla="*/ 970 w 1202"/>
                  <a:gd name="T99" fmla="*/ 286 h 1186"/>
                  <a:gd name="T100" fmla="*/ 1018 w 1202"/>
                  <a:gd name="T101" fmla="*/ 337 h 1186"/>
                  <a:gd name="T102" fmla="*/ 986 w 1202"/>
                  <a:gd name="T103" fmla="*/ 313 h 1186"/>
                  <a:gd name="T104" fmla="*/ 963 w 1202"/>
                  <a:gd name="T105" fmla="*/ 298 h 1186"/>
                  <a:gd name="T106" fmla="*/ 627 w 1202"/>
                  <a:gd name="T107" fmla="*/ 301 h 1186"/>
                  <a:gd name="T108" fmla="*/ 649 w 1202"/>
                  <a:gd name="T109" fmla="*/ 306 h 1186"/>
                  <a:gd name="T110" fmla="*/ 627 w 1202"/>
                  <a:gd name="T111" fmla="*/ 301 h 1186"/>
                  <a:gd name="T112" fmla="*/ 601 w 1202"/>
                  <a:gd name="T113" fmla="*/ 31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2" h="1186">
                    <a:moveTo>
                      <a:pt x="1197" y="506"/>
                    </a:moveTo>
                    <a:cubicBezTo>
                      <a:pt x="1168" y="499"/>
                      <a:pt x="1168" y="499"/>
                      <a:pt x="1168" y="499"/>
                    </a:cubicBezTo>
                    <a:cubicBezTo>
                      <a:pt x="1157" y="480"/>
                      <a:pt x="1157" y="480"/>
                      <a:pt x="1157" y="480"/>
                    </a:cubicBezTo>
                    <a:cubicBezTo>
                      <a:pt x="1160" y="454"/>
                      <a:pt x="1160" y="454"/>
                      <a:pt x="1160" y="454"/>
                    </a:cubicBezTo>
                    <a:cubicBezTo>
                      <a:pt x="1144" y="458"/>
                      <a:pt x="1144" y="458"/>
                      <a:pt x="1144" y="458"/>
                    </a:cubicBezTo>
                    <a:cubicBezTo>
                      <a:pt x="1128" y="488"/>
                      <a:pt x="1128" y="488"/>
                      <a:pt x="1128" y="488"/>
                    </a:cubicBezTo>
                    <a:cubicBezTo>
                      <a:pt x="1112" y="460"/>
                      <a:pt x="1112" y="460"/>
                      <a:pt x="1112" y="460"/>
                    </a:cubicBezTo>
                    <a:cubicBezTo>
                      <a:pt x="1116" y="438"/>
                      <a:pt x="1116" y="438"/>
                      <a:pt x="1116" y="438"/>
                    </a:cubicBezTo>
                    <a:cubicBezTo>
                      <a:pt x="1099" y="415"/>
                      <a:pt x="1099" y="415"/>
                      <a:pt x="1099" y="415"/>
                    </a:cubicBezTo>
                    <a:cubicBezTo>
                      <a:pt x="1093" y="406"/>
                      <a:pt x="1093" y="406"/>
                      <a:pt x="1093" y="406"/>
                    </a:cubicBezTo>
                    <a:cubicBezTo>
                      <a:pt x="1069" y="400"/>
                      <a:pt x="1069" y="400"/>
                      <a:pt x="1069" y="400"/>
                    </a:cubicBezTo>
                    <a:cubicBezTo>
                      <a:pt x="1072" y="424"/>
                      <a:pt x="1072" y="424"/>
                      <a:pt x="1072" y="424"/>
                    </a:cubicBezTo>
                    <a:cubicBezTo>
                      <a:pt x="1097" y="446"/>
                      <a:pt x="1097" y="446"/>
                      <a:pt x="1097" y="446"/>
                    </a:cubicBezTo>
                    <a:cubicBezTo>
                      <a:pt x="1101" y="453"/>
                      <a:pt x="1101" y="453"/>
                      <a:pt x="1101" y="453"/>
                    </a:cubicBezTo>
                    <a:cubicBezTo>
                      <a:pt x="1094" y="455"/>
                      <a:pt x="1094" y="455"/>
                      <a:pt x="1094" y="455"/>
                    </a:cubicBezTo>
                    <a:cubicBezTo>
                      <a:pt x="1090" y="472"/>
                      <a:pt x="1090" y="472"/>
                      <a:pt x="1090" y="472"/>
                    </a:cubicBezTo>
                    <a:cubicBezTo>
                      <a:pt x="1075" y="474"/>
                      <a:pt x="1075" y="474"/>
                      <a:pt x="1075" y="474"/>
                    </a:cubicBezTo>
                    <a:cubicBezTo>
                      <a:pt x="1063" y="469"/>
                      <a:pt x="1063" y="469"/>
                      <a:pt x="1063" y="469"/>
                    </a:cubicBezTo>
                    <a:cubicBezTo>
                      <a:pt x="1058" y="457"/>
                      <a:pt x="1058" y="457"/>
                      <a:pt x="1058" y="457"/>
                    </a:cubicBezTo>
                    <a:cubicBezTo>
                      <a:pt x="1078" y="462"/>
                      <a:pt x="1078" y="462"/>
                      <a:pt x="1078" y="462"/>
                    </a:cubicBezTo>
                    <a:cubicBezTo>
                      <a:pt x="1085" y="456"/>
                      <a:pt x="1085" y="456"/>
                      <a:pt x="1085" y="456"/>
                    </a:cubicBezTo>
                    <a:cubicBezTo>
                      <a:pt x="1048" y="417"/>
                      <a:pt x="1048" y="417"/>
                      <a:pt x="1048" y="417"/>
                    </a:cubicBezTo>
                    <a:cubicBezTo>
                      <a:pt x="1047" y="403"/>
                      <a:pt x="1047" y="403"/>
                      <a:pt x="1047" y="403"/>
                    </a:cubicBezTo>
                    <a:cubicBezTo>
                      <a:pt x="1026" y="415"/>
                      <a:pt x="1026" y="415"/>
                      <a:pt x="1026" y="415"/>
                    </a:cubicBezTo>
                    <a:cubicBezTo>
                      <a:pt x="1009" y="407"/>
                      <a:pt x="1009" y="407"/>
                      <a:pt x="1009" y="407"/>
                    </a:cubicBezTo>
                    <a:cubicBezTo>
                      <a:pt x="973" y="437"/>
                      <a:pt x="973" y="437"/>
                      <a:pt x="973" y="437"/>
                    </a:cubicBezTo>
                    <a:cubicBezTo>
                      <a:pt x="965" y="449"/>
                      <a:pt x="965" y="449"/>
                      <a:pt x="965" y="449"/>
                    </a:cubicBezTo>
                    <a:cubicBezTo>
                      <a:pt x="947" y="447"/>
                      <a:pt x="947" y="447"/>
                      <a:pt x="947" y="447"/>
                    </a:cubicBezTo>
                    <a:cubicBezTo>
                      <a:pt x="921" y="441"/>
                      <a:pt x="921" y="441"/>
                      <a:pt x="921" y="441"/>
                    </a:cubicBezTo>
                    <a:cubicBezTo>
                      <a:pt x="907" y="430"/>
                      <a:pt x="907" y="430"/>
                      <a:pt x="907" y="430"/>
                    </a:cubicBezTo>
                    <a:cubicBezTo>
                      <a:pt x="910" y="399"/>
                      <a:pt x="910" y="399"/>
                      <a:pt x="910" y="399"/>
                    </a:cubicBezTo>
                    <a:cubicBezTo>
                      <a:pt x="919" y="385"/>
                      <a:pt x="919" y="385"/>
                      <a:pt x="919" y="385"/>
                    </a:cubicBezTo>
                    <a:cubicBezTo>
                      <a:pt x="946" y="385"/>
                      <a:pt x="946" y="385"/>
                      <a:pt x="946" y="385"/>
                    </a:cubicBezTo>
                    <a:cubicBezTo>
                      <a:pt x="974" y="398"/>
                      <a:pt x="974" y="398"/>
                      <a:pt x="974" y="398"/>
                    </a:cubicBezTo>
                    <a:cubicBezTo>
                      <a:pt x="981" y="383"/>
                      <a:pt x="981" y="383"/>
                      <a:pt x="981" y="383"/>
                    </a:cubicBezTo>
                    <a:cubicBezTo>
                      <a:pt x="969" y="377"/>
                      <a:pt x="969" y="377"/>
                      <a:pt x="969" y="377"/>
                    </a:cubicBezTo>
                    <a:cubicBezTo>
                      <a:pt x="979" y="353"/>
                      <a:pt x="979" y="353"/>
                      <a:pt x="979" y="353"/>
                    </a:cubicBezTo>
                    <a:cubicBezTo>
                      <a:pt x="1009" y="355"/>
                      <a:pt x="1009" y="355"/>
                      <a:pt x="1009" y="355"/>
                    </a:cubicBezTo>
                    <a:cubicBezTo>
                      <a:pt x="1036" y="332"/>
                      <a:pt x="1036" y="332"/>
                      <a:pt x="1036" y="332"/>
                    </a:cubicBezTo>
                    <a:cubicBezTo>
                      <a:pt x="1058" y="333"/>
                      <a:pt x="1058" y="333"/>
                      <a:pt x="1058" y="333"/>
                    </a:cubicBezTo>
                    <a:cubicBezTo>
                      <a:pt x="1076" y="340"/>
                      <a:pt x="1076" y="340"/>
                      <a:pt x="1076" y="340"/>
                    </a:cubicBezTo>
                    <a:cubicBezTo>
                      <a:pt x="1083" y="342"/>
                      <a:pt x="1083" y="342"/>
                      <a:pt x="1083" y="342"/>
                    </a:cubicBezTo>
                    <a:cubicBezTo>
                      <a:pt x="1085" y="314"/>
                      <a:pt x="1085" y="314"/>
                      <a:pt x="1085" y="314"/>
                    </a:cubicBezTo>
                    <a:cubicBezTo>
                      <a:pt x="1060" y="318"/>
                      <a:pt x="1060" y="318"/>
                      <a:pt x="1060" y="318"/>
                    </a:cubicBezTo>
                    <a:cubicBezTo>
                      <a:pt x="1057" y="296"/>
                      <a:pt x="1057" y="296"/>
                      <a:pt x="1057" y="296"/>
                    </a:cubicBezTo>
                    <a:cubicBezTo>
                      <a:pt x="1044" y="291"/>
                      <a:pt x="1044" y="291"/>
                      <a:pt x="1044" y="291"/>
                    </a:cubicBezTo>
                    <a:cubicBezTo>
                      <a:pt x="1045" y="277"/>
                      <a:pt x="1045" y="277"/>
                      <a:pt x="1045" y="277"/>
                    </a:cubicBezTo>
                    <a:cubicBezTo>
                      <a:pt x="1058" y="268"/>
                      <a:pt x="1058" y="268"/>
                      <a:pt x="1058" y="268"/>
                    </a:cubicBezTo>
                    <a:cubicBezTo>
                      <a:pt x="1086" y="263"/>
                      <a:pt x="1086" y="263"/>
                      <a:pt x="1086" y="263"/>
                    </a:cubicBezTo>
                    <a:cubicBezTo>
                      <a:pt x="1096" y="253"/>
                      <a:pt x="1096" y="253"/>
                      <a:pt x="1096" y="253"/>
                    </a:cubicBezTo>
                    <a:cubicBezTo>
                      <a:pt x="1017" y="144"/>
                      <a:pt x="901" y="61"/>
                      <a:pt x="760" y="28"/>
                    </a:cubicBezTo>
                    <a:cubicBezTo>
                      <a:pt x="760" y="28"/>
                      <a:pt x="759" y="28"/>
                      <a:pt x="759" y="28"/>
                    </a:cubicBezTo>
                    <a:cubicBezTo>
                      <a:pt x="636" y="0"/>
                      <a:pt x="514" y="13"/>
                      <a:pt x="406" y="59"/>
                    </a:cubicBezTo>
                    <a:cubicBezTo>
                      <a:pt x="434" y="66"/>
                      <a:pt x="434" y="66"/>
                      <a:pt x="434" y="66"/>
                    </a:cubicBezTo>
                    <a:cubicBezTo>
                      <a:pt x="445" y="75"/>
                      <a:pt x="445" y="75"/>
                      <a:pt x="445" y="75"/>
                    </a:cubicBezTo>
                    <a:cubicBezTo>
                      <a:pt x="468" y="86"/>
                      <a:pt x="468" y="86"/>
                      <a:pt x="468" y="86"/>
                    </a:cubicBezTo>
                    <a:cubicBezTo>
                      <a:pt x="467" y="96"/>
                      <a:pt x="467" y="96"/>
                      <a:pt x="467" y="96"/>
                    </a:cubicBezTo>
                    <a:cubicBezTo>
                      <a:pt x="505" y="106"/>
                      <a:pt x="505" y="106"/>
                      <a:pt x="505" y="106"/>
                    </a:cubicBezTo>
                    <a:cubicBezTo>
                      <a:pt x="502" y="93"/>
                      <a:pt x="502" y="93"/>
                      <a:pt x="502" y="93"/>
                    </a:cubicBezTo>
                    <a:cubicBezTo>
                      <a:pt x="469" y="84"/>
                      <a:pt x="469" y="84"/>
                      <a:pt x="469" y="84"/>
                    </a:cubicBezTo>
                    <a:cubicBezTo>
                      <a:pt x="479" y="78"/>
                      <a:pt x="479" y="78"/>
                      <a:pt x="479" y="78"/>
                    </a:cubicBezTo>
                    <a:cubicBezTo>
                      <a:pt x="478" y="69"/>
                      <a:pt x="478" y="69"/>
                      <a:pt x="478" y="69"/>
                    </a:cubicBezTo>
                    <a:cubicBezTo>
                      <a:pt x="448" y="62"/>
                      <a:pt x="448" y="62"/>
                      <a:pt x="448" y="62"/>
                    </a:cubicBezTo>
                    <a:cubicBezTo>
                      <a:pt x="486" y="45"/>
                      <a:pt x="486" y="45"/>
                      <a:pt x="486" y="45"/>
                    </a:cubicBezTo>
                    <a:cubicBezTo>
                      <a:pt x="518" y="52"/>
                      <a:pt x="518" y="52"/>
                      <a:pt x="518" y="52"/>
                    </a:cubicBezTo>
                    <a:cubicBezTo>
                      <a:pt x="528" y="76"/>
                      <a:pt x="528" y="76"/>
                      <a:pt x="528" y="76"/>
                    </a:cubicBezTo>
                    <a:cubicBezTo>
                      <a:pt x="553" y="83"/>
                      <a:pt x="553" y="83"/>
                      <a:pt x="553" y="83"/>
                    </a:cubicBezTo>
                    <a:cubicBezTo>
                      <a:pt x="571" y="72"/>
                      <a:pt x="571" y="72"/>
                      <a:pt x="571" y="72"/>
                    </a:cubicBezTo>
                    <a:cubicBezTo>
                      <a:pt x="581" y="80"/>
                      <a:pt x="581" y="80"/>
                      <a:pt x="581" y="80"/>
                    </a:cubicBezTo>
                    <a:cubicBezTo>
                      <a:pt x="555" y="96"/>
                      <a:pt x="555" y="96"/>
                      <a:pt x="555" y="96"/>
                    </a:cubicBezTo>
                    <a:cubicBezTo>
                      <a:pt x="555" y="96"/>
                      <a:pt x="527" y="89"/>
                      <a:pt x="528" y="90"/>
                    </a:cubicBezTo>
                    <a:cubicBezTo>
                      <a:pt x="530" y="90"/>
                      <a:pt x="526" y="110"/>
                      <a:pt x="526" y="110"/>
                    </a:cubicBezTo>
                    <a:cubicBezTo>
                      <a:pt x="561" y="117"/>
                      <a:pt x="561" y="117"/>
                      <a:pt x="561" y="117"/>
                    </a:cubicBezTo>
                    <a:cubicBezTo>
                      <a:pt x="567" y="108"/>
                      <a:pt x="567" y="108"/>
                      <a:pt x="567" y="108"/>
                    </a:cubicBezTo>
                    <a:cubicBezTo>
                      <a:pt x="591" y="112"/>
                      <a:pt x="591" y="112"/>
                      <a:pt x="591" y="112"/>
                    </a:cubicBezTo>
                    <a:cubicBezTo>
                      <a:pt x="597" y="99"/>
                      <a:pt x="597" y="99"/>
                      <a:pt x="597" y="99"/>
                    </a:cubicBezTo>
                    <a:cubicBezTo>
                      <a:pt x="583" y="94"/>
                      <a:pt x="583" y="94"/>
                      <a:pt x="583" y="94"/>
                    </a:cubicBezTo>
                    <a:cubicBezTo>
                      <a:pt x="591" y="82"/>
                      <a:pt x="591" y="82"/>
                      <a:pt x="591" y="82"/>
                    </a:cubicBezTo>
                    <a:cubicBezTo>
                      <a:pt x="602" y="81"/>
                      <a:pt x="602" y="81"/>
                      <a:pt x="602" y="81"/>
                    </a:cubicBezTo>
                    <a:cubicBezTo>
                      <a:pt x="639" y="92"/>
                      <a:pt x="639" y="92"/>
                      <a:pt x="639" y="92"/>
                    </a:cubicBezTo>
                    <a:cubicBezTo>
                      <a:pt x="614" y="106"/>
                      <a:pt x="614" y="106"/>
                      <a:pt x="614" y="106"/>
                    </a:cubicBezTo>
                    <a:cubicBezTo>
                      <a:pt x="614" y="121"/>
                      <a:pt x="614" y="121"/>
                      <a:pt x="614" y="121"/>
                    </a:cubicBezTo>
                    <a:cubicBezTo>
                      <a:pt x="635" y="129"/>
                      <a:pt x="635" y="129"/>
                      <a:pt x="635" y="129"/>
                    </a:cubicBezTo>
                    <a:cubicBezTo>
                      <a:pt x="639" y="103"/>
                      <a:pt x="639" y="103"/>
                      <a:pt x="639" y="103"/>
                    </a:cubicBezTo>
                    <a:cubicBezTo>
                      <a:pt x="662" y="97"/>
                      <a:pt x="662" y="97"/>
                      <a:pt x="662" y="97"/>
                    </a:cubicBezTo>
                    <a:cubicBezTo>
                      <a:pt x="700" y="101"/>
                      <a:pt x="700" y="101"/>
                      <a:pt x="700" y="101"/>
                    </a:cubicBezTo>
                    <a:cubicBezTo>
                      <a:pt x="737" y="129"/>
                      <a:pt x="737" y="129"/>
                      <a:pt x="737" y="129"/>
                    </a:cubicBezTo>
                    <a:cubicBezTo>
                      <a:pt x="747" y="136"/>
                      <a:pt x="747" y="136"/>
                      <a:pt x="747" y="136"/>
                    </a:cubicBezTo>
                    <a:cubicBezTo>
                      <a:pt x="742" y="156"/>
                      <a:pt x="742" y="156"/>
                      <a:pt x="742" y="156"/>
                    </a:cubicBezTo>
                    <a:cubicBezTo>
                      <a:pt x="758" y="164"/>
                      <a:pt x="758" y="164"/>
                      <a:pt x="758" y="164"/>
                    </a:cubicBezTo>
                    <a:cubicBezTo>
                      <a:pt x="746" y="178"/>
                      <a:pt x="746" y="178"/>
                      <a:pt x="746" y="178"/>
                    </a:cubicBezTo>
                    <a:cubicBezTo>
                      <a:pt x="727" y="174"/>
                      <a:pt x="727" y="174"/>
                      <a:pt x="727" y="174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11" y="189"/>
                      <a:pt x="711" y="189"/>
                      <a:pt x="711" y="189"/>
                    </a:cubicBezTo>
                    <a:cubicBezTo>
                      <a:pt x="660" y="164"/>
                      <a:pt x="660" y="164"/>
                      <a:pt x="660" y="164"/>
                    </a:cubicBezTo>
                    <a:cubicBezTo>
                      <a:pt x="707" y="151"/>
                      <a:pt x="707" y="151"/>
                      <a:pt x="707" y="151"/>
                    </a:cubicBezTo>
                    <a:cubicBezTo>
                      <a:pt x="694" y="134"/>
                      <a:pt x="694" y="134"/>
                      <a:pt x="694" y="134"/>
                    </a:cubicBezTo>
                    <a:cubicBezTo>
                      <a:pt x="657" y="130"/>
                      <a:pt x="657" y="130"/>
                      <a:pt x="657" y="130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2" y="133"/>
                      <a:pt x="652" y="133"/>
                      <a:pt x="652" y="133"/>
                    </a:cubicBezTo>
                    <a:cubicBezTo>
                      <a:pt x="639" y="141"/>
                      <a:pt x="639" y="141"/>
                      <a:pt x="639" y="141"/>
                    </a:cubicBezTo>
                    <a:cubicBezTo>
                      <a:pt x="621" y="139"/>
                      <a:pt x="621" y="139"/>
                      <a:pt x="621" y="139"/>
                    </a:cubicBezTo>
                    <a:cubicBezTo>
                      <a:pt x="620" y="148"/>
                      <a:pt x="620" y="148"/>
                      <a:pt x="620" y="148"/>
                    </a:cubicBezTo>
                    <a:cubicBezTo>
                      <a:pt x="626" y="152"/>
                      <a:pt x="626" y="152"/>
                      <a:pt x="626" y="152"/>
                    </a:cubicBezTo>
                    <a:cubicBezTo>
                      <a:pt x="625" y="155"/>
                      <a:pt x="625" y="155"/>
                      <a:pt x="625" y="155"/>
                    </a:cubicBezTo>
                    <a:cubicBezTo>
                      <a:pt x="610" y="153"/>
                      <a:pt x="610" y="153"/>
                      <a:pt x="610" y="153"/>
                    </a:cubicBezTo>
                    <a:cubicBezTo>
                      <a:pt x="607" y="161"/>
                      <a:pt x="607" y="161"/>
                      <a:pt x="607" y="161"/>
                    </a:cubicBezTo>
                    <a:cubicBezTo>
                      <a:pt x="594" y="159"/>
                      <a:pt x="594" y="159"/>
                      <a:pt x="594" y="159"/>
                    </a:cubicBezTo>
                    <a:cubicBezTo>
                      <a:pt x="595" y="142"/>
                      <a:pt x="595" y="142"/>
                      <a:pt x="595" y="142"/>
                    </a:cubicBezTo>
                    <a:cubicBezTo>
                      <a:pt x="569" y="144"/>
                      <a:pt x="569" y="144"/>
                      <a:pt x="569" y="144"/>
                    </a:cubicBezTo>
                    <a:cubicBezTo>
                      <a:pt x="512" y="161"/>
                      <a:pt x="512" y="161"/>
                      <a:pt x="512" y="161"/>
                    </a:cubicBezTo>
                    <a:cubicBezTo>
                      <a:pt x="513" y="183"/>
                      <a:pt x="513" y="183"/>
                      <a:pt x="513" y="183"/>
                    </a:cubicBezTo>
                    <a:cubicBezTo>
                      <a:pt x="525" y="195"/>
                      <a:pt x="525" y="195"/>
                      <a:pt x="525" y="195"/>
                    </a:cubicBezTo>
                    <a:cubicBezTo>
                      <a:pt x="552" y="206"/>
                      <a:pt x="552" y="206"/>
                      <a:pt x="552" y="206"/>
                    </a:cubicBezTo>
                    <a:cubicBezTo>
                      <a:pt x="545" y="237"/>
                      <a:pt x="545" y="237"/>
                      <a:pt x="545" y="237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76" y="216"/>
                      <a:pt x="576" y="216"/>
                      <a:pt x="576" y="216"/>
                    </a:cubicBezTo>
                    <a:cubicBezTo>
                      <a:pt x="607" y="214"/>
                      <a:pt x="607" y="214"/>
                      <a:pt x="607" y="214"/>
                    </a:cubicBezTo>
                    <a:cubicBezTo>
                      <a:pt x="616" y="176"/>
                      <a:pt x="616" y="176"/>
                      <a:pt x="616" y="176"/>
                    </a:cubicBezTo>
                    <a:cubicBezTo>
                      <a:pt x="635" y="167"/>
                      <a:pt x="635" y="167"/>
                      <a:pt x="635" y="167"/>
                    </a:cubicBezTo>
                    <a:cubicBezTo>
                      <a:pt x="673" y="186"/>
                      <a:pt x="673" y="186"/>
                      <a:pt x="673" y="186"/>
                    </a:cubicBezTo>
                    <a:cubicBezTo>
                      <a:pt x="664" y="210"/>
                      <a:pt x="664" y="210"/>
                      <a:pt x="664" y="210"/>
                    </a:cubicBezTo>
                    <a:cubicBezTo>
                      <a:pt x="675" y="213"/>
                      <a:pt x="675" y="213"/>
                      <a:pt x="675" y="213"/>
                    </a:cubicBezTo>
                    <a:cubicBezTo>
                      <a:pt x="708" y="205"/>
                      <a:pt x="708" y="205"/>
                      <a:pt x="708" y="205"/>
                    </a:cubicBezTo>
                    <a:cubicBezTo>
                      <a:pt x="702" y="238"/>
                      <a:pt x="702" y="238"/>
                      <a:pt x="702" y="238"/>
                    </a:cubicBezTo>
                    <a:cubicBezTo>
                      <a:pt x="710" y="247"/>
                      <a:pt x="710" y="247"/>
                      <a:pt x="710" y="247"/>
                    </a:cubicBezTo>
                    <a:cubicBezTo>
                      <a:pt x="720" y="256"/>
                      <a:pt x="720" y="256"/>
                      <a:pt x="720" y="256"/>
                    </a:cubicBezTo>
                    <a:cubicBezTo>
                      <a:pt x="714" y="276"/>
                      <a:pt x="714" y="276"/>
                      <a:pt x="714" y="276"/>
                    </a:cubicBezTo>
                    <a:cubicBezTo>
                      <a:pt x="703" y="277"/>
                      <a:pt x="703" y="277"/>
                      <a:pt x="703" y="277"/>
                    </a:cubicBezTo>
                    <a:cubicBezTo>
                      <a:pt x="700" y="290"/>
                      <a:pt x="700" y="290"/>
                      <a:pt x="700" y="290"/>
                    </a:cubicBezTo>
                    <a:cubicBezTo>
                      <a:pt x="714" y="302"/>
                      <a:pt x="714" y="302"/>
                      <a:pt x="714" y="302"/>
                    </a:cubicBezTo>
                    <a:cubicBezTo>
                      <a:pt x="711" y="315"/>
                      <a:pt x="711" y="315"/>
                      <a:pt x="711" y="315"/>
                    </a:cubicBezTo>
                    <a:cubicBezTo>
                      <a:pt x="703" y="314"/>
                      <a:pt x="703" y="314"/>
                      <a:pt x="703" y="314"/>
                    </a:cubicBezTo>
                    <a:cubicBezTo>
                      <a:pt x="703" y="313"/>
                      <a:pt x="703" y="313"/>
                      <a:pt x="703" y="313"/>
                    </a:cubicBezTo>
                    <a:cubicBezTo>
                      <a:pt x="695" y="309"/>
                      <a:pt x="695" y="309"/>
                      <a:pt x="695" y="309"/>
                    </a:cubicBezTo>
                    <a:cubicBezTo>
                      <a:pt x="675" y="297"/>
                      <a:pt x="675" y="297"/>
                      <a:pt x="675" y="297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3"/>
                      <a:pt x="688" y="273"/>
                      <a:pt x="688" y="273"/>
                    </a:cubicBezTo>
                    <a:cubicBezTo>
                      <a:pt x="679" y="268"/>
                      <a:pt x="679" y="268"/>
                      <a:pt x="679" y="268"/>
                    </a:cubicBezTo>
                    <a:cubicBezTo>
                      <a:pt x="675" y="276"/>
                      <a:pt x="675" y="276"/>
                      <a:pt x="675" y="276"/>
                    </a:cubicBezTo>
                    <a:cubicBezTo>
                      <a:pt x="657" y="275"/>
                      <a:pt x="657" y="275"/>
                      <a:pt x="657" y="275"/>
                    </a:cubicBezTo>
                    <a:cubicBezTo>
                      <a:pt x="655" y="274"/>
                      <a:pt x="655" y="274"/>
                      <a:pt x="655" y="274"/>
                    </a:cubicBezTo>
                    <a:cubicBezTo>
                      <a:pt x="655" y="275"/>
                      <a:pt x="655" y="275"/>
                      <a:pt x="655" y="275"/>
                    </a:cubicBezTo>
                    <a:cubicBezTo>
                      <a:pt x="649" y="274"/>
                      <a:pt x="649" y="274"/>
                      <a:pt x="649" y="274"/>
                    </a:cubicBezTo>
                    <a:cubicBezTo>
                      <a:pt x="646" y="264"/>
                      <a:pt x="646" y="264"/>
                      <a:pt x="646" y="264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29" y="257"/>
                      <a:pt x="629" y="257"/>
                      <a:pt x="629" y="257"/>
                    </a:cubicBezTo>
                    <a:cubicBezTo>
                      <a:pt x="623" y="260"/>
                      <a:pt x="623" y="260"/>
                      <a:pt x="623" y="260"/>
                    </a:cubicBezTo>
                    <a:cubicBezTo>
                      <a:pt x="620" y="270"/>
                      <a:pt x="620" y="270"/>
                      <a:pt x="620" y="270"/>
                    </a:cubicBezTo>
                    <a:cubicBezTo>
                      <a:pt x="630" y="276"/>
                      <a:pt x="630" y="276"/>
                      <a:pt x="630" y="276"/>
                    </a:cubicBezTo>
                    <a:cubicBezTo>
                      <a:pt x="640" y="280"/>
                      <a:pt x="640" y="280"/>
                      <a:pt x="640" y="280"/>
                    </a:cubicBezTo>
                    <a:cubicBezTo>
                      <a:pt x="637" y="281"/>
                      <a:pt x="637" y="281"/>
                      <a:pt x="637" y="281"/>
                    </a:cubicBezTo>
                    <a:cubicBezTo>
                      <a:pt x="626" y="289"/>
                      <a:pt x="626" y="289"/>
                      <a:pt x="626" y="289"/>
                    </a:cubicBezTo>
                    <a:cubicBezTo>
                      <a:pt x="623" y="283"/>
                      <a:pt x="623" y="283"/>
                      <a:pt x="623" y="283"/>
                    </a:cubicBezTo>
                    <a:cubicBezTo>
                      <a:pt x="614" y="278"/>
                      <a:pt x="614" y="278"/>
                      <a:pt x="614" y="278"/>
                    </a:cubicBezTo>
                    <a:cubicBezTo>
                      <a:pt x="584" y="296"/>
                      <a:pt x="584" y="296"/>
                      <a:pt x="584" y="296"/>
                    </a:cubicBezTo>
                    <a:cubicBezTo>
                      <a:pt x="587" y="299"/>
                      <a:pt x="587" y="299"/>
                      <a:pt x="587" y="299"/>
                    </a:cubicBezTo>
                    <a:cubicBezTo>
                      <a:pt x="545" y="311"/>
                      <a:pt x="545" y="311"/>
                      <a:pt x="545" y="311"/>
                    </a:cubicBezTo>
                    <a:cubicBezTo>
                      <a:pt x="503" y="339"/>
                      <a:pt x="503" y="339"/>
                      <a:pt x="503" y="339"/>
                    </a:cubicBezTo>
                    <a:cubicBezTo>
                      <a:pt x="497" y="354"/>
                      <a:pt x="497" y="354"/>
                      <a:pt x="497" y="354"/>
                    </a:cubicBezTo>
                    <a:cubicBezTo>
                      <a:pt x="457" y="369"/>
                      <a:pt x="457" y="369"/>
                      <a:pt x="457" y="369"/>
                    </a:cubicBezTo>
                    <a:cubicBezTo>
                      <a:pt x="436" y="382"/>
                      <a:pt x="436" y="382"/>
                      <a:pt x="436" y="382"/>
                    </a:cubicBezTo>
                    <a:cubicBezTo>
                      <a:pt x="430" y="417"/>
                      <a:pt x="430" y="417"/>
                      <a:pt x="430" y="417"/>
                    </a:cubicBezTo>
                    <a:cubicBezTo>
                      <a:pt x="409" y="400"/>
                      <a:pt x="409" y="400"/>
                      <a:pt x="409" y="400"/>
                    </a:cubicBezTo>
                    <a:cubicBezTo>
                      <a:pt x="414" y="380"/>
                      <a:pt x="414" y="380"/>
                      <a:pt x="414" y="380"/>
                    </a:cubicBezTo>
                    <a:cubicBezTo>
                      <a:pt x="348" y="365"/>
                      <a:pt x="348" y="365"/>
                      <a:pt x="348" y="365"/>
                    </a:cubicBezTo>
                    <a:cubicBezTo>
                      <a:pt x="310" y="374"/>
                      <a:pt x="310" y="374"/>
                      <a:pt x="310" y="374"/>
                    </a:cubicBezTo>
                    <a:cubicBezTo>
                      <a:pt x="288" y="398"/>
                      <a:pt x="288" y="398"/>
                      <a:pt x="288" y="398"/>
                    </a:cubicBezTo>
                    <a:cubicBezTo>
                      <a:pt x="278" y="419"/>
                      <a:pt x="278" y="419"/>
                      <a:pt x="278" y="419"/>
                    </a:cubicBezTo>
                    <a:cubicBezTo>
                      <a:pt x="282" y="442"/>
                      <a:pt x="282" y="442"/>
                      <a:pt x="282" y="442"/>
                    </a:cubicBezTo>
                    <a:cubicBezTo>
                      <a:pt x="308" y="451"/>
                      <a:pt x="308" y="451"/>
                      <a:pt x="308" y="451"/>
                    </a:cubicBezTo>
                    <a:cubicBezTo>
                      <a:pt x="358" y="433"/>
                      <a:pt x="358" y="433"/>
                      <a:pt x="358" y="433"/>
                    </a:cubicBezTo>
                    <a:cubicBezTo>
                      <a:pt x="358" y="448"/>
                      <a:pt x="358" y="448"/>
                      <a:pt x="358" y="448"/>
                    </a:cubicBezTo>
                    <a:cubicBezTo>
                      <a:pt x="339" y="469"/>
                      <a:pt x="339" y="469"/>
                      <a:pt x="339" y="469"/>
                    </a:cubicBezTo>
                    <a:cubicBezTo>
                      <a:pt x="371" y="482"/>
                      <a:pt x="371" y="482"/>
                      <a:pt x="371" y="482"/>
                    </a:cubicBezTo>
                    <a:cubicBezTo>
                      <a:pt x="362" y="533"/>
                      <a:pt x="362" y="533"/>
                      <a:pt x="362" y="533"/>
                    </a:cubicBezTo>
                    <a:cubicBezTo>
                      <a:pt x="405" y="551"/>
                      <a:pt x="405" y="551"/>
                      <a:pt x="405" y="551"/>
                    </a:cubicBezTo>
                    <a:cubicBezTo>
                      <a:pt x="441" y="525"/>
                      <a:pt x="441" y="525"/>
                      <a:pt x="441" y="525"/>
                    </a:cubicBezTo>
                    <a:cubicBezTo>
                      <a:pt x="474" y="540"/>
                      <a:pt x="474" y="540"/>
                      <a:pt x="474" y="540"/>
                    </a:cubicBezTo>
                    <a:cubicBezTo>
                      <a:pt x="482" y="559"/>
                      <a:pt x="482" y="559"/>
                      <a:pt x="482" y="559"/>
                    </a:cubicBezTo>
                    <a:cubicBezTo>
                      <a:pt x="515" y="565"/>
                      <a:pt x="515" y="565"/>
                      <a:pt x="515" y="565"/>
                    </a:cubicBezTo>
                    <a:cubicBezTo>
                      <a:pt x="519" y="556"/>
                      <a:pt x="519" y="556"/>
                      <a:pt x="519" y="556"/>
                    </a:cubicBezTo>
                    <a:cubicBezTo>
                      <a:pt x="535" y="569"/>
                      <a:pt x="535" y="569"/>
                      <a:pt x="535" y="569"/>
                    </a:cubicBezTo>
                    <a:cubicBezTo>
                      <a:pt x="548" y="605"/>
                      <a:pt x="548" y="605"/>
                      <a:pt x="548" y="605"/>
                    </a:cubicBezTo>
                    <a:cubicBezTo>
                      <a:pt x="583" y="614"/>
                      <a:pt x="583" y="614"/>
                      <a:pt x="583" y="614"/>
                    </a:cubicBezTo>
                    <a:cubicBezTo>
                      <a:pt x="591" y="640"/>
                      <a:pt x="591" y="640"/>
                      <a:pt x="591" y="640"/>
                    </a:cubicBezTo>
                    <a:cubicBezTo>
                      <a:pt x="586" y="668"/>
                      <a:pt x="586" y="668"/>
                      <a:pt x="586" y="668"/>
                    </a:cubicBezTo>
                    <a:cubicBezTo>
                      <a:pt x="609" y="683"/>
                      <a:pt x="609" y="683"/>
                      <a:pt x="609" y="683"/>
                    </a:cubicBezTo>
                    <a:cubicBezTo>
                      <a:pt x="622" y="692"/>
                      <a:pt x="622" y="692"/>
                      <a:pt x="622" y="692"/>
                    </a:cubicBezTo>
                    <a:cubicBezTo>
                      <a:pt x="671" y="704"/>
                      <a:pt x="671" y="704"/>
                      <a:pt x="671" y="704"/>
                    </a:cubicBezTo>
                    <a:cubicBezTo>
                      <a:pt x="680" y="731"/>
                      <a:pt x="680" y="731"/>
                      <a:pt x="680" y="731"/>
                    </a:cubicBezTo>
                    <a:cubicBezTo>
                      <a:pt x="700" y="743"/>
                      <a:pt x="700" y="743"/>
                      <a:pt x="700" y="743"/>
                    </a:cubicBezTo>
                    <a:cubicBezTo>
                      <a:pt x="691" y="761"/>
                      <a:pt x="691" y="761"/>
                      <a:pt x="691" y="761"/>
                    </a:cubicBezTo>
                    <a:cubicBezTo>
                      <a:pt x="660" y="786"/>
                      <a:pt x="660" y="786"/>
                      <a:pt x="660" y="786"/>
                    </a:cubicBezTo>
                    <a:cubicBezTo>
                      <a:pt x="638" y="852"/>
                      <a:pt x="638" y="852"/>
                      <a:pt x="638" y="852"/>
                    </a:cubicBezTo>
                    <a:cubicBezTo>
                      <a:pt x="612" y="864"/>
                      <a:pt x="612" y="864"/>
                      <a:pt x="612" y="864"/>
                    </a:cubicBezTo>
                    <a:cubicBezTo>
                      <a:pt x="580" y="855"/>
                      <a:pt x="580" y="855"/>
                      <a:pt x="580" y="855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908"/>
                      <a:pt x="565" y="908"/>
                      <a:pt x="565" y="908"/>
                    </a:cubicBezTo>
                    <a:cubicBezTo>
                      <a:pt x="555" y="917"/>
                      <a:pt x="555" y="917"/>
                      <a:pt x="555" y="917"/>
                    </a:cubicBezTo>
                    <a:cubicBezTo>
                      <a:pt x="520" y="945"/>
                      <a:pt x="520" y="945"/>
                      <a:pt x="520" y="945"/>
                    </a:cubicBezTo>
                    <a:cubicBezTo>
                      <a:pt x="504" y="963"/>
                      <a:pt x="504" y="963"/>
                      <a:pt x="504" y="963"/>
                    </a:cubicBezTo>
                    <a:cubicBezTo>
                      <a:pt x="467" y="971"/>
                      <a:pt x="467" y="971"/>
                      <a:pt x="467" y="971"/>
                    </a:cubicBezTo>
                    <a:cubicBezTo>
                      <a:pt x="445" y="969"/>
                      <a:pt x="445" y="969"/>
                      <a:pt x="445" y="969"/>
                    </a:cubicBezTo>
                    <a:cubicBezTo>
                      <a:pt x="442" y="978"/>
                      <a:pt x="442" y="978"/>
                      <a:pt x="442" y="978"/>
                    </a:cubicBezTo>
                    <a:cubicBezTo>
                      <a:pt x="456" y="986"/>
                      <a:pt x="456" y="986"/>
                      <a:pt x="456" y="986"/>
                    </a:cubicBezTo>
                    <a:cubicBezTo>
                      <a:pt x="452" y="996"/>
                      <a:pt x="452" y="996"/>
                      <a:pt x="452" y="996"/>
                    </a:cubicBezTo>
                    <a:cubicBezTo>
                      <a:pt x="435" y="1006"/>
                      <a:pt x="435" y="1006"/>
                      <a:pt x="435" y="1006"/>
                    </a:cubicBezTo>
                    <a:cubicBezTo>
                      <a:pt x="441" y="1018"/>
                      <a:pt x="441" y="1018"/>
                      <a:pt x="441" y="1018"/>
                    </a:cubicBezTo>
                    <a:cubicBezTo>
                      <a:pt x="457" y="1022"/>
                      <a:pt x="457" y="1022"/>
                      <a:pt x="457" y="1022"/>
                    </a:cubicBezTo>
                    <a:cubicBezTo>
                      <a:pt x="453" y="1035"/>
                      <a:pt x="453" y="1035"/>
                      <a:pt x="453" y="1035"/>
                    </a:cubicBezTo>
                    <a:cubicBezTo>
                      <a:pt x="446" y="1047"/>
                      <a:pt x="446" y="1047"/>
                      <a:pt x="446" y="1047"/>
                    </a:cubicBezTo>
                    <a:cubicBezTo>
                      <a:pt x="442" y="1056"/>
                      <a:pt x="442" y="1056"/>
                      <a:pt x="442" y="1056"/>
                    </a:cubicBezTo>
                    <a:cubicBezTo>
                      <a:pt x="462" y="1083"/>
                      <a:pt x="462" y="1083"/>
                      <a:pt x="462" y="1083"/>
                    </a:cubicBezTo>
                    <a:cubicBezTo>
                      <a:pt x="456" y="1093"/>
                      <a:pt x="456" y="1093"/>
                      <a:pt x="456" y="1093"/>
                    </a:cubicBezTo>
                    <a:cubicBezTo>
                      <a:pt x="423" y="1084"/>
                      <a:pt x="423" y="1084"/>
                      <a:pt x="423" y="1084"/>
                    </a:cubicBezTo>
                    <a:cubicBezTo>
                      <a:pt x="397" y="1048"/>
                      <a:pt x="397" y="1048"/>
                      <a:pt x="397" y="1048"/>
                    </a:cubicBezTo>
                    <a:cubicBezTo>
                      <a:pt x="382" y="996"/>
                      <a:pt x="382" y="996"/>
                      <a:pt x="382" y="996"/>
                    </a:cubicBezTo>
                    <a:cubicBezTo>
                      <a:pt x="395" y="954"/>
                      <a:pt x="395" y="954"/>
                      <a:pt x="395" y="954"/>
                    </a:cubicBezTo>
                    <a:cubicBezTo>
                      <a:pt x="382" y="923"/>
                      <a:pt x="382" y="923"/>
                      <a:pt x="382" y="923"/>
                    </a:cubicBezTo>
                    <a:cubicBezTo>
                      <a:pt x="400" y="881"/>
                      <a:pt x="400" y="881"/>
                      <a:pt x="400" y="881"/>
                    </a:cubicBezTo>
                    <a:cubicBezTo>
                      <a:pt x="389" y="875"/>
                      <a:pt x="389" y="875"/>
                      <a:pt x="389" y="875"/>
                    </a:cubicBezTo>
                    <a:cubicBezTo>
                      <a:pt x="411" y="779"/>
                      <a:pt x="411" y="779"/>
                      <a:pt x="411" y="779"/>
                    </a:cubicBezTo>
                    <a:cubicBezTo>
                      <a:pt x="411" y="779"/>
                      <a:pt x="384" y="747"/>
                      <a:pt x="382" y="747"/>
                    </a:cubicBezTo>
                    <a:cubicBezTo>
                      <a:pt x="381" y="746"/>
                      <a:pt x="366" y="739"/>
                      <a:pt x="366" y="739"/>
                    </a:cubicBezTo>
                    <a:cubicBezTo>
                      <a:pt x="367" y="720"/>
                      <a:pt x="367" y="720"/>
                      <a:pt x="367" y="720"/>
                    </a:cubicBezTo>
                    <a:cubicBezTo>
                      <a:pt x="337" y="657"/>
                      <a:pt x="337" y="657"/>
                      <a:pt x="337" y="657"/>
                    </a:cubicBezTo>
                    <a:cubicBezTo>
                      <a:pt x="346" y="639"/>
                      <a:pt x="346" y="639"/>
                      <a:pt x="346" y="639"/>
                    </a:cubicBezTo>
                    <a:cubicBezTo>
                      <a:pt x="354" y="608"/>
                      <a:pt x="354" y="608"/>
                      <a:pt x="354" y="608"/>
                    </a:cubicBezTo>
                    <a:cubicBezTo>
                      <a:pt x="388" y="594"/>
                      <a:pt x="388" y="594"/>
                      <a:pt x="388" y="594"/>
                    </a:cubicBezTo>
                    <a:cubicBezTo>
                      <a:pt x="392" y="559"/>
                      <a:pt x="392" y="559"/>
                      <a:pt x="392" y="559"/>
                    </a:cubicBezTo>
                    <a:cubicBezTo>
                      <a:pt x="350" y="546"/>
                      <a:pt x="350" y="546"/>
                      <a:pt x="350" y="546"/>
                    </a:cubicBezTo>
                    <a:cubicBezTo>
                      <a:pt x="326" y="500"/>
                      <a:pt x="326" y="500"/>
                      <a:pt x="326" y="500"/>
                    </a:cubicBezTo>
                    <a:cubicBezTo>
                      <a:pt x="303" y="488"/>
                      <a:pt x="303" y="488"/>
                      <a:pt x="303" y="488"/>
                    </a:cubicBezTo>
                    <a:cubicBezTo>
                      <a:pt x="289" y="481"/>
                      <a:pt x="289" y="481"/>
                      <a:pt x="289" y="481"/>
                    </a:cubicBezTo>
                    <a:cubicBezTo>
                      <a:pt x="294" y="468"/>
                      <a:pt x="294" y="468"/>
                      <a:pt x="294" y="468"/>
                    </a:cubicBezTo>
                    <a:cubicBezTo>
                      <a:pt x="275" y="461"/>
                      <a:pt x="275" y="461"/>
                      <a:pt x="275" y="461"/>
                    </a:cubicBezTo>
                    <a:cubicBezTo>
                      <a:pt x="273" y="469"/>
                      <a:pt x="273" y="469"/>
                      <a:pt x="273" y="469"/>
                    </a:cubicBezTo>
                    <a:cubicBezTo>
                      <a:pt x="227" y="445"/>
                      <a:pt x="227" y="445"/>
                      <a:pt x="227" y="445"/>
                    </a:cubicBezTo>
                    <a:cubicBezTo>
                      <a:pt x="214" y="411"/>
                      <a:pt x="214" y="411"/>
                      <a:pt x="214" y="411"/>
                    </a:cubicBezTo>
                    <a:cubicBezTo>
                      <a:pt x="226" y="398"/>
                      <a:pt x="226" y="398"/>
                      <a:pt x="226" y="398"/>
                    </a:cubicBezTo>
                    <a:cubicBezTo>
                      <a:pt x="205" y="346"/>
                      <a:pt x="205" y="346"/>
                      <a:pt x="205" y="346"/>
                    </a:cubicBezTo>
                    <a:cubicBezTo>
                      <a:pt x="208" y="312"/>
                      <a:pt x="208" y="312"/>
                      <a:pt x="208" y="312"/>
                    </a:cubicBezTo>
                    <a:cubicBezTo>
                      <a:pt x="195" y="309"/>
                      <a:pt x="195" y="309"/>
                      <a:pt x="195" y="309"/>
                    </a:cubicBezTo>
                    <a:cubicBezTo>
                      <a:pt x="192" y="342"/>
                      <a:pt x="192" y="342"/>
                      <a:pt x="192" y="342"/>
                    </a:cubicBezTo>
                    <a:cubicBezTo>
                      <a:pt x="206" y="380"/>
                      <a:pt x="206" y="380"/>
                      <a:pt x="206" y="380"/>
                    </a:cubicBezTo>
                    <a:cubicBezTo>
                      <a:pt x="200" y="392"/>
                      <a:pt x="200" y="392"/>
                      <a:pt x="200" y="392"/>
                    </a:cubicBezTo>
                    <a:cubicBezTo>
                      <a:pt x="183" y="385"/>
                      <a:pt x="183" y="385"/>
                      <a:pt x="183" y="385"/>
                    </a:cubicBezTo>
                    <a:cubicBezTo>
                      <a:pt x="169" y="342"/>
                      <a:pt x="169" y="342"/>
                      <a:pt x="169" y="342"/>
                    </a:cubicBezTo>
                    <a:cubicBezTo>
                      <a:pt x="180" y="298"/>
                      <a:pt x="180" y="298"/>
                      <a:pt x="180" y="298"/>
                    </a:cubicBezTo>
                    <a:cubicBezTo>
                      <a:pt x="159" y="281"/>
                      <a:pt x="159" y="281"/>
                      <a:pt x="159" y="281"/>
                    </a:cubicBezTo>
                    <a:cubicBezTo>
                      <a:pt x="166" y="249"/>
                      <a:pt x="166" y="249"/>
                      <a:pt x="166" y="249"/>
                    </a:cubicBezTo>
                    <a:cubicBezTo>
                      <a:pt x="122" y="310"/>
                      <a:pt x="89" y="380"/>
                      <a:pt x="71" y="458"/>
                    </a:cubicBezTo>
                    <a:cubicBezTo>
                      <a:pt x="0" y="766"/>
                      <a:pt x="193" y="1074"/>
                      <a:pt x="501" y="1146"/>
                    </a:cubicBezTo>
                    <a:cubicBezTo>
                      <a:pt x="501" y="1146"/>
                      <a:pt x="502" y="1146"/>
                      <a:pt x="502" y="1146"/>
                    </a:cubicBezTo>
                    <a:cubicBezTo>
                      <a:pt x="676" y="1186"/>
                      <a:pt x="850" y="1141"/>
                      <a:pt x="982" y="1039"/>
                    </a:cubicBezTo>
                    <a:cubicBezTo>
                      <a:pt x="963" y="1035"/>
                      <a:pt x="963" y="1035"/>
                      <a:pt x="963" y="1035"/>
                    </a:cubicBezTo>
                    <a:cubicBezTo>
                      <a:pt x="972" y="998"/>
                      <a:pt x="972" y="998"/>
                      <a:pt x="972" y="998"/>
                    </a:cubicBezTo>
                    <a:cubicBezTo>
                      <a:pt x="957" y="964"/>
                      <a:pt x="957" y="964"/>
                      <a:pt x="957" y="964"/>
                    </a:cubicBezTo>
                    <a:cubicBezTo>
                      <a:pt x="968" y="920"/>
                      <a:pt x="968" y="920"/>
                      <a:pt x="968" y="920"/>
                    </a:cubicBezTo>
                    <a:cubicBezTo>
                      <a:pt x="955" y="900"/>
                      <a:pt x="955" y="900"/>
                      <a:pt x="955" y="900"/>
                    </a:cubicBezTo>
                    <a:cubicBezTo>
                      <a:pt x="958" y="881"/>
                      <a:pt x="958" y="881"/>
                      <a:pt x="958" y="881"/>
                    </a:cubicBezTo>
                    <a:cubicBezTo>
                      <a:pt x="988" y="846"/>
                      <a:pt x="988" y="846"/>
                      <a:pt x="988" y="846"/>
                    </a:cubicBezTo>
                    <a:cubicBezTo>
                      <a:pt x="965" y="768"/>
                      <a:pt x="965" y="768"/>
                      <a:pt x="965" y="768"/>
                    </a:cubicBezTo>
                    <a:cubicBezTo>
                      <a:pt x="980" y="722"/>
                      <a:pt x="980" y="722"/>
                      <a:pt x="980" y="722"/>
                    </a:cubicBezTo>
                    <a:cubicBezTo>
                      <a:pt x="946" y="710"/>
                      <a:pt x="946" y="710"/>
                      <a:pt x="946" y="710"/>
                    </a:cubicBezTo>
                    <a:cubicBezTo>
                      <a:pt x="936" y="694"/>
                      <a:pt x="936" y="694"/>
                      <a:pt x="936" y="694"/>
                    </a:cubicBezTo>
                    <a:cubicBezTo>
                      <a:pt x="912" y="689"/>
                      <a:pt x="912" y="689"/>
                      <a:pt x="912" y="689"/>
                    </a:cubicBezTo>
                    <a:cubicBezTo>
                      <a:pt x="897" y="697"/>
                      <a:pt x="897" y="697"/>
                      <a:pt x="897" y="697"/>
                    </a:cubicBezTo>
                    <a:cubicBezTo>
                      <a:pt x="855" y="687"/>
                      <a:pt x="855" y="687"/>
                      <a:pt x="855" y="687"/>
                    </a:cubicBezTo>
                    <a:cubicBezTo>
                      <a:pt x="853" y="691"/>
                      <a:pt x="853" y="691"/>
                      <a:pt x="853" y="691"/>
                    </a:cubicBezTo>
                    <a:cubicBezTo>
                      <a:pt x="830" y="685"/>
                      <a:pt x="830" y="685"/>
                      <a:pt x="830" y="685"/>
                    </a:cubicBezTo>
                    <a:cubicBezTo>
                      <a:pt x="791" y="612"/>
                      <a:pt x="791" y="612"/>
                      <a:pt x="791" y="612"/>
                    </a:cubicBezTo>
                    <a:cubicBezTo>
                      <a:pt x="802" y="565"/>
                      <a:pt x="802" y="565"/>
                      <a:pt x="802" y="565"/>
                    </a:cubicBezTo>
                    <a:cubicBezTo>
                      <a:pt x="812" y="564"/>
                      <a:pt x="812" y="564"/>
                      <a:pt x="812" y="564"/>
                    </a:cubicBezTo>
                    <a:cubicBezTo>
                      <a:pt x="819" y="546"/>
                      <a:pt x="819" y="546"/>
                      <a:pt x="819" y="546"/>
                    </a:cubicBezTo>
                    <a:cubicBezTo>
                      <a:pt x="807" y="543"/>
                      <a:pt x="807" y="543"/>
                      <a:pt x="807" y="543"/>
                    </a:cubicBezTo>
                    <a:cubicBezTo>
                      <a:pt x="806" y="523"/>
                      <a:pt x="806" y="523"/>
                      <a:pt x="806" y="523"/>
                    </a:cubicBezTo>
                    <a:cubicBezTo>
                      <a:pt x="878" y="493"/>
                      <a:pt x="878" y="493"/>
                      <a:pt x="878" y="493"/>
                    </a:cubicBezTo>
                    <a:cubicBezTo>
                      <a:pt x="885" y="461"/>
                      <a:pt x="885" y="461"/>
                      <a:pt x="885" y="461"/>
                    </a:cubicBezTo>
                    <a:cubicBezTo>
                      <a:pt x="919" y="452"/>
                      <a:pt x="919" y="452"/>
                      <a:pt x="919" y="452"/>
                    </a:cubicBezTo>
                    <a:cubicBezTo>
                      <a:pt x="931" y="456"/>
                      <a:pt x="931" y="456"/>
                      <a:pt x="931" y="456"/>
                    </a:cubicBezTo>
                    <a:cubicBezTo>
                      <a:pt x="956" y="461"/>
                      <a:pt x="956" y="461"/>
                      <a:pt x="956" y="461"/>
                    </a:cubicBezTo>
                    <a:cubicBezTo>
                      <a:pt x="978" y="455"/>
                      <a:pt x="978" y="455"/>
                      <a:pt x="978" y="455"/>
                    </a:cubicBezTo>
                    <a:cubicBezTo>
                      <a:pt x="1042" y="465"/>
                      <a:pt x="1042" y="465"/>
                      <a:pt x="1042" y="465"/>
                    </a:cubicBezTo>
                    <a:cubicBezTo>
                      <a:pt x="1034" y="497"/>
                      <a:pt x="1034" y="497"/>
                      <a:pt x="1034" y="497"/>
                    </a:cubicBezTo>
                    <a:cubicBezTo>
                      <a:pt x="1081" y="521"/>
                      <a:pt x="1081" y="521"/>
                      <a:pt x="1081" y="521"/>
                    </a:cubicBezTo>
                    <a:cubicBezTo>
                      <a:pt x="1089" y="530"/>
                      <a:pt x="1089" y="530"/>
                      <a:pt x="1089" y="530"/>
                    </a:cubicBezTo>
                    <a:cubicBezTo>
                      <a:pt x="1098" y="532"/>
                      <a:pt x="1098" y="532"/>
                      <a:pt x="1098" y="532"/>
                    </a:cubicBezTo>
                    <a:cubicBezTo>
                      <a:pt x="1102" y="515"/>
                      <a:pt x="1102" y="515"/>
                      <a:pt x="1102" y="515"/>
                    </a:cubicBezTo>
                    <a:cubicBezTo>
                      <a:pt x="1131" y="519"/>
                      <a:pt x="1131" y="519"/>
                      <a:pt x="1131" y="519"/>
                    </a:cubicBezTo>
                    <a:cubicBezTo>
                      <a:pt x="1154" y="545"/>
                      <a:pt x="1154" y="545"/>
                      <a:pt x="1154" y="545"/>
                    </a:cubicBezTo>
                    <a:cubicBezTo>
                      <a:pt x="1198" y="556"/>
                      <a:pt x="1198" y="556"/>
                      <a:pt x="1198" y="556"/>
                    </a:cubicBezTo>
                    <a:cubicBezTo>
                      <a:pt x="1202" y="553"/>
                      <a:pt x="1202" y="553"/>
                      <a:pt x="1202" y="553"/>
                    </a:cubicBezTo>
                    <a:cubicBezTo>
                      <a:pt x="1201" y="537"/>
                      <a:pt x="1200" y="521"/>
                      <a:pt x="1197" y="506"/>
                    </a:cubicBezTo>
                    <a:moveTo>
                      <a:pt x="970" y="286"/>
                    </a:moveTo>
                    <a:cubicBezTo>
                      <a:pt x="977" y="279"/>
                      <a:pt x="977" y="279"/>
                      <a:pt x="977" y="279"/>
                    </a:cubicBezTo>
                    <a:cubicBezTo>
                      <a:pt x="996" y="279"/>
                      <a:pt x="996" y="279"/>
                      <a:pt x="996" y="279"/>
                    </a:cubicBezTo>
                    <a:cubicBezTo>
                      <a:pt x="996" y="303"/>
                      <a:pt x="996" y="303"/>
                      <a:pt x="996" y="303"/>
                    </a:cubicBezTo>
                    <a:cubicBezTo>
                      <a:pt x="1002" y="321"/>
                      <a:pt x="1002" y="321"/>
                      <a:pt x="1002" y="321"/>
                    </a:cubicBezTo>
                    <a:cubicBezTo>
                      <a:pt x="1007" y="330"/>
                      <a:pt x="1007" y="330"/>
                      <a:pt x="1007" y="330"/>
                    </a:cubicBezTo>
                    <a:cubicBezTo>
                      <a:pt x="1018" y="337"/>
                      <a:pt x="1018" y="337"/>
                      <a:pt x="1018" y="337"/>
                    </a:cubicBezTo>
                    <a:cubicBezTo>
                      <a:pt x="1003" y="348"/>
                      <a:pt x="1003" y="348"/>
                      <a:pt x="1003" y="348"/>
                    </a:cubicBezTo>
                    <a:cubicBezTo>
                      <a:pt x="981" y="345"/>
                      <a:pt x="981" y="345"/>
                      <a:pt x="981" y="345"/>
                    </a:cubicBezTo>
                    <a:cubicBezTo>
                      <a:pt x="965" y="341"/>
                      <a:pt x="965" y="341"/>
                      <a:pt x="965" y="341"/>
                    </a:cubicBezTo>
                    <a:cubicBezTo>
                      <a:pt x="971" y="322"/>
                      <a:pt x="971" y="322"/>
                      <a:pt x="971" y="322"/>
                    </a:cubicBezTo>
                    <a:cubicBezTo>
                      <a:pt x="986" y="323"/>
                      <a:pt x="986" y="323"/>
                      <a:pt x="986" y="323"/>
                    </a:cubicBezTo>
                    <a:cubicBezTo>
                      <a:pt x="986" y="313"/>
                      <a:pt x="986" y="313"/>
                      <a:pt x="986" y="313"/>
                    </a:cubicBezTo>
                    <a:cubicBezTo>
                      <a:pt x="976" y="303"/>
                      <a:pt x="976" y="303"/>
                      <a:pt x="976" y="303"/>
                    </a:cubicBezTo>
                    <a:cubicBezTo>
                      <a:pt x="968" y="294"/>
                      <a:pt x="968" y="294"/>
                      <a:pt x="968" y="294"/>
                    </a:cubicBezTo>
                    <a:cubicBezTo>
                      <a:pt x="970" y="286"/>
                      <a:pt x="970" y="286"/>
                      <a:pt x="970" y="286"/>
                    </a:cubicBezTo>
                    <a:moveTo>
                      <a:pt x="932" y="313"/>
                    </a:moveTo>
                    <a:cubicBezTo>
                      <a:pt x="947" y="298"/>
                      <a:pt x="947" y="298"/>
                      <a:pt x="947" y="298"/>
                    </a:cubicBezTo>
                    <a:cubicBezTo>
                      <a:pt x="963" y="298"/>
                      <a:pt x="963" y="298"/>
                      <a:pt x="963" y="298"/>
                    </a:cubicBezTo>
                    <a:cubicBezTo>
                      <a:pt x="973" y="305"/>
                      <a:pt x="973" y="305"/>
                      <a:pt x="973" y="305"/>
                    </a:cubicBezTo>
                    <a:cubicBezTo>
                      <a:pt x="969" y="317"/>
                      <a:pt x="969" y="317"/>
                      <a:pt x="969" y="317"/>
                    </a:cubicBezTo>
                    <a:cubicBezTo>
                      <a:pt x="942" y="328"/>
                      <a:pt x="942" y="328"/>
                      <a:pt x="942" y="328"/>
                    </a:cubicBezTo>
                    <a:cubicBezTo>
                      <a:pt x="929" y="325"/>
                      <a:pt x="929" y="325"/>
                      <a:pt x="929" y="325"/>
                    </a:cubicBezTo>
                    <a:cubicBezTo>
                      <a:pt x="932" y="313"/>
                      <a:pt x="932" y="313"/>
                      <a:pt x="932" y="313"/>
                    </a:cubicBezTo>
                    <a:moveTo>
                      <a:pt x="627" y="301"/>
                    </a:moveTo>
                    <a:cubicBezTo>
                      <a:pt x="643" y="305"/>
                      <a:pt x="643" y="305"/>
                      <a:pt x="643" y="305"/>
                    </a:cubicBezTo>
                    <a:cubicBezTo>
                      <a:pt x="648" y="297"/>
                      <a:pt x="648" y="297"/>
                      <a:pt x="648" y="297"/>
                    </a:cubicBezTo>
                    <a:cubicBezTo>
                      <a:pt x="654" y="298"/>
                      <a:pt x="654" y="298"/>
                      <a:pt x="654" y="298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57" y="307"/>
                      <a:pt x="657" y="307"/>
                      <a:pt x="657" y="307"/>
                    </a:cubicBezTo>
                    <a:cubicBezTo>
                      <a:pt x="649" y="306"/>
                      <a:pt x="649" y="306"/>
                      <a:pt x="649" y="306"/>
                    </a:cubicBezTo>
                    <a:cubicBezTo>
                      <a:pt x="645" y="313"/>
                      <a:pt x="645" y="313"/>
                      <a:pt x="645" y="313"/>
                    </a:cubicBezTo>
                    <a:cubicBezTo>
                      <a:pt x="638" y="316"/>
                      <a:pt x="638" y="316"/>
                      <a:pt x="638" y="316"/>
                    </a:cubicBezTo>
                    <a:cubicBezTo>
                      <a:pt x="628" y="314"/>
                      <a:pt x="628" y="314"/>
                      <a:pt x="628" y="314"/>
                    </a:cubicBezTo>
                    <a:cubicBezTo>
                      <a:pt x="628" y="312"/>
                      <a:pt x="629" y="310"/>
                      <a:pt x="629" y="310"/>
                    </a:cubicBezTo>
                    <a:cubicBezTo>
                      <a:pt x="625" y="309"/>
                      <a:pt x="625" y="309"/>
                      <a:pt x="625" y="309"/>
                    </a:cubicBezTo>
                    <a:cubicBezTo>
                      <a:pt x="627" y="301"/>
                      <a:pt x="627" y="301"/>
                      <a:pt x="627" y="301"/>
                    </a:cubicBezTo>
                    <a:moveTo>
                      <a:pt x="601" y="310"/>
                    </a:moveTo>
                    <a:cubicBezTo>
                      <a:pt x="603" y="302"/>
                      <a:pt x="603" y="302"/>
                      <a:pt x="603" y="302"/>
                    </a:cubicBezTo>
                    <a:cubicBezTo>
                      <a:pt x="610" y="297"/>
                      <a:pt x="610" y="297"/>
                      <a:pt x="610" y="297"/>
                    </a:cubicBezTo>
                    <a:cubicBezTo>
                      <a:pt x="616" y="304"/>
                      <a:pt x="616" y="304"/>
                      <a:pt x="616" y="304"/>
                    </a:cubicBezTo>
                    <a:cubicBezTo>
                      <a:pt x="613" y="312"/>
                      <a:pt x="613" y="312"/>
                      <a:pt x="613" y="312"/>
                    </a:cubicBezTo>
                    <a:cubicBezTo>
                      <a:pt x="601" y="310"/>
                      <a:pt x="601" y="310"/>
                      <a:pt x="601" y="31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96" name="Freeform 43"/>
              <p:cNvSpPr/>
              <p:nvPr/>
            </p:nvSpPr>
            <p:spPr bwMode="auto">
              <a:xfrm>
                <a:off x="818606" y="2306301"/>
                <a:ext cx="612902" cy="1228971"/>
              </a:xfrm>
              <a:custGeom>
                <a:avLst/>
                <a:gdLst>
                  <a:gd name="T0" fmla="*/ 819544 w 462"/>
                  <a:gd name="T1" fmla="*/ 0 h 926"/>
                  <a:gd name="T2" fmla="*/ 322315 w 462"/>
                  <a:gd name="T3" fmla="*/ 518913 h 926"/>
                  <a:gd name="T4" fmla="*/ 21619 w 462"/>
                  <a:gd name="T5" fmla="*/ 1138070 h 926"/>
                  <a:gd name="T6" fmla="*/ 485437 w 462"/>
                  <a:gd name="T7" fmla="*/ 1578359 h 926"/>
                  <a:gd name="T8" fmla="*/ 579773 w 462"/>
                  <a:gd name="T9" fmla="*/ 778369 h 926"/>
                  <a:gd name="T10" fmla="*/ 862781 w 462"/>
                  <a:gd name="T11" fmla="*/ 338079 h 926"/>
                  <a:gd name="T12" fmla="*/ 866712 w 462"/>
                  <a:gd name="T13" fmla="*/ 328251 h 926"/>
                  <a:gd name="T14" fmla="*/ 896192 w 462"/>
                  <a:gd name="T15" fmla="*/ 123831 h 926"/>
                  <a:gd name="T16" fmla="*/ 819544 w 462"/>
                  <a:gd name="T17" fmla="*/ 0 h 9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2" h="926">
                    <a:moveTo>
                      <a:pt x="417" y="0"/>
                    </a:moveTo>
                    <a:cubicBezTo>
                      <a:pt x="417" y="0"/>
                      <a:pt x="328" y="118"/>
                      <a:pt x="164" y="264"/>
                    </a:cubicBezTo>
                    <a:cubicBezTo>
                      <a:pt x="0" y="409"/>
                      <a:pt x="11" y="579"/>
                      <a:pt x="11" y="579"/>
                    </a:cubicBezTo>
                    <a:cubicBezTo>
                      <a:pt x="11" y="579"/>
                      <a:pt x="89" y="926"/>
                      <a:pt x="247" y="803"/>
                    </a:cubicBezTo>
                    <a:cubicBezTo>
                      <a:pt x="367" y="709"/>
                      <a:pt x="323" y="494"/>
                      <a:pt x="295" y="396"/>
                    </a:cubicBezTo>
                    <a:cubicBezTo>
                      <a:pt x="374" y="301"/>
                      <a:pt x="417" y="228"/>
                      <a:pt x="439" y="172"/>
                    </a:cubicBezTo>
                    <a:cubicBezTo>
                      <a:pt x="440" y="170"/>
                      <a:pt x="440" y="169"/>
                      <a:pt x="441" y="167"/>
                    </a:cubicBezTo>
                    <a:cubicBezTo>
                      <a:pt x="460" y="123"/>
                      <a:pt x="462" y="89"/>
                      <a:pt x="456" y="63"/>
                    </a:cubicBezTo>
                    <a:cubicBezTo>
                      <a:pt x="448" y="15"/>
                      <a:pt x="417" y="0"/>
                      <a:pt x="417" y="0"/>
                    </a:cubicBezTo>
                    <a:close/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" name="Group 55"/>
          <p:cNvGrpSpPr/>
          <p:nvPr/>
        </p:nvGrpSpPr>
        <p:grpSpPr bwMode="auto">
          <a:xfrm>
            <a:off x="2446838" y="3911430"/>
            <a:ext cx="500088" cy="364930"/>
            <a:chOff x="5391335" y="5117672"/>
            <a:chExt cx="740855" cy="540467"/>
          </a:xfrm>
        </p:grpSpPr>
        <p:sp>
          <p:nvSpPr>
            <p:cNvPr id="91255" name="Freeform 71"/>
            <p:cNvSpPr/>
            <p:nvPr/>
          </p:nvSpPr>
          <p:spPr bwMode="auto">
            <a:xfrm>
              <a:off x="5764673" y="5117672"/>
              <a:ext cx="367517" cy="357539"/>
            </a:xfrm>
            <a:custGeom>
              <a:avLst/>
              <a:gdLst>
                <a:gd name="T0" fmla="*/ 204394 w 187"/>
                <a:gd name="T1" fmla="*/ 7858 h 182"/>
                <a:gd name="T2" fmla="*/ 159192 w 187"/>
                <a:gd name="T3" fmla="*/ 33397 h 182"/>
                <a:gd name="T4" fmla="*/ 125781 w 187"/>
                <a:gd name="T5" fmla="*/ 115906 h 182"/>
                <a:gd name="T6" fmla="*/ 39307 w 187"/>
                <a:gd name="T7" fmla="*/ 141444 h 182"/>
                <a:gd name="T8" fmla="*/ 11792 w 187"/>
                <a:gd name="T9" fmla="*/ 184663 h 182"/>
                <a:gd name="T10" fmla="*/ 33411 w 187"/>
                <a:gd name="T11" fmla="*/ 290746 h 182"/>
                <a:gd name="T12" fmla="*/ 58960 w 187"/>
                <a:gd name="T13" fmla="*/ 310391 h 182"/>
                <a:gd name="T14" fmla="*/ 316418 w 187"/>
                <a:gd name="T15" fmla="*/ 324143 h 182"/>
                <a:gd name="T16" fmla="*/ 326245 w 187"/>
                <a:gd name="T17" fmla="*/ 66793 h 182"/>
                <a:gd name="T18" fmla="*/ 306592 w 187"/>
                <a:gd name="T19" fmla="*/ 39290 h 182"/>
                <a:gd name="T20" fmla="*/ 204394 w 187"/>
                <a:gd name="T21" fmla="*/ 7858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7" h="182">
                  <a:moveTo>
                    <a:pt x="104" y="4"/>
                  </a:moveTo>
                  <a:cubicBezTo>
                    <a:pt x="96" y="6"/>
                    <a:pt x="88" y="10"/>
                    <a:pt x="81" y="17"/>
                  </a:cubicBezTo>
                  <a:cubicBezTo>
                    <a:pt x="69" y="28"/>
                    <a:pt x="63" y="43"/>
                    <a:pt x="64" y="59"/>
                  </a:cubicBezTo>
                  <a:cubicBezTo>
                    <a:pt x="48" y="57"/>
                    <a:pt x="32" y="61"/>
                    <a:pt x="20" y="72"/>
                  </a:cubicBezTo>
                  <a:cubicBezTo>
                    <a:pt x="13" y="78"/>
                    <a:pt x="9" y="86"/>
                    <a:pt x="6" y="94"/>
                  </a:cubicBezTo>
                  <a:cubicBezTo>
                    <a:pt x="0" y="112"/>
                    <a:pt x="3" y="133"/>
                    <a:pt x="17" y="148"/>
                  </a:cubicBezTo>
                  <a:cubicBezTo>
                    <a:pt x="21" y="152"/>
                    <a:pt x="25" y="155"/>
                    <a:pt x="30" y="158"/>
                  </a:cubicBezTo>
                  <a:cubicBezTo>
                    <a:pt x="65" y="182"/>
                    <a:pt x="161" y="165"/>
                    <a:pt x="161" y="165"/>
                  </a:cubicBezTo>
                  <a:cubicBezTo>
                    <a:pt x="161" y="165"/>
                    <a:pt x="187" y="70"/>
                    <a:pt x="166" y="34"/>
                  </a:cubicBezTo>
                  <a:cubicBezTo>
                    <a:pt x="163" y="29"/>
                    <a:pt x="160" y="24"/>
                    <a:pt x="156" y="20"/>
                  </a:cubicBezTo>
                  <a:cubicBezTo>
                    <a:pt x="143" y="5"/>
                    <a:pt x="123" y="0"/>
                    <a:pt x="104" y="4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6" name="Freeform 72"/>
            <p:cNvSpPr/>
            <p:nvPr/>
          </p:nvSpPr>
          <p:spPr bwMode="auto">
            <a:xfrm>
              <a:off x="5391335" y="5250710"/>
              <a:ext cx="223670" cy="218681"/>
            </a:xfrm>
            <a:custGeom>
              <a:avLst/>
              <a:gdLst>
                <a:gd name="T0" fmla="*/ 125569 w 114"/>
                <a:gd name="T1" fmla="*/ 5910 h 111"/>
                <a:gd name="T2" fmla="*/ 96139 w 114"/>
                <a:gd name="T3" fmla="*/ 19701 h 111"/>
                <a:gd name="T4" fmla="*/ 76519 w 114"/>
                <a:gd name="T5" fmla="*/ 70924 h 111"/>
                <a:gd name="T6" fmla="*/ 23544 w 114"/>
                <a:gd name="T7" fmla="*/ 86684 h 111"/>
                <a:gd name="T8" fmla="*/ 5886 w 114"/>
                <a:gd name="T9" fmla="*/ 114266 h 111"/>
                <a:gd name="T10" fmla="*/ 19620 w 114"/>
                <a:gd name="T11" fmla="*/ 177309 h 111"/>
                <a:gd name="T12" fmla="*/ 35316 w 114"/>
                <a:gd name="T13" fmla="*/ 191100 h 111"/>
                <a:gd name="T14" fmla="*/ 192278 w 114"/>
                <a:gd name="T15" fmla="*/ 198980 h 111"/>
                <a:gd name="T16" fmla="*/ 198164 w 114"/>
                <a:gd name="T17" fmla="*/ 41372 h 111"/>
                <a:gd name="T18" fmla="*/ 186392 w 114"/>
                <a:gd name="T19" fmla="*/ 23641 h 111"/>
                <a:gd name="T20" fmla="*/ 125569 w 114"/>
                <a:gd name="T21" fmla="*/ 5910 h 1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4" h="111">
                  <a:moveTo>
                    <a:pt x="64" y="3"/>
                  </a:moveTo>
                  <a:cubicBezTo>
                    <a:pt x="58" y="4"/>
                    <a:pt x="53" y="6"/>
                    <a:pt x="49" y="10"/>
                  </a:cubicBezTo>
                  <a:cubicBezTo>
                    <a:pt x="42" y="17"/>
                    <a:pt x="38" y="26"/>
                    <a:pt x="39" y="36"/>
                  </a:cubicBezTo>
                  <a:cubicBezTo>
                    <a:pt x="29" y="35"/>
                    <a:pt x="20" y="37"/>
                    <a:pt x="12" y="44"/>
                  </a:cubicBezTo>
                  <a:cubicBezTo>
                    <a:pt x="8" y="48"/>
                    <a:pt x="5" y="53"/>
                    <a:pt x="3" y="58"/>
                  </a:cubicBezTo>
                  <a:cubicBezTo>
                    <a:pt x="0" y="69"/>
                    <a:pt x="2" y="81"/>
                    <a:pt x="10" y="90"/>
                  </a:cubicBezTo>
                  <a:cubicBezTo>
                    <a:pt x="13" y="93"/>
                    <a:pt x="15" y="95"/>
                    <a:pt x="18" y="97"/>
                  </a:cubicBezTo>
                  <a:cubicBezTo>
                    <a:pt x="39" y="111"/>
                    <a:pt x="98" y="101"/>
                    <a:pt x="98" y="101"/>
                  </a:cubicBezTo>
                  <a:cubicBezTo>
                    <a:pt x="98" y="101"/>
                    <a:pt x="114" y="43"/>
                    <a:pt x="101" y="21"/>
                  </a:cubicBezTo>
                  <a:cubicBezTo>
                    <a:pt x="99" y="18"/>
                    <a:pt x="98" y="15"/>
                    <a:pt x="95" y="12"/>
                  </a:cubicBezTo>
                  <a:cubicBezTo>
                    <a:pt x="87" y="3"/>
                    <a:pt x="75" y="0"/>
                    <a:pt x="64" y="3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7" name="Freeform 73"/>
            <p:cNvSpPr/>
            <p:nvPr/>
          </p:nvSpPr>
          <p:spPr bwMode="auto">
            <a:xfrm>
              <a:off x="5627477" y="5550046"/>
              <a:ext cx="109756" cy="108093"/>
            </a:xfrm>
            <a:custGeom>
              <a:avLst/>
              <a:gdLst>
                <a:gd name="T0" fmla="*/ 62718 w 56"/>
                <a:gd name="T1" fmla="*/ 1965 h 55"/>
                <a:gd name="T2" fmla="*/ 48998 w 56"/>
                <a:gd name="T3" fmla="*/ 9827 h 55"/>
                <a:gd name="T4" fmla="*/ 39199 w 56"/>
                <a:gd name="T5" fmla="*/ 35376 h 55"/>
                <a:gd name="T6" fmla="*/ 11760 w 56"/>
                <a:gd name="T7" fmla="*/ 43237 h 55"/>
                <a:gd name="T8" fmla="*/ 3920 w 56"/>
                <a:gd name="T9" fmla="*/ 55029 h 55"/>
                <a:gd name="T10" fmla="*/ 11760 w 56"/>
                <a:gd name="T11" fmla="*/ 86474 h 55"/>
                <a:gd name="T12" fmla="*/ 17639 w 56"/>
                <a:gd name="T13" fmla="*/ 92370 h 55"/>
                <a:gd name="T14" fmla="*/ 96037 w 56"/>
                <a:gd name="T15" fmla="*/ 96301 h 55"/>
                <a:gd name="T16" fmla="*/ 97996 w 56"/>
                <a:gd name="T17" fmla="*/ 19653 h 55"/>
                <a:gd name="T18" fmla="*/ 92117 w 56"/>
                <a:gd name="T19" fmla="*/ 11792 h 55"/>
                <a:gd name="T20" fmla="*/ 62718 w 56"/>
                <a:gd name="T21" fmla="*/ 1965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55">
                  <a:moveTo>
                    <a:pt x="32" y="1"/>
                  </a:moveTo>
                  <a:cubicBezTo>
                    <a:pt x="29" y="2"/>
                    <a:pt x="27" y="3"/>
                    <a:pt x="25" y="5"/>
                  </a:cubicBezTo>
                  <a:cubicBezTo>
                    <a:pt x="21" y="8"/>
                    <a:pt x="19" y="13"/>
                    <a:pt x="20" y="18"/>
                  </a:cubicBezTo>
                  <a:cubicBezTo>
                    <a:pt x="15" y="17"/>
                    <a:pt x="10" y="18"/>
                    <a:pt x="6" y="22"/>
                  </a:cubicBezTo>
                  <a:cubicBezTo>
                    <a:pt x="4" y="24"/>
                    <a:pt x="3" y="26"/>
                    <a:pt x="2" y="28"/>
                  </a:cubicBezTo>
                  <a:cubicBezTo>
                    <a:pt x="0" y="34"/>
                    <a:pt x="1" y="40"/>
                    <a:pt x="6" y="44"/>
                  </a:cubicBezTo>
                  <a:cubicBezTo>
                    <a:pt x="7" y="46"/>
                    <a:pt x="8" y="47"/>
                    <a:pt x="9" y="47"/>
                  </a:cubicBezTo>
                  <a:cubicBezTo>
                    <a:pt x="20" y="55"/>
                    <a:pt x="49" y="49"/>
                    <a:pt x="49" y="49"/>
                  </a:cubicBezTo>
                  <a:cubicBezTo>
                    <a:pt x="49" y="49"/>
                    <a:pt x="56" y="21"/>
                    <a:pt x="50" y="10"/>
                  </a:cubicBezTo>
                  <a:cubicBezTo>
                    <a:pt x="49" y="9"/>
                    <a:pt x="49" y="7"/>
                    <a:pt x="47" y="6"/>
                  </a:cubicBezTo>
                  <a:cubicBezTo>
                    <a:pt x="43" y="2"/>
                    <a:pt x="37" y="0"/>
                    <a:pt x="32" y="1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92"/>
          <p:cNvGrpSpPr/>
          <p:nvPr/>
        </p:nvGrpSpPr>
        <p:grpSpPr bwMode="auto">
          <a:xfrm>
            <a:off x="3326341" y="2534803"/>
            <a:ext cx="292420" cy="291944"/>
            <a:chOff x="6694275" y="3078866"/>
            <a:chExt cx="433205" cy="432373"/>
          </a:xfrm>
        </p:grpSpPr>
        <p:sp>
          <p:nvSpPr>
            <p:cNvPr id="91252" name="Freeform 128"/>
            <p:cNvSpPr/>
            <p:nvPr/>
          </p:nvSpPr>
          <p:spPr bwMode="auto">
            <a:xfrm>
              <a:off x="6908799" y="3275097"/>
              <a:ext cx="218681" cy="236142"/>
            </a:xfrm>
            <a:custGeom>
              <a:avLst/>
              <a:gdLst>
                <a:gd name="T0" fmla="*/ 191100 w 111"/>
                <a:gd name="T1" fmla="*/ 98393 h 120"/>
                <a:gd name="T2" fmla="*/ 120176 w 111"/>
                <a:gd name="T3" fmla="*/ 27550 h 120"/>
                <a:gd name="T4" fmla="*/ 21671 w 111"/>
                <a:gd name="T5" fmla="*/ 27550 h 120"/>
                <a:gd name="T6" fmla="*/ 0 w 111"/>
                <a:gd name="T7" fmla="*/ 49196 h 120"/>
                <a:gd name="T8" fmla="*/ 0 w 111"/>
                <a:gd name="T9" fmla="*/ 49196 h 120"/>
                <a:gd name="T10" fmla="*/ 31522 w 111"/>
                <a:gd name="T11" fmla="*/ 80682 h 120"/>
                <a:gd name="T12" fmla="*/ 31522 w 111"/>
                <a:gd name="T13" fmla="*/ 78714 h 120"/>
                <a:gd name="T14" fmla="*/ 53193 w 111"/>
                <a:gd name="T15" fmla="*/ 59036 h 120"/>
                <a:gd name="T16" fmla="*/ 90625 w 111"/>
                <a:gd name="T17" fmla="*/ 59036 h 120"/>
                <a:gd name="T18" fmla="*/ 161548 w 111"/>
                <a:gd name="T19" fmla="*/ 129878 h 120"/>
                <a:gd name="T20" fmla="*/ 161548 w 111"/>
                <a:gd name="T21" fmla="*/ 167267 h 120"/>
                <a:gd name="T22" fmla="*/ 149728 w 111"/>
                <a:gd name="T23" fmla="*/ 179074 h 120"/>
                <a:gd name="T24" fmla="*/ 112296 w 111"/>
                <a:gd name="T25" fmla="*/ 179074 h 120"/>
                <a:gd name="T26" fmla="*/ 80774 w 111"/>
                <a:gd name="T27" fmla="*/ 147589 h 120"/>
                <a:gd name="T28" fmla="*/ 31522 w 111"/>
                <a:gd name="T29" fmla="*/ 159396 h 120"/>
                <a:gd name="T30" fmla="*/ 80774 w 111"/>
                <a:gd name="T31" fmla="*/ 208592 h 120"/>
                <a:gd name="T32" fmla="*/ 181249 w 111"/>
                <a:gd name="T33" fmla="*/ 208592 h 120"/>
                <a:gd name="T34" fmla="*/ 191100 w 111"/>
                <a:gd name="T35" fmla="*/ 198753 h 120"/>
                <a:gd name="T36" fmla="*/ 191100 w 111"/>
                <a:gd name="T37" fmla="*/ 98393 h 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1" h="120">
                  <a:moveTo>
                    <a:pt x="97" y="50"/>
                  </a:moveTo>
                  <a:cubicBezTo>
                    <a:pt x="61" y="14"/>
                    <a:pt x="61" y="14"/>
                    <a:pt x="61" y="14"/>
                  </a:cubicBezTo>
                  <a:cubicBezTo>
                    <a:pt x="47" y="0"/>
                    <a:pt x="25" y="0"/>
                    <a:pt x="11" y="1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32" y="24"/>
                    <a:pt x="40" y="24"/>
                    <a:pt x="46" y="30"/>
                  </a:cubicBezTo>
                  <a:cubicBezTo>
                    <a:pt x="82" y="66"/>
                    <a:pt x="82" y="66"/>
                    <a:pt x="82" y="66"/>
                  </a:cubicBezTo>
                  <a:cubicBezTo>
                    <a:pt x="87" y="71"/>
                    <a:pt x="87" y="80"/>
                    <a:pt x="82" y="85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1" y="96"/>
                    <a:pt x="62" y="96"/>
                    <a:pt x="57" y="91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33" y="79"/>
                    <a:pt x="25" y="81"/>
                    <a:pt x="16" y="81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5" y="120"/>
                    <a:pt x="78" y="120"/>
                    <a:pt x="92" y="106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11" y="87"/>
                    <a:pt x="111" y="64"/>
                    <a:pt x="97" y="5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3" name="Freeform 129"/>
            <p:cNvSpPr/>
            <p:nvPr/>
          </p:nvSpPr>
          <p:spPr bwMode="auto">
            <a:xfrm>
              <a:off x="6694275" y="3078866"/>
              <a:ext cx="236142" cy="217850"/>
            </a:xfrm>
            <a:custGeom>
              <a:avLst/>
              <a:gdLst>
                <a:gd name="T0" fmla="*/ 59036 w 120"/>
                <a:gd name="T1" fmla="*/ 68691 h 111"/>
                <a:gd name="T2" fmla="*/ 68875 w 120"/>
                <a:gd name="T3" fmla="*/ 58878 h 111"/>
                <a:gd name="T4" fmla="*/ 108232 w 120"/>
                <a:gd name="T5" fmla="*/ 58878 h 111"/>
                <a:gd name="T6" fmla="*/ 179074 w 120"/>
                <a:gd name="T7" fmla="*/ 129532 h 111"/>
                <a:gd name="T8" fmla="*/ 179074 w 120"/>
                <a:gd name="T9" fmla="*/ 166822 h 111"/>
                <a:gd name="T10" fmla="*/ 157428 w 120"/>
                <a:gd name="T11" fmla="*/ 186448 h 111"/>
                <a:gd name="T12" fmla="*/ 157428 w 120"/>
                <a:gd name="T13" fmla="*/ 188411 h 111"/>
                <a:gd name="T14" fmla="*/ 186946 w 120"/>
                <a:gd name="T15" fmla="*/ 217850 h 111"/>
                <a:gd name="T16" fmla="*/ 188914 w 120"/>
                <a:gd name="T17" fmla="*/ 217850 h 111"/>
                <a:gd name="T18" fmla="*/ 208592 w 120"/>
                <a:gd name="T19" fmla="*/ 196261 h 111"/>
                <a:gd name="T20" fmla="*/ 208592 w 120"/>
                <a:gd name="T21" fmla="*/ 98131 h 111"/>
                <a:gd name="T22" fmla="*/ 137750 w 120"/>
                <a:gd name="T23" fmla="*/ 27477 h 111"/>
                <a:gd name="T24" fmla="*/ 39357 w 120"/>
                <a:gd name="T25" fmla="*/ 27477 h 111"/>
                <a:gd name="T26" fmla="*/ 27550 w 120"/>
                <a:gd name="T27" fmla="*/ 39252 h 111"/>
                <a:gd name="T28" fmla="*/ 27550 w 120"/>
                <a:gd name="T29" fmla="*/ 137383 h 111"/>
                <a:gd name="T30" fmla="*/ 76746 w 120"/>
                <a:gd name="T31" fmla="*/ 186448 h 111"/>
                <a:gd name="T32" fmla="*/ 90521 w 120"/>
                <a:gd name="T33" fmla="*/ 139345 h 111"/>
                <a:gd name="T34" fmla="*/ 59036 w 120"/>
                <a:gd name="T35" fmla="*/ 107944 h 111"/>
                <a:gd name="T36" fmla="*/ 59036 w 120"/>
                <a:gd name="T37" fmla="*/ 68691 h 1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0" h="111">
                  <a:moveTo>
                    <a:pt x="30" y="35"/>
                  </a:moveTo>
                  <a:cubicBezTo>
                    <a:pt x="35" y="30"/>
                    <a:pt x="35" y="30"/>
                    <a:pt x="35" y="30"/>
                  </a:cubicBezTo>
                  <a:cubicBezTo>
                    <a:pt x="41" y="24"/>
                    <a:pt x="49" y="24"/>
                    <a:pt x="55" y="30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96" y="71"/>
                    <a:pt x="96" y="80"/>
                    <a:pt x="91" y="85"/>
                  </a:cubicBezTo>
                  <a:cubicBezTo>
                    <a:pt x="80" y="95"/>
                    <a:pt x="80" y="95"/>
                    <a:pt x="80" y="95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20" y="87"/>
                    <a:pt x="120" y="64"/>
                    <a:pt x="106" y="50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6" y="0"/>
                    <a:pt x="34" y="0"/>
                    <a:pt x="20" y="14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0" y="34"/>
                    <a:pt x="0" y="56"/>
                    <a:pt x="14" y="70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87"/>
                    <a:pt x="41" y="78"/>
                    <a:pt x="46" y="7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24" y="49"/>
                    <a:pt x="24" y="41"/>
                    <a:pt x="30" y="3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4" name="Freeform 130"/>
            <p:cNvSpPr/>
            <p:nvPr/>
          </p:nvSpPr>
          <p:spPr bwMode="auto">
            <a:xfrm>
              <a:off x="6784907" y="3198600"/>
              <a:ext cx="220344" cy="222007"/>
            </a:xfrm>
            <a:custGeom>
              <a:avLst/>
              <a:gdLst>
                <a:gd name="T0" fmla="*/ 220344 w 112"/>
                <a:gd name="T1" fmla="*/ 172890 h 113"/>
                <a:gd name="T2" fmla="*/ 188866 w 112"/>
                <a:gd name="T3" fmla="*/ 141456 h 113"/>
                <a:gd name="T4" fmla="*/ 167225 w 112"/>
                <a:gd name="T5" fmla="*/ 163067 h 113"/>
                <a:gd name="T6" fmla="*/ 129846 w 112"/>
                <a:gd name="T7" fmla="*/ 163067 h 113"/>
                <a:gd name="T8" fmla="*/ 59021 w 112"/>
                <a:gd name="T9" fmla="*/ 92339 h 113"/>
                <a:gd name="T10" fmla="*/ 59021 w 112"/>
                <a:gd name="T11" fmla="*/ 55011 h 113"/>
                <a:gd name="T12" fmla="*/ 82629 w 112"/>
                <a:gd name="T13" fmla="*/ 29470 h 113"/>
                <a:gd name="T14" fmla="*/ 53119 w 112"/>
                <a:gd name="T15" fmla="*/ 0 h 113"/>
                <a:gd name="T16" fmla="*/ 27543 w 112"/>
                <a:gd name="T17" fmla="*/ 23576 h 113"/>
                <a:gd name="T18" fmla="*/ 27543 w 112"/>
                <a:gd name="T19" fmla="*/ 123774 h 113"/>
                <a:gd name="T20" fmla="*/ 98368 w 112"/>
                <a:gd name="T21" fmla="*/ 194502 h 113"/>
                <a:gd name="T22" fmla="*/ 198703 w 112"/>
                <a:gd name="T23" fmla="*/ 194502 h 113"/>
                <a:gd name="T24" fmla="*/ 220344 w 112"/>
                <a:gd name="T25" fmla="*/ 17289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13">
                  <a:moveTo>
                    <a:pt x="112" y="88"/>
                  </a:moveTo>
                  <a:cubicBezTo>
                    <a:pt x="96" y="72"/>
                    <a:pt x="96" y="72"/>
                    <a:pt x="96" y="72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0" y="88"/>
                    <a:pt x="71" y="88"/>
                    <a:pt x="66" y="83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5" y="42"/>
                    <a:pt x="25" y="33"/>
                    <a:pt x="30" y="28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0" y="26"/>
                    <a:pt x="0" y="49"/>
                    <a:pt x="14" y="63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64" y="113"/>
                    <a:pt x="87" y="113"/>
                    <a:pt x="101" y="99"/>
                  </a:cubicBezTo>
                  <a:lnTo>
                    <a:pt x="112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" name="Group 96"/>
          <p:cNvGrpSpPr/>
          <p:nvPr/>
        </p:nvGrpSpPr>
        <p:grpSpPr bwMode="auto">
          <a:xfrm>
            <a:off x="3079946" y="4324082"/>
            <a:ext cx="378293" cy="315524"/>
            <a:chOff x="6329253" y="5728815"/>
            <a:chExt cx="560422" cy="467296"/>
          </a:xfrm>
        </p:grpSpPr>
        <p:sp>
          <p:nvSpPr>
            <p:cNvPr id="91250" name="Freeform 134"/>
            <p:cNvSpPr/>
            <p:nvPr/>
          </p:nvSpPr>
          <p:spPr bwMode="auto">
            <a:xfrm>
              <a:off x="6329253" y="5728815"/>
              <a:ext cx="560422" cy="442351"/>
            </a:xfrm>
            <a:custGeom>
              <a:avLst/>
              <a:gdLst>
                <a:gd name="T0" fmla="*/ 0 w 674"/>
                <a:gd name="T1" fmla="*/ 275222 h 532"/>
                <a:gd name="T2" fmla="*/ 560422 w 674"/>
                <a:gd name="T3" fmla="*/ 0 h 532"/>
                <a:gd name="T4" fmla="*/ 271065 w 674"/>
                <a:gd name="T5" fmla="*/ 442351 h 532"/>
                <a:gd name="T6" fmla="*/ 194568 w 674"/>
                <a:gd name="T7" fmla="*/ 294346 h 532"/>
                <a:gd name="T8" fmla="*/ 523005 w 674"/>
                <a:gd name="T9" fmla="*/ 29102 h 532"/>
                <a:gd name="T10" fmla="*/ 178770 w 674"/>
                <a:gd name="T11" fmla="*/ 279380 h 532"/>
                <a:gd name="T12" fmla="*/ 0 w 674"/>
                <a:gd name="T13" fmla="*/ 275222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4" h="532">
                  <a:moveTo>
                    <a:pt x="0" y="331"/>
                  </a:moveTo>
                  <a:lnTo>
                    <a:pt x="674" y="0"/>
                  </a:lnTo>
                  <a:lnTo>
                    <a:pt x="326" y="532"/>
                  </a:lnTo>
                  <a:lnTo>
                    <a:pt x="234" y="354"/>
                  </a:lnTo>
                  <a:lnTo>
                    <a:pt x="629" y="35"/>
                  </a:lnTo>
                  <a:lnTo>
                    <a:pt x="215" y="336"/>
                  </a:lnTo>
                  <a:lnTo>
                    <a:pt x="0" y="3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1" name="Freeform 135"/>
            <p:cNvSpPr/>
            <p:nvPr/>
          </p:nvSpPr>
          <p:spPr bwMode="auto">
            <a:xfrm>
              <a:off x="6499707" y="6038960"/>
              <a:ext cx="57373" cy="157151"/>
            </a:xfrm>
            <a:custGeom>
              <a:avLst/>
              <a:gdLst>
                <a:gd name="T0" fmla="*/ 0 w 29"/>
                <a:gd name="T1" fmla="*/ 3929 h 80"/>
                <a:gd name="T2" fmla="*/ 35611 w 29"/>
                <a:gd name="T3" fmla="*/ 149293 h 80"/>
                <a:gd name="T4" fmla="*/ 57373 w 29"/>
                <a:gd name="T5" fmla="*/ 66789 h 80"/>
                <a:gd name="T6" fmla="*/ 19784 w 29"/>
                <a:gd name="T7" fmla="*/ 0 h 80"/>
                <a:gd name="T8" fmla="*/ 0 w 29"/>
                <a:gd name="T9" fmla="*/ 3929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80">
                  <a:moveTo>
                    <a:pt x="0" y="2"/>
                  </a:moveTo>
                  <a:cubicBezTo>
                    <a:pt x="0" y="2"/>
                    <a:pt x="18" y="80"/>
                    <a:pt x="18" y="76"/>
                  </a:cubicBezTo>
                  <a:cubicBezTo>
                    <a:pt x="18" y="71"/>
                    <a:pt x="29" y="34"/>
                    <a:pt x="29" y="34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" name="Group 118"/>
          <p:cNvGrpSpPr/>
          <p:nvPr/>
        </p:nvGrpSpPr>
        <p:grpSpPr bwMode="auto">
          <a:xfrm>
            <a:off x="3010348" y="1565788"/>
            <a:ext cx="2576077" cy="582307"/>
            <a:chOff x="18547" y="2082798"/>
            <a:chExt cx="3434866" cy="776142"/>
          </a:xfrm>
        </p:grpSpPr>
        <p:sp>
          <p:nvSpPr>
            <p:cNvPr id="122" name="Rectangle 121"/>
            <p:cNvSpPr/>
            <p:nvPr/>
          </p:nvSpPr>
          <p:spPr>
            <a:xfrm>
              <a:off x="529156" y="2532239"/>
              <a:ext cx="2924257" cy="32670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endPara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547" y="2082798"/>
              <a:ext cx="3224197" cy="4494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出发前讨论和约定好时间</a:t>
              </a:r>
              <a:endPara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234055" y="2193290"/>
            <a:ext cx="335153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ym typeface="+mn-ea"/>
              </a:rPr>
              <a:t>提前约定好时间和客户</a:t>
            </a:r>
            <a:r>
              <a:rPr lang="zh-CN" altLang="en-US" sz="1600" dirty="0">
                <a:solidFill>
                  <a:schemeClr val="accent1"/>
                </a:solidFill>
                <a:latin typeface="+mn-ea"/>
                <a:sym typeface="+mn-ea"/>
              </a:rPr>
              <a:t>项目检验及评价</a:t>
            </a:r>
            <a:endParaRPr lang="zh-CN" altLang="en-US" sz="1600" dirty="0">
              <a:solidFill>
                <a:schemeClr val="accent1"/>
              </a:solidFill>
              <a:latin typeface="+mn-ea"/>
              <a:sym typeface="+mn-ea"/>
            </a:endParaRPr>
          </a:p>
          <a:p>
            <a:r>
              <a:rPr lang="zh-CN" altLang="en-US" sz="1600">
                <a:latin typeface="+mn-ea"/>
              </a:rPr>
              <a:t>在寝室讨论网页，如何让客户了解网页内容和怎样让驾校客服把网页展示给客户看</a:t>
            </a:r>
            <a:endParaRPr lang="zh-CN" altLang="en-US" sz="1600">
              <a:latin typeface="+mn-ea"/>
            </a:endParaRPr>
          </a:p>
          <a:p>
            <a:endParaRPr lang="zh-CN" altLang="en-US" sz="1600">
              <a:latin typeface="+mn-ea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6010275" y="1404620"/>
            <a:ext cx="19062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</a:t>
            </a:r>
            <a:r>
              <a:rPr lang="zh-CN" altLang="en-US"/>
              <a:t>下午</a:t>
            </a:r>
            <a:r>
              <a:rPr lang="en-US" altLang="zh-CN"/>
              <a:t>2</a:t>
            </a:r>
            <a:r>
              <a:rPr lang="zh-CN" altLang="en-US"/>
              <a:t>点集合出发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出发集体合照</a:t>
            </a:r>
            <a:endParaRPr lang="zh-CN" altLang="en-US"/>
          </a:p>
        </p:txBody>
      </p:sp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3885" y="938530"/>
            <a:ext cx="4696460" cy="331724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 bwMode="auto">
          <a:xfrm>
            <a:off x="6118623" y="2367695"/>
            <a:ext cx="1912144" cy="215571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/>
        </p:nvSpPr>
        <p:spPr bwMode="auto">
          <a:xfrm flipH="1">
            <a:off x="1433515" y="2599940"/>
            <a:ext cx="1913335" cy="214379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702945" y="1842466"/>
            <a:ext cx="504825" cy="751516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-1" fmla="*/ 0 w 647700"/>
              <a:gd name="connsiteY0-2" fmla="*/ 965200 h 965200"/>
              <a:gd name="connsiteX1-3" fmla="*/ 101600 w 647700"/>
              <a:gd name="connsiteY1-4" fmla="*/ 520700 h 965200"/>
              <a:gd name="connsiteX2-5" fmla="*/ 647700 w 647700"/>
              <a:gd name="connsiteY2-6" fmla="*/ 0 h 965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任意多边形 8"/>
          <p:cNvSpPr/>
          <p:nvPr/>
        </p:nvSpPr>
        <p:spPr>
          <a:xfrm flipH="1">
            <a:off x="3418261" y="1837702"/>
            <a:ext cx="504825" cy="751516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-1" fmla="*/ 0 w 647700"/>
              <a:gd name="connsiteY0-2" fmla="*/ 965200 h 965200"/>
              <a:gd name="connsiteX1-3" fmla="*/ 101600 w 647700"/>
              <a:gd name="connsiteY1-4" fmla="*/ 520700 h 965200"/>
              <a:gd name="connsiteX2-5" fmla="*/ 647700 w 647700"/>
              <a:gd name="connsiteY2-6" fmla="*/ 0 h 965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1" name="组合 35"/>
          <p:cNvGrpSpPr/>
          <p:nvPr/>
        </p:nvGrpSpPr>
        <p:grpSpPr>
          <a:xfrm>
            <a:off x="2915817" y="2429626"/>
            <a:ext cx="771525" cy="781291"/>
            <a:chOff x="3137297" y="2428875"/>
            <a:chExt cx="771525" cy="781050"/>
          </a:xfrm>
        </p:grpSpPr>
        <p:sp>
          <p:nvSpPr>
            <p:cNvPr id="5" name="Freeform 19"/>
            <p:cNvSpPr/>
            <p:nvPr/>
          </p:nvSpPr>
          <p:spPr bwMode="auto">
            <a:xfrm>
              <a:off x="3137297" y="2428875"/>
              <a:ext cx="771525" cy="781050"/>
            </a:xfrm>
            <a:custGeom>
              <a:avLst/>
              <a:gdLst>
                <a:gd name="T0" fmla="*/ 15 w 101"/>
                <a:gd name="T1" fmla="*/ 31 h 102"/>
                <a:gd name="T2" fmla="*/ 21 w 101"/>
                <a:gd name="T3" fmla="*/ 5 h 102"/>
                <a:gd name="T4" fmla="*/ 26 w 101"/>
                <a:gd name="T5" fmla="*/ 1 h 102"/>
                <a:gd name="T6" fmla="*/ 32 w 101"/>
                <a:gd name="T7" fmla="*/ 2 h 102"/>
                <a:gd name="T8" fmla="*/ 95 w 101"/>
                <a:gd name="T9" fmla="*/ 41 h 102"/>
                <a:gd name="T10" fmla="*/ 101 w 101"/>
                <a:gd name="T11" fmla="*/ 51 h 102"/>
                <a:gd name="T12" fmla="*/ 94 w 101"/>
                <a:gd name="T13" fmla="*/ 63 h 102"/>
                <a:gd name="T14" fmla="*/ 6 w 101"/>
                <a:gd name="T15" fmla="*/ 102 h 102"/>
                <a:gd name="T16" fmla="*/ 2 w 101"/>
                <a:gd name="T17" fmla="*/ 101 h 102"/>
                <a:gd name="T18" fmla="*/ 0 w 101"/>
                <a:gd name="T19" fmla="*/ 97 h 102"/>
                <a:gd name="T20" fmla="*/ 5 w 101"/>
                <a:gd name="T21" fmla="*/ 77 h 102"/>
                <a:gd name="T22" fmla="*/ 15 w 101"/>
                <a:gd name="T23" fmla="*/ 3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02">
                  <a:moveTo>
                    <a:pt x="15" y="31"/>
                  </a:move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2" y="2"/>
                    <a:pt x="26" y="1"/>
                  </a:cubicBezTo>
                  <a:cubicBezTo>
                    <a:pt x="29" y="0"/>
                    <a:pt x="32" y="2"/>
                    <a:pt x="32" y="2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101" y="46"/>
                    <a:pt x="101" y="51"/>
                  </a:cubicBezTo>
                  <a:cubicBezTo>
                    <a:pt x="101" y="60"/>
                    <a:pt x="94" y="63"/>
                    <a:pt x="94" y="63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6" y="102"/>
                    <a:pt x="3" y="102"/>
                    <a:pt x="2" y="101"/>
                  </a:cubicBezTo>
                  <a:cubicBezTo>
                    <a:pt x="0" y="99"/>
                    <a:pt x="0" y="97"/>
                    <a:pt x="0" y="97"/>
                  </a:cubicBezTo>
                  <a:cubicBezTo>
                    <a:pt x="5" y="77"/>
                    <a:pt x="5" y="77"/>
                    <a:pt x="5" y="77"/>
                  </a:cubicBezTo>
                  <a:lnTo>
                    <a:pt x="15" y="31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Freeform 6"/>
            <p:cNvSpPr>
              <a:spLocks noChangeAspect="1" noEditPoints="1"/>
            </p:cNvSpPr>
            <p:nvPr/>
          </p:nvSpPr>
          <p:spPr bwMode="auto">
            <a:xfrm>
              <a:off x="3469482" y="2717006"/>
              <a:ext cx="170260" cy="180975"/>
            </a:xfrm>
            <a:custGeom>
              <a:avLst/>
              <a:gdLst>
                <a:gd name="T0" fmla="*/ 67 w 376"/>
                <a:gd name="T1" fmla="*/ 3 h 401"/>
                <a:gd name="T2" fmla="*/ 62 w 376"/>
                <a:gd name="T3" fmla="*/ 3 h 401"/>
                <a:gd name="T4" fmla="*/ 0 w 376"/>
                <a:gd name="T5" fmla="*/ 159 h 401"/>
                <a:gd name="T6" fmla="*/ 65 w 376"/>
                <a:gd name="T7" fmla="*/ 223 h 401"/>
                <a:gd name="T8" fmla="*/ 129 w 376"/>
                <a:gd name="T9" fmla="*/ 159 h 401"/>
                <a:gd name="T10" fmla="*/ 67 w 376"/>
                <a:gd name="T11" fmla="*/ 3 h 401"/>
                <a:gd name="T12" fmla="*/ 313 w 376"/>
                <a:gd name="T13" fmla="*/ 3 h 401"/>
                <a:gd name="T14" fmla="*/ 309 w 376"/>
                <a:gd name="T15" fmla="*/ 3 h 401"/>
                <a:gd name="T16" fmla="*/ 246 w 376"/>
                <a:gd name="T17" fmla="*/ 159 h 401"/>
                <a:gd name="T18" fmla="*/ 311 w 376"/>
                <a:gd name="T19" fmla="*/ 223 h 401"/>
                <a:gd name="T20" fmla="*/ 376 w 376"/>
                <a:gd name="T21" fmla="*/ 159 h 401"/>
                <a:gd name="T22" fmla="*/ 313 w 376"/>
                <a:gd name="T23" fmla="*/ 3 h 401"/>
                <a:gd name="T24" fmla="*/ 185 w 376"/>
                <a:gd name="T25" fmla="*/ 180 h 401"/>
                <a:gd name="T26" fmla="*/ 123 w 376"/>
                <a:gd name="T27" fmla="*/ 337 h 401"/>
                <a:gd name="T28" fmla="*/ 188 w 376"/>
                <a:gd name="T29" fmla="*/ 401 h 401"/>
                <a:gd name="T30" fmla="*/ 253 w 376"/>
                <a:gd name="T31" fmla="*/ 337 h 401"/>
                <a:gd name="T32" fmla="*/ 190 w 376"/>
                <a:gd name="T33" fmla="*/ 180 h 401"/>
                <a:gd name="T34" fmla="*/ 185 w 376"/>
                <a:gd name="T35" fmla="*/ 18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6" h="401">
                  <a:moveTo>
                    <a:pt x="67" y="3"/>
                  </a:moveTo>
                  <a:cubicBezTo>
                    <a:pt x="67" y="0"/>
                    <a:pt x="62" y="0"/>
                    <a:pt x="62" y="3"/>
                  </a:cubicBezTo>
                  <a:cubicBezTo>
                    <a:pt x="52" y="85"/>
                    <a:pt x="0" y="102"/>
                    <a:pt x="0" y="159"/>
                  </a:cubicBezTo>
                  <a:cubicBezTo>
                    <a:pt x="0" y="195"/>
                    <a:pt x="29" y="223"/>
                    <a:pt x="65" y="223"/>
                  </a:cubicBezTo>
                  <a:cubicBezTo>
                    <a:pt x="100" y="223"/>
                    <a:pt x="129" y="195"/>
                    <a:pt x="129" y="159"/>
                  </a:cubicBezTo>
                  <a:cubicBezTo>
                    <a:pt x="129" y="102"/>
                    <a:pt x="77" y="85"/>
                    <a:pt x="67" y="3"/>
                  </a:cubicBezTo>
                  <a:close/>
                  <a:moveTo>
                    <a:pt x="313" y="3"/>
                  </a:moveTo>
                  <a:cubicBezTo>
                    <a:pt x="313" y="0"/>
                    <a:pt x="309" y="0"/>
                    <a:pt x="309" y="3"/>
                  </a:cubicBezTo>
                  <a:cubicBezTo>
                    <a:pt x="298" y="85"/>
                    <a:pt x="246" y="102"/>
                    <a:pt x="246" y="159"/>
                  </a:cubicBezTo>
                  <a:cubicBezTo>
                    <a:pt x="246" y="195"/>
                    <a:pt x="276" y="223"/>
                    <a:pt x="311" y="223"/>
                  </a:cubicBezTo>
                  <a:cubicBezTo>
                    <a:pt x="346" y="223"/>
                    <a:pt x="376" y="195"/>
                    <a:pt x="376" y="159"/>
                  </a:cubicBezTo>
                  <a:cubicBezTo>
                    <a:pt x="376" y="102"/>
                    <a:pt x="324" y="85"/>
                    <a:pt x="313" y="3"/>
                  </a:cubicBezTo>
                  <a:close/>
                  <a:moveTo>
                    <a:pt x="185" y="180"/>
                  </a:moveTo>
                  <a:cubicBezTo>
                    <a:pt x="175" y="263"/>
                    <a:pt x="123" y="280"/>
                    <a:pt x="123" y="337"/>
                  </a:cubicBezTo>
                  <a:cubicBezTo>
                    <a:pt x="123" y="372"/>
                    <a:pt x="153" y="401"/>
                    <a:pt x="188" y="401"/>
                  </a:cubicBezTo>
                  <a:cubicBezTo>
                    <a:pt x="223" y="401"/>
                    <a:pt x="253" y="372"/>
                    <a:pt x="253" y="337"/>
                  </a:cubicBezTo>
                  <a:cubicBezTo>
                    <a:pt x="253" y="280"/>
                    <a:pt x="200" y="263"/>
                    <a:pt x="190" y="180"/>
                  </a:cubicBezTo>
                  <a:cubicBezTo>
                    <a:pt x="190" y="178"/>
                    <a:pt x="186" y="178"/>
                    <a:pt x="185" y="18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500" kern="0" dirty="0" smtClean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9"/>
          <p:cNvGrpSpPr/>
          <p:nvPr/>
        </p:nvGrpSpPr>
        <p:grpSpPr>
          <a:xfrm>
            <a:off x="4895824" y="2066375"/>
            <a:ext cx="1453754" cy="1431573"/>
            <a:chOff x="5117306" y="2065735"/>
            <a:chExt cx="1453754" cy="1431131"/>
          </a:xfrm>
        </p:grpSpPr>
        <p:sp>
          <p:nvSpPr>
            <p:cNvPr id="2" name="Freeform 17"/>
            <p:cNvSpPr>
              <a:spLocks noChangeAspect="1"/>
            </p:cNvSpPr>
            <p:nvPr/>
          </p:nvSpPr>
          <p:spPr bwMode="auto">
            <a:xfrm>
              <a:off x="5117306" y="2065735"/>
              <a:ext cx="1453754" cy="1431131"/>
            </a:xfrm>
            <a:custGeom>
              <a:avLst/>
              <a:gdLst>
                <a:gd name="T0" fmla="*/ 145 w 145"/>
                <a:gd name="T1" fmla="*/ 74 h 143"/>
                <a:gd name="T2" fmla="*/ 133 w 145"/>
                <a:gd name="T3" fmla="*/ 88 h 143"/>
                <a:gd name="T4" fmla="*/ 8 w 145"/>
                <a:gd name="T5" fmla="*/ 143 h 143"/>
                <a:gd name="T6" fmla="*/ 2 w 145"/>
                <a:gd name="T7" fmla="*/ 141 h 143"/>
                <a:gd name="T8" fmla="*/ 0 w 145"/>
                <a:gd name="T9" fmla="*/ 135 h 143"/>
                <a:gd name="T10" fmla="*/ 6 w 145"/>
                <a:gd name="T11" fmla="*/ 108 h 143"/>
                <a:gd name="T12" fmla="*/ 50 w 145"/>
                <a:gd name="T13" fmla="*/ 73 h 143"/>
                <a:gd name="T14" fmla="*/ 21 w 145"/>
                <a:gd name="T15" fmla="*/ 44 h 143"/>
                <a:gd name="T16" fmla="*/ 29 w 145"/>
                <a:gd name="T17" fmla="*/ 8 h 143"/>
                <a:gd name="T18" fmla="*/ 36 w 145"/>
                <a:gd name="T19" fmla="*/ 1 h 143"/>
                <a:gd name="T20" fmla="*/ 44 w 145"/>
                <a:gd name="T21" fmla="*/ 3 h 143"/>
                <a:gd name="T22" fmla="*/ 138 w 145"/>
                <a:gd name="T23" fmla="*/ 61 h 143"/>
                <a:gd name="T24" fmla="*/ 145 w 145"/>
                <a:gd name="T25" fmla="*/ 7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43">
                  <a:moveTo>
                    <a:pt x="145" y="74"/>
                  </a:moveTo>
                  <a:cubicBezTo>
                    <a:pt x="145" y="82"/>
                    <a:pt x="133" y="88"/>
                    <a:pt x="133" y="88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4" y="143"/>
                    <a:pt x="2" y="141"/>
                  </a:cubicBezTo>
                  <a:cubicBezTo>
                    <a:pt x="0" y="139"/>
                    <a:pt x="0" y="135"/>
                    <a:pt x="0" y="135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6" y="108"/>
                    <a:pt x="50" y="92"/>
                    <a:pt x="50" y="73"/>
                  </a:cubicBezTo>
                  <a:cubicBezTo>
                    <a:pt x="49" y="57"/>
                    <a:pt x="21" y="44"/>
                    <a:pt x="21" y="44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31" y="3"/>
                    <a:pt x="36" y="1"/>
                  </a:cubicBezTo>
                  <a:cubicBezTo>
                    <a:pt x="40" y="0"/>
                    <a:pt x="44" y="3"/>
                    <a:pt x="44" y="3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38" y="61"/>
                    <a:pt x="145" y="65"/>
                    <a:pt x="145" y="74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Freeform 26"/>
            <p:cNvSpPr>
              <a:spLocks noChangeAspect="1"/>
            </p:cNvSpPr>
            <p:nvPr/>
          </p:nvSpPr>
          <p:spPr bwMode="auto">
            <a:xfrm>
              <a:off x="5865019" y="2717007"/>
              <a:ext cx="182166" cy="189310"/>
            </a:xfrm>
            <a:custGeom>
              <a:avLst/>
              <a:gdLst>
                <a:gd name="T0" fmla="*/ 103 w 274"/>
                <a:gd name="T1" fmla="*/ 284 h 284"/>
                <a:gd name="T2" fmla="*/ 80 w 274"/>
                <a:gd name="T3" fmla="*/ 273 h 284"/>
                <a:gd name="T4" fmla="*/ 9 w 274"/>
                <a:gd name="T5" fmla="*/ 178 h 284"/>
                <a:gd name="T6" fmla="*/ 14 w 274"/>
                <a:gd name="T7" fmla="*/ 139 h 284"/>
                <a:gd name="T8" fmla="*/ 53 w 274"/>
                <a:gd name="T9" fmla="*/ 145 h 284"/>
                <a:gd name="T10" fmla="*/ 100 w 274"/>
                <a:gd name="T11" fmla="*/ 207 h 284"/>
                <a:gd name="T12" fmla="*/ 219 w 274"/>
                <a:gd name="T13" fmla="*/ 17 h 284"/>
                <a:gd name="T14" fmla="*/ 257 w 274"/>
                <a:gd name="T15" fmla="*/ 8 h 284"/>
                <a:gd name="T16" fmla="*/ 266 w 274"/>
                <a:gd name="T17" fmla="*/ 47 h 284"/>
                <a:gd name="T18" fmla="*/ 126 w 274"/>
                <a:gd name="T19" fmla="*/ 271 h 284"/>
                <a:gd name="T20" fmla="*/ 104 w 274"/>
                <a:gd name="T21" fmla="*/ 284 h 284"/>
                <a:gd name="T22" fmla="*/ 103 w 274"/>
                <a:gd name="T2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" h="284">
                  <a:moveTo>
                    <a:pt x="103" y="284"/>
                  </a:moveTo>
                  <a:cubicBezTo>
                    <a:pt x="94" y="284"/>
                    <a:pt x="86" y="280"/>
                    <a:pt x="80" y="273"/>
                  </a:cubicBezTo>
                  <a:cubicBezTo>
                    <a:pt x="9" y="178"/>
                    <a:pt x="9" y="178"/>
                    <a:pt x="9" y="178"/>
                  </a:cubicBezTo>
                  <a:cubicBezTo>
                    <a:pt x="0" y="166"/>
                    <a:pt x="2" y="149"/>
                    <a:pt x="14" y="139"/>
                  </a:cubicBezTo>
                  <a:cubicBezTo>
                    <a:pt x="27" y="130"/>
                    <a:pt x="44" y="133"/>
                    <a:pt x="53" y="145"/>
                  </a:cubicBezTo>
                  <a:cubicBezTo>
                    <a:pt x="100" y="207"/>
                    <a:pt x="100" y="207"/>
                    <a:pt x="100" y="207"/>
                  </a:cubicBezTo>
                  <a:cubicBezTo>
                    <a:pt x="219" y="17"/>
                    <a:pt x="219" y="17"/>
                    <a:pt x="219" y="17"/>
                  </a:cubicBezTo>
                  <a:cubicBezTo>
                    <a:pt x="227" y="4"/>
                    <a:pt x="244" y="0"/>
                    <a:pt x="257" y="8"/>
                  </a:cubicBezTo>
                  <a:cubicBezTo>
                    <a:pt x="270" y="16"/>
                    <a:pt x="274" y="33"/>
                    <a:pt x="266" y="47"/>
                  </a:cubicBezTo>
                  <a:cubicBezTo>
                    <a:pt x="126" y="271"/>
                    <a:pt x="126" y="271"/>
                    <a:pt x="126" y="271"/>
                  </a:cubicBezTo>
                  <a:cubicBezTo>
                    <a:pt x="121" y="279"/>
                    <a:pt x="113" y="283"/>
                    <a:pt x="104" y="284"/>
                  </a:cubicBezTo>
                  <a:cubicBezTo>
                    <a:pt x="104" y="284"/>
                    <a:pt x="103" y="284"/>
                    <a:pt x="103" y="284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500" kern="0" dirty="0" smtClean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组合 37"/>
          <p:cNvGrpSpPr/>
          <p:nvPr/>
        </p:nvGrpSpPr>
        <p:grpSpPr>
          <a:xfrm>
            <a:off x="3457549" y="2335539"/>
            <a:ext cx="971550" cy="949221"/>
            <a:chOff x="3679031" y="2334816"/>
            <a:chExt cx="971550" cy="948928"/>
          </a:xfrm>
        </p:grpSpPr>
        <p:sp>
          <p:nvSpPr>
            <p:cNvPr id="4" name="Freeform 18"/>
            <p:cNvSpPr/>
            <p:nvPr/>
          </p:nvSpPr>
          <p:spPr bwMode="auto">
            <a:xfrm>
              <a:off x="3679031" y="2334816"/>
              <a:ext cx="971550" cy="948928"/>
            </a:xfrm>
            <a:custGeom>
              <a:avLst/>
              <a:gdLst>
                <a:gd name="T0" fmla="*/ 127 w 127"/>
                <a:gd name="T1" fmla="*/ 64 h 124"/>
                <a:gd name="T2" fmla="*/ 117 w 127"/>
                <a:gd name="T3" fmla="*/ 76 h 124"/>
                <a:gd name="T4" fmla="*/ 8 w 127"/>
                <a:gd name="T5" fmla="*/ 124 h 124"/>
                <a:gd name="T6" fmla="*/ 2 w 127"/>
                <a:gd name="T7" fmla="*/ 123 h 124"/>
                <a:gd name="T8" fmla="*/ 1 w 127"/>
                <a:gd name="T9" fmla="*/ 118 h 124"/>
                <a:gd name="T10" fmla="*/ 6 w 127"/>
                <a:gd name="T11" fmla="*/ 94 h 124"/>
                <a:gd name="T12" fmla="*/ 39 w 127"/>
                <a:gd name="T13" fmla="*/ 62 h 124"/>
                <a:gd name="T14" fmla="*/ 19 w 127"/>
                <a:gd name="T15" fmla="*/ 38 h 124"/>
                <a:gd name="T16" fmla="*/ 26 w 127"/>
                <a:gd name="T17" fmla="*/ 6 h 124"/>
                <a:gd name="T18" fmla="*/ 32 w 127"/>
                <a:gd name="T19" fmla="*/ 1 h 124"/>
                <a:gd name="T20" fmla="*/ 39 w 127"/>
                <a:gd name="T21" fmla="*/ 2 h 124"/>
                <a:gd name="T22" fmla="*/ 121 w 127"/>
                <a:gd name="T23" fmla="*/ 52 h 124"/>
                <a:gd name="T24" fmla="*/ 127 w 127"/>
                <a:gd name="T25" fmla="*/ 6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4">
                  <a:moveTo>
                    <a:pt x="127" y="64"/>
                  </a:moveTo>
                  <a:cubicBezTo>
                    <a:pt x="127" y="71"/>
                    <a:pt x="117" y="76"/>
                    <a:pt x="117" y="76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8" y="124"/>
                    <a:pt x="4" y="124"/>
                    <a:pt x="2" y="123"/>
                  </a:cubicBezTo>
                  <a:cubicBezTo>
                    <a:pt x="0" y="121"/>
                    <a:pt x="1" y="118"/>
                    <a:pt x="1" y="118"/>
                  </a:cubicBezTo>
                  <a:cubicBezTo>
                    <a:pt x="6" y="94"/>
                    <a:pt x="6" y="94"/>
                    <a:pt x="6" y="94"/>
                  </a:cubicBezTo>
                  <a:cubicBezTo>
                    <a:pt x="6" y="94"/>
                    <a:pt x="39" y="81"/>
                    <a:pt x="39" y="62"/>
                  </a:cubicBezTo>
                  <a:cubicBezTo>
                    <a:pt x="40" y="48"/>
                    <a:pt x="19" y="38"/>
                    <a:pt x="19" y="38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8" y="2"/>
                    <a:pt x="32" y="1"/>
                  </a:cubicBezTo>
                  <a:cubicBezTo>
                    <a:pt x="36" y="0"/>
                    <a:pt x="39" y="2"/>
                    <a:pt x="39" y="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1" y="52"/>
                    <a:pt x="127" y="57"/>
                    <a:pt x="127" y="64"/>
                  </a:cubicBezTo>
                  <a:close/>
                </a:path>
              </a:pathLst>
            </a:custGeom>
            <a:solidFill>
              <a:schemeClr val="accent2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Freeform 442"/>
            <p:cNvSpPr>
              <a:spLocks noEditPoints="1"/>
            </p:cNvSpPr>
            <p:nvPr/>
          </p:nvSpPr>
          <p:spPr bwMode="auto">
            <a:xfrm>
              <a:off x="4106466" y="2730103"/>
              <a:ext cx="194072" cy="166688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Rectangle 443"/>
            <p:cNvSpPr>
              <a:spLocks noChangeArrowheads="1"/>
            </p:cNvSpPr>
            <p:nvPr/>
          </p:nvSpPr>
          <p:spPr bwMode="auto">
            <a:xfrm>
              <a:off x="4161235" y="2757488"/>
              <a:ext cx="51197" cy="51197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Rectangle 444"/>
            <p:cNvSpPr>
              <a:spLocks noChangeArrowheads="1"/>
            </p:cNvSpPr>
            <p:nvPr/>
          </p:nvSpPr>
          <p:spPr bwMode="auto">
            <a:xfrm>
              <a:off x="4229100" y="2764632"/>
              <a:ext cx="42863" cy="8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Rectangle 445"/>
            <p:cNvSpPr>
              <a:spLocks noChangeArrowheads="1"/>
            </p:cNvSpPr>
            <p:nvPr/>
          </p:nvSpPr>
          <p:spPr bwMode="auto">
            <a:xfrm>
              <a:off x="4229100" y="2790825"/>
              <a:ext cx="42863" cy="8335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Rectangle 446"/>
            <p:cNvSpPr>
              <a:spLocks noChangeArrowheads="1"/>
            </p:cNvSpPr>
            <p:nvPr/>
          </p:nvSpPr>
          <p:spPr bwMode="auto">
            <a:xfrm>
              <a:off x="4161235" y="2826544"/>
              <a:ext cx="110728" cy="8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Rectangle 447"/>
            <p:cNvSpPr>
              <a:spLocks noChangeArrowheads="1"/>
            </p:cNvSpPr>
            <p:nvPr/>
          </p:nvSpPr>
          <p:spPr bwMode="auto">
            <a:xfrm>
              <a:off x="4161235" y="2853928"/>
              <a:ext cx="110728" cy="8334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4" name="组合 38"/>
          <p:cNvGrpSpPr/>
          <p:nvPr/>
        </p:nvGrpSpPr>
        <p:grpSpPr>
          <a:xfrm>
            <a:off x="4146924" y="2246215"/>
            <a:ext cx="1110853" cy="1093331"/>
            <a:chOff x="4368404" y="2245519"/>
            <a:chExt cx="1110853" cy="1092994"/>
          </a:xfrm>
        </p:grpSpPr>
        <p:sp>
          <p:nvSpPr>
            <p:cNvPr id="3" name="Freeform 17"/>
            <p:cNvSpPr/>
            <p:nvPr/>
          </p:nvSpPr>
          <p:spPr bwMode="auto">
            <a:xfrm>
              <a:off x="4368404" y="2245519"/>
              <a:ext cx="1110853" cy="1092994"/>
            </a:xfrm>
            <a:custGeom>
              <a:avLst/>
              <a:gdLst>
                <a:gd name="T0" fmla="*/ 145 w 145"/>
                <a:gd name="T1" fmla="*/ 74 h 143"/>
                <a:gd name="T2" fmla="*/ 133 w 145"/>
                <a:gd name="T3" fmla="*/ 88 h 143"/>
                <a:gd name="T4" fmla="*/ 8 w 145"/>
                <a:gd name="T5" fmla="*/ 143 h 143"/>
                <a:gd name="T6" fmla="*/ 2 w 145"/>
                <a:gd name="T7" fmla="*/ 141 h 143"/>
                <a:gd name="T8" fmla="*/ 0 w 145"/>
                <a:gd name="T9" fmla="*/ 135 h 143"/>
                <a:gd name="T10" fmla="*/ 6 w 145"/>
                <a:gd name="T11" fmla="*/ 108 h 143"/>
                <a:gd name="T12" fmla="*/ 50 w 145"/>
                <a:gd name="T13" fmla="*/ 73 h 143"/>
                <a:gd name="T14" fmla="*/ 21 w 145"/>
                <a:gd name="T15" fmla="*/ 44 h 143"/>
                <a:gd name="T16" fmla="*/ 29 w 145"/>
                <a:gd name="T17" fmla="*/ 8 h 143"/>
                <a:gd name="T18" fmla="*/ 36 w 145"/>
                <a:gd name="T19" fmla="*/ 1 h 143"/>
                <a:gd name="T20" fmla="*/ 44 w 145"/>
                <a:gd name="T21" fmla="*/ 3 h 143"/>
                <a:gd name="T22" fmla="*/ 138 w 145"/>
                <a:gd name="T23" fmla="*/ 61 h 143"/>
                <a:gd name="T24" fmla="*/ 145 w 145"/>
                <a:gd name="T25" fmla="*/ 7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43">
                  <a:moveTo>
                    <a:pt x="145" y="74"/>
                  </a:moveTo>
                  <a:cubicBezTo>
                    <a:pt x="145" y="82"/>
                    <a:pt x="133" y="88"/>
                    <a:pt x="133" y="88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4" y="143"/>
                    <a:pt x="2" y="141"/>
                  </a:cubicBezTo>
                  <a:cubicBezTo>
                    <a:pt x="0" y="139"/>
                    <a:pt x="0" y="135"/>
                    <a:pt x="0" y="135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6" y="108"/>
                    <a:pt x="50" y="92"/>
                    <a:pt x="50" y="73"/>
                  </a:cubicBezTo>
                  <a:cubicBezTo>
                    <a:pt x="49" y="57"/>
                    <a:pt x="21" y="44"/>
                    <a:pt x="21" y="44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31" y="3"/>
                    <a:pt x="36" y="1"/>
                  </a:cubicBezTo>
                  <a:cubicBezTo>
                    <a:pt x="40" y="0"/>
                    <a:pt x="44" y="3"/>
                    <a:pt x="44" y="3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38" y="61"/>
                    <a:pt x="145" y="65"/>
                    <a:pt x="145" y="74"/>
                  </a:cubicBezTo>
                  <a:close/>
                </a:path>
              </a:pathLst>
            </a:custGeom>
            <a:solidFill>
              <a:schemeClr val="accent3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Oval 56"/>
            <p:cNvSpPr>
              <a:spLocks noChangeArrowheads="1"/>
            </p:cNvSpPr>
            <p:nvPr/>
          </p:nvSpPr>
          <p:spPr bwMode="auto">
            <a:xfrm>
              <a:off x="4924425" y="2700338"/>
              <a:ext cx="226219" cy="226219"/>
            </a:xfrm>
            <a:prstGeom prst="ellipse">
              <a:avLst/>
            </a:pr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57"/>
            <p:cNvSpPr/>
            <p:nvPr/>
          </p:nvSpPr>
          <p:spPr bwMode="auto">
            <a:xfrm>
              <a:off x="4958954" y="2730104"/>
              <a:ext cx="116681" cy="105965"/>
            </a:xfrm>
            <a:custGeom>
              <a:avLst/>
              <a:gdLst>
                <a:gd name="T0" fmla="*/ 8 w 95"/>
                <a:gd name="T1" fmla="*/ 33 h 87"/>
                <a:gd name="T2" fmla="*/ 29 w 95"/>
                <a:gd name="T3" fmla="*/ 74 h 87"/>
                <a:gd name="T4" fmla="*/ 57 w 95"/>
                <a:gd name="T5" fmla="*/ 85 h 87"/>
                <a:gd name="T6" fmla="*/ 54 w 95"/>
                <a:gd name="T7" fmla="*/ 81 h 87"/>
                <a:gd name="T8" fmla="*/ 48 w 95"/>
                <a:gd name="T9" fmla="*/ 76 h 87"/>
                <a:gd name="T10" fmla="*/ 45 w 95"/>
                <a:gd name="T11" fmla="*/ 67 h 87"/>
                <a:gd name="T12" fmla="*/ 36 w 95"/>
                <a:gd name="T13" fmla="*/ 64 h 87"/>
                <a:gd name="T14" fmla="*/ 45 w 95"/>
                <a:gd name="T15" fmla="*/ 52 h 87"/>
                <a:gd name="T16" fmla="*/ 71 w 95"/>
                <a:gd name="T17" fmla="*/ 33 h 87"/>
                <a:gd name="T18" fmla="*/ 43 w 95"/>
                <a:gd name="T19" fmla="*/ 3 h 87"/>
                <a:gd name="T20" fmla="*/ 6 w 95"/>
                <a:gd name="T21" fmla="*/ 14 h 87"/>
                <a:gd name="T22" fmla="*/ 8 w 95"/>
                <a:gd name="T23" fmla="*/ 3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5" h="87">
                  <a:moveTo>
                    <a:pt x="8" y="33"/>
                  </a:moveTo>
                  <a:cubicBezTo>
                    <a:pt x="4" y="44"/>
                    <a:pt x="7" y="61"/>
                    <a:pt x="29" y="74"/>
                  </a:cubicBezTo>
                  <a:cubicBezTo>
                    <a:pt x="51" y="86"/>
                    <a:pt x="55" y="83"/>
                    <a:pt x="57" y="85"/>
                  </a:cubicBezTo>
                  <a:cubicBezTo>
                    <a:pt x="59" y="87"/>
                    <a:pt x="53" y="87"/>
                    <a:pt x="54" y="81"/>
                  </a:cubicBezTo>
                  <a:cubicBezTo>
                    <a:pt x="55" y="75"/>
                    <a:pt x="51" y="76"/>
                    <a:pt x="48" y="76"/>
                  </a:cubicBezTo>
                  <a:cubicBezTo>
                    <a:pt x="45" y="76"/>
                    <a:pt x="44" y="70"/>
                    <a:pt x="45" y="67"/>
                  </a:cubicBezTo>
                  <a:cubicBezTo>
                    <a:pt x="46" y="63"/>
                    <a:pt x="41" y="71"/>
                    <a:pt x="36" y="64"/>
                  </a:cubicBezTo>
                  <a:cubicBezTo>
                    <a:pt x="32" y="56"/>
                    <a:pt x="39" y="50"/>
                    <a:pt x="45" y="52"/>
                  </a:cubicBezTo>
                  <a:cubicBezTo>
                    <a:pt x="61" y="57"/>
                    <a:pt x="59" y="43"/>
                    <a:pt x="71" y="33"/>
                  </a:cubicBezTo>
                  <a:cubicBezTo>
                    <a:pt x="95" y="15"/>
                    <a:pt x="60" y="5"/>
                    <a:pt x="43" y="3"/>
                  </a:cubicBezTo>
                  <a:cubicBezTo>
                    <a:pt x="25" y="0"/>
                    <a:pt x="0" y="7"/>
                    <a:pt x="6" y="14"/>
                  </a:cubicBezTo>
                  <a:cubicBezTo>
                    <a:pt x="12" y="20"/>
                    <a:pt x="9" y="30"/>
                    <a:pt x="8" y="33"/>
                  </a:cubicBezTo>
                  <a:close/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58"/>
            <p:cNvSpPr/>
            <p:nvPr/>
          </p:nvSpPr>
          <p:spPr bwMode="auto">
            <a:xfrm>
              <a:off x="5020866" y="2812257"/>
              <a:ext cx="89297" cy="103585"/>
            </a:xfrm>
            <a:custGeom>
              <a:avLst/>
              <a:gdLst>
                <a:gd name="T0" fmla="*/ 12 w 73"/>
                <a:gd name="T1" fmla="*/ 32 h 85"/>
                <a:gd name="T2" fmla="*/ 12 w 73"/>
                <a:gd name="T3" fmla="*/ 45 h 85"/>
                <a:gd name="T4" fmla="*/ 25 w 73"/>
                <a:gd name="T5" fmla="*/ 58 h 85"/>
                <a:gd name="T6" fmla="*/ 19 w 73"/>
                <a:gd name="T7" fmla="*/ 80 h 85"/>
                <a:gd name="T8" fmla="*/ 45 w 73"/>
                <a:gd name="T9" fmla="*/ 66 h 85"/>
                <a:gd name="T10" fmla="*/ 66 w 73"/>
                <a:gd name="T11" fmla="*/ 37 h 85"/>
                <a:gd name="T12" fmla="*/ 54 w 73"/>
                <a:gd name="T13" fmla="*/ 24 h 85"/>
                <a:gd name="T14" fmla="*/ 24 w 73"/>
                <a:gd name="T15" fmla="*/ 11 h 85"/>
                <a:gd name="T16" fmla="*/ 12 w 73"/>
                <a:gd name="T17" fmla="*/ 3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85">
                  <a:moveTo>
                    <a:pt x="12" y="32"/>
                  </a:moveTo>
                  <a:cubicBezTo>
                    <a:pt x="10" y="43"/>
                    <a:pt x="0" y="34"/>
                    <a:pt x="12" y="45"/>
                  </a:cubicBezTo>
                  <a:cubicBezTo>
                    <a:pt x="23" y="56"/>
                    <a:pt x="26" y="33"/>
                    <a:pt x="25" y="58"/>
                  </a:cubicBezTo>
                  <a:cubicBezTo>
                    <a:pt x="23" y="83"/>
                    <a:pt x="2" y="85"/>
                    <a:pt x="19" y="80"/>
                  </a:cubicBezTo>
                  <a:cubicBezTo>
                    <a:pt x="36" y="74"/>
                    <a:pt x="33" y="79"/>
                    <a:pt x="45" y="66"/>
                  </a:cubicBezTo>
                  <a:cubicBezTo>
                    <a:pt x="58" y="54"/>
                    <a:pt x="60" y="47"/>
                    <a:pt x="66" y="37"/>
                  </a:cubicBezTo>
                  <a:cubicBezTo>
                    <a:pt x="73" y="27"/>
                    <a:pt x="62" y="31"/>
                    <a:pt x="54" y="24"/>
                  </a:cubicBezTo>
                  <a:cubicBezTo>
                    <a:pt x="47" y="17"/>
                    <a:pt x="34" y="0"/>
                    <a:pt x="24" y="11"/>
                  </a:cubicBezTo>
                  <a:cubicBezTo>
                    <a:pt x="14" y="21"/>
                    <a:pt x="12" y="32"/>
                    <a:pt x="12" y="32"/>
                  </a:cubicBezTo>
                  <a:close/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Freeform 59"/>
            <p:cNvSpPr/>
            <p:nvPr/>
          </p:nvSpPr>
          <p:spPr bwMode="auto">
            <a:xfrm>
              <a:off x="5068492" y="2706292"/>
              <a:ext cx="78581" cy="145256"/>
            </a:xfrm>
            <a:custGeom>
              <a:avLst/>
              <a:gdLst>
                <a:gd name="T0" fmla="*/ 0 w 63"/>
                <a:gd name="T1" fmla="*/ 0 h 119"/>
                <a:gd name="T2" fmla="*/ 11 w 63"/>
                <a:gd name="T3" fmla="*/ 30 h 119"/>
                <a:gd name="T4" fmla="*/ 46 w 63"/>
                <a:gd name="T5" fmla="*/ 54 h 119"/>
                <a:gd name="T6" fmla="*/ 54 w 63"/>
                <a:gd name="T7" fmla="*/ 81 h 119"/>
                <a:gd name="T8" fmla="*/ 52 w 63"/>
                <a:gd name="T9" fmla="*/ 111 h 119"/>
                <a:gd name="T10" fmla="*/ 63 w 63"/>
                <a:gd name="T11" fmla="*/ 1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19">
                  <a:moveTo>
                    <a:pt x="0" y="0"/>
                  </a:moveTo>
                  <a:cubicBezTo>
                    <a:pt x="0" y="6"/>
                    <a:pt x="3" y="22"/>
                    <a:pt x="11" y="30"/>
                  </a:cubicBezTo>
                  <a:cubicBezTo>
                    <a:pt x="19" y="37"/>
                    <a:pt x="45" y="44"/>
                    <a:pt x="46" y="54"/>
                  </a:cubicBezTo>
                  <a:cubicBezTo>
                    <a:pt x="47" y="64"/>
                    <a:pt x="58" y="71"/>
                    <a:pt x="54" y="81"/>
                  </a:cubicBezTo>
                  <a:cubicBezTo>
                    <a:pt x="50" y="90"/>
                    <a:pt x="42" y="103"/>
                    <a:pt x="52" y="111"/>
                  </a:cubicBezTo>
                  <a:cubicBezTo>
                    <a:pt x="61" y="119"/>
                    <a:pt x="63" y="113"/>
                    <a:pt x="63" y="113"/>
                  </a:cubicBezTo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TextBox 13"/>
          <p:cNvSpPr txBox="1"/>
          <p:nvPr/>
        </p:nvSpPr>
        <p:spPr>
          <a:xfrm>
            <a:off x="3033714" y="133272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3037287" y="1612604"/>
            <a:ext cx="1553765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5013724" y="133272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5017294" y="1612604"/>
            <a:ext cx="1553766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6876256" y="2547535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6879830" y="2827417"/>
            <a:ext cx="1553765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96628" y="269998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1000199" y="2979864"/>
            <a:ext cx="1553766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207295" y="3837380"/>
            <a:ext cx="7147322" cy="36933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zh-CN" altLang="en-US" sz="1000" b="0" spc="75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作</a:t>
            </a:r>
            <a:r>
              <a:rPr lang="zh-CN" altLang="en-US" sz="1000" b="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品内所有图片和文字仅供参考使用，所有带网格的形状是为了给图片占位的，具体替换的方法请参考文档底部的教程，文档不能解决您的所有问题，遇到不明白的问题，不要忘记有百度搜索哦，相信你一定能找到解决方法的。</a:t>
            </a:r>
            <a:endParaRPr lang="en-US" altLang="zh-CN" sz="1000" b="0" spc="7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49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dirty="0">
                <a:solidFill>
                  <a:srgbClr val="093B5C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到达目的地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1640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 2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等腰三角形 38"/>
          <p:cNvSpPr/>
          <p:nvPr/>
        </p:nvSpPr>
        <p:spPr bwMode="auto">
          <a:xfrm rot="5400000">
            <a:off x="-255556" y="2188393"/>
            <a:ext cx="1279920" cy="76830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 bwMode="auto">
          <a:xfrm>
            <a:off x="789656" y="1239749"/>
            <a:ext cx="2322017" cy="1021646"/>
            <a:chOff x="4273628" y="880115"/>
            <a:chExt cx="2320647" cy="1021476"/>
          </a:xfrm>
        </p:grpSpPr>
        <p:sp>
          <p:nvSpPr>
            <p:cNvPr id="31" name="文本框 66"/>
            <p:cNvSpPr txBox="1">
              <a:spLocks noChangeArrowheads="1"/>
            </p:cNvSpPr>
            <p:nvPr/>
          </p:nvSpPr>
          <p:spPr bwMode="auto">
            <a:xfrm>
              <a:off x="4273981" y="1348598"/>
              <a:ext cx="2320294" cy="552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GB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在约定地点等了十五分左右客户还是没有来</a:t>
              </a:r>
              <a:r>
                <a:rPr lang="zh-CN" altLang="en-GB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  <a:endParaRPr lang="zh-CN" altLang="en-GB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4354766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34" name="文本框 66"/>
            <p:cNvSpPr txBox="1">
              <a:spLocks noChangeArrowheads="1"/>
            </p:cNvSpPr>
            <p:nvPr/>
          </p:nvSpPr>
          <p:spPr bwMode="auto">
            <a:xfrm>
              <a:off x="4273628" y="880115"/>
              <a:ext cx="1283847" cy="30665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到达约定地点</a:t>
              </a: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 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 descr="图片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 flipV="1">
            <a:off x="3823335" y="1085215"/>
            <a:ext cx="4336415" cy="325247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3.0.1"/>
</p:tagLst>
</file>

<file path=ppt/tags/tag13.xml><?xml version="1.0" encoding="utf-8"?>
<p:tagLst xmlns:p="http://schemas.openxmlformats.org/presentationml/2006/main">
  <p:tag name="PA" val="v3.0.1"/>
</p:tagLst>
</file>

<file path=ppt/tags/tag14.xml><?xml version="1.0" encoding="utf-8"?>
<p:tagLst xmlns:p="http://schemas.openxmlformats.org/presentationml/2006/main">
  <p:tag name="PA" val="v3.0.1"/>
</p:tagLst>
</file>

<file path=ppt/tags/tag15.xml><?xml version="1.0" encoding="utf-8"?>
<p:tagLst xmlns:p="http://schemas.openxmlformats.org/presentationml/2006/main">
  <p:tag name="PA" val="v3.0.1"/>
</p:tagLst>
</file>

<file path=ppt/tags/tag16.xml><?xml version="1.0" encoding="utf-8"?>
<p:tagLst xmlns:p="http://schemas.openxmlformats.org/presentationml/2006/main">
  <p:tag name="MH" val="20160630124613"/>
  <p:tag name="MH_LIBRARY" val="GRAPHIC"/>
</p:tagLst>
</file>

<file path=ppt/tags/tag17.xml><?xml version="1.0" encoding="utf-8"?>
<p:tagLst xmlns:p="http://schemas.openxmlformats.org/presentationml/2006/main">
  <p:tag name="PA" val="v3.0.1"/>
</p:tagLst>
</file>

<file path=ppt/tags/tag18.xml><?xml version="1.0" encoding="utf-8"?>
<p:tagLst xmlns:p="http://schemas.openxmlformats.org/presentationml/2006/main">
  <p:tag name="PA" val="v3.0.1"/>
</p:tagLst>
</file>

<file path=ppt/tags/tag19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20.xml><?xml version="1.0" encoding="utf-8"?>
<p:tagLst xmlns:p="http://schemas.openxmlformats.org/presentationml/2006/main">
  <p:tag name="PA" val="v3.0.1"/>
</p:tagLst>
</file>

<file path=ppt/tags/tag21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自定义 5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85251"/>
      </a:accent1>
      <a:accent2>
        <a:srgbClr val="EEE895"/>
      </a:accent2>
      <a:accent3>
        <a:srgbClr val="585251"/>
      </a:accent3>
      <a:accent4>
        <a:srgbClr val="EEE895"/>
      </a:accent4>
      <a:accent5>
        <a:srgbClr val="585251"/>
      </a:accent5>
      <a:accent6>
        <a:srgbClr val="EEE89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1055</Words>
  <Application>WPS 演示</Application>
  <PresentationFormat>自定义</PresentationFormat>
  <Paragraphs>171</Paragraphs>
  <Slides>19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方正兰亭超细黑简体</vt:lpstr>
      <vt:lpstr>Times New Roman</vt:lpstr>
      <vt:lpstr>方正正黑简体</vt:lpstr>
      <vt:lpstr>AgencyFB</vt:lpstr>
      <vt:lpstr>方正姚体</vt:lpstr>
      <vt:lpstr>Calibri</vt:lpstr>
      <vt:lpstr>Simply City Light</vt:lpstr>
      <vt:lpstr>SimSun-ExtB</vt:lpstr>
      <vt:lpstr>Open Sans</vt:lpstr>
      <vt:lpstr>STIXGeneral-Bold</vt:lpstr>
      <vt:lpstr>STIXGeneral-Regular</vt:lpstr>
      <vt:lpstr>Sosa</vt:lpstr>
      <vt:lpstr>黑体</vt:lpstr>
      <vt:lpstr>Arial Unicode MS</vt:lpstr>
      <vt:lpstr>Yu Gothic UI Semibold</vt:lpstr>
      <vt:lpstr>Yu Gothic UI Light</vt:lpstr>
      <vt:lpstr>Segoe Print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dc:description>www.1ppt.com</dc:description>
  <cp:lastModifiedBy>2017</cp:lastModifiedBy>
  <cp:revision>272</cp:revision>
  <dcterms:created xsi:type="dcterms:W3CDTF">2017-06-09T15:26:00Z</dcterms:created>
  <dcterms:modified xsi:type="dcterms:W3CDTF">2018-11-21T05:08:59Z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2052-10.1.0.7668</vt:lpwstr>
  </property>
</Properties>
</file>