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57" r:id="rId8"/>
    <p:sldId id="261" r:id="rId9"/>
    <p:sldId id="265" r:id="rId10"/>
    <p:sldId id="282" r:id="rId11"/>
    <p:sldId id="262" r:id="rId12"/>
    <p:sldId id="266" r:id="rId13"/>
    <p:sldId id="271" r:id="rId14"/>
    <p:sldId id="263" r:id="rId15"/>
    <p:sldId id="268" r:id="rId16"/>
    <p:sldId id="278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1ADBF"/>
    <a:srgbClr val="663A77"/>
    <a:srgbClr val="FFB850"/>
    <a:srgbClr val="E87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900" y="-1446"/>
      </p:cViewPr>
      <p:guideLst>
        <p:guide orient="horz" pos="162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439278" y="3878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A9BDC7-51D5-4E75-AFA7-8DB3B79EF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F4E9246-7466-432C-9422-A9D616681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jpe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3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5"/>
          <p:cNvGrpSpPr/>
          <p:nvPr/>
        </p:nvGrpSpPr>
        <p:grpSpPr>
          <a:xfrm>
            <a:off x="0" y="3517395"/>
            <a:ext cx="9144000" cy="1632057"/>
            <a:chOff x="0" y="3474720"/>
            <a:chExt cx="10261600" cy="71120"/>
          </a:xfrm>
        </p:grpSpPr>
        <p:sp>
          <p:nvSpPr>
            <p:cNvPr id="15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434798" y="41847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17510" y="2269981"/>
            <a:ext cx="792088" cy="7920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54370" y="717810"/>
            <a:ext cx="2862054" cy="2862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79512" y="827880"/>
            <a:ext cx="1152128" cy="11521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285976" y="3579862"/>
            <a:ext cx="940068" cy="94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739812" y="391798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矩形 110"/>
          <p:cNvSpPr/>
          <p:nvPr/>
        </p:nvSpPr>
        <p:spPr>
          <a:xfrm>
            <a:off x="4211960" y="1500540"/>
            <a:ext cx="64197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创视团队 工作总结</a:t>
            </a:r>
            <a:endParaRPr 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4313224" y="2241757"/>
            <a:ext cx="3240080" cy="373025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4" name="Picture 2" descr="C:\Users\Administrator\Desktop\image 57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2942" y="2176291"/>
            <a:ext cx="7143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矩形 115"/>
          <p:cNvSpPr/>
          <p:nvPr/>
        </p:nvSpPr>
        <p:spPr>
          <a:xfrm>
            <a:off x="4502190" y="2275722"/>
            <a:ext cx="28625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夏灿 董涵 王淼源 邬典 王基跃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" y="1585595"/>
            <a:ext cx="2286000" cy="127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0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7446E-6 L 0.29375 -3.7446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112" grpId="0" animBg="1"/>
          <p:bldP spid="1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50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7446E-6 L 0.29375 -3.7446E-6 " pathEditMode="relative" rAng="0" ptsTypes="AA">
                                          <p:cBhvr>
                                            <p:cTn id="5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8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112" grpId="0" animBg="1"/>
          <p:bldP spid="1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75953" y="35601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ZoneTexte 17"/>
          <p:cNvSpPr txBox="1"/>
          <p:nvPr/>
        </p:nvSpPr>
        <p:spPr>
          <a:xfrm>
            <a:off x="4234744" y="659073"/>
            <a:ext cx="60198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100" b="1" i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lang="zh-CN" sz="1100" b="1" i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743470" y="1294336"/>
            <a:ext cx="7561823" cy="3766752"/>
            <a:chOff x="982640" y="1286614"/>
            <a:chExt cx="10081118" cy="5023499"/>
          </a:xfrm>
        </p:grpSpPr>
        <p:sp>
          <p:nvSpPr>
            <p:cNvPr id="89" name="圆角矩形 88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92" name="组合 91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123" name="组合 122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51" name="椭圆 15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" name="椭圆 15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4" name="组合 123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9" name="椭圆 14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5" name="组合 124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5" name="椭圆 14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" name="椭圆 14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7" name="组合 126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3" name="椭圆 14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椭圆 14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1" name="椭圆 14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9" name="椭圆 13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椭圆 13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7" name="椭圆 13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1" name="组合 130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3" name="椭圆 13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15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93" name="组合 92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121" name="圆角矩形 12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圆角矩形 12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119" name="圆角矩形 11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圆角矩形 11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117" name="圆角矩形 11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圆角矩形 11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115" name="圆角矩形 11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圆角矩形 11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111" name="圆角矩形 11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圆角矩形 11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9" name="组合 98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109" name="圆角矩形 10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圆角矩形 10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组合 99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107" name="圆角矩形 10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圆角矩形 10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1" name="组合 100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105" name="圆角矩形 10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圆角矩形 10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103" name="圆角矩形 10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圆角矩形 10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153" name="直接连接符 152"/>
          <p:cNvCxnSpPr/>
          <p:nvPr/>
        </p:nvCxnSpPr>
        <p:spPr>
          <a:xfrm>
            <a:off x="3768198" y="1442546"/>
            <a:ext cx="0" cy="347033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>
            <a:off x="7873189" y="1442546"/>
            <a:ext cx="142894" cy="3470336"/>
            <a:chOff x="10487694" y="1484274"/>
            <a:chExt cx="190500" cy="4628185"/>
          </a:xfrm>
        </p:grpSpPr>
        <p:sp>
          <p:nvSpPr>
            <p:cNvPr id="155" name="矩形 154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1573155" y="1716818"/>
            <a:ext cx="1870966" cy="1313445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1572775" y="3307440"/>
            <a:ext cx="1870966" cy="1313445"/>
          </a:xfrm>
          <a:prstGeom prst="rect">
            <a:avLst/>
          </a:prstGeom>
          <a:blipFill rotWithShape="1">
            <a:blip r:embed="rId7" cstate="screen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62" name="文本框 194"/>
          <p:cNvSpPr txBox="1"/>
          <p:nvPr/>
        </p:nvSpPr>
        <p:spPr>
          <a:xfrm>
            <a:off x="4238406" y="1652965"/>
            <a:ext cx="3148665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点前完成一个分页整合</a:t>
            </a:r>
            <a:endParaRPr lang="zh-CN" altLang="en-US" sz="225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点前完成两个分页整合</a:t>
            </a:r>
            <a:endParaRPr lang="zh-CN" altLang="en-US" sz="225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九点完成全部整合，顺便做完</a:t>
            </a:r>
            <a:r>
              <a:rPr lang="en-US" altLang="zh-CN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25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并录制。</a:t>
            </a:r>
            <a:endParaRPr lang="zh-CN" altLang="en-US" sz="225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25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3" name="直接连接符 162"/>
          <p:cNvCxnSpPr/>
          <p:nvPr/>
        </p:nvCxnSpPr>
        <p:spPr>
          <a:xfrm>
            <a:off x="4108939" y="4620669"/>
            <a:ext cx="2862691" cy="0"/>
          </a:xfrm>
          <a:prstGeom prst="line">
            <a:avLst/>
          </a:prstGeom>
          <a:ln w="19050">
            <a:solidFill>
              <a:srgbClr val="01A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160" grpId="0" animBg="1"/>
      <p:bldP spid="161" grpId="0" bldLvl="0" animBg="1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ZoneTexte 17"/>
          <p:cNvSpPr txBox="1"/>
          <p:nvPr/>
        </p:nvSpPr>
        <p:spPr>
          <a:xfrm>
            <a:off x="3466394" y="659073"/>
            <a:ext cx="213868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b="1" i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这个么什么好说的，大家都一样</a:t>
            </a:r>
            <a:endParaRPr lang="zh-CN" altLang="en-US" sz="1100" b="1" i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2"/>
          <p:cNvSpPr txBox="1"/>
          <p:nvPr/>
        </p:nvSpPr>
        <p:spPr>
          <a:xfrm>
            <a:off x="1013334" y="3489222"/>
            <a:ext cx="1230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1ACBE"/>
                </a:solidFill>
                <a:latin typeface="Impact" panose="020B0806030902050204" pitchFamily="34" charset="0"/>
              </a:rPr>
              <a:t>代码</a:t>
            </a:r>
            <a:endParaRPr lang="zh-CN" altLang="en-US" sz="2000" dirty="0">
              <a:solidFill>
                <a:srgbClr val="01ACBE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3057552" y="3482562"/>
            <a:ext cx="1230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B9624"/>
                </a:solidFill>
                <a:latin typeface="Impact" panose="020B0806030902050204" pitchFamily="34" charset="0"/>
              </a:rPr>
              <a:t>格式</a:t>
            </a:r>
            <a:endParaRPr lang="zh-CN" altLang="en-US" sz="2000" dirty="0">
              <a:solidFill>
                <a:srgbClr val="EB962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32"/>
          <p:cNvSpPr txBox="1"/>
          <p:nvPr/>
        </p:nvSpPr>
        <p:spPr>
          <a:xfrm>
            <a:off x="5121178" y="3482562"/>
            <a:ext cx="1230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F7171"/>
                </a:solidFill>
                <a:latin typeface="Impact" panose="020B0806030902050204" pitchFamily="34" charset="0"/>
              </a:rPr>
              <a:t>细节</a:t>
            </a:r>
            <a:endParaRPr lang="zh-CN" altLang="en-US" sz="2000" dirty="0">
              <a:solidFill>
                <a:srgbClr val="FF717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文本框 32"/>
          <p:cNvSpPr txBox="1"/>
          <p:nvPr/>
        </p:nvSpPr>
        <p:spPr>
          <a:xfrm>
            <a:off x="7124206" y="3482562"/>
            <a:ext cx="12304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7030A0"/>
                </a:solidFill>
                <a:latin typeface="Impact" panose="020B0806030902050204" pitchFamily="34" charset="0"/>
              </a:rPr>
              <a:t>整体</a:t>
            </a:r>
            <a:endParaRPr lang="zh-CN" altLang="en-US" sz="20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129"/>
          <p:cNvSpPr txBox="1"/>
          <p:nvPr/>
        </p:nvSpPr>
        <p:spPr>
          <a:xfrm>
            <a:off x="1057937" y="3875155"/>
            <a:ext cx="113817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图片不居中，试了很多办法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129"/>
          <p:cNvSpPr txBox="1"/>
          <p:nvPr/>
        </p:nvSpPr>
        <p:spPr>
          <a:xfrm>
            <a:off x="3103669" y="3875155"/>
            <a:ext cx="113817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分页命名格式强调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129"/>
          <p:cNvSpPr txBox="1"/>
          <p:nvPr/>
        </p:nvSpPr>
        <p:spPr>
          <a:xfrm>
            <a:off x="5167296" y="3875155"/>
            <a:ext cx="1138173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很多细节没有注意到，比如分页内容，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29"/>
          <p:cNvSpPr txBox="1"/>
          <p:nvPr/>
        </p:nvSpPr>
        <p:spPr>
          <a:xfrm>
            <a:off x="7170324" y="3875155"/>
            <a:ext cx="113817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整体还行，比第一次做网站好多了，特别是组员愿意帮组长分忧！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885101" y="3839009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931511" y="3839009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995137" y="3839009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011621" y="3839009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41H6EX`5{GNIHX51L2PYW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" y="1809115"/>
            <a:ext cx="2794000" cy="1485900"/>
          </a:xfrm>
          <a:prstGeom prst="rect">
            <a:avLst/>
          </a:prstGeom>
        </p:spPr>
      </p:pic>
      <p:pic>
        <p:nvPicPr>
          <p:cNvPr id="8" name="图片 7" descr="%@@_EK`@0P4I9}`_CYWLSZ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355" y="2021840"/>
            <a:ext cx="2930525" cy="1100455"/>
          </a:xfrm>
          <a:prstGeom prst="rect">
            <a:avLst/>
          </a:prstGeom>
        </p:spPr>
      </p:pic>
      <p:pic>
        <p:nvPicPr>
          <p:cNvPr id="9" name="图片 8" descr="C%%J05Y7EIPLRXY8M[U$LH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4915" y="1809115"/>
            <a:ext cx="2470150" cy="138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8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/>
          <p:cNvGrpSpPr/>
          <p:nvPr/>
        </p:nvGrpSpPr>
        <p:grpSpPr>
          <a:xfrm rot="5400000">
            <a:off x="-1257860" y="1257862"/>
            <a:ext cx="5143503" cy="2627784"/>
            <a:chOff x="0" y="3474720"/>
            <a:chExt cx="10261600" cy="71120"/>
          </a:xfrm>
        </p:grpSpPr>
        <p:sp>
          <p:nvSpPr>
            <p:cNvPr id="1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3851922" y="1579722"/>
            <a:ext cx="2011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01AD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3600" b="1" dirty="0" smtClean="0">
              <a:solidFill>
                <a:srgbClr val="01AD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01A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前期准备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058337" y="320130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详细分配任务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761554" y="287912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问题交流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761555" y="320501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收获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5093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ZoneTexte 17"/>
          <p:cNvSpPr txBox="1"/>
          <p:nvPr/>
        </p:nvSpPr>
        <p:spPr>
          <a:xfrm>
            <a:off x="3815644" y="659073"/>
            <a:ext cx="144018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fr-FR" sz="1100" b="1" i="1" dirty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收获太多，来分享下</a:t>
            </a:r>
            <a:endParaRPr lang="zh-CN" altLang="fr-FR" sz="1100" b="1" i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19746" y="1798019"/>
            <a:ext cx="2225441" cy="2625852"/>
            <a:chOff x="4832531" y="1500201"/>
            <a:chExt cx="2966869" cy="3501947"/>
          </a:xfrm>
        </p:grpSpPr>
        <p:sp>
          <p:nvSpPr>
            <p:cNvPr id="10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976737" y="1495730"/>
            <a:ext cx="3102002" cy="31008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12462" y="1798019"/>
            <a:ext cx="2225441" cy="2625852"/>
            <a:chOff x="4832531" y="1500201"/>
            <a:chExt cx="2966869" cy="3501947"/>
          </a:xfrm>
        </p:grpSpPr>
        <p:sp>
          <p:nvSpPr>
            <p:cNvPr id="14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25743" y="1798019"/>
            <a:ext cx="2225441" cy="2625852"/>
            <a:chOff x="4832531" y="1500201"/>
            <a:chExt cx="2966869" cy="3501947"/>
          </a:xfrm>
        </p:grpSpPr>
        <p:sp>
          <p:nvSpPr>
            <p:cNvPr id="17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10287" y="1798019"/>
            <a:ext cx="2225441" cy="2625852"/>
            <a:chOff x="4832531" y="1500201"/>
            <a:chExt cx="2966869" cy="3501947"/>
          </a:xfrm>
        </p:grpSpPr>
        <p:sp>
          <p:nvSpPr>
            <p:cNvPr id="20" name="等腰三角形 16"/>
            <p:cNvSpPr/>
            <p:nvPr/>
          </p:nvSpPr>
          <p:spPr>
            <a:xfrm rot="420000" flipV="1">
              <a:off x="4832531" y="4610719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816599" y="1500201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rgbClr val="CFCFCF"/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92404" y="1798019"/>
            <a:ext cx="2225441" cy="2625852"/>
            <a:chOff x="1538516" y="1764413"/>
            <a:chExt cx="2966869" cy="3501947"/>
          </a:xfrm>
        </p:grpSpPr>
        <p:sp>
          <p:nvSpPr>
            <p:cNvPr id="23" name="等腰三角形 16"/>
            <p:cNvSpPr/>
            <p:nvPr/>
          </p:nvSpPr>
          <p:spPr>
            <a:xfrm rot="420000" flipV="1">
              <a:off x="1538516" y="4874931"/>
              <a:ext cx="2856623" cy="391429"/>
            </a:xfrm>
            <a:custGeom>
              <a:avLst/>
              <a:gdLst>
                <a:gd name="connsiteX0" fmla="*/ 0 w 2362200"/>
                <a:gd name="connsiteY0" fmla="*/ 457200 h 457200"/>
                <a:gd name="connsiteX1" fmla="*/ 1181100 w 2362200"/>
                <a:gd name="connsiteY1" fmla="*/ 0 h 457200"/>
                <a:gd name="connsiteX2" fmla="*/ 2362200 w 2362200"/>
                <a:gd name="connsiteY2" fmla="*/ 457200 h 457200"/>
                <a:gd name="connsiteX3" fmla="*/ 0 w 2362200"/>
                <a:gd name="connsiteY3" fmla="*/ 457200 h 457200"/>
                <a:gd name="connsiteX0-1" fmla="*/ 0 w 1853592"/>
                <a:gd name="connsiteY0-2" fmla="*/ 457200 h 457200"/>
                <a:gd name="connsiteX1-3" fmla="*/ 1181100 w 1853592"/>
                <a:gd name="connsiteY1-4" fmla="*/ 0 h 457200"/>
                <a:gd name="connsiteX2-5" fmla="*/ 1853592 w 1853592"/>
                <a:gd name="connsiteY2-6" fmla="*/ 457128 h 457200"/>
                <a:gd name="connsiteX3-7" fmla="*/ 0 w 1853592"/>
                <a:gd name="connsiteY3-8" fmla="*/ 457200 h 457200"/>
                <a:gd name="connsiteX0-9" fmla="*/ 0 w 1853592"/>
                <a:gd name="connsiteY0-10" fmla="*/ 335351 h 335351"/>
                <a:gd name="connsiteX1-11" fmla="*/ 1287695 w 1853592"/>
                <a:gd name="connsiteY1-12" fmla="*/ 0 h 335351"/>
                <a:gd name="connsiteX2-13" fmla="*/ 1853592 w 1853592"/>
                <a:gd name="connsiteY2-14" fmla="*/ 335279 h 335351"/>
                <a:gd name="connsiteX3-15" fmla="*/ 0 w 1853592"/>
                <a:gd name="connsiteY3-16" fmla="*/ 335351 h 335351"/>
                <a:gd name="connsiteX0-17" fmla="*/ 0 w 1853592"/>
                <a:gd name="connsiteY0-18" fmla="*/ 338146 h 338146"/>
                <a:gd name="connsiteX1-19" fmla="*/ 1287695 w 1853592"/>
                <a:gd name="connsiteY1-20" fmla="*/ 2795 h 338146"/>
                <a:gd name="connsiteX2-21" fmla="*/ 1853592 w 1853592"/>
                <a:gd name="connsiteY2-22" fmla="*/ 338074 h 338146"/>
                <a:gd name="connsiteX3-23" fmla="*/ 0 w 1853592"/>
                <a:gd name="connsiteY3-24" fmla="*/ 338146 h 338146"/>
                <a:gd name="connsiteX0-25" fmla="*/ 0 w 1853592"/>
                <a:gd name="connsiteY0-26" fmla="*/ 338146 h 338146"/>
                <a:gd name="connsiteX1-27" fmla="*/ 1287695 w 1853592"/>
                <a:gd name="connsiteY1-28" fmla="*/ 2795 h 338146"/>
                <a:gd name="connsiteX2-29" fmla="*/ 1853592 w 1853592"/>
                <a:gd name="connsiteY2-30" fmla="*/ 338074 h 338146"/>
                <a:gd name="connsiteX3-31" fmla="*/ 0 w 1853592"/>
                <a:gd name="connsiteY3-32" fmla="*/ 338146 h 338146"/>
                <a:gd name="connsiteX0-33" fmla="*/ 0 w 1822079"/>
                <a:gd name="connsiteY0-34" fmla="*/ 338146 h 338146"/>
                <a:gd name="connsiteX1-35" fmla="*/ 1287695 w 1822079"/>
                <a:gd name="connsiteY1-36" fmla="*/ 2795 h 338146"/>
                <a:gd name="connsiteX2-37" fmla="*/ 1822079 w 1822079"/>
                <a:gd name="connsiteY2-38" fmla="*/ 334204 h 338146"/>
                <a:gd name="connsiteX3-39" fmla="*/ 0 w 1822079"/>
                <a:gd name="connsiteY3-40" fmla="*/ 338146 h 338146"/>
                <a:gd name="connsiteX0-41" fmla="*/ 0 w 1822079"/>
                <a:gd name="connsiteY0-42" fmla="*/ 338146 h 338146"/>
                <a:gd name="connsiteX1-43" fmla="*/ 1287695 w 1822079"/>
                <a:gd name="connsiteY1-44" fmla="*/ 2795 h 338146"/>
                <a:gd name="connsiteX2-45" fmla="*/ 1822079 w 1822079"/>
                <a:gd name="connsiteY2-46" fmla="*/ 334204 h 338146"/>
                <a:gd name="connsiteX3-47" fmla="*/ 0 w 1822079"/>
                <a:gd name="connsiteY3-48" fmla="*/ 338146 h 338146"/>
                <a:gd name="connsiteX0-49" fmla="*/ 0 w 1822079"/>
                <a:gd name="connsiteY0-50" fmla="*/ 232412 h 232412"/>
                <a:gd name="connsiteX1-51" fmla="*/ 1371632 w 1822079"/>
                <a:gd name="connsiteY1-52" fmla="*/ 4497 h 232412"/>
                <a:gd name="connsiteX2-53" fmla="*/ 1822079 w 1822079"/>
                <a:gd name="connsiteY2-54" fmla="*/ 228470 h 232412"/>
                <a:gd name="connsiteX3-55" fmla="*/ 0 w 1822079"/>
                <a:gd name="connsiteY3-56" fmla="*/ 232412 h 232412"/>
                <a:gd name="connsiteX0-57" fmla="*/ 0 w 1822079"/>
                <a:gd name="connsiteY0-58" fmla="*/ 228451 h 228451"/>
                <a:gd name="connsiteX1-59" fmla="*/ 1371632 w 1822079"/>
                <a:gd name="connsiteY1-60" fmla="*/ 536 h 228451"/>
                <a:gd name="connsiteX2-61" fmla="*/ 1822079 w 1822079"/>
                <a:gd name="connsiteY2-62" fmla="*/ 224509 h 228451"/>
                <a:gd name="connsiteX3-63" fmla="*/ 0 w 1822079"/>
                <a:gd name="connsiteY3-64" fmla="*/ 228451 h 228451"/>
                <a:gd name="connsiteX0-65" fmla="*/ 0 w 1822079"/>
                <a:gd name="connsiteY0-66" fmla="*/ 228451 h 228451"/>
                <a:gd name="connsiteX1-67" fmla="*/ 1371632 w 1822079"/>
                <a:gd name="connsiteY1-68" fmla="*/ 536 h 228451"/>
                <a:gd name="connsiteX2-69" fmla="*/ 1822079 w 1822079"/>
                <a:gd name="connsiteY2-70" fmla="*/ 224509 h 228451"/>
                <a:gd name="connsiteX3-71" fmla="*/ 0 w 1822079"/>
                <a:gd name="connsiteY3-72" fmla="*/ 228451 h 228451"/>
                <a:gd name="connsiteX0-73" fmla="*/ 0 w 1822079"/>
                <a:gd name="connsiteY0-74" fmla="*/ 234944 h 234944"/>
                <a:gd name="connsiteX1-75" fmla="*/ 1458135 w 1822079"/>
                <a:gd name="connsiteY1-76" fmla="*/ 510 h 234944"/>
                <a:gd name="connsiteX2-77" fmla="*/ 1822079 w 1822079"/>
                <a:gd name="connsiteY2-78" fmla="*/ 231002 h 234944"/>
                <a:gd name="connsiteX3-79" fmla="*/ 0 w 1822079"/>
                <a:gd name="connsiteY3-80" fmla="*/ 234944 h 234944"/>
                <a:gd name="connsiteX0-81" fmla="*/ 0 w 1822079"/>
                <a:gd name="connsiteY0-82" fmla="*/ 251876 h 251876"/>
                <a:gd name="connsiteX1-83" fmla="*/ 1505928 w 1822079"/>
                <a:gd name="connsiteY1-84" fmla="*/ 456 h 251876"/>
                <a:gd name="connsiteX2-85" fmla="*/ 1822079 w 1822079"/>
                <a:gd name="connsiteY2-86" fmla="*/ 247934 h 251876"/>
                <a:gd name="connsiteX3-87" fmla="*/ 0 w 1822079"/>
                <a:gd name="connsiteY3-88" fmla="*/ 251876 h 251876"/>
                <a:gd name="connsiteX0-89" fmla="*/ 0 w 1822079"/>
                <a:gd name="connsiteY0-90" fmla="*/ 292564 h 292564"/>
                <a:gd name="connsiteX1-91" fmla="*/ 1499509 w 1822079"/>
                <a:gd name="connsiteY1-92" fmla="*/ 362 h 292564"/>
                <a:gd name="connsiteX2-93" fmla="*/ 1822079 w 1822079"/>
                <a:gd name="connsiteY2-94" fmla="*/ 288622 h 292564"/>
                <a:gd name="connsiteX3-95" fmla="*/ 0 w 1822079"/>
                <a:gd name="connsiteY3-96" fmla="*/ 292564 h 292564"/>
                <a:gd name="connsiteX0-97" fmla="*/ 0 w 1822079"/>
                <a:gd name="connsiteY0-98" fmla="*/ 269899 h 269899"/>
                <a:gd name="connsiteX1-99" fmla="*/ 1405305 w 1822079"/>
                <a:gd name="connsiteY1-100" fmla="*/ 410 h 269899"/>
                <a:gd name="connsiteX2-101" fmla="*/ 1822079 w 1822079"/>
                <a:gd name="connsiteY2-102" fmla="*/ 265957 h 269899"/>
                <a:gd name="connsiteX3-103" fmla="*/ 0 w 1822079"/>
                <a:gd name="connsiteY3-104" fmla="*/ 269899 h 269899"/>
                <a:gd name="connsiteX0-105" fmla="*/ 0 w 1822079"/>
                <a:gd name="connsiteY0-106" fmla="*/ 330359 h 330359"/>
                <a:gd name="connsiteX1-107" fmla="*/ 1499293 w 1822079"/>
                <a:gd name="connsiteY1-108" fmla="*/ 304 h 330359"/>
                <a:gd name="connsiteX2-109" fmla="*/ 1822079 w 1822079"/>
                <a:gd name="connsiteY2-110" fmla="*/ 326417 h 330359"/>
                <a:gd name="connsiteX3-111" fmla="*/ 0 w 1822079"/>
                <a:gd name="connsiteY3-112" fmla="*/ 330359 h 330359"/>
                <a:gd name="connsiteX0-113" fmla="*/ 0 w 1822079"/>
                <a:gd name="connsiteY0-114" fmla="*/ 330359 h 330359"/>
                <a:gd name="connsiteX1-115" fmla="*/ 1499293 w 1822079"/>
                <a:gd name="connsiteY1-116" fmla="*/ 304 h 330359"/>
                <a:gd name="connsiteX2-117" fmla="*/ 1822079 w 1822079"/>
                <a:gd name="connsiteY2-118" fmla="*/ 326417 h 330359"/>
                <a:gd name="connsiteX3-119" fmla="*/ 0 w 1822079"/>
                <a:gd name="connsiteY3-120" fmla="*/ 330359 h 330359"/>
                <a:gd name="connsiteX0-121" fmla="*/ 0 w 1822079"/>
                <a:gd name="connsiteY0-122" fmla="*/ 449126 h 449126"/>
                <a:gd name="connsiteX1-123" fmla="*/ 1583172 w 1822079"/>
                <a:gd name="connsiteY1-124" fmla="*/ 202 h 449126"/>
                <a:gd name="connsiteX2-125" fmla="*/ 1822079 w 1822079"/>
                <a:gd name="connsiteY2-126" fmla="*/ 445184 h 449126"/>
                <a:gd name="connsiteX3-127" fmla="*/ 0 w 1822079"/>
                <a:gd name="connsiteY3-128" fmla="*/ 449126 h 449126"/>
                <a:gd name="connsiteX0-129" fmla="*/ 0 w 1822079"/>
                <a:gd name="connsiteY0-130" fmla="*/ 449126 h 449126"/>
                <a:gd name="connsiteX1-131" fmla="*/ 1583172 w 1822079"/>
                <a:gd name="connsiteY1-132" fmla="*/ 202 h 449126"/>
                <a:gd name="connsiteX2-133" fmla="*/ 1822079 w 1822079"/>
                <a:gd name="connsiteY2-134" fmla="*/ 445184 h 449126"/>
                <a:gd name="connsiteX3-135" fmla="*/ 0 w 1822079"/>
                <a:gd name="connsiteY3-136" fmla="*/ 449126 h 449126"/>
                <a:gd name="connsiteX0-137" fmla="*/ 0 w 1822079"/>
                <a:gd name="connsiteY0-138" fmla="*/ 449126 h 449126"/>
                <a:gd name="connsiteX1-139" fmla="*/ 1583172 w 1822079"/>
                <a:gd name="connsiteY1-140" fmla="*/ 202 h 449126"/>
                <a:gd name="connsiteX2-141" fmla="*/ 1822079 w 1822079"/>
                <a:gd name="connsiteY2-142" fmla="*/ 445184 h 449126"/>
                <a:gd name="connsiteX3-143" fmla="*/ 0 w 1822079"/>
                <a:gd name="connsiteY3-144" fmla="*/ 449126 h 449126"/>
                <a:gd name="connsiteX0-145" fmla="*/ 0 w 1822079"/>
                <a:gd name="connsiteY0-146" fmla="*/ 449126 h 449126"/>
                <a:gd name="connsiteX1-147" fmla="*/ 1583172 w 1822079"/>
                <a:gd name="connsiteY1-148" fmla="*/ 202 h 449126"/>
                <a:gd name="connsiteX2-149" fmla="*/ 1822079 w 1822079"/>
                <a:gd name="connsiteY2-150" fmla="*/ 445184 h 449126"/>
                <a:gd name="connsiteX3-151" fmla="*/ 0 w 1822079"/>
                <a:gd name="connsiteY3-152" fmla="*/ 449126 h 449126"/>
                <a:gd name="connsiteX0-153" fmla="*/ 0 w 1822079"/>
                <a:gd name="connsiteY0-154" fmla="*/ 449865 h 449865"/>
                <a:gd name="connsiteX1-155" fmla="*/ 1514912 w 1822079"/>
                <a:gd name="connsiteY1-156" fmla="*/ 202 h 449865"/>
                <a:gd name="connsiteX2-157" fmla="*/ 1822079 w 1822079"/>
                <a:gd name="connsiteY2-158" fmla="*/ 445923 h 449865"/>
                <a:gd name="connsiteX3-159" fmla="*/ 0 w 1822079"/>
                <a:gd name="connsiteY3-160" fmla="*/ 449865 h 449865"/>
                <a:gd name="connsiteX0-161" fmla="*/ 0 w 1822079"/>
                <a:gd name="connsiteY0-162" fmla="*/ 449865 h 449865"/>
                <a:gd name="connsiteX1-163" fmla="*/ 1514912 w 1822079"/>
                <a:gd name="connsiteY1-164" fmla="*/ 202 h 449865"/>
                <a:gd name="connsiteX2-165" fmla="*/ 1822079 w 1822079"/>
                <a:gd name="connsiteY2-166" fmla="*/ 445923 h 449865"/>
                <a:gd name="connsiteX3-167" fmla="*/ 0 w 1822079"/>
                <a:gd name="connsiteY3-168" fmla="*/ 449865 h 449865"/>
                <a:gd name="connsiteX0-169" fmla="*/ 0 w 1822079"/>
                <a:gd name="connsiteY0-170" fmla="*/ 386588 h 386588"/>
                <a:gd name="connsiteX1-171" fmla="*/ 1506644 w 1822079"/>
                <a:gd name="connsiteY1-172" fmla="*/ 246 h 386588"/>
                <a:gd name="connsiteX2-173" fmla="*/ 1822079 w 1822079"/>
                <a:gd name="connsiteY2-174" fmla="*/ 382646 h 386588"/>
                <a:gd name="connsiteX3-175" fmla="*/ 0 w 1822079"/>
                <a:gd name="connsiteY3-176" fmla="*/ 386588 h 386588"/>
                <a:gd name="connsiteX0-177" fmla="*/ 0 w 1822079"/>
                <a:gd name="connsiteY0-178" fmla="*/ 369691 h 369691"/>
                <a:gd name="connsiteX1-179" fmla="*/ 1405699 w 1822079"/>
                <a:gd name="connsiteY1-180" fmla="*/ 262 h 369691"/>
                <a:gd name="connsiteX2-181" fmla="*/ 1822079 w 1822079"/>
                <a:gd name="connsiteY2-182" fmla="*/ 365749 h 369691"/>
                <a:gd name="connsiteX3-183" fmla="*/ 0 w 1822079"/>
                <a:gd name="connsiteY3-184" fmla="*/ 369691 h 369691"/>
                <a:gd name="connsiteX0-185" fmla="*/ 0 w 1822079"/>
                <a:gd name="connsiteY0-186" fmla="*/ 369691 h 369691"/>
                <a:gd name="connsiteX1-187" fmla="*/ 1405699 w 1822079"/>
                <a:gd name="connsiteY1-188" fmla="*/ 262 h 369691"/>
                <a:gd name="connsiteX2-189" fmla="*/ 1822079 w 1822079"/>
                <a:gd name="connsiteY2-190" fmla="*/ 365749 h 369691"/>
                <a:gd name="connsiteX3-191" fmla="*/ 0 w 1822079"/>
                <a:gd name="connsiteY3-192" fmla="*/ 369691 h 369691"/>
                <a:gd name="connsiteX0-193" fmla="*/ 0 w 1822079"/>
                <a:gd name="connsiteY0-194" fmla="*/ 381284 h 381284"/>
                <a:gd name="connsiteX1-195" fmla="*/ 1490761 w 1822079"/>
                <a:gd name="connsiteY1-196" fmla="*/ 250 h 381284"/>
                <a:gd name="connsiteX2-197" fmla="*/ 1822079 w 1822079"/>
                <a:gd name="connsiteY2-198" fmla="*/ 377342 h 381284"/>
                <a:gd name="connsiteX3-199" fmla="*/ 0 w 1822079"/>
                <a:gd name="connsiteY3-200" fmla="*/ 381284 h 381284"/>
                <a:gd name="connsiteX0-201" fmla="*/ 0 w 1822079"/>
                <a:gd name="connsiteY0-202" fmla="*/ 381284 h 381284"/>
                <a:gd name="connsiteX1-203" fmla="*/ 1490761 w 1822079"/>
                <a:gd name="connsiteY1-204" fmla="*/ 250 h 381284"/>
                <a:gd name="connsiteX2-205" fmla="*/ 1822079 w 1822079"/>
                <a:gd name="connsiteY2-206" fmla="*/ 377342 h 381284"/>
                <a:gd name="connsiteX3-207" fmla="*/ 0 w 1822079"/>
                <a:gd name="connsiteY3-208" fmla="*/ 381284 h 381284"/>
                <a:gd name="connsiteX0-209" fmla="*/ 0 w 1822079"/>
                <a:gd name="connsiteY0-210" fmla="*/ 381034 h 381034"/>
                <a:gd name="connsiteX1-211" fmla="*/ 1490761 w 1822079"/>
                <a:gd name="connsiteY1-212" fmla="*/ 0 h 381034"/>
                <a:gd name="connsiteX2-213" fmla="*/ 1822079 w 1822079"/>
                <a:gd name="connsiteY2-214" fmla="*/ 377092 h 381034"/>
                <a:gd name="connsiteX3-215" fmla="*/ 0 w 1822079"/>
                <a:gd name="connsiteY3-216" fmla="*/ 381034 h 381034"/>
                <a:gd name="connsiteX0-217" fmla="*/ 0 w 1822079"/>
                <a:gd name="connsiteY0-218" fmla="*/ 381034 h 381034"/>
                <a:gd name="connsiteX1-219" fmla="*/ 1490761 w 1822079"/>
                <a:gd name="connsiteY1-220" fmla="*/ 0 h 381034"/>
                <a:gd name="connsiteX2-221" fmla="*/ 1822079 w 1822079"/>
                <a:gd name="connsiteY2-222" fmla="*/ 377092 h 381034"/>
                <a:gd name="connsiteX3-223" fmla="*/ 0 w 1822079"/>
                <a:gd name="connsiteY3-224" fmla="*/ 381034 h 381034"/>
                <a:gd name="connsiteX0-225" fmla="*/ 0 w 1822079"/>
                <a:gd name="connsiteY0-226" fmla="*/ 381034 h 381034"/>
                <a:gd name="connsiteX1-227" fmla="*/ 1490761 w 1822079"/>
                <a:gd name="connsiteY1-228" fmla="*/ 0 h 381034"/>
                <a:gd name="connsiteX2-229" fmla="*/ 1822079 w 1822079"/>
                <a:gd name="connsiteY2-230" fmla="*/ 377092 h 381034"/>
                <a:gd name="connsiteX3-231" fmla="*/ 0 w 1822079"/>
                <a:gd name="connsiteY3-232" fmla="*/ 381034 h 381034"/>
                <a:gd name="connsiteX0-233" fmla="*/ 0 w 1822079"/>
                <a:gd name="connsiteY0-234" fmla="*/ 381034 h 381034"/>
                <a:gd name="connsiteX1-235" fmla="*/ 1490761 w 1822079"/>
                <a:gd name="connsiteY1-236" fmla="*/ 0 h 381034"/>
                <a:gd name="connsiteX2-237" fmla="*/ 1822079 w 1822079"/>
                <a:gd name="connsiteY2-238" fmla="*/ 377092 h 381034"/>
                <a:gd name="connsiteX3-239" fmla="*/ 0 w 1822079"/>
                <a:gd name="connsiteY3-240" fmla="*/ 381034 h 381034"/>
                <a:gd name="connsiteX0-241" fmla="*/ 0 w 1822079"/>
                <a:gd name="connsiteY0-242" fmla="*/ 376407 h 376407"/>
                <a:gd name="connsiteX1-243" fmla="*/ 1462705 w 1822079"/>
                <a:gd name="connsiteY1-244" fmla="*/ 0 h 376407"/>
                <a:gd name="connsiteX2-245" fmla="*/ 1822079 w 1822079"/>
                <a:gd name="connsiteY2-246" fmla="*/ 372465 h 376407"/>
                <a:gd name="connsiteX3-247" fmla="*/ 0 w 1822079"/>
                <a:gd name="connsiteY3-248" fmla="*/ 376407 h 376407"/>
                <a:gd name="connsiteX0-249" fmla="*/ 0 w 1822079"/>
                <a:gd name="connsiteY0-250" fmla="*/ 376407 h 376407"/>
                <a:gd name="connsiteX1-251" fmla="*/ 1462705 w 1822079"/>
                <a:gd name="connsiteY1-252" fmla="*/ 0 h 376407"/>
                <a:gd name="connsiteX2-253" fmla="*/ 1822079 w 1822079"/>
                <a:gd name="connsiteY2-254" fmla="*/ 372465 h 376407"/>
                <a:gd name="connsiteX3-255" fmla="*/ 0 w 1822079"/>
                <a:gd name="connsiteY3-256" fmla="*/ 376407 h 376407"/>
                <a:gd name="connsiteX0-257" fmla="*/ 0 w 1822079"/>
                <a:gd name="connsiteY0-258" fmla="*/ 376407 h 376407"/>
                <a:gd name="connsiteX1-259" fmla="*/ 1462705 w 1822079"/>
                <a:gd name="connsiteY1-260" fmla="*/ 0 h 376407"/>
                <a:gd name="connsiteX2-261" fmla="*/ 1822079 w 1822079"/>
                <a:gd name="connsiteY2-262" fmla="*/ 372465 h 376407"/>
                <a:gd name="connsiteX3-263" fmla="*/ 0 w 1822079"/>
                <a:gd name="connsiteY3-264" fmla="*/ 376407 h 376407"/>
                <a:gd name="connsiteX0-265" fmla="*/ 0 w 1822079"/>
                <a:gd name="connsiteY0-266" fmla="*/ 376407 h 376407"/>
                <a:gd name="connsiteX1-267" fmla="*/ 1462705 w 1822079"/>
                <a:gd name="connsiteY1-268" fmla="*/ 0 h 376407"/>
                <a:gd name="connsiteX2-269" fmla="*/ 1822079 w 1822079"/>
                <a:gd name="connsiteY2-270" fmla="*/ 372465 h 376407"/>
                <a:gd name="connsiteX3-271" fmla="*/ 0 w 1822079"/>
                <a:gd name="connsiteY3-272" fmla="*/ 376407 h 37640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22079" h="376407">
                  <a:moveTo>
                    <a:pt x="0" y="376407"/>
                  </a:moveTo>
                  <a:cubicBezTo>
                    <a:pt x="429232" y="264623"/>
                    <a:pt x="1031793" y="59444"/>
                    <a:pt x="1462705" y="0"/>
                  </a:cubicBezTo>
                  <a:cubicBezTo>
                    <a:pt x="1589674" y="100140"/>
                    <a:pt x="1641051" y="155143"/>
                    <a:pt x="1822079" y="372465"/>
                  </a:cubicBezTo>
                  <a:lnTo>
                    <a:pt x="0" y="376407"/>
                  </a:lnTo>
                  <a:close/>
                </a:path>
              </a:pathLst>
            </a:custGeom>
            <a:gradFill>
              <a:gsLst>
                <a:gs pos="12000">
                  <a:srgbClr val="000000">
                    <a:alpha val="45000"/>
                  </a:srgbClr>
                </a:gs>
                <a:gs pos="28000">
                  <a:srgbClr val="000000">
                    <a:alpha val="25000"/>
                  </a:srgbClr>
                </a:gs>
                <a:gs pos="81000">
                  <a:srgbClr val="000000">
                    <a:alpha val="3000"/>
                  </a:srgbClr>
                </a:gs>
                <a:gs pos="100000">
                  <a:schemeClr val="tx1">
                    <a:alpha val="0"/>
                  </a:schemeClr>
                </a:gs>
                <a:gs pos="66000">
                  <a:srgbClr val="000000">
                    <a:alpha val="6000"/>
                  </a:srgbClr>
                </a:gs>
                <a:gs pos="49000">
                  <a:srgbClr val="000000">
                    <a:alpha val="11000"/>
                  </a:srgbClr>
                </a:gs>
                <a:gs pos="0">
                  <a:schemeClr val="tx1">
                    <a:alpha val="48000"/>
                  </a:schemeClr>
                </a:gs>
              </a:gsLst>
              <a:lin ang="16200000" scaled="0"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522584" y="1764413"/>
              <a:ext cx="1982801" cy="3344862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76737" y="1847375"/>
            <a:ext cx="953815" cy="2397592"/>
            <a:chOff x="1250998" y="1830236"/>
            <a:chExt cx="1271587" cy="3197529"/>
          </a:xfrm>
        </p:grpSpPr>
        <p:sp>
          <p:nvSpPr>
            <p:cNvPr id="26" name="任意多边形 25"/>
            <p:cNvSpPr/>
            <p:nvPr/>
          </p:nvSpPr>
          <p:spPr>
            <a:xfrm>
              <a:off x="1250998" y="1830236"/>
              <a:ext cx="1271587" cy="3197529"/>
            </a:xfrm>
            <a:custGeom>
              <a:avLst/>
              <a:gdLst>
                <a:gd name="connsiteX0" fmla="*/ 767235 w 1271587"/>
                <a:gd name="connsiteY0" fmla="*/ 0 h 3197529"/>
                <a:gd name="connsiteX1" fmla="*/ 1271587 w 1271587"/>
                <a:gd name="connsiteY1" fmla="*/ 126088 h 3197529"/>
                <a:gd name="connsiteX2" fmla="*/ 1271587 w 1271587"/>
                <a:gd name="connsiteY2" fmla="*/ 3066470 h 3197529"/>
                <a:gd name="connsiteX3" fmla="*/ 747354 w 1271587"/>
                <a:gd name="connsiteY3" fmla="*/ 3197529 h 3197529"/>
                <a:gd name="connsiteX4" fmla="*/ 605625 w 1271587"/>
                <a:gd name="connsiteY4" fmla="*/ 3068717 h 3197529"/>
                <a:gd name="connsiteX5" fmla="*/ 0 w 1271587"/>
                <a:gd name="connsiteY5" fmla="*/ 1606609 h 3197529"/>
                <a:gd name="connsiteX6" fmla="*/ 752463 w 1271587"/>
                <a:gd name="connsiteY6" fmla="*/ 11047 h 31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87" h="3197529">
                  <a:moveTo>
                    <a:pt x="767235" y="0"/>
                  </a:moveTo>
                  <a:lnTo>
                    <a:pt x="1271587" y="126088"/>
                  </a:lnTo>
                  <a:lnTo>
                    <a:pt x="1271587" y="3066470"/>
                  </a:lnTo>
                  <a:lnTo>
                    <a:pt x="747354" y="3197529"/>
                  </a:lnTo>
                  <a:lnTo>
                    <a:pt x="605625" y="3068717"/>
                  </a:lnTo>
                  <a:cubicBezTo>
                    <a:pt x="231439" y="2694531"/>
                    <a:pt x="0" y="2177598"/>
                    <a:pt x="0" y="1606609"/>
                  </a:cubicBezTo>
                  <a:cubicBezTo>
                    <a:pt x="0" y="964247"/>
                    <a:pt x="292915" y="390299"/>
                    <a:pt x="752463" y="11047"/>
                  </a:cubicBez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ffectLst>
              <a:innerShdw blurRad="177800" dist="101600" dir="10800000">
                <a:srgbClr val="1F1F1F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27" name="文本框 3"/>
            <p:cNvSpPr txBox="1"/>
            <p:nvPr/>
          </p:nvSpPr>
          <p:spPr>
            <a:xfrm>
              <a:off x="1568436" y="1954725"/>
              <a:ext cx="797455" cy="24245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700" dirty="0">
                  <a:solidFill>
                    <a:prstClr val="white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经验总结</a:t>
              </a:r>
              <a:endParaRPr lang="zh-CN" altLang="en-US" sz="2700" dirty="0">
                <a:solidFill>
                  <a:prstClr val="white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8" name="文本框 4"/>
          <p:cNvSpPr txBox="1"/>
          <p:nvPr/>
        </p:nvSpPr>
        <p:spPr>
          <a:xfrm>
            <a:off x="2670849" y="2116984"/>
            <a:ext cx="627012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B850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01</a:t>
            </a:r>
            <a:endParaRPr lang="zh-CN" altLang="en-US" sz="2400" dirty="0">
              <a:solidFill>
                <a:srgbClr val="FFB850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25548" y="2097616"/>
            <a:ext cx="476897" cy="66425"/>
          </a:xfrm>
          <a:prstGeom prst="rect">
            <a:avLst/>
          </a:prstGeom>
          <a:solidFill>
            <a:srgbClr val="FFB850"/>
          </a:solidFill>
          <a:ln>
            <a:noFill/>
          </a:ln>
          <a:scene3d>
            <a:camera prst="perspectiveLeft" fov="27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B85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26375" y="2116984"/>
            <a:ext cx="627012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1ACBE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02</a:t>
            </a:r>
            <a:endParaRPr lang="zh-CN" altLang="en-US" sz="2400" dirty="0">
              <a:solidFill>
                <a:srgbClr val="01ACBE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04904" y="2097616"/>
            <a:ext cx="476897" cy="66425"/>
          </a:xfrm>
          <a:prstGeom prst="rect">
            <a:avLst/>
          </a:prstGeom>
          <a:solidFill>
            <a:srgbClr val="01ACBE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71618" y="2116984"/>
            <a:ext cx="627012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E87071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03</a:t>
            </a:r>
            <a:endParaRPr lang="zh-CN" altLang="en-US" sz="2400" dirty="0">
              <a:solidFill>
                <a:srgbClr val="E87071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45642" y="2097616"/>
            <a:ext cx="476897" cy="66425"/>
          </a:xfrm>
          <a:prstGeom prst="rect">
            <a:avLst/>
          </a:prstGeom>
          <a:solidFill>
            <a:srgbClr val="E87071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4F1ED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84755" y="2116984"/>
            <a:ext cx="627012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F92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04</a:t>
            </a:r>
            <a:endParaRPr lang="zh-CN" altLang="en-US" sz="2400" dirty="0">
              <a:solidFill>
                <a:srgbClr val="00AF92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62316" y="2097616"/>
            <a:ext cx="476897" cy="66425"/>
          </a:xfrm>
          <a:prstGeom prst="rect">
            <a:avLst/>
          </a:prstGeom>
          <a:solidFill>
            <a:srgbClr val="00AF92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26858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45819" y="2116984"/>
            <a:ext cx="627012" cy="461665"/>
          </a:xfrm>
          <a:prstGeom prst="rect">
            <a:avLst/>
          </a:prstGeom>
          <a:noFill/>
          <a:scene3d>
            <a:camera prst="perspectiveLeft">
              <a:rot lat="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663A77"/>
                </a:solidFill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05</a:t>
            </a:r>
            <a:endParaRPr lang="zh-CN" altLang="en-US" sz="2400" dirty="0">
              <a:solidFill>
                <a:srgbClr val="663A77"/>
              </a:solidFill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24266" y="2097616"/>
            <a:ext cx="476897" cy="66425"/>
          </a:xfrm>
          <a:prstGeom prst="rect">
            <a:avLst/>
          </a:prstGeom>
          <a:solidFill>
            <a:srgbClr val="663A77"/>
          </a:solidFill>
          <a:ln>
            <a:noFill/>
          </a:ln>
          <a:scene3d>
            <a:camera prst="perspectiveLef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00"/>
              </a:solidFill>
            </a:endParaRPr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2327925" y="2893156"/>
            <a:ext cx="292283" cy="248891"/>
            <a:chOff x="3688" y="2034"/>
            <a:chExt cx="297" cy="253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39" name="Freeform 5"/>
            <p:cNvSpPr/>
            <p:nvPr/>
          </p:nvSpPr>
          <p:spPr bwMode="auto">
            <a:xfrm>
              <a:off x="3688" y="2145"/>
              <a:ext cx="154" cy="142"/>
            </a:xfrm>
            <a:custGeom>
              <a:avLst/>
              <a:gdLst>
                <a:gd name="T0" fmla="*/ 10 w 64"/>
                <a:gd name="T1" fmla="*/ 0 h 58"/>
                <a:gd name="T2" fmla="*/ 10 w 64"/>
                <a:gd name="T3" fmla="*/ 0 h 58"/>
                <a:gd name="T4" fmla="*/ 2 w 64"/>
                <a:gd name="T5" fmla="*/ 18 h 58"/>
                <a:gd name="T6" fmla="*/ 21 w 64"/>
                <a:gd name="T7" fmla="*/ 47 h 58"/>
                <a:gd name="T8" fmla="*/ 18 w 64"/>
                <a:gd name="T9" fmla="*/ 57 h 58"/>
                <a:gd name="T10" fmla="*/ 19 w 64"/>
                <a:gd name="T11" fmla="*/ 58 h 58"/>
                <a:gd name="T12" fmla="*/ 37 w 64"/>
                <a:gd name="T13" fmla="*/ 50 h 58"/>
                <a:gd name="T14" fmla="*/ 64 w 64"/>
                <a:gd name="T15" fmla="*/ 44 h 58"/>
                <a:gd name="T16" fmla="*/ 10 w 64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5"/>
                    <a:pt x="2" y="11"/>
                    <a:pt x="2" y="18"/>
                  </a:cubicBezTo>
                  <a:cubicBezTo>
                    <a:pt x="0" y="29"/>
                    <a:pt x="9" y="40"/>
                    <a:pt x="21" y="47"/>
                  </a:cubicBezTo>
                  <a:cubicBezTo>
                    <a:pt x="22" y="51"/>
                    <a:pt x="18" y="57"/>
                    <a:pt x="18" y="57"/>
                  </a:cubicBezTo>
                  <a:cubicBezTo>
                    <a:pt x="16" y="58"/>
                    <a:pt x="19" y="58"/>
                    <a:pt x="19" y="58"/>
                  </a:cubicBezTo>
                  <a:cubicBezTo>
                    <a:pt x="26" y="58"/>
                    <a:pt x="33" y="53"/>
                    <a:pt x="37" y="50"/>
                  </a:cubicBezTo>
                  <a:cubicBezTo>
                    <a:pt x="47" y="51"/>
                    <a:pt x="56" y="48"/>
                    <a:pt x="64" y="44"/>
                  </a:cubicBezTo>
                  <a:cubicBezTo>
                    <a:pt x="35" y="42"/>
                    <a:pt x="10" y="2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3719" y="2034"/>
              <a:ext cx="266" cy="250"/>
            </a:xfrm>
            <a:custGeom>
              <a:avLst/>
              <a:gdLst>
                <a:gd name="T0" fmla="*/ 110 w 110"/>
                <a:gd name="T1" fmla="*/ 44 h 103"/>
                <a:gd name="T2" fmla="*/ 55 w 110"/>
                <a:gd name="T3" fmla="*/ 0 h 103"/>
                <a:gd name="T4" fmla="*/ 0 w 110"/>
                <a:gd name="T5" fmla="*/ 44 h 103"/>
                <a:gd name="T6" fmla="*/ 54 w 110"/>
                <a:gd name="T7" fmla="*/ 87 h 103"/>
                <a:gd name="T8" fmla="*/ 83 w 110"/>
                <a:gd name="T9" fmla="*/ 102 h 103"/>
                <a:gd name="T10" fmla="*/ 86 w 110"/>
                <a:gd name="T11" fmla="*/ 100 h 103"/>
                <a:gd name="T12" fmla="*/ 79 w 110"/>
                <a:gd name="T13" fmla="*/ 84 h 103"/>
                <a:gd name="T14" fmla="*/ 110 w 110"/>
                <a:gd name="T15" fmla="*/ 44 h 103"/>
                <a:gd name="T16" fmla="*/ 86 w 110"/>
                <a:gd name="T17" fmla="*/ 32 h 103"/>
                <a:gd name="T18" fmla="*/ 82 w 110"/>
                <a:gd name="T19" fmla="*/ 36 h 103"/>
                <a:gd name="T20" fmla="*/ 81 w 110"/>
                <a:gd name="T21" fmla="*/ 36 h 103"/>
                <a:gd name="T22" fmla="*/ 78 w 110"/>
                <a:gd name="T23" fmla="*/ 32 h 103"/>
                <a:gd name="T24" fmla="*/ 78 w 110"/>
                <a:gd name="T25" fmla="*/ 32 h 103"/>
                <a:gd name="T26" fmla="*/ 81 w 110"/>
                <a:gd name="T27" fmla="*/ 28 h 103"/>
                <a:gd name="T28" fmla="*/ 82 w 110"/>
                <a:gd name="T29" fmla="*/ 28 h 103"/>
                <a:gd name="T30" fmla="*/ 86 w 110"/>
                <a:gd name="T31" fmla="*/ 32 h 103"/>
                <a:gd name="T32" fmla="*/ 69 w 110"/>
                <a:gd name="T33" fmla="*/ 58 h 103"/>
                <a:gd name="T34" fmla="*/ 63 w 110"/>
                <a:gd name="T35" fmla="*/ 64 h 103"/>
                <a:gd name="T36" fmla="*/ 62 w 110"/>
                <a:gd name="T37" fmla="*/ 64 h 103"/>
                <a:gd name="T38" fmla="*/ 57 w 110"/>
                <a:gd name="T39" fmla="*/ 58 h 103"/>
                <a:gd name="T40" fmla="*/ 57 w 110"/>
                <a:gd name="T41" fmla="*/ 40 h 103"/>
                <a:gd name="T42" fmla="*/ 56 w 110"/>
                <a:gd name="T43" fmla="*/ 36 h 103"/>
                <a:gd name="T44" fmla="*/ 49 w 110"/>
                <a:gd name="T45" fmla="*/ 36 h 103"/>
                <a:gd name="T46" fmla="*/ 49 w 110"/>
                <a:gd name="T47" fmla="*/ 58 h 103"/>
                <a:gd name="T48" fmla="*/ 46 w 110"/>
                <a:gd name="T49" fmla="*/ 64 h 103"/>
                <a:gd name="T50" fmla="*/ 45 w 110"/>
                <a:gd name="T51" fmla="*/ 64 h 103"/>
                <a:gd name="T52" fmla="*/ 41 w 110"/>
                <a:gd name="T53" fmla="*/ 58 h 103"/>
                <a:gd name="T54" fmla="*/ 41 w 110"/>
                <a:gd name="T55" fmla="*/ 40 h 103"/>
                <a:gd name="T56" fmla="*/ 38 w 110"/>
                <a:gd name="T57" fmla="*/ 36 h 103"/>
                <a:gd name="T58" fmla="*/ 33 w 110"/>
                <a:gd name="T59" fmla="*/ 36 h 103"/>
                <a:gd name="T60" fmla="*/ 33 w 110"/>
                <a:gd name="T61" fmla="*/ 58 h 103"/>
                <a:gd name="T62" fmla="*/ 29 w 110"/>
                <a:gd name="T63" fmla="*/ 64 h 103"/>
                <a:gd name="T64" fmla="*/ 27 w 110"/>
                <a:gd name="T65" fmla="*/ 64 h 103"/>
                <a:gd name="T66" fmla="*/ 21 w 110"/>
                <a:gd name="T67" fmla="*/ 58 h 103"/>
                <a:gd name="T68" fmla="*/ 21 w 110"/>
                <a:gd name="T69" fmla="*/ 30 h 103"/>
                <a:gd name="T70" fmla="*/ 28 w 110"/>
                <a:gd name="T71" fmla="*/ 28 h 103"/>
                <a:gd name="T72" fmla="*/ 45 w 110"/>
                <a:gd name="T73" fmla="*/ 28 h 103"/>
                <a:gd name="T74" fmla="*/ 46 w 110"/>
                <a:gd name="T75" fmla="*/ 28 h 103"/>
                <a:gd name="T76" fmla="*/ 60 w 110"/>
                <a:gd name="T77" fmla="*/ 28 h 103"/>
                <a:gd name="T78" fmla="*/ 69 w 110"/>
                <a:gd name="T79" fmla="*/ 35 h 103"/>
                <a:gd name="T80" fmla="*/ 69 w 110"/>
                <a:gd name="T81" fmla="*/ 58 h 103"/>
                <a:gd name="T82" fmla="*/ 85 w 110"/>
                <a:gd name="T83" fmla="*/ 60 h 103"/>
                <a:gd name="T84" fmla="*/ 81 w 110"/>
                <a:gd name="T85" fmla="*/ 64 h 103"/>
                <a:gd name="T86" fmla="*/ 81 w 110"/>
                <a:gd name="T87" fmla="*/ 64 h 103"/>
                <a:gd name="T88" fmla="*/ 77 w 110"/>
                <a:gd name="T89" fmla="*/ 60 h 103"/>
                <a:gd name="T90" fmla="*/ 77 w 110"/>
                <a:gd name="T91" fmla="*/ 44 h 103"/>
                <a:gd name="T92" fmla="*/ 81 w 110"/>
                <a:gd name="T93" fmla="*/ 40 h 103"/>
                <a:gd name="T94" fmla="*/ 81 w 110"/>
                <a:gd name="T95" fmla="*/ 40 h 103"/>
                <a:gd name="T96" fmla="*/ 85 w 110"/>
                <a:gd name="T97" fmla="*/ 44 h 103"/>
                <a:gd name="T98" fmla="*/ 85 w 110"/>
                <a:gd name="T99" fmla="*/ 6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0" h="103">
                  <a:moveTo>
                    <a:pt x="110" y="44"/>
                  </a:moveTo>
                  <a:cubicBezTo>
                    <a:pt x="110" y="20"/>
                    <a:pt x="86" y="0"/>
                    <a:pt x="55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68"/>
                    <a:pt x="24" y="87"/>
                    <a:pt x="54" y="87"/>
                  </a:cubicBezTo>
                  <a:cubicBezTo>
                    <a:pt x="59" y="92"/>
                    <a:pt x="73" y="102"/>
                    <a:pt x="83" y="102"/>
                  </a:cubicBezTo>
                  <a:cubicBezTo>
                    <a:pt x="83" y="102"/>
                    <a:pt x="88" y="103"/>
                    <a:pt x="86" y="100"/>
                  </a:cubicBezTo>
                  <a:cubicBezTo>
                    <a:pt x="86" y="100"/>
                    <a:pt x="77" y="90"/>
                    <a:pt x="79" y="84"/>
                  </a:cubicBezTo>
                  <a:cubicBezTo>
                    <a:pt x="98" y="76"/>
                    <a:pt x="110" y="61"/>
                    <a:pt x="110" y="44"/>
                  </a:cubicBezTo>
                  <a:close/>
                  <a:moveTo>
                    <a:pt x="86" y="32"/>
                  </a:moveTo>
                  <a:cubicBezTo>
                    <a:pt x="86" y="34"/>
                    <a:pt x="84" y="36"/>
                    <a:pt x="82" y="3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36"/>
                    <a:pt x="78" y="34"/>
                    <a:pt x="78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8" y="30"/>
                    <a:pt x="79" y="28"/>
                    <a:pt x="81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4" y="28"/>
                    <a:pt x="86" y="30"/>
                    <a:pt x="86" y="32"/>
                  </a:cubicBezTo>
                  <a:close/>
                  <a:moveTo>
                    <a:pt x="69" y="58"/>
                  </a:moveTo>
                  <a:cubicBezTo>
                    <a:pt x="69" y="60"/>
                    <a:pt x="66" y="64"/>
                    <a:pt x="6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0" y="64"/>
                    <a:pt x="57" y="60"/>
                    <a:pt x="57" y="5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6"/>
                    <a:pt x="56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60"/>
                    <a:pt x="48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3" y="64"/>
                    <a:pt x="41" y="60"/>
                    <a:pt x="41" y="5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8"/>
                    <a:pt x="40" y="36"/>
                    <a:pt x="38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0" y="64"/>
                    <a:pt x="29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4"/>
                    <a:pt x="21" y="60"/>
                    <a:pt x="21" y="58"/>
                  </a:cubicBezTo>
                  <a:cubicBezTo>
                    <a:pt x="21" y="49"/>
                    <a:pt x="21" y="40"/>
                    <a:pt x="21" y="30"/>
                  </a:cubicBezTo>
                  <a:cubicBezTo>
                    <a:pt x="21" y="28"/>
                    <a:pt x="25" y="28"/>
                    <a:pt x="28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5" y="28"/>
                    <a:pt x="69" y="32"/>
                    <a:pt x="69" y="35"/>
                  </a:cubicBezTo>
                  <a:cubicBezTo>
                    <a:pt x="69" y="42"/>
                    <a:pt x="69" y="50"/>
                    <a:pt x="69" y="58"/>
                  </a:cubicBezTo>
                  <a:close/>
                  <a:moveTo>
                    <a:pt x="85" y="60"/>
                  </a:moveTo>
                  <a:cubicBezTo>
                    <a:pt x="85" y="62"/>
                    <a:pt x="83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79" y="64"/>
                    <a:pt x="77" y="62"/>
                    <a:pt x="77" y="60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2"/>
                    <a:pt x="79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3" y="40"/>
                    <a:pt x="85" y="42"/>
                    <a:pt x="85" y="44"/>
                  </a:cubicBezTo>
                  <a:lnTo>
                    <a:pt x="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9"/>
          <p:cNvGrpSpPr>
            <a:grpSpLocks noChangeAspect="1"/>
          </p:cNvGrpSpPr>
          <p:nvPr/>
        </p:nvGrpSpPr>
        <p:grpSpPr bwMode="auto">
          <a:xfrm>
            <a:off x="3528511" y="2861860"/>
            <a:ext cx="277521" cy="275453"/>
            <a:chOff x="3740" y="2027"/>
            <a:chExt cx="282" cy="28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2" name="Freeform 10"/>
            <p:cNvSpPr/>
            <p:nvPr/>
          </p:nvSpPr>
          <p:spPr bwMode="auto">
            <a:xfrm>
              <a:off x="3810" y="2110"/>
              <a:ext cx="21" cy="32"/>
            </a:xfrm>
            <a:custGeom>
              <a:avLst/>
              <a:gdLst>
                <a:gd name="T0" fmla="*/ 1 w 9"/>
                <a:gd name="T1" fmla="*/ 5 h 13"/>
                <a:gd name="T2" fmla="*/ 2 w 9"/>
                <a:gd name="T3" fmla="*/ 13 h 13"/>
                <a:gd name="T4" fmla="*/ 8 w 9"/>
                <a:gd name="T5" fmla="*/ 8 h 13"/>
                <a:gd name="T6" fmla="*/ 6 w 9"/>
                <a:gd name="T7" fmla="*/ 0 h 13"/>
                <a:gd name="T8" fmla="*/ 1 w 9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5"/>
                  </a:moveTo>
                  <a:cubicBezTo>
                    <a:pt x="0" y="9"/>
                    <a:pt x="0" y="12"/>
                    <a:pt x="2" y="13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9" y="4"/>
                    <a:pt x="8" y="1"/>
                    <a:pt x="6" y="0"/>
                  </a:cubicBezTo>
                  <a:cubicBezTo>
                    <a:pt x="4" y="0"/>
                    <a:pt x="2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3844" y="2125"/>
              <a:ext cx="19" cy="26"/>
            </a:xfrm>
            <a:custGeom>
              <a:avLst/>
              <a:gdLst>
                <a:gd name="T0" fmla="*/ 5 w 8"/>
                <a:gd name="T1" fmla="*/ 0 h 11"/>
                <a:gd name="T2" fmla="*/ 1 w 8"/>
                <a:gd name="T3" fmla="*/ 4 h 11"/>
                <a:gd name="T4" fmla="*/ 3 w 8"/>
                <a:gd name="T5" fmla="*/ 11 h 11"/>
                <a:gd name="T6" fmla="*/ 7 w 8"/>
                <a:gd name="T7" fmla="*/ 7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8" y="4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3740" y="2027"/>
              <a:ext cx="282" cy="280"/>
            </a:xfrm>
            <a:custGeom>
              <a:avLst/>
              <a:gdLst>
                <a:gd name="T0" fmla="*/ 93 w 116"/>
                <a:gd name="T1" fmla="*/ 43 h 115"/>
                <a:gd name="T2" fmla="*/ 75 w 116"/>
                <a:gd name="T3" fmla="*/ 34 h 115"/>
                <a:gd name="T4" fmla="*/ 72 w 116"/>
                <a:gd name="T5" fmla="*/ 17 h 115"/>
                <a:gd name="T6" fmla="*/ 58 w 116"/>
                <a:gd name="T7" fmla="*/ 4 h 115"/>
                <a:gd name="T8" fmla="*/ 36 w 116"/>
                <a:gd name="T9" fmla="*/ 21 h 115"/>
                <a:gd name="T10" fmla="*/ 23 w 116"/>
                <a:gd name="T11" fmla="*/ 21 h 115"/>
                <a:gd name="T12" fmla="*/ 2 w 116"/>
                <a:gd name="T13" fmla="*/ 23 h 115"/>
                <a:gd name="T14" fmla="*/ 15 w 116"/>
                <a:gd name="T15" fmla="*/ 59 h 115"/>
                <a:gd name="T16" fmla="*/ 11 w 116"/>
                <a:gd name="T17" fmla="*/ 91 h 115"/>
                <a:gd name="T18" fmla="*/ 29 w 116"/>
                <a:gd name="T19" fmla="*/ 100 h 115"/>
                <a:gd name="T20" fmla="*/ 43 w 116"/>
                <a:gd name="T21" fmla="*/ 90 h 115"/>
                <a:gd name="T22" fmla="*/ 58 w 116"/>
                <a:gd name="T23" fmla="*/ 103 h 115"/>
                <a:gd name="T24" fmla="*/ 77 w 116"/>
                <a:gd name="T25" fmla="*/ 99 h 115"/>
                <a:gd name="T26" fmla="*/ 77 w 116"/>
                <a:gd name="T27" fmla="*/ 74 h 115"/>
                <a:gd name="T28" fmla="*/ 99 w 116"/>
                <a:gd name="T29" fmla="*/ 61 h 115"/>
                <a:gd name="T30" fmla="*/ 93 w 116"/>
                <a:gd name="T31" fmla="*/ 43 h 115"/>
                <a:gd name="T32" fmla="*/ 21 w 116"/>
                <a:gd name="T33" fmla="*/ 53 h 115"/>
                <a:gd name="T34" fmla="*/ 17 w 116"/>
                <a:gd name="T35" fmla="*/ 48 h 115"/>
                <a:gd name="T36" fmla="*/ 21 w 116"/>
                <a:gd name="T37" fmla="*/ 44 h 115"/>
                <a:gd name="T38" fmla="*/ 25 w 116"/>
                <a:gd name="T39" fmla="*/ 48 h 115"/>
                <a:gd name="T40" fmla="*/ 21 w 116"/>
                <a:gd name="T41" fmla="*/ 53 h 115"/>
                <a:gd name="T42" fmla="*/ 26 w 116"/>
                <a:gd name="T43" fmla="*/ 52 h 115"/>
                <a:gd name="T44" fmla="*/ 63 w 116"/>
                <a:gd name="T45" fmla="*/ 66 h 115"/>
                <a:gd name="T46" fmla="*/ 26 w 116"/>
                <a:gd name="T47" fmla="*/ 52 h 115"/>
                <a:gd name="T48" fmla="*/ 66 w 116"/>
                <a:gd name="T49" fmla="*/ 44 h 115"/>
                <a:gd name="T50" fmla="*/ 58 w 116"/>
                <a:gd name="T51" fmla="*/ 63 h 115"/>
                <a:gd name="T52" fmla="*/ 46 w 116"/>
                <a:gd name="T53" fmla="*/ 55 h 115"/>
                <a:gd name="T54" fmla="*/ 33 w 116"/>
                <a:gd name="T55" fmla="*/ 43 h 115"/>
                <a:gd name="T56" fmla="*/ 42 w 116"/>
                <a:gd name="T57" fmla="*/ 30 h 115"/>
                <a:gd name="T58" fmla="*/ 53 w 116"/>
                <a:gd name="T59" fmla="*/ 36 h 115"/>
                <a:gd name="T60" fmla="*/ 66 w 116"/>
                <a:gd name="T61" fmla="*/ 44 h 115"/>
                <a:gd name="T62" fmla="*/ 72 w 116"/>
                <a:gd name="T63" fmla="*/ 70 h 115"/>
                <a:gd name="T64" fmla="*/ 67 w 116"/>
                <a:gd name="T65" fmla="*/ 65 h 115"/>
                <a:gd name="T66" fmla="*/ 72 w 116"/>
                <a:gd name="T67" fmla="*/ 60 h 115"/>
                <a:gd name="T68" fmla="*/ 76 w 116"/>
                <a:gd name="T69" fmla="*/ 65 h 115"/>
                <a:gd name="T70" fmla="*/ 72 w 116"/>
                <a:gd name="T71" fmla="*/ 7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115">
                  <a:moveTo>
                    <a:pt x="93" y="43"/>
                  </a:moveTo>
                  <a:cubicBezTo>
                    <a:pt x="72" y="43"/>
                    <a:pt x="75" y="34"/>
                    <a:pt x="75" y="34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0" y="0"/>
                    <a:pt x="58" y="4"/>
                    <a:pt x="58" y="4"/>
                  </a:cubicBezTo>
                  <a:cubicBezTo>
                    <a:pt x="50" y="5"/>
                    <a:pt x="38" y="17"/>
                    <a:pt x="36" y="21"/>
                  </a:cubicBezTo>
                  <a:cubicBezTo>
                    <a:pt x="32" y="25"/>
                    <a:pt x="30" y="25"/>
                    <a:pt x="23" y="21"/>
                  </a:cubicBezTo>
                  <a:cubicBezTo>
                    <a:pt x="0" y="8"/>
                    <a:pt x="2" y="23"/>
                    <a:pt x="2" y="23"/>
                  </a:cubicBezTo>
                  <a:cubicBezTo>
                    <a:pt x="2" y="42"/>
                    <a:pt x="11" y="53"/>
                    <a:pt x="15" y="59"/>
                  </a:cubicBezTo>
                  <a:cubicBezTo>
                    <a:pt x="11" y="60"/>
                    <a:pt x="11" y="91"/>
                    <a:pt x="11" y="91"/>
                  </a:cubicBezTo>
                  <a:cubicBezTo>
                    <a:pt x="15" y="111"/>
                    <a:pt x="29" y="100"/>
                    <a:pt x="29" y="10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81" y="115"/>
                    <a:pt x="77" y="99"/>
                    <a:pt x="77" y="99"/>
                  </a:cubicBezTo>
                  <a:cubicBezTo>
                    <a:pt x="77" y="90"/>
                    <a:pt x="77" y="74"/>
                    <a:pt x="77" y="74"/>
                  </a:cubicBezTo>
                  <a:cubicBezTo>
                    <a:pt x="89" y="72"/>
                    <a:pt x="99" y="61"/>
                    <a:pt x="99" y="61"/>
                  </a:cubicBezTo>
                  <a:cubicBezTo>
                    <a:pt x="116" y="43"/>
                    <a:pt x="93" y="43"/>
                    <a:pt x="93" y="43"/>
                  </a:cubicBezTo>
                  <a:close/>
                  <a:moveTo>
                    <a:pt x="21" y="53"/>
                  </a:moveTo>
                  <a:cubicBezTo>
                    <a:pt x="20" y="53"/>
                    <a:pt x="17" y="51"/>
                    <a:pt x="17" y="48"/>
                  </a:cubicBezTo>
                  <a:cubicBezTo>
                    <a:pt x="17" y="46"/>
                    <a:pt x="20" y="44"/>
                    <a:pt x="21" y="44"/>
                  </a:cubicBezTo>
                  <a:cubicBezTo>
                    <a:pt x="24" y="44"/>
                    <a:pt x="25" y="46"/>
                    <a:pt x="25" y="48"/>
                  </a:cubicBezTo>
                  <a:cubicBezTo>
                    <a:pt x="25" y="51"/>
                    <a:pt x="24" y="53"/>
                    <a:pt x="21" y="53"/>
                  </a:cubicBezTo>
                  <a:close/>
                  <a:moveTo>
                    <a:pt x="26" y="52"/>
                  </a:moveTo>
                  <a:cubicBezTo>
                    <a:pt x="26" y="52"/>
                    <a:pt x="26" y="87"/>
                    <a:pt x="63" y="66"/>
                  </a:cubicBezTo>
                  <a:cubicBezTo>
                    <a:pt x="24" y="96"/>
                    <a:pt x="26" y="56"/>
                    <a:pt x="26" y="52"/>
                  </a:cubicBezTo>
                  <a:close/>
                  <a:moveTo>
                    <a:pt x="66" y="44"/>
                  </a:moveTo>
                  <a:cubicBezTo>
                    <a:pt x="66" y="44"/>
                    <a:pt x="64" y="57"/>
                    <a:pt x="58" y="63"/>
                  </a:cubicBezTo>
                  <a:cubicBezTo>
                    <a:pt x="47" y="69"/>
                    <a:pt x="46" y="55"/>
                    <a:pt x="46" y="55"/>
                  </a:cubicBezTo>
                  <a:cubicBezTo>
                    <a:pt x="46" y="55"/>
                    <a:pt x="29" y="64"/>
                    <a:pt x="33" y="43"/>
                  </a:cubicBezTo>
                  <a:cubicBezTo>
                    <a:pt x="33" y="43"/>
                    <a:pt x="36" y="31"/>
                    <a:pt x="42" y="30"/>
                  </a:cubicBezTo>
                  <a:cubicBezTo>
                    <a:pt x="49" y="27"/>
                    <a:pt x="53" y="32"/>
                    <a:pt x="53" y="36"/>
                  </a:cubicBezTo>
                  <a:cubicBezTo>
                    <a:pt x="53" y="36"/>
                    <a:pt x="67" y="27"/>
                    <a:pt x="66" y="44"/>
                  </a:cubicBezTo>
                  <a:close/>
                  <a:moveTo>
                    <a:pt x="72" y="70"/>
                  </a:moveTo>
                  <a:cubicBezTo>
                    <a:pt x="70" y="70"/>
                    <a:pt x="67" y="68"/>
                    <a:pt x="67" y="65"/>
                  </a:cubicBezTo>
                  <a:cubicBezTo>
                    <a:pt x="67" y="63"/>
                    <a:pt x="70" y="60"/>
                    <a:pt x="72" y="60"/>
                  </a:cubicBezTo>
                  <a:cubicBezTo>
                    <a:pt x="73" y="60"/>
                    <a:pt x="76" y="63"/>
                    <a:pt x="76" y="65"/>
                  </a:cubicBezTo>
                  <a:cubicBezTo>
                    <a:pt x="76" y="68"/>
                    <a:pt x="73" y="70"/>
                    <a:pt x="7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16"/>
          <p:cNvSpPr>
            <a:spLocks noEditPoints="1"/>
          </p:cNvSpPr>
          <p:nvPr/>
        </p:nvSpPr>
        <p:spPr bwMode="auto">
          <a:xfrm>
            <a:off x="4753229" y="2878028"/>
            <a:ext cx="300943" cy="268370"/>
          </a:xfrm>
          <a:custGeom>
            <a:avLst/>
            <a:gdLst>
              <a:gd name="T0" fmla="*/ 115 w 115"/>
              <a:gd name="T1" fmla="*/ 37 h 102"/>
              <a:gd name="T2" fmla="*/ 114 w 115"/>
              <a:gd name="T3" fmla="*/ 36 h 102"/>
              <a:gd name="T4" fmla="*/ 101 w 115"/>
              <a:gd name="T5" fmla="*/ 36 h 102"/>
              <a:gd name="T6" fmla="*/ 79 w 115"/>
              <a:gd name="T7" fmla="*/ 36 h 102"/>
              <a:gd name="T8" fmla="*/ 74 w 115"/>
              <a:gd name="T9" fmla="*/ 27 h 102"/>
              <a:gd name="T10" fmla="*/ 60 w 115"/>
              <a:gd name="T11" fmla="*/ 0 h 102"/>
              <a:gd name="T12" fmla="*/ 58 w 115"/>
              <a:gd name="T13" fmla="*/ 0 h 102"/>
              <a:gd name="T14" fmla="*/ 45 w 115"/>
              <a:gd name="T15" fmla="*/ 27 h 102"/>
              <a:gd name="T16" fmla="*/ 40 w 115"/>
              <a:gd name="T17" fmla="*/ 36 h 102"/>
              <a:gd name="T18" fmla="*/ 18 w 115"/>
              <a:gd name="T19" fmla="*/ 36 h 102"/>
              <a:gd name="T20" fmla="*/ 0 w 115"/>
              <a:gd name="T21" fmla="*/ 36 h 102"/>
              <a:gd name="T22" fmla="*/ 0 w 115"/>
              <a:gd name="T23" fmla="*/ 37 h 102"/>
              <a:gd name="T24" fmla="*/ 7 w 115"/>
              <a:gd name="T25" fmla="*/ 42 h 102"/>
              <a:gd name="T26" fmla="*/ 27 w 115"/>
              <a:gd name="T27" fmla="*/ 60 h 102"/>
              <a:gd name="T28" fmla="*/ 23 w 115"/>
              <a:gd name="T29" fmla="*/ 100 h 102"/>
              <a:gd name="T30" fmla="*/ 26 w 115"/>
              <a:gd name="T31" fmla="*/ 102 h 102"/>
              <a:gd name="T32" fmla="*/ 59 w 115"/>
              <a:gd name="T33" fmla="*/ 81 h 102"/>
              <a:gd name="T34" fmla="*/ 92 w 115"/>
              <a:gd name="T35" fmla="*/ 102 h 102"/>
              <a:gd name="T36" fmla="*/ 95 w 115"/>
              <a:gd name="T37" fmla="*/ 100 h 102"/>
              <a:gd name="T38" fmla="*/ 88 w 115"/>
              <a:gd name="T39" fmla="*/ 60 h 102"/>
              <a:gd name="T40" fmla="*/ 107 w 115"/>
              <a:gd name="T41" fmla="*/ 43 h 102"/>
              <a:gd name="T42" fmla="*/ 115 w 115"/>
              <a:gd name="T43" fmla="*/ 37 h 102"/>
              <a:gd name="T44" fmla="*/ 31 w 115"/>
              <a:gd name="T45" fmla="*/ 76 h 102"/>
              <a:gd name="T46" fmla="*/ 68 w 115"/>
              <a:gd name="T47" fmla="*/ 46 h 102"/>
              <a:gd name="T48" fmla="*/ 33 w 115"/>
              <a:gd name="T49" fmla="*/ 40 h 102"/>
              <a:gd name="T50" fmla="*/ 86 w 115"/>
              <a:gd name="T51" fmla="*/ 40 h 102"/>
              <a:gd name="T52" fmla="*/ 54 w 115"/>
              <a:gd name="T53" fmla="*/ 69 h 102"/>
              <a:gd name="T54" fmla="*/ 87 w 115"/>
              <a:gd name="T55" fmla="*/ 76 h 102"/>
              <a:gd name="T56" fmla="*/ 31 w 115"/>
              <a:gd name="T57" fmla="*/ 7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5" h="102">
                <a:moveTo>
                  <a:pt x="115" y="37"/>
                </a:moveTo>
                <a:cubicBezTo>
                  <a:pt x="115" y="36"/>
                  <a:pt x="115" y="36"/>
                  <a:pt x="114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4" y="27"/>
                  <a:pt x="74" y="27"/>
                  <a:pt x="74" y="27"/>
                </a:cubicBezTo>
                <a:cubicBezTo>
                  <a:pt x="60" y="0"/>
                  <a:pt x="60" y="0"/>
                  <a:pt x="60" y="0"/>
                </a:cubicBezTo>
                <a:cubicBezTo>
                  <a:pt x="59" y="0"/>
                  <a:pt x="59" y="0"/>
                  <a:pt x="58" y="0"/>
                </a:cubicBezTo>
                <a:cubicBezTo>
                  <a:pt x="45" y="27"/>
                  <a:pt x="45" y="27"/>
                  <a:pt x="45" y="27"/>
                </a:cubicBezTo>
                <a:cubicBezTo>
                  <a:pt x="40" y="36"/>
                  <a:pt x="40" y="36"/>
                  <a:pt x="40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42"/>
                  <a:pt x="7" y="42"/>
                  <a:pt x="7" y="42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6" y="102"/>
                </a:cubicBezTo>
                <a:cubicBezTo>
                  <a:pt x="59" y="81"/>
                  <a:pt x="59" y="81"/>
                  <a:pt x="59" y="81"/>
                </a:cubicBezTo>
                <a:cubicBezTo>
                  <a:pt x="92" y="102"/>
                  <a:pt x="92" y="102"/>
                  <a:pt x="92" y="102"/>
                </a:cubicBezTo>
                <a:cubicBezTo>
                  <a:pt x="93" y="102"/>
                  <a:pt x="93" y="102"/>
                  <a:pt x="95" y="100"/>
                </a:cubicBezTo>
                <a:cubicBezTo>
                  <a:pt x="88" y="60"/>
                  <a:pt x="88" y="60"/>
                  <a:pt x="88" y="60"/>
                </a:cubicBezTo>
                <a:cubicBezTo>
                  <a:pt x="107" y="43"/>
                  <a:pt x="107" y="43"/>
                  <a:pt x="107" y="43"/>
                </a:cubicBezTo>
                <a:lnTo>
                  <a:pt x="115" y="37"/>
                </a:lnTo>
                <a:close/>
                <a:moveTo>
                  <a:pt x="31" y="76"/>
                </a:moveTo>
                <a:cubicBezTo>
                  <a:pt x="68" y="46"/>
                  <a:pt x="68" y="46"/>
                  <a:pt x="68" y="46"/>
                </a:cubicBezTo>
                <a:cubicBezTo>
                  <a:pt x="33" y="40"/>
                  <a:pt x="33" y="40"/>
                  <a:pt x="33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54" y="69"/>
                  <a:pt x="54" y="69"/>
                  <a:pt x="54" y="69"/>
                </a:cubicBezTo>
                <a:cubicBezTo>
                  <a:pt x="87" y="76"/>
                  <a:pt x="87" y="76"/>
                  <a:pt x="87" y="76"/>
                </a:cubicBezTo>
                <a:lnTo>
                  <a:pt x="31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grpSp>
        <p:nvGrpSpPr>
          <p:cNvPr id="46" name="Group 19"/>
          <p:cNvGrpSpPr>
            <a:grpSpLocks noChangeAspect="1"/>
          </p:cNvGrpSpPr>
          <p:nvPr/>
        </p:nvGrpSpPr>
        <p:grpSpPr bwMode="auto">
          <a:xfrm>
            <a:off x="5967928" y="2899530"/>
            <a:ext cx="305076" cy="247907"/>
            <a:chOff x="3686" y="2034"/>
            <a:chExt cx="310" cy="252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3686" y="2034"/>
              <a:ext cx="220" cy="201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3810" y="2116"/>
              <a:ext cx="186" cy="170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24"/>
          <p:cNvGrpSpPr>
            <a:grpSpLocks noChangeAspect="1"/>
          </p:cNvGrpSpPr>
          <p:nvPr/>
        </p:nvGrpSpPr>
        <p:grpSpPr bwMode="auto">
          <a:xfrm>
            <a:off x="7127201" y="2877751"/>
            <a:ext cx="328695" cy="255778"/>
            <a:chOff x="3679" y="2031"/>
            <a:chExt cx="334" cy="260"/>
          </a:xfrm>
          <a:solidFill>
            <a:schemeClr val="bg1">
              <a:lumMod val="65000"/>
            </a:schemeClr>
          </a:solidFill>
          <a:scene3d>
            <a:camera prst="perspectiveLeft"/>
            <a:lightRig rig="threePt" dir="t"/>
          </a:scene3d>
        </p:grpSpPr>
        <p:sp>
          <p:nvSpPr>
            <p:cNvPr id="50" name="Freeform 25"/>
            <p:cNvSpPr>
              <a:spLocks noEditPoints="1"/>
            </p:cNvSpPr>
            <p:nvPr/>
          </p:nvSpPr>
          <p:spPr bwMode="auto">
            <a:xfrm>
              <a:off x="3679" y="2060"/>
              <a:ext cx="289" cy="231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3744" y="2162"/>
              <a:ext cx="113" cy="102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2" name="Freeform 27"/>
            <p:cNvSpPr/>
            <p:nvPr/>
          </p:nvSpPr>
          <p:spPr bwMode="auto">
            <a:xfrm>
              <a:off x="3895" y="2070"/>
              <a:ext cx="61" cy="66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53" name="Freeform 28"/>
            <p:cNvSpPr/>
            <p:nvPr/>
          </p:nvSpPr>
          <p:spPr bwMode="auto">
            <a:xfrm>
              <a:off x="3883" y="2031"/>
              <a:ext cx="130" cy="12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2218569" y="3138520"/>
            <a:ext cx="1212286" cy="275590"/>
          </a:xfrm>
          <a:prstGeom prst="rect">
            <a:avLst/>
          </a:prstGeom>
          <a:noFill/>
          <a:scene3d>
            <a:camera prst="perspectiveLeft" fov="2700000">
              <a:rot lat="0" lon="1200000" rev="0"/>
            </a:camera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200" dirty="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前期准备</a:t>
            </a:r>
            <a:endParaRPr lang="zh-CN" altLang="en-US" sz="1200" dirty="0">
              <a:solidFill>
                <a:srgbClr val="FFB85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5" name="文本框 55"/>
          <p:cNvSpPr txBox="1"/>
          <p:nvPr/>
        </p:nvSpPr>
        <p:spPr>
          <a:xfrm>
            <a:off x="3411332" y="3138520"/>
            <a:ext cx="1212286" cy="27559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200" dirty="0">
                <a:solidFill>
                  <a:srgbClr val="01ACB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问题交流</a:t>
            </a:r>
            <a:endParaRPr lang="zh-CN" altLang="en-US" sz="1200" dirty="0">
              <a:solidFill>
                <a:srgbClr val="01ACB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6" name="文本框 57"/>
          <p:cNvSpPr txBox="1"/>
          <p:nvPr/>
        </p:nvSpPr>
        <p:spPr>
          <a:xfrm>
            <a:off x="4645238" y="3138520"/>
            <a:ext cx="1212286" cy="27559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200" dirty="0">
                <a:solidFill>
                  <a:srgbClr val="E8707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任务分配</a:t>
            </a:r>
            <a:endParaRPr lang="zh-CN" altLang="en-US" sz="1200" dirty="0">
              <a:solidFill>
                <a:srgbClr val="E8707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7" name="文本框 59"/>
          <p:cNvSpPr txBox="1"/>
          <p:nvPr/>
        </p:nvSpPr>
        <p:spPr>
          <a:xfrm>
            <a:off x="5856380" y="3138520"/>
            <a:ext cx="1212286" cy="27559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200" dirty="0">
                <a:solidFill>
                  <a:srgbClr val="00AF9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收获</a:t>
            </a:r>
            <a:r>
              <a:rPr lang="en-US" altLang="zh-CN" sz="1200" dirty="0">
                <a:solidFill>
                  <a:srgbClr val="00AF9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--</a:t>
            </a:r>
            <a:r>
              <a:rPr lang="zh-CN" altLang="en-US" sz="1200" dirty="0">
                <a:solidFill>
                  <a:srgbClr val="00AF9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团队</a:t>
            </a:r>
            <a:endParaRPr lang="zh-CN" altLang="en-US" sz="1200" dirty="0">
              <a:solidFill>
                <a:srgbClr val="00AF9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8" name="文本框 66"/>
          <p:cNvSpPr txBox="1"/>
          <p:nvPr/>
        </p:nvSpPr>
        <p:spPr>
          <a:xfrm>
            <a:off x="7029878" y="3138520"/>
            <a:ext cx="1212286" cy="27559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Left" fov="2700000"/>
              <a:lightRig rig="threePt" dir="t"/>
            </a:scene3d>
          </a:bodyPr>
          <a:lstStyle/>
          <a:p>
            <a:r>
              <a:rPr lang="zh-CN" altLang="en-US" sz="1200" dirty="0">
                <a:solidFill>
                  <a:srgbClr val="663A7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收获-</a:t>
            </a:r>
            <a:r>
              <a:rPr lang="en-US" altLang="zh-CN" sz="1200" dirty="0">
                <a:solidFill>
                  <a:srgbClr val="663A7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-</a:t>
            </a:r>
            <a:r>
              <a:rPr lang="zh-CN" altLang="en-US" sz="1200" dirty="0">
                <a:solidFill>
                  <a:srgbClr val="663A7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个人</a:t>
            </a:r>
            <a:endParaRPr lang="zh-CN" altLang="en-US" sz="1200" dirty="0">
              <a:solidFill>
                <a:srgbClr val="663A77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9" name="文本框 113"/>
          <p:cNvSpPr txBox="1"/>
          <p:nvPr/>
        </p:nvSpPr>
        <p:spPr>
          <a:xfrm>
            <a:off x="2272335" y="3370726"/>
            <a:ext cx="876065" cy="6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快速的开工离不开合理的安排工作！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113"/>
          <p:cNvSpPr txBox="1"/>
          <p:nvPr/>
        </p:nvSpPr>
        <p:spPr>
          <a:xfrm>
            <a:off x="3476092" y="3374112"/>
            <a:ext cx="876065" cy="26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不交流，无收获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113"/>
          <p:cNvSpPr txBox="1"/>
          <p:nvPr/>
        </p:nvSpPr>
        <p:spPr>
          <a:xfrm>
            <a:off x="4716972" y="3374112"/>
            <a:ext cx="876065" cy="6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把各自的任务，负责的点说好，没完成负全责。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113"/>
          <p:cNvSpPr txBox="1"/>
          <p:nvPr/>
        </p:nvSpPr>
        <p:spPr>
          <a:xfrm>
            <a:off x="5967738" y="3370510"/>
            <a:ext cx="876065" cy="6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团队合作力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配合度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默契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113"/>
          <p:cNvSpPr txBox="1"/>
          <p:nvPr/>
        </p:nvSpPr>
        <p:spPr>
          <a:xfrm>
            <a:off x="7105650" y="3374390"/>
            <a:ext cx="1139190" cy="61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敲代码熟练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逻辑思维增强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分工明确，一起成长。</a:t>
            </a:r>
            <a:endParaRPr lang="zh-CN" altLang="en-US" sz="7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1" grpId="0"/>
          <p:bldP spid="12" grpId="0" animBg="1"/>
          <p:bldP spid="28" grpId="0"/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  <p:bldP spid="45" grpId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/>
          <p:bldP spid="6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4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81" grpId="0"/>
          <p:bldP spid="12" grpId="0" animBg="1"/>
          <p:bldP spid="28" grpId="0"/>
          <p:bldP spid="29" grpId="0" animBg="1"/>
          <p:bldP spid="30" grpId="0"/>
          <p:bldP spid="31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  <p:bldP spid="45" grpId="0" animBg="1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/>
          <p:bldP spid="6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3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5"/>
          <p:cNvGrpSpPr/>
          <p:nvPr/>
        </p:nvGrpSpPr>
        <p:grpSpPr>
          <a:xfrm>
            <a:off x="0" y="3517395"/>
            <a:ext cx="9144000" cy="1632057"/>
            <a:chOff x="0" y="3474720"/>
            <a:chExt cx="10261600" cy="71120"/>
          </a:xfrm>
        </p:grpSpPr>
        <p:sp>
          <p:nvSpPr>
            <p:cNvPr id="15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434798" y="41847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17510" y="2269981"/>
            <a:ext cx="792088" cy="7920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54370" y="717810"/>
            <a:ext cx="2862054" cy="2862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79512" y="827880"/>
            <a:ext cx="1152128" cy="11521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285976" y="3579862"/>
            <a:ext cx="940068" cy="94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739812" y="391798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矩形 110"/>
          <p:cNvSpPr/>
          <p:nvPr/>
        </p:nvSpPr>
        <p:spPr>
          <a:xfrm>
            <a:off x="4211960" y="1500540"/>
            <a:ext cx="64197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分享完毕，感谢聆听</a:t>
            </a: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1652270"/>
            <a:ext cx="2286000" cy="127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11955" y="2922270"/>
            <a:ext cx="354965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创视团队：夏灿 董涵 王淼源 邬典 王基跃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9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8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8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/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Administrator\Desktop\图片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solidFill>
            <a:srgbClr val="FFB850"/>
          </a:solidFill>
        </p:spPr>
      </p:pic>
      <p:pic>
        <p:nvPicPr>
          <p:cNvPr id="4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597" y="218301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0954" y="527620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103848" y="1588071"/>
            <a:ext cx="4101695" cy="599235"/>
            <a:chOff x="3710491" y="1059582"/>
            <a:chExt cx="4101695" cy="599235"/>
          </a:xfrm>
        </p:grpSpPr>
        <p:grpSp>
          <p:nvGrpSpPr>
            <p:cNvPr id="7" name="组合 6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63A77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48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663A77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rgbClr val="663A7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Box 45"/>
            <p:cNvSpPr txBox="1"/>
            <p:nvPr/>
          </p:nvSpPr>
          <p:spPr>
            <a:xfrm>
              <a:off x="5047052" y="1187322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  <a:endPara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14320" y="3158136"/>
            <a:ext cx="4101695" cy="599235"/>
            <a:chOff x="3720963" y="2324915"/>
            <a:chExt cx="4101695" cy="599235"/>
          </a:xfrm>
        </p:grpSpPr>
        <p:grpSp>
          <p:nvGrpSpPr>
            <p:cNvPr id="13" name="组合 12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E8707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54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E87071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rgbClr val="E8707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51"/>
            <p:cNvSpPr txBox="1"/>
            <p:nvPr/>
          </p:nvSpPr>
          <p:spPr>
            <a:xfrm>
              <a:off x="5052944" y="2459745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完成情况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03848" y="3943170"/>
            <a:ext cx="4101695" cy="599235"/>
            <a:chOff x="3710491" y="3590249"/>
            <a:chExt cx="4101695" cy="599235"/>
          </a:xfrm>
        </p:grpSpPr>
        <p:grpSp>
          <p:nvGrpSpPr>
            <p:cNvPr id="19" name="组合 18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FB850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xtBox 60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B85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rgbClr val="FFB85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57"/>
            <p:cNvSpPr txBox="1"/>
            <p:nvPr/>
          </p:nvSpPr>
          <p:spPr>
            <a:xfrm>
              <a:off x="5052944" y="3731087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经验总结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03848" y="2373102"/>
            <a:ext cx="4101695" cy="599235"/>
            <a:chOff x="3710491" y="1059582"/>
            <a:chExt cx="4101695" cy="599235"/>
          </a:xfrm>
        </p:grpSpPr>
        <p:grpSp>
          <p:nvGrpSpPr>
            <p:cNvPr id="25" name="组合 2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01ADBF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TextBox 66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1ADBF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rgbClr val="01ADB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TextBox 63"/>
            <p:cNvSpPr txBox="1"/>
            <p:nvPr/>
          </p:nvSpPr>
          <p:spPr>
            <a:xfrm>
              <a:off x="5047052" y="1187322"/>
              <a:ext cx="9956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编写过程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7964" y="2479128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70"/>
          <p:cNvSpPr txBox="1"/>
          <p:nvPr/>
        </p:nvSpPr>
        <p:spPr>
          <a:xfrm>
            <a:off x="735291" y="2859956"/>
            <a:ext cx="1257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2175451" y="1588661"/>
            <a:ext cx="651442" cy="295374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8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/>
          <p:cNvGrpSpPr/>
          <p:nvPr/>
        </p:nvGrpSpPr>
        <p:grpSpPr>
          <a:xfrm rot="5400000">
            <a:off x="-1257860" y="1257862"/>
            <a:ext cx="5143503" cy="2627784"/>
            <a:chOff x="0" y="3474720"/>
            <a:chExt cx="10261600" cy="71120"/>
          </a:xfrm>
        </p:grpSpPr>
        <p:sp>
          <p:nvSpPr>
            <p:cNvPr id="1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3851922" y="1579722"/>
            <a:ext cx="203009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600" b="1" dirty="0" smtClean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较多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058337" y="320130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查漏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761554" y="2875949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仔细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761555" y="320501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补缺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3198" y="1358541"/>
            <a:ext cx="1609079" cy="1608497"/>
            <a:chOff x="1367367" y="1923540"/>
            <a:chExt cx="2091076" cy="2091076"/>
          </a:xfrm>
        </p:grpSpPr>
        <p:pic>
          <p:nvPicPr>
            <p:cNvPr id="10" name="图片 9" descr="F:\QQPCmgr\Desktop\($X)$VIU]IO$[WPNRY3A6%2.png($X)$VIU]IO$[WPNRY3A6%2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452218" y="2418463"/>
              <a:ext cx="1921373" cy="110123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1" name="组合 10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721131" y="1373781"/>
            <a:ext cx="1609079" cy="1608497"/>
            <a:chOff x="3751324" y="1923540"/>
            <a:chExt cx="2091076" cy="2091076"/>
          </a:xfrm>
        </p:grpSpPr>
        <p:pic>
          <p:nvPicPr>
            <p:cNvPr id="16" name="图片 15" descr="F:\QQPCmgr\Desktop\8X0~~Q0C7)XU0HHUFML2A9M.png8X0~~Q0C7)XU0HHUFML2A9M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3907120" y="2270283"/>
              <a:ext cx="1921373" cy="1397591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7" name="组合 16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773657" y="1358541"/>
            <a:ext cx="1615449" cy="1608497"/>
            <a:chOff x="6258959" y="1923540"/>
            <a:chExt cx="2099355" cy="2091076"/>
          </a:xfrm>
        </p:grpSpPr>
        <p:pic>
          <p:nvPicPr>
            <p:cNvPr id="22" name="图片 21" descr="F:\QQPCmgr\Desktop\]~OAFY9{`C%0${)W`_26HJG.png]~OAFY9{`C%0${)W`_26HJG"/>
            <p:cNvPicPr>
              <a:picLocks noChangeAspect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6436941" y="2287621"/>
              <a:ext cx="1921373" cy="1362920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3" name="组合 22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819992" y="1358541"/>
            <a:ext cx="1616423" cy="1608497"/>
            <a:chOff x="8787513" y="1923540"/>
            <a:chExt cx="2100620" cy="2091076"/>
          </a:xfrm>
        </p:grpSpPr>
        <p:pic>
          <p:nvPicPr>
            <p:cNvPr id="28" name="图片 27" descr="F:\QQPCmgr\Desktop\BTG3D7NDAYEGKNT[0ZRJE28.pngBTG3D7NDAYEGKNT[0ZRJE28"/>
            <p:cNvPicPr>
              <a:picLocks noChangeAspect="1"/>
            </p:cNvPicPr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8966762" y="2251296"/>
              <a:ext cx="1921371" cy="1435565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9" name="组合 28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3" name="文本框 23"/>
          <p:cNvSpPr txBox="1"/>
          <p:nvPr/>
        </p:nvSpPr>
        <p:spPr>
          <a:xfrm>
            <a:off x="705280" y="3968085"/>
            <a:ext cx="1341692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为了更加清晰，减少不必要的工作量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82698" y="3323733"/>
            <a:ext cx="1458148" cy="478780"/>
            <a:chOff x="927194" y="4267247"/>
            <a:chExt cx="1943945" cy="638521"/>
          </a:xfrm>
        </p:grpSpPr>
        <p:sp>
          <p:nvSpPr>
            <p:cNvPr id="35" name="任意多边形 34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7" name="文本框 146"/>
            <p:cNvSpPr txBox="1"/>
            <p:nvPr/>
          </p:nvSpPr>
          <p:spPr>
            <a:xfrm>
              <a:off x="927194" y="4323987"/>
              <a:ext cx="1875970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EB9624"/>
                  </a:solidFill>
                  <a:latin typeface="+mn-ea"/>
                </a:rPr>
                <a:t>做好分页统一的要求</a:t>
              </a:r>
              <a:endParaRPr lang="zh-CN" altLang="en-US" sz="1015" b="1" dirty="0">
                <a:solidFill>
                  <a:srgbClr val="EB9624"/>
                </a:solidFill>
                <a:latin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9761" y="3323733"/>
            <a:ext cx="1447988" cy="478780"/>
            <a:chOff x="940739" y="4267247"/>
            <a:chExt cx="1930400" cy="638521"/>
          </a:xfrm>
        </p:grpSpPr>
        <p:sp>
          <p:nvSpPr>
            <p:cNvPr id="39" name="任意多边形 38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1" name="文本框 146"/>
            <p:cNvSpPr txBox="1"/>
            <p:nvPr/>
          </p:nvSpPr>
          <p:spPr>
            <a:xfrm>
              <a:off x="1009310" y="4323987"/>
              <a:ext cx="1860732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01ACBE"/>
                  </a:solidFill>
                  <a:latin typeface="+mn-ea"/>
                </a:rPr>
                <a:t>发下网站整合的要求</a:t>
              </a:r>
              <a:endParaRPr lang="zh-CN" altLang="en-US" sz="1015" b="1" dirty="0">
                <a:solidFill>
                  <a:srgbClr val="01ACBE"/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86664" y="3323733"/>
            <a:ext cx="1447988" cy="478780"/>
            <a:chOff x="940739" y="4267247"/>
            <a:chExt cx="1930400" cy="638521"/>
          </a:xfrm>
        </p:grpSpPr>
        <p:sp>
          <p:nvSpPr>
            <p:cNvPr id="43" name="任意多边形 42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FF7171"/>
                  </a:solidFill>
                  <a:latin typeface="+mn-ea"/>
                </a:rPr>
                <a:t>分页制作流程</a:t>
              </a:r>
              <a:endParaRPr lang="zh-CN" altLang="en-US" sz="1015" b="1" dirty="0">
                <a:solidFill>
                  <a:srgbClr val="FF7171"/>
                </a:solidFill>
                <a:latin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83568" y="3323733"/>
            <a:ext cx="1447988" cy="478780"/>
            <a:chOff x="940739" y="4267247"/>
            <a:chExt cx="1930400" cy="638521"/>
          </a:xfrm>
        </p:grpSpPr>
        <p:sp>
          <p:nvSpPr>
            <p:cNvPr id="47" name="任意多边形 46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9" name="文本框 146"/>
            <p:cNvSpPr txBox="1"/>
            <p:nvPr/>
          </p:nvSpPr>
          <p:spPr>
            <a:xfrm>
              <a:off x="1009001" y="4323745"/>
              <a:ext cx="1793875" cy="33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5" b="1" dirty="0">
                  <a:solidFill>
                    <a:srgbClr val="7030A0"/>
                  </a:solidFill>
                  <a:latin typeface="+mn-ea"/>
                </a:rPr>
                <a:t>代码提交时间</a:t>
              </a:r>
              <a:endParaRPr lang="zh-CN" altLang="en-US" sz="1015" b="1" dirty="0">
                <a:solidFill>
                  <a:srgbClr val="7030A0"/>
                </a:solidFill>
                <a:latin typeface="+mn-ea"/>
              </a:endParaRPr>
            </a:p>
          </p:txBody>
        </p:sp>
      </p:grpSp>
      <p:sp>
        <p:nvSpPr>
          <p:cNvPr id="50" name="文本框 23"/>
          <p:cNvSpPr txBox="1"/>
          <p:nvPr/>
        </p:nvSpPr>
        <p:spPr>
          <a:xfrm>
            <a:off x="2840964" y="3968085"/>
            <a:ext cx="1341692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统一命名，规范要求，避免重复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23"/>
          <p:cNvSpPr txBox="1"/>
          <p:nvPr/>
        </p:nvSpPr>
        <p:spPr>
          <a:xfrm>
            <a:off x="4941757" y="3968085"/>
            <a:ext cx="1341692" cy="27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详细、具体、省时！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3"/>
          <p:cNvSpPr txBox="1"/>
          <p:nvPr/>
        </p:nvSpPr>
        <p:spPr>
          <a:xfrm>
            <a:off x="7057204" y="3968085"/>
            <a:ext cx="1341692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大胆的确定在</a:t>
            </a: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日周四下午五点（完成率很低），想作为一个提醒。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4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8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4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6" dur="1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33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2578178" y="1351657"/>
            <a:ext cx="4074164" cy="3683432"/>
            <a:chOff x="2638696" y="526547"/>
            <a:chExt cx="6346736" cy="5740127"/>
          </a:xfrm>
        </p:grpSpPr>
        <p:grpSp>
          <p:nvGrpSpPr>
            <p:cNvPr id="83" name="组合 82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97" name="流程图: 可选过程 96"/>
              <p:cNvSpPr/>
              <p:nvPr/>
            </p:nvSpPr>
            <p:spPr>
              <a:xfrm flipH="1">
                <a:off x="2987040" y="1497648"/>
                <a:ext cx="3383280" cy="3383640"/>
              </a:xfrm>
              <a:prstGeom prst="flowChartAlternateProcess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流程图: 过程 97"/>
              <p:cNvSpPr/>
              <p:nvPr/>
            </p:nvSpPr>
            <p:spPr>
              <a:xfrm>
                <a:off x="3197860" y="1708648"/>
                <a:ext cx="2961640" cy="2961640"/>
              </a:xfrm>
              <a:prstGeom prst="flowChartProcess">
                <a:avLst/>
              </a:prstGeom>
              <a:solidFill>
                <a:srgbClr val="01ADBF"/>
              </a:solidFill>
              <a:ln>
                <a:noFill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95" name="流程图: 过程 94"/>
              <p:cNvSpPr/>
              <p:nvPr/>
            </p:nvSpPr>
            <p:spPr>
              <a:xfrm flipH="1">
                <a:off x="6748780" y="1497648"/>
                <a:ext cx="3383280" cy="3383640"/>
              </a:xfrm>
              <a:prstGeom prst="flowChartProcess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流程图: 过程 95"/>
              <p:cNvSpPr/>
              <p:nvPr/>
            </p:nvSpPr>
            <p:spPr>
              <a:xfrm>
                <a:off x="6959600" y="1708648"/>
                <a:ext cx="2961640" cy="2961640"/>
              </a:xfrm>
              <a:prstGeom prst="flowChartProcess">
                <a:avLst/>
              </a:prstGeom>
              <a:solidFill>
                <a:srgbClr val="FFB850"/>
              </a:solidFill>
              <a:ln>
                <a:noFill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flipH="1" flipV="1">
              <a:off x="4711367" y="3989650"/>
              <a:ext cx="2276782" cy="2277024"/>
              <a:chOff x="8880205" y="1556467"/>
              <a:chExt cx="3383280" cy="3383640"/>
            </a:xfrm>
          </p:grpSpPr>
          <p:sp>
            <p:nvSpPr>
              <p:cNvPr id="93" name="矩形 92"/>
              <p:cNvSpPr/>
              <p:nvPr/>
            </p:nvSpPr>
            <p:spPr>
              <a:xfrm flipH="1">
                <a:off x="8880205" y="1556467"/>
                <a:ext cx="3383280" cy="338364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9091025" y="1708648"/>
                <a:ext cx="2961640" cy="2961640"/>
              </a:xfrm>
              <a:prstGeom prst="rect">
                <a:avLst/>
              </a:prstGeom>
              <a:solidFill>
                <a:srgbClr val="663A77"/>
              </a:solidFill>
              <a:ln>
                <a:noFill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9" name="文本框 96"/>
          <p:cNvSpPr txBox="1"/>
          <p:nvPr/>
        </p:nvSpPr>
        <p:spPr>
          <a:xfrm>
            <a:off x="6783677" y="2058825"/>
            <a:ext cx="112053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9A0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细节部分</a:t>
            </a:r>
            <a:endParaRPr lang="zh-CN" altLang="en-US" sz="1200" b="1" dirty="0">
              <a:solidFill>
                <a:srgbClr val="FF9A0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4"/>
          <p:cNvSpPr txBox="1"/>
          <p:nvPr/>
        </p:nvSpPr>
        <p:spPr>
          <a:xfrm>
            <a:off x="2476376" y="3894604"/>
            <a:ext cx="11205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然鹅？</a:t>
            </a:r>
            <a:endParaRPr lang="zh-CN" altLang="en-US" sz="2800" b="1" dirty="0">
              <a:solidFill>
                <a:srgbClr val="FF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8"/>
          <p:cNvSpPr txBox="1"/>
          <p:nvPr/>
        </p:nvSpPr>
        <p:spPr>
          <a:xfrm>
            <a:off x="877570" y="2086610"/>
            <a:ext cx="1585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组员及时将模板发到群里</a:t>
            </a:r>
            <a:endParaRPr lang="zh-CN" altLang="en-US" sz="1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B}Y2}B(~LB6Y9GF1220XW(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615" y="1548765"/>
            <a:ext cx="1805305" cy="1777365"/>
          </a:xfrm>
          <a:prstGeom prst="rect">
            <a:avLst/>
          </a:prstGeom>
        </p:spPr>
      </p:pic>
      <p:pic>
        <p:nvPicPr>
          <p:cNvPr id="8" name="图片 7" descr="Q[S2KM~VVC63WAW%9_2]J@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765" y="1823720"/>
            <a:ext cx="1534160" cy="1520190"/>
          </a:xfrm>
          <a:prstGeom prst="rect">
            <a:avLst/>
          </a:prstGeom>
        </p:spPr>
      </p:pic>
      <p:pic>
        <p:nvPicPr>
          <p:cNvPr id="10" name="图片 9" descr="%SZLD7X[S$KE4]``}01~OX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580" y="3741420"/>
            <a:ext cx="1249045" cy="1125855"/>
          </a:xfrm>
          <a:prstGeom prst="rect">
            <a:avLst/>
          </a:prstGeom>
        </p:spPr>
      </p:pic>
      <p:pic>
        <p:nvPicPr>
          <p:cNvPr id="12" name="图片 11" descr="20160816193845_KBfxQ.thumb.700_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1685" y="1487170"/>
            <a:ext cx="2500630" cy="3333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9" grpId="0"/>
      <p:bldP spid="103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8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/>
          <p:cNvGrpSpPr/>
          <p:nvPr/>
        </p:nvGrpSpPr>
        <p:grpSpPr>
          <a:xfrm rot="5400000">
            <a:off x="-1257860" y="1257862"/>
            <a:ext cx="5143503" cy="2627784"/>
            <a:chOff x="0" y="3474720"/>
            <a:chExt cx="10261600" cy="71120"/>
          </a:xfrm>
        </p:grpSpPr>
        <p:sp>
          <p:nvSpPr>
            <p:cNvPr id="1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3851922" y="1579722"/>
            <a:ext cx="20923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编写过程</a:t>
            </a:r>
            <a:endParaRPr lang="zh-CN" altLang="en-US" sz="3600" b="1" dirty="0" smtClean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问题多！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058337" y="320130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代码乱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761554" y="287912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bug</a:t>
            </a: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761555" y="320501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分页多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39504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编写过程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ZoneTexte 17"/>
          <p:cNvSpPr txBox="1"/>
          <p:nvPr/>
        </p:nvSpPr>
        <p:spPr>
          <a:xfrm>
            <a:off x="4095044" y="659073"/>
            <a:ext cx="88138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b="1" i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一把辛酸泪</a:t>
            </a:r>
            <a:endParaRPr lang="zh-CN" altLang="en-US" sz="1100" b="1" i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2940000">
            <a:off x="2930525" y="1597660"/>
            <a:ext cx="2914650" cy="2914015"/>
            <a:chOff x="743479" y="1548106"/>
            <a:chExt cx="3941689" cy="3941690"/>
          </a:xfrm>
        </p:grpSpPr>
        <p:sp>
          <p:nvSpPr>
            <p:cNvPr id="12" name="饼形 11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5499603"/>
                <a:gd name="adj2" fmla="val 14142560"/>
              </a:avLst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3" name="饼形 12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20312866"/>
                <a:gd name="adj2" fmla="val 5509031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4" name="饼形 13"/>
            <p:cNvSpPr/>
            <p:nvPr/>
          </p:nvSpPr>
          <p:spPr>
            <a:xfrm>
              <a:off x="743479" y="1548106"/>
              <a:ext cx="3941689" cy="3941690"/>
            </a:xfrm>
            <a:prstGeom prst="pie">
              <a:avLst>
                <a:gd name="adj1" fmla="val 14082830"/>
                <a:gd name="adj2" fmla="val 20306643"/>
              </a:avLst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51852" y="1956480"/>
              <a:ext cx="3124943" cy="3124943"/>
            </a:xfrm>
            <a:prstGeom prst="rect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635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12800" y="2346224"/>
            <a:ext cx="878117" cy="877799"/>
            <a:chOff x="4297826" y="4749111"/>
            <a:chExt cx="1170670" cy="1170670"/>
          </a:xfrm>
        </p:grpSpPr>
        <p:grpSp>
          <p:nvGrpSpPr>
            <p:cNvPr id="17" name="组合 16"/>
            <p:cNvGrpSpPr/>
            <p:nvPr/>
          </p:nvGrpSpPr>
          <p:grpSpPr>
            <a:xfrm>
              <a:off x="4297826" y="4749111"/>
              <a:ext cx="1170670" cy="1170670"/>
              <a:chOff x="2586038" y="2761615"/>
              <a:chExt cx="1334770" cy="133477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E87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52"/>
            <p:cNvGrpSpPr>
              <a:grpSpLocks noChangeAspect="1"/>
            </p:cNvGrpSpPr>
            <p:nvPr/>
          </p:nvGrpSpPr>
          <p:grpSpPr bwMode="auto">
            <a:xfrm>
              <a:off x="4664238" y="5118239"/>
              <a:ext cx="436173" cy="432413"/>
              <a:chOff x="3783" y="2102"/>
              <a:chExt cx="116" cy="115"/>
            </a:xfrm>
            <a:solidFill>
              <a:srgbClr val="E87071"/>
            </a:solidFill>
            <a:effectLst/>
          </p:grpSpPr>
          <p:sp>
            <p:nvSpPr>
              <p:cNvPr id="19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55"/>
              <p:cNvSpPr/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56"/>
              <p:cNvSpPr/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57"/>
              <p:cNvSpPr/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58"/>
              <p:cNvSpPr/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9"/>
              <p:cNvSpPr/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621505" y="4174190"/>
            <a:ext cx="878117" cy="877799"/>
            <a:chOff x="7585822" y="3753035"/>
            <a:chExt cx="1170670" cy="1170670"/>
          </a:xfrm>
        </p:grpSpPr>
        <p:grpSp>
          <p:nvGrpSpPr>
            <p:cNvPr id="29" name="组合 28"/>
            <p:cNvGrpSpPr/>
            <p:nvPr/>
          </p:nvGrpSpPr>
          <p:grpSpPr>
            <a:xfrm>
              <a:off x="7585822" y="3753035"/>
              <a:ext cx="1170670" cy="1170670"/>
              <a:chOff x="2586038" y="2761615"/>
              <a:chExt cx="1334770" cy="133477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62"/>
            <p:cNvGrpSpPr>
              <a:grpSpLocks noChangeAspect="1"/>
            </p:cNvGrpSpPr>
            <p:nvPr/>
          </p:nvGrpSpPr>
          <p:grpSpPr bwMode="auto">
            <a:xfrm>
              <a:off x="7952069" y="4169753"/>
              <a:ext cx="465122" cy="371377"/>
              <a:chOff x="3775" y="2110"/>
              <a:chExt cx="129" cy="103"/>
            </a:xfrm>
            <a:solidFill>
              <a:srgbClr val="00BBCF"/>
            </a:solidFill>
            <a:effectLst/>
          </p:grpSpPr>
          <p:sp>
            <p:nvSpPr>
              <p:cNvPr id="31" name="Freeform 63"/>
              <p:cNvSpPr/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4"/>
              <p:cNvSpPr/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239599" y="1579542"/>
            <a:ext cx="878117" cy="877799"/>
            <a:chOff x="7007050" y="938219"/>
            <a:chExt cx="1170670" cy="1170670"/>
          </a:xfrm>
        </p:grpSpPr>
        <p:grpSp>
          <p:nvGrpSpPr>
            <p:cNvPr id="37" name="组合 36"/>
            <p:cNvGrpSpPr/>
            <p:nvPr/>
          </p:nvGrpSpPr>
          <p:grpSpPr>
            <a:xfrm>
              <a:off x="7007050" y="938219"/>
              <a:ext cx="1170670" cy="1170670"/>
              <a:chOff x="2586038" y="2761615"/>
              <a:chExt cx="1334770" cy="133477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586038" y="2761615"/>
                <a:ext cx="1334770" cy="1334770"/>
              </a:xfrm>
              <a:prstGeom prst="ellipse">
                <a:avLst/>
              </a:pr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742565" y="2919095"/>
                <a:ext cx="1019810" cy="1019810"/>
              </a:xfrm>
              <a:prstGeom prst="ellipse">
                <a:avLst/>
              </a:prstGeom>
              <a:gradFill>
                <a:gsLst>
                  <a:gs pos="100000">
                    <a:srgbClr val="F7F7F7"/>
                  </a:gs>
                  <a:gs pos="0">
                    <a:srgbClr val="B0B0B0"/>
                  </a:gs>
                </a:gsLst>
                <a:lin ang="2700000" scaled="1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68"/>
            <p:cNvGrpSpPr>
              <a:grpSpLocks noChangeAspect="1"/>
            </p:cNvGrpSpPr>
            <p:nvPr/>
          </p:nvGrpSpPr>
          <p:grpSpPr bwMode="auto">
            <a:xfrm>
              <a:off x="7371052" y="1351951"/>
              <a:ext cx="414907" cy="399764"/>
              <a:chOff x="3770" y="2095"/>
              <a:chExt cx="137" cy="132"/>
            </a:xfrm>
            <a:solidFill>
              <a:srgbClr val="663A77"/>
            </a:solidFill>
            <a:effectLst/>
          </p:grpSpPr>
          <p:sp>
            <p:nvSpPr>
              <p:cNvPr id="39" name="Freeform 69"/>
              <p:cNvSpPr/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70"/>
              <p:cNvSpPr/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71"/>
              <p:cNvSpPr/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2"/>
              <p:cNvSpPr/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3"/>
              <p:cNvSpPr/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74"/>
              <p:cNvSpPr/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5"/>
              <p:cNvSpPr/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文本框 32"/>
          <p:cNvSpPr txBox="1"/>
          <p:nvPr/>
        </p:nvSpPr>
        <p:spPr>
          <a:xfrm>
            <a:off x="5728335" y="4316730"/>
            <a:ext cx="2349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退学不可能的，这辈子都不可能。。</a:t>
            </a:r>
            <a:endParaRPr lang="zh-CN" altLang="en-US" sz="16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32"/>
          <p:cNvSpPr txBox="1"/>
          <p:nvPr/>
        </p:nvSpPr>
        <p:spPr>
          <a:xfrm>
            <a:off x="1369060" y="2005330"/>
            <a:ext cx="1396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71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代码乱码。。</a:t>
            </a:r>
            <a:endParaRPr lang="zh-CN" altLang="en-US" sz="1800" dirty="0">
              <a:solidFill>
                <a:srgbClr val="FF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32"/>
          <p:cNvSpPr txBox="1"/>
          <p:nvPr/>
        </p:nvSpPr>
        <p:spPr>
          <a:xfrm>
            <a:off x="6322695" y="1683385"/>
            <a:ext cx="2074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想退学？</a:t>
            </a:r>
            <a:endParaRPr lang="zh-CN" altLang="en-US" sz="32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 rot="962035">
            <a:off x="1382556" y="3656802"/>
            <a:ext cx="511541" cy="51135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9500"/>
              </a:gs>
              <a:gs pos="100000">
                <a:srgbClr val="FFC26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FD393"/>
                </a:gs>
                <a:gs pos="100000">
                  <a:srgbClr val="FFAB2F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 rot="962035">
            <a:off x="7702564" y="3799831"/>
            <a:ext cx="620852" cy="62062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8391"/>
              </a:gs>
              <a:gs pos="100000">
                <a:srgbClr val="01C4D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00D4EA"/>
                </a:gs>
                <a:gs pos="100000">
                  <a:srgbClr val="0098A8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 rot="962035">
            <a:off x="6559964" y="3194628"/>
            <a:ext cx="536090" cy="5358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24C4C"/>
              </a:gs>
              <a:gs pos="100000">
                <a:srgbClr val="ED9393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4BABA"/>
                </a:gs>
                <a:gs pos="100000">
                  <a:srgbClr val="E66464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 rot="962035">
            <a:off x="2568480" y="4278690"/>
            <a:ext cx="420348" cy="42019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82955"/>
              </a:gs>
              <a:gs pos="100000">
                <a:srgbClr val="78458D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9457AD"/>
                </a:gs>
                <a:gs pos="100000">
                  <a:srgbClr val="482A54"/>
                </a:gs>
              </a:gsLst>
              <a:lin ang="2700000" scaled="1"/>
              <a:tileRect/>
            </a:gradFill>
          </a:ln>
          <a:effectLst>
            <a:outerShdw blurRad="203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 rot="962035">
            <a:off x="2499079" y="1476149"/>
            <a:ext cx="484949" cy="48477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8391"/>
              </a:gs>
              <a:gs pos="100000">
                <a:srgbClr val="01C4D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00D4EA"/>
                </a:gs>
                <a:gs pos="100000">
                  <a:srgbClr val="0098A8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62" name="圆角矩形 61"/>
          <p:cNvSpPr/>
          <p:nvPr/>
        </p:nvSpPr>
        <p:spPr>
          <a:xfrm rot="962035">
            <a:off x="7718466" y="2573780"/>
            <a:ext cx="320765" cy="32064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A9500"/>
              </a:gs>
              <a:gs pos="100000">
                <a:srgbClr val="FFC269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FD393"/>
                </a:gs>
                <a:gs pos="100000">
                  <a:srgbClr val="FFAB2F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 rot="962035">
            <a:off x="1692552" y="1484687"/>
            <a:ext cx="274636" cy="2745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24C4C"/>
              </a:gs>
              <a:gs pos="100000">
                <a:srgbClr val="ED9393"/>
              </a:gs>
            </a:gsLst>
            <a:lin ang="2700000" scaled="1"/>
          </a:gradFill>
          <a:ln w="22225">
            <a:gradFill flip="none" rotWithShape="1">
              <a:gsLst>
                <a:gs pos="0">
                  <a:srgbClr val="F4BABA"/>
                </a:gs>
                <a:gs pos="100000">
                  <a:srgbClr val="E66464"/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pic>
        <p:nvPicPr>
          <p:cNvPr id="7" name="图片 6" descr="T[CGSIOUDB8EY[2~4U1C5B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575" y="1983740"/>
            <a:ext cx="2761615" cy="2069465"/>
          </a:xfrm>
          <a:prstGeom prst="rect">
            <a:avLst/>
          </a:prstGeom>
        </p:spPr>
      </p:pic>
      <p:pic>
        <p:nvPicPr>
          <p:cNvPr id="8" name="图片 7" descr="1118641763_14607789076081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665" y="1579245"/>
            <a:ext cx="3260090" cy="3255010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2780665" y="4026535"/>
            <a:ext cx="20796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【何尼玛】土肥圆" panose="040F0700000000000000" charset="-122"/>
                <a:ea typeface="【何尼玛】土肥圆" panose="040F0700000000000000" charset="-122"/>
              </a:rPr>
              <a:t>王基跃</a:t>
            </a:r>
            <a:endParaRPr lang="zh-CN" altLang="en-US" sz="24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【何尼玛】土肥圆" panose="040F0700000000000000" charset="-122"/>
              <a:ea typeface="【何尼玛】土肥圆" panose="040F07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52" grpId="0"/>
      <p:bldP spid="55" grpId="0"/>
      <p:bldP spid="49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0538"/>
            <a:ext cx="9144000" cy="10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-20538"/>
            <a:ext cx="4608512" cy="10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6557"/>
            <a:ext cx="9144001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4299" y="339502"/>
            <a:ext cx="923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85901" y="35272"/>
            <a:ext cx="461963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23"/>
          <p:cNvSpPr txBox="1"/>
          <p:nvPr/>
        </p:nvSpPr>
        <p:spPr>
          <a:xfrm>
            <a:off x="3563888" y="355379"/>
            <a:ext cx="201622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编写过程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9080" y="1456690"/>
            <a:ext cx="2157730" cy="2157095"/>
            <a:chOff x="1367367" y="1923540"/>
            <a:chExt cx="2091076" cy="2091076"/>
          </a:xfrm>
        </p:grpSpPr>
        <p:pic>
          <p:nvPicPr>
            <p:cNvPr id="10" name="图片 9" descr="F:\QQPCmgr\Desktop\3C_22KX~H4T8PMMXG7}9HLX.png3C_22KX~H4T8PMMXG7}9HLX"/>
            <p:cNvPicPr>
              <a:picLocks noChangeAspect="1"/>
            </p:cNvPicPr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504598" y="2179615"/>
              <a:ext cx="1953845" cy="1447810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1" name="组合 10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218815" y="1235075"/>
            <a:ext cx="2670810" cy="2670810"/>
            <a:chOff x="3751324" y="1923540"/>
            <a:chExt cx="2091076" cy="2091076"/>
          </a:xfrm>
        </p:grpSpPr>
        <p:pic>
          <p:nvPicPr>
            <p:cNvPr id="16" name="图片 15" descr="F:\QQPCmgr\Desktop\IL)56N0(`WL[]T9[ISY9~FK.pngIL)56N0(`WL[]T9[ISY9~FK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4029680" y="2270283"/>
              <a:ext cx="1680026" cy="1397591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7" name="组合 16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661785" y="1428750"/>
            <a:ext cx="2374900" cy="2231390"/>
            <a:chOff x="6258959" y="1923540"/>
            <a:chExt cx="2091076" cy="2091076"/>
          </a:xfrm>
        </p:grpSpPr>
        <p:pic>
          <p:nvPicPr>
            <p:cNvPr id="22" name="图片 21" descr="F:\QQPCmgr\Desktop\A7%99DAEMQYQX]46TB3)K8J.pngA7%99DAEMQYQX]46TB3)K8J"/>
            <p:cNvPicPr>
              <a:picLocks noChangeAspect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6503457" y="2197272"/>
              <a:ext cx="1602625" cy="1447210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3" name="组合 22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37490" y="3876040"/>
            <a:ext cx="2179320" cy="593725"/>
            <a:chOff x="662266" y="4267247"/>
            <a:chExt cx="2343386" cy="638521"/>
          </a:xfrm>
        </p:grpSpPr>
        <p:sp>
          <p:nvSpPr>
            <p:cNvPr id="35" name="任意多边形 34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37" name="文本框 146"/>
            <p:cNvSpPr txBox="1"/>
            <p:nvPr/>
          </p:nvSpPr>
          <p:spPr>
            <a:xfrm>
              <a:off x="662266" y="4323929"/>
              <a:ext cx="2343386" cy="36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EB9624"/>
                  </a:solidFill>
                  <a:latin typeface="+mn-ea"/>
                </a:rPr>
                <a:t>不抛弃不放弃</a:t>
              </a:r>
              <a:endParaRPr lang="zh-CN" altLang="en-US" sz="1600" b="1" dirty="0">
                <a:solidFill>
                  <a:srgbClr val="EB9624"/>
                </a:solidFill>
                <a:latin typeface="+mn-ea"/>
              </a:endParaRPr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528695" y="4176395"/>
            <a:ext cx="2127885" cy="704215"/>
          </a:xfrm>
          <a:custGeom>
            <a:avLst/>
            <a:gdLst>
              <a:gd name="connsiteX0" fmla="*/ 50498 w 1930400"/>
              <a:gd name="connsiteY0" fmla="*/ 0 h 638521"/>
              <a:gd name="connsiteX1" fmla="*/ 1879902 w 1930400"/>
              <a:gd name="connsiteY1" fmla="*/ 0 h 638521"/>
              <a:gd name="connsiteX2" fmla="*/ 1930400 w 1930400"/>
              <a:gd name="connsiteY2" fmla="*/ 50498 h 638521"/>
              <a:gd name="connsiteX3" fmla="*/ 1930400 w 1930400"/>
              <a:gd name="connsiteY3" fmla="*/ 442988 h 638521"/>
              <a:gd name="connsiteX4" fmla="*/ 1879902 w 1930400"/>
              <a:gd name="connsiteY4" fmla="*/ 493486 h 638521"/>
              <a:gd name="connsiteX5" fmla="*/ 1124527 w 1930400"/>
              <a:gd name="connsiteY5" fmla="*/ 493486 h 638521"/>
              <a:gd name="connsiteX6" fmla="*/ 965200 w 1930400"/>
              <a:gd name="connsiteY6" fmla="*/ 638521 h 638521"/>
              <a:gd name="connsiteX7" fmla="*/ 805872 w 1930400"/>
              <a:gd name="connsiteY7" fmla="*/ 493486 h 638521"/>
              <a:gd name="connsiteX8" fmla="*/ 50498 w 1930400"/>
              <a:gd name="connsiteY8" fmla="*/ 493486 h 638521"/>
              <a:gd name="connsiteX9" fmla="*/ 0 w 1930400"/>
              <a:gd name="connsiteY9" fmla="*/ 442988 h 638521"/>
              <a:gd name="connsiteX10" fmla="*/ 0 w 1930400"/>
              <a:gd name="connsiteY10" fmla="*/ 50498 h 638521"/>
              <a:gd name="connsiteX11" fmla="*/ 50498 w 1930400"/>
              <a:gd name="connsiteY11" fmla="*/ 0 h 6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0400" h="638521">
                <a:moveTo>
                  <a:pt x="50498" y="0"/>
                </a:moveTo>
                <a:lnTo>
                  <a:pt x="1879902" y="0"/>
                </a:lnTo>
                <a:cubicBezTo>
                  <a:pt x="1907791" y="0"/>
                  <a:pt x="1930400" y="22609"/>
                  <a:pt x="1930400" y="50498"/>
                </a:cubicBezTo>
                <a:lnTo>
                  <a:pt x="1930400" y="442988"/>
                </a:lnTo>
                <a:cubicBezTo>
                  <a:pt x="1930400" y="470877"/>
                  <a:pt x="1907791" y="493486"/>
                  <a:pt x="1879902" y="493486"/>
                </a:cubicBezTo>
                <a:lnTo>
                  <a:pt x="1124527" y="493486"/>
                </a:lnTo>
                <a:lnTo>
                  <a:pt x="965200" y="638521"/>
                </a:lnTo>
                <a:lnTo>
                  <a:pt x="805872" y="493486"/>
                </a:lnTo>
                <a:lnTo>
                  <a:pt x="50498" y="493486"/>
                </a:lnTo>
                <a:cubicBezTo>
                  <a:pt x="22609" y="493486"/>
                  <a:pt x="0" y="470877"/>
                  <a:pt x="0" y="442988"/>
                </a:cubicBezTo>
                <a:lnTo>
                  <a:pt x="0" y="50498"/>
                </a:lnTo>
                <a:cubicBezTo>
                  <a:pt x="0" y="22609"/>
                  <a:pt x="22609" y="0"/>
                  <a:pt x="50498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2700000" scaled="1"/>
          </a:gra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3489960" y="4176395"/>
            <a:ext cx="2127885" cy="704215"/>
          </a:xfrm>
          <a:custGeom>
            <a:avLst/>
            <a:gdLst>
              <a:gd name="connsiteX0" fmla="*/ 50498 w 1930400"/>
              <a:gd name="connsiteY0" fmla="*/ 0 h 638521"/>
              <a:gd name="connsiteX1" fmla="*/ 1879902 w 1930400"/>
              <a:gd name="connsiteY1" fmla="*/ 0 h 638521"/>
              <a:gd name="connsiteX2" fmla="*/ 1930400 w 1930400"/>
              <a:gd name="connsiteY2" fmla="*/ 50498 h 638521"/>
              <a:gd name="connsiteX3" fmla="*/ 1930400 w 1930400"/>
              <a:gd name="connsiteY3" fmla="*/ 442988 h 638521"/>
              <a:gd name="connsiteX4" fmla="*/ 1879902 w 1930400"/>
              <a:gd name="connsiteY4" fmla="*/ 493486 h 638521"/>
              <a:gd name="connsiteX5" fmla="*/ 1124527 w 1930400"/>
              <a:gd name="connsiteY5" fmla="*/ 493486 h 638521"/>
              <a:gd name="connsiteX6" fmla="*/ 965200 w 1930400"/>
              <a:gd name="connsiteY6" fmla="*/ 638521 h 638521"/>
              <a:gd name="connsiteX7" fmla="*/ 805872 w 1930400"/>
              <a:gd name="connsiteY7" fmla="*/ 493486 h 638521"/>
              <a:gd name="connsiteX8" fmla="*/ 50498 w 1930400"/>
              <a:gd name="connsiteY8" fmla="*/ 493486 h 638521"/>
              <a:gd name="connsiteX9" fmla="*/ 0 w 1930400"/>
              <a:gd name="connsiteY9" fmla="*/ 442988 h 638521"/>
              <a:gd name="connsiteX10" fmla="*/ 0 w 1930400"/>
              <a:gd name="connsiteY10" fmla="*/ 50498 h 638521"/>
              <a:gd name="connsiteX11" fmla="*/ 50498 w 1930400"/>
              <a:gd name="connsiteY11" fmla="*/ 0 h 63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30400" h="638521">
                <a:moveTo>
                  <a:pt x="50498" y="0"/>
                </a:moveTo>
                <a:lnTo>
                  <a:pt x="1879902" y="0"/>
                </a:lnTo>
                <a:cubicBezTo>
                  <a:pt x="1907791" y="0"/>
                  <a:pt x="1930400" y="22609"/>
                  <a:pt x="1930400" y="50498"/>
                </a:cubicBezTo>
                <a:lnTo>
                  <a:pt x="1930400" y="442988"/>
                </a:lnTo>
                <a:cubicBezTo>
                  <a:pt x="1930400" y="470877"/>
                  <a:pt x="1907791" y="493486"/>
                  <a:pt x="1879902" y="493486"/>
                </a:cubicBezTo>
                <a:lnTo>
                  <a:pt x="1124527" y="493486"/>
                </a:lnTo>
                <a:lnTo>
                  <a:pt x="965200" y="638521"/>
                </a:lnTo>
                <a:lnTo>
                  <a:pt x="805872" y="493486"/>
                </a:lnTo>
                <a:lnTo>
                  <a:pt x="50498" y="493486"/>
                </a:lnTo>
                <a:cubicBezTo>
                  <a:pt x="22609" y="493486"/>
                  <a:pt x="0" y="470877"/>
                  <a:pt x="0" y="442988"/>
                </a:cubicBezTo>
                <a:lnTo>
                  <a:pt x="0" y="50498"/>
                </a:lnTo>
                <a:cubicBezTo>
                  <a:pt x="0" y="22609"/>
                  <a:pt x="22609" y="0"/>
                  <a:pt x="50498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8000"/>
                </a:schemeClr>
              </a:gs>
              <a:gs pos="0">
                <a:schemeClr val="bg1">
                  <a:lumMod val="88000"/>
                </a:schemeClr>
              </a:gs>
            </a:gsLst>
            <a:lin ang="2700000" scaled="1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41" name="文本框 146"/>
          <p:cNvSpPr txBox="1"/>
          <p:nvPr/>
        </p:nvSpPr>
        <p:spPr>
          <a:xfrm>
            <a:off x="3528695" y="4234180"/>
            <a:ext cx="2051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1ACBE"/>
                </a:solidFill>
                <a:latin typeface="+mn-ea"/>
              </a:rPr>
              <a:t>遇到问题要沟通</a:t>
            </a:r>
            <a:endParaRPr lang="zh-CN" altLang="en-US" sz="2000" b="1" dirty="0">
              <a:solidFill>
                <a:srgbClr val="01ACBE"/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875780" y="3876040"/>
            <a:ext cx="1795145" cy="593725"/>
            <a:chOff x="940739" y="4267247"/>
            <a:chExt cx="1930400" cy="638521"/>
          </a:xfrm>
        </p:grpSpPr>
        <p:sp>
          <p:nvSpPr>
            <p:cNvPr id="43" name="任意多边形 42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45" name="文本框 146"/>
            <p:cNvSpPr txBox="1"/>
            <p:nvPr/>
          </p:nvSpPr>
          <p:spPr>
            <a:xfrm>
              <a:off x="1009001" y="4323745"/>
              <a:ext cx="1793875" cy="39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rgbClr val="FF7171"/>
                  </a:solidFill>
                  <a:latin typeface="+mn-ea"/>
                </a:rPr>
                <a:t>吐槽一下</a:t>
              </a:r>
              <a:endParaRPr lang="zh-CN" altLang="en-US" sz="1800" b="1" dirty="0">
                <a:solidFill>
                  <a:srgbClr val="FF717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1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0" grpId="0" bldLvl="0" animBg="1"/>
      <p:bldP spid="39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9"/>
          <p:cNvGrpSpPr/>
          <p:nvPr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8" name="Straight Connector 3"/>
          <p:cNvCxnSpPr/>
          <p:nvPr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5"/>
          <p:cNvGrpSpPr/>
          <p:nvPr/>
        </p:nvGrpSpPr>
        <p:grpSpPr>
          <a:xfrm rot="5400000">
            <a:off x="-1257860" y="1257862"/>
            <a:ext cx="5143503" cy="2627784"/>
            <a:chOff x="0" y="3474720"/>
            <a:chExt cx="10261600" cy="71120"/>
          </a:xfrm>
        </p:grpSpPr>
        <p:sp>
          <p:nvSpPr>
            <p:cNvPr id="1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rgbClr val="01AD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3851922" y="1579722"/>
            <a:ext cx="20116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  <a:endParaRPr lang="zh-CN" altLang="en-US" sz="3600" b="1" dirty="0" smtClean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/>
          <p:nvPr/>
        </p:nvSpPr>
        <p:spPr>
          <a:xfrm>
            <a:off x="2317896" y="3101798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23728" y="1579724"/>
            <a:ext cx="1197175" cy="1197175"/>
            <a:chOff x="1068965" y="491752"/>
            <a:chExt cx="1197175" cy="1197175"/>
          </a:xfrm>
        </p:grpSpPr>
        <p:grpSp>
          <p:nvGrpSpPr>
            <p:cNvPr id="19" name="组合 18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4058338" y="287586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058337" y="3201306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761554" y="287912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图片修改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761555" y="3205014"/>
            <a:ext cx="2007940" cy="23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</a:t>
            </a:r>
            <a:endParaRPr lang="zh-CN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645</Words>
  <Application>WPS 演示</Application>
  <PresentationFormat>全屏显示(16:9)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【何尼玛】土肥圆</vt:lpstr>
      <vt:lpstr>Impact</vt:lpstr>
      <vt:lpstr>方正正中黑简体</vt:lpstr>
      <vt:lpstr>Hiragino Sans GB W6</vt:lpstr>
      <vt:lpstr>时尚中黑简体</vt:lpstr>
      <vt:lpstr>Calibri</vt:lpstr>
      <vt:lpstr>Arial Unicode MS</vt:lpstr>
      <vt:lpstr>Calibri Light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>第一PPT</dc:creator>
  <cp:keywords>www.1ppt.com</cp:keywords>
  <cp:lastModifiedBy>好久</cp:lastModifiedBy>
  <cp:revision>19</cp:revision>
  <dcterms:created xsi:type="dcterms:W3CDTF">2016-11-20T08:35:00Z</dcterms:created>
  <dcterms:modified xsi:type="dcterms:W3CDTF">2018-11-15T12:39:36Z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2</vt:lpwstr>
  </property>
</Properties>
</file>