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7" r:id="rId1"/>
  </p:sldMasterIdLst>
  <p:notesMasterIdLst>
    <p:notesMasterId r:id="rId14"/>
  </p:notesMasterIdLst>
  <p:handoutMasterIdLst>
    <p:handoutMasterId r:id="rId15"/>
  </p:handoutMasterIdLst>
  <p:sldIdLst>
    <p:sldId id="4631" r:id="rId2"/>
    <p:sldId id="4632" r:id="rId3"/>
    <p:sldId id="4633" r:id="rId4"/>
    <p:sldId id="4639" r:id="rId5"/>
    <p:sldId id="4654" r:id="rId6"/>
    <p:sldId id="4655" r:id="rId7"/>
    <p:sldId id="4638" r:id="rId8"/>
    <p:sldId id="4646" r:id="rId9"/>
    <p:sldId id="4656" r:id="rId10"/>
    <p:sldId id="4643" r:id="rId11"/>
    <p:sldId id="4636" r:id="rId12"/>
    <p:sldId id="4652" r:id="rId13"/>
  </p:sldIdLst>
  <p:sldSz cx="12858750" cy="7232650"/>
  <p:notesSz cx="6858000" cy="9144000"/>
  <p:custDataLst>
    <p:tags r:id="rId1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638" indent="-554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" userDrawn="1">
          <p15:clr>
            <a:srgbClr val="A4A3A4"/>
          </p15:clr>
        </p15:guide>
        <p15:guide id="2" pos="4050" userDrawn="1">
          <p15:clr>
            <a:srgbClr val="A4A3A4"/>
          </p15:clr>
        </p15:guide>
        <p15:guide id="3" pos="557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497" userDrawn="1">
          <p15:clr>
            <a:srgbClr val="A4A3A4"/>
          </p15:clr>
        </p15:guide>
        <p15:guide id="7" pos="69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5B3E"/>
    <a:srgbClr val="27B6B9"/>
    <a:srgbClr val="FFFFFF"/>
    <a:srgbClr val="29ABE2"/>
    <a:srgbClr val="262626"/>
    <a:srgbClr val="F66E4F"/>
    <a:srgbClr val="73DB29"/>
    <a:srgbClr val="FED40D"/>
    <a:srgbClr val="3AD1B5"/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9" autoAdjust="0"/>
    <p:restoredTop sz="95274" autoAdjust="0"/>
  </p:normalViewPr>
  <p:slideViewPr>
    <p:cSldViewPr>
      <p:cViewPr>
        <p:scale>
          <a:sx n="75" d="100"/>
          <a:sy n="75" d="100"/>
        </p:scale>
        <p:origin x="763" y="240"/>
      </p:cViewPr>
      <p:guideLst>
        <p:guide orient="horz" pos="328"/>
        <p:guide pos="4050"/>
        <p:guide pos="557"/>
        <p:guide orient="horz" pos="4183"/>
        <p:guide pos="7497"/>
        <p:guide pos="6908"/>
      </p:guideLst>
    </p:cSldViewPr>
  </p:slideViewPr>
  <p:outlineViewPr>
    <p:cViewPr>
      <p:scale>
        <a:sx n="100" d="100"/>
        <a:sy n="100" d="100"/>
      </p:scale>
      <p:origin x="0" y="-103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7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0DBF-D010-4114-9DE3-41E342A27C18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1D107-4CC9-43CA-8CA8-36E1DF70D5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660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  <a:pPr>
                <a:defRPr/>
              </a:pPr>
              <a:t>2018/11/21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54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493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788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13217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11752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911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9755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6248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155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7617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9368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0315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04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178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8815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28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8325228" y="654542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www.1ppt.com/excel/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www.1ppt.com/shiti/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      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 smtClean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/>
              <a:ea typeface="宋体"/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84238" y="385763"/>
            <a:ext cx="110902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238" y="1925638"/>
            <a:ext cx="11090275" cy="458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82D2-7A68-459D-A996-9BDDA2518FA4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858397" cy="72326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26000">
                <a:schemeClr val="bg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05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notesSlide" Target="../notesSlides/notesSlide10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10" Type="http://schemas.openxmlformats.org/officeDocument/2006/relationships/notesSlide" Target="../notesSlides/notesSlide2.xml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notesSlide" Target="../notesSlides/notesSlide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任意多边形 15"/>
          <p:cNvSpPr/>
          <p:nvPr/>
        </p:nvSpPr>
        <p:spPr>
          <a:xfrm>
            <a:off x="3763339" y="825500"/>
            <a:ext cx="5332072" cy="5581650"/>
          </a:xfrm>
          <a:custGeom>
            <a:avLst/>
            <a:gdLst>
              <a:gd name="connsiteX0" fmla="*/ 0 w 5332072"/>
              <a:gd name="connsiteY0" fmla="*/ 3618082 h 5581650"/>
              <a:gd name="connsiteX1" fmla="*/ 80779 w 5332072"/>
              <a:gd name="connsiteY1" fmla="*/ 3618082 h 5581650"/>
              <a:gd name="connsiteX2" fmla="*/ 164740 w 5332072"/>
              <a:gd name="connsiteY2" fmla="*/ 3847480 h 5581650"/>
              <a:gd name="connsiteX3" fmla="*/ 2666036 w 5332072"/>
              <a:gd name="connsiteY3" fmla="*/ 5505450 h 5581650"/>
              <a:gd name="connsiteX4" fmla="*/ 5167332 w 5332072"/>
              <a:gd name="connsiteY4" fmla="*/ 3847480 h 5581650"/>
              <a:gd name="connsiteX5" fmla="*/ 5251293 w 5332072"/>
              <a:gd name="connsiteY5" fmla="*/ 3618082 h 5581650"/>
              <a:gd name="connsiteX6" fmla="*/ 5332072 w 5332072"/>
              <a:gd name="connsiteY6" fmla="*/ 3618082 h 5581650"/>
              <a:gd name="connsiteX7" fmla="*/ 5331391 w 5332072"/>
              <a:gd name="connsiteY7" fmla="*/ 3620731 h 5581650"/>
              <a:gd name="connsiteX8" fmla="*/ 2666036 w 5332072"/>
              <a:gd name="connsiteY8" fmla="*/ 5581650 h 5581650"/>
              <a:gd name="connsiteX9" fmla="*/ 681 w 5332072"/>
              <a:gd name="connsiteY9" fmla="*/ 3620731 h 5581650"/>
              <a:gd name="connsiteX10" fmla="*/ 2666036 w 5332072"/>
              <a:gd name="connsiteY10" fmla="*/ 0 h 5581650"/>
              <a:gd name="connsiteX11" fmla="*/ 5331391 w 5332072"/>
              <a:gd name="connsiteY11" fmla="*/ 1960919 h 5581650"/>
              <a:gd name="connsiteX12" fmla="*/ 5332072 w 5332072"/>
              <a:gd name="connsiteY12" fmla="*/ 1963569 h 5581650"/>
              <a:gd name="connsiteX13" fmla="*/ 5251293 w 5332072"/>
              <a:gd name="connsiteY13" fmla="*/ 1963569 h 5581650"/>
              <a:gd name="connsiteX14" fmla="*/ 5167332 w 5332072"/>
              <a:gd name="connsiteY14" fmla="*/ 1734171 h 5581650"/>
              <a:gd name="connsiteX15" fmla="*/ 2666036 w 5332072"/>
              <a:gd name="connsiteY15" fmla="*/ 76200 h 5581650"/>
              <a:gd name="connsiteX16" fmla="*/ 164740 w 5332072"/>
              <a:gd name="connsiteY16" fmla="*/ 1734171 h 5581650"/>
              <a:gd name="connsiteX17" fmla="*/ 80779 w 5332072"/>
              <a:gd name="connsiteY17" fmla="*/ 1963569 h 5581650"/>
              <a:gd name="connsiteX18" fmla="*/ 0 w 5332072"/>
              <a:gd name="connsiteY18" fmla="*/ 1963569 h 5581650"/>
              <a:gd name="connsiteX19" fmla="*/ 681 w 5332072"/>
              <a:gd name="connsiteY19" fmla="*/ 1960919 h 5581650"/>
              <a:gd name="connsiteX20" fmla="*/ 2666036 w 5332072"/>
              <a:gd name="connsiteY20" fmla="*/ 0 h 558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32072" h="5581650">
                <a:moveTo>
                  <a:pt x="0" y="3618082"/>
                </a:moveTo>
                <a:lnTo>
                  <a:pt x="80779" y="3618082"/>
                </a:lnTo>
                <a:lnTo>
                  <a:pt x="164740" y="3847480"/>
                </a:lnTo>
                <a:cubicBezTo>
                  <a:pt x="576843" y="4821800"/>
                  <a:pt x="1541602" y="5505450"/>
                  <a:pt x="2666036" y="5505450"/>
                </a:cubicBezTo>
                <a:cubicBezTo>
                  <a:pt x="3790471" y="5505450"/>
                  <a:pt x="4755230" y="4821800"/>
                  <a:pt x="5167332" y="3847480"/>
                </a:cubicBezTo>
                <a:lnTo>
                  <a:pt x="5251293" y="3618082"/>
                </a:lnTo>
                <a:lnTo>
                  <a:pt x="5332072" y="3618082"/>
                </a:lnTo>
                <a:lnTo>
                  <a:pt x="5331391" y="3620731"/>
                </a:lnTo>
                <a:cubicBezTo>
                  <a:pt x="4978041" y="4756788"/>
                  <a:pt x="3918367" y="5581650"/>
                  <a:pt x="2666036" y="5581650"/>
                </a:cubicBezTo>
                <a:cubicBezTo>
                  <a:pt x="1413706" y="5581650"/>
                  <a:pt x="354032" y="4756788"/>
                  <a:pt x="681" y="3620731"/>
                </a:cubicBezTo>
                <a:close/>
                <a:moveTo>
                  <a:pt x="2666036" y="0"/>
                </a:moveTo>
                <a:cubicBezTo>
                  <a:pt x="3918367" y="0"/>
                  <a:pt x="4978041" y="824862"/>
                  <a:pt x="5331391" y="1960919"/>
                </a:cubicBezTo>
                <a:lnTo>
                  <a:pt x="5332072" y="1963569"/>
                </a:lnTo>
                <a:lnTo>
                  <a:pt x="5251293" y="1963569"/>
                </a:lnTo>
                <a:lnTo>
                  <a:pt x="5167332" y="1734171"/>
                </a:lnTo>
                <a:cubicBezTo>
                  <a:pt x="4755230" y="759851"/>
                  <a:pt x="3790471" y="76200"/>
                  <a:pt x="2666036" y="76200"/>
                </a:cubicBezTo>
                <a:cubicBezTo>
                  <a:pt x="1541602" y="76200"/>
                  <a:pt x="576843" y="759851"/>
                  <a:pt x="164740" y="1734171"/>
                </a:cubicBezTo>
                <a:lnTo>
                  <a:pt x="80779" y="1963569"/>
                </a:lnTo>
                <a:lnTo>
                  <a:pt x="0" y="1963569"/>
                </a:lnTo>
                <a:lnTo>
                  <a:pt x="681" y="1960919"/>
                </a:lnTo>
                <a:cubicBezTo>
                  <a:pt x="354032" y="824862"/>
                  <a:pt x="1413706" y="0"/>
                  <a:pt x="2666036" y="0"/>
                </a:cubicBezTo>
                <a:close/>
              </a:path>
            </a:pathLst>
          </a:cu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3816060" y="1003010"/>
            <a:ext cx="5226630" cy="522663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6" name="矩形 259"/>
          <p:cNvSpPr>
            <a:spLocks noChangeArrowheads="1"/>
          </p:cNvSpPr>
          <p:nvPr/>
        </p:nvSpPr>
        <p:spPr bwMode="auto">
          <a:xfrm>
            <a:off x="2597150" y="3073211"/>
            <a:ext cx="7664450" cy="11079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/>
            <a:r>
              <a:rPr lang="en-US" altLang="zh-CN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W3C</a:t>
            </a:r>
            <a:r>
              <a: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及验收汇报</a:t>
            </a:r>
            <a:endParaRPr lang="zh-CN" altLang="en-US" sz="7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矩形 259"/>
          <p:cNvSpPr>
            <a:spLocks noChangeArrowheads="1"/>
          </p:cNvSpPr>
          <p:nvPr/>
        </p:nvSpPr>
        <p:spPr bwMode="auto">
          <a:xfrm>
            <a:off x="4667250" y="4406742"/>
            <a:ext cx="352425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0" tIns="0" rIns="0" bIns="0" anchor="t" anchorCtr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汇报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：周楠坤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13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fracture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50"/>
                            </p:stCondLst>
                            <p:childTnLst>
                              <p:par>
                                <p:cTn id="2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5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0" grpId="0" animBg="1"/>
      <p:bldP spid="46" grpId="0"/>
      <p:bldP spid="46" grpId="1"/>
      <p:bldP spid="4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>
            <p:custDataLst>
              <p:tags r:id="rId2"/>
            </p:custDataLst>
          </p:nvPr>
        </p:nvCxnSpPr>
        <p:spPr>
          <a:xfrm>
            <a:off x="0" y="3131986"/>
            <a:ext cx="128587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0" y="4583956"/>
            <a:ext cx="128587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4679225" y="2886663"/>
            <a:ext cx="3428044" cy="4906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zh-CN" sz="28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PART  </a:t>
            </a:r>
            <a:r>
              <a:rPr lang="en-US" altLang="zh-CN" sz="2800" dirty="0" smtClea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lang="en-US" altLang="zh-CN" sz="28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MH_Entry_1"/>
          <p:cNvSpPr/>
          <p:nvPr>
            <p:custDataLst>
              <p:tags r:id="rId5"/>
            </p:custDataLst>
          </p:nvPr>
        </p:nvSpPr>
        <p:spPr>
          <a:xfrm>
            <a:off x="4330379" y="3752957"/>
            <a:ext cx="4125737" cy="553998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0 w 2520280"/>
              <a:gd name="connsiteY7" fmla="*/ 0 h 1872208"/>
              <a:gd name="connsiteX0" fmla="*/ 0 w 2520280"/>
              <a:gd name="connsiteY0" fmla="*/ 1872208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0 h 1872208"/>
              <a:gd name="connsiteX5" fmla="*/ 2520280 w 2520280"/>
              <a:gd name="connsiteY5" fmla="*/ 0 h 1872208"/>
              <a:gd name="connsiteX6" fmla="*/ 0 w 2520280"/>
              <a:gd name="connsiteY6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2520280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34255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7 w 2520280"/>
              <a:gd name="connsiteY4" fmla="*/ 6036 h 1872208"/>
              <a:gd name="connsiteX5" fmla="*/ 0 w 2520280"/>
              <a:gd name="connsiteY5" fmla="*/ 0 h 1872208"/>
              <a:gd name="connsiteX0" fmla="*/ 0 w 2520280"/>
              <a:gd name="connsiteY0" fmla="*/ 1890314 h 1890314"/>
              <a:gd name="connsiteX1" fmla="*/ 2520280 w 2520280"/>
              <a:gd name="connsiteY1" fmla="*/ 1890314 h 1890314"/>
              <a:gd name="connsiteX2" fmla="*/ 0 w 2520280"/>
              <a:gd name="connsiteY2" fmla="*/ 1890314 h 1890314"/>
              <a:gd name="connsiteX3" fmla="*/ 0 w 2520280"/>
              <a:gd name="connsiteY3" fmla="*/ 18106 h 1890314"/>
              <a:gd name="connsiteX4" fmla="*/ 53304 w 2520280"/>
              <a:gd name="connsiteY4" fmla="*/ 0 h 1890314"/>
              <a:gd name="connsiteX5" fmla="*/ 0 w 2520280"/>
              <a:gd name="connsiteY5" fmla="*/ 18106 h 1890314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6 w 2520280"/>
              <a:gd name="connsiteY4" fmla="*/ 0 h 1872208"/>
              <a:gd name="connsiteX5" fmla="*/ 0 w 2520280"/>
              <a:gd name="connsiteY5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zh-CN" altLang="en-US" sz="36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总结</a:t>
            </a:r>
            <a:endParaRPr lang="zh-CN" altLang="en-US" sz="16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8023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24"/>
          <p:cNvGrpSpPr/>
          <p:nvPr/>
        </p:nvGrpSpPr>
        <p:grpSpPr>
          <a:xfrm rot="9900000">
            <a:off x="7611898" y="5093760"/>
            <a:ext cx="951441" cy="813426"/>
            <a:chOff x="2208213" y="4308475"/>
            <a:chExt cx="1313851" cy="1123184"/>
          </a:xfrm>
          <a:solidFill>
            <a:schemeClr val="accent4"/>
          </a:solidFill>
        </p:grpSpPr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2208213" y="4308475"/>
              <a:ext cx="885825" cy="88900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Freeform 31"/>
            <p:cNvSpPr>
              <a:spLocks/>
            </p:cNvSpPr>
            <p:nvPr/>
          </p:nvSpPr>
          <p:spPr bwMode="auto">
            <a:xfrm rot="2700000">
              <a:off x="3093668" y="5003263"/>
              <a:ext cx="330801" cy="525991"/>
            </a:xfrm>
            <a:custGeom>
              <a:avLst/>
              <a:gdLst>
                <a:gd name="T0" fmla="*/ 0 w 161"/>
                <a:gd name="T1" fmla="*/ 0 h 256"/>
                <a:gd name="T2" fmla="*/ 0 w 161"/>
                <a:gd name="T3" fmla="*/ 256 h 256"/>
                <a:gd name="T4" fmla="*/ 161 w 161"/>
                <a:gd name="T5" fmla="*/ 128 h 256"/>
                <a:gd name="T6" fmla="*/ 0 w 161"/>
                <a:gd name="T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256">
                  <a:moveTo>
                    <a:pt x="0" y="0"/>
                  </a:moveTo>
                  <a:lnTo>
                    <a:pt x="0" y="256"/>
                  </a:lnTo>
                  <a:lnTo>
                    <a:pt x="161" y="12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Group 21"/>
          <p:cNvGrpSpPr/>
          <p:nvPr/>
        </p:nvGrpSpPr>
        <p:grpSpPr>
          <a:xfrm rot="17100000">
            <a:off x="4173320" y="5044968"/>
            <a:ext cx="951515" cy="813366"/>
            <a:chOff x="2208213" y="4308475"/>
            <a:chExt cx="1313851" cy="1123184"/>
          </a:xfrm>
          <a:solidFill>
            <a:schemeClr val="accent3"/>
          </a:solidFill>
        </p:grpSpPr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2208213" y="4308475"/>
              <a:ext cx="885825" cy="88900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Freeform 31"/>
            <p:cNvSpPr>
              <a:spLocks/>
            </p:cNvSpPr>
            <p:nvPr/>
          </p:nvSpPr>
          <p:spPr bwMode="auto">
            <a:xfrm rot="2700000">
              <a:off x="3093668" y="5003263"/>
              <a:ext cx="330801" cy="525991"/>
            </a:xfrm>
            <a:custGeom>
              <a:avLst/>
              <a:gdLst>
                <a:gd name="T0" fmla="*/ 0 w 161"/>
                <a:gd name="T1" fmla="*/ 0 h 256"/>
                <a:gd name="T2" fmla="*/ 0 w 161"/>
                <a:gd name="T3" fmla="*/ 256 h 256"/>
                <a:gd name="T4" fmla="*/ 161 w 161"/>
                <a:gd name="T5" fmla="*/ 128 h 256"/>
                <a:gd name="T6" fmla="*/ 0 w 161"/>
                <a:gd name="T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256">
                  <a:moveTo>
                    <a:pt x="0" y="0"/>
                  </a:moveTo>
                  <a:lnTo>
                    <a:pt x="0" y="256"/>
                  </a:lnTo>
                  <a:lnTo>
                    <a:pt x="161" y="12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4" name="Group 18"/>
          <p:cNvGrpSpPr/>
          <p:nvPr/>
        </p:nvGrpSpPr>
        <p:grpSpPr>
          <a:xfrm flipH="1">
            <a:off x="7522842" y="2496044"/>
            <a:ext cx="951440" cy="813426"/>
            <a:chOff x="2208213" y="4308475"/>
            <a:chExt cx="1313851" cy="1123184"/>
          </a:xfrm>
          <a:solidFill>
            <a:schemeClr val="accent2"/>
          </a:solidFill>
        </p:grpSpPr>
        <p:sp>
          <p:nvSpPr>
            <p:cNvPr id="25" name="Oval 18"/>
            <p:cNvSpPr>
              <a:spLocks noChangeArrowheads="1"/>
            </p:cNvSpPr>
            <p:nvPr/>
          </p:nvSpPr>
          <p:spPr bwMode="auto">
            <a:xfrm>
              <a:off x="2208213" y="4308475"/>
              <a:ext cx="885825" cy="88900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 rot="2700000">
              <a:off x="3093668" y="5003263"/>
              <a:ext cx="330801" cy="525991"/>
            </a:xfrm>
            <a:custGeom>
              <a:avLst/>
              <a:gdLst>
                <a:gd name="T0" fmla="*/ 0 w 161"/>
                <a:gd name="T1" fmla="*/ 0 h 256"/>
                <a:gd name="T2" fmla="*/ 0 w 161"/>
                <a:gd name="T3" fmla="*/ 256 h 256"/>
                <a:gd name="T4" fmla="*/ 161 w 161"/>
                <a:gd name="T5" fmla="*/ 128 h 256"/>
                <a:gd name="T6" fmla="*/ 0 w 161"/>
                <a:gd name="T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256">
                  <a:moveTo>
                    <a:pt x="0" y="0"/>
                  </a:moveTo>
                  <a:lnTo>
                    <a:pt x="0" y="256"/>
                  </a:lnTo>
                  <a:lnTo>
                    <a:pt x="161" y="12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1" name="Group 14"/>
          <p:cNvGrpSpPr/>
          <p:nvPr/>
        </p:nvGrpSpPr>
        <p:grpSpPr>
          <a:xfrm>
            <a:off x="4263273" y="2496044"/>
            <a:ext cx="951441" cy="813426"/>
            <a:chOff x="2208213" y="4308475"/>
            <a:chExt cx="1313851" cy="1123184"/>
          </a:xfrm>
        </p:grpSpPr>
        <p:sp>
          <p:nvSpPr>
            <p:cNvPr id="42" name="Oval 18"/>
            <p:cNvSpPr>
              <a:spLocks noChangeArrowheads="1"/>
            </p:cNvSpPr>
            <p:nvPr/>
          </p:nvSpPr>
          <p:spPr bwMode="auto">
            <a:xfrm>
              <a:off x="2208213" y="4308475"/>
              <a:ext cx="885825" cy="889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3" name="Freeform 31"/>
            <p:cNvSpPr>
              <a:spLocks/>
            </p:cNvSpPr>
            <p:nvPr/>
          </p:nvSpPr>
          <p:spPr bwMode="auto">
            <a:xfrm rot="2700000">
              <a:off x="3093668" y="5003263"/>
              <a:ext cx="330801" cy="525991"/>
            </a:xfrm>
            <a:custGeom>
              <a:avLst/>
              <a:gdLst>
                <a:gd name="T0" fmla="*/ 0 w 161"/>
                <a:gd name="T1" fmla="*/ 0 h 256"/>
                <a:gd name="T2" fmla="*/ 0 w 161"/>
                <a:gd name="T3" fmla="*/ 256 h 256"/>
                <a:gd name="T4" fmla="*/ 161 w 161"/>
                <a:gd name="T5" fmla="*/ 128 h 256"/>
                <a:gd name="T6" fmla="*/ 0 w 161"/>
                <a:gd name="T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256">
                  <a:moveTo>
                    <a:pt x="0" y="0"/>
                  </a:moveTo>
                  <a:lnTo>
                    <a:pt x="0" y="256"/>
                  </a:lnTo>
                  <a:lnTo>
                    <a:pt x="161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79409" tIns="39705" rIns="79409" bIns="39705" numCol="1" anchor="t" anchorCtr="0" compatLnSpc="1">
              <a:prstTxWarp prst="textNoShape">
                <a:avLst/>
              </a:prstTxWarp>
            </a:bodyPr>
            <a:lstStyle/>
            <a:p>
              <a:endParaRPr lang="id-ID" sz="105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4" name="Text Placeholder 7"/>
          <p:cNvSpPr txBox="1">
            <a:spLocks/>
          </p:cNvSpPr>
          <p:nvPr/>
        </p:nvSpPr>
        <p:spPr>
          <a:xfrm>
            <a:off x="4254035" y="2567853"/>
            <a:ext cx="624041" cy="484740"/>
          </a:xfrm>
          <a:prstGeom prst="rect">
            <a:avLst/>
          </a:prstGeom>
        </p:spPr>
        <p:txBody>
          <a:bodyPr vert="horz" lIns="0" tIns="90216" rIns="0" bIns="90216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966" b="1" kern="1200">
                <a:ln>
                  <a:noFill/>
                </a:ln>
                <a:solidFill>
                  <a:schemeClr val="bg1"/>
                </a:solidFill>
                <a:latin typeface="League Gothic Regular"/>
                <a:ea typeface="+mn-ea"/>
                <a:cs typeface="League Gothic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8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45" name="Text Placeholder 2"/>
          <p:cNvSpPr txBox="1">
            <a:spLocks/>
          </p:cNvSpPr>
          <p:nvPr/>
        </p:nvSpPr>
        <p:spPr>
          <a:xfrm>
            <a:off x="2037852" y="2303287"/>
            <a:ext cx="2055981" cy="1181862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 algn="l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89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dirty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注意编写代码习惯</a:t>
            </a:r>
            <a:r>
              <a:rPr lang="zh-CN" altLang="en-US" sz="1600" dirty="0" smtClean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，图片里要</a:t>
            </a:r>
            <a:r>
              <a:rPr lang="zh-CN" altLang="en-US" sz="1600" dirty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写</a:t>
            </a:r>
            <a:r>
              <a:rPr lang="en-US" altLang="zh-CN" sz="1600" dirty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alt</a:t>
            </a:r>
            <a:r>
              <a:rPr lang="zh-CN" altLang="en-US" sz="1600" dirty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</a:p>
          <a:p>
            <a:r>
              <a:rPr lang="en-US" altLang="zh-CN" sz="1600" dirty="0" err="1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ul</a:t>
            </a:r>
            <a:r>
              <a:rPr lang="zh-CN" altLang="en-US" sz="1600" dirty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下不能包含</a:t>
            </a:r>
            <a:r>
              <a:rPr lang="en-US" altLang="zh-CN" sz="1600" dirty="0" smtClean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div</a:t>
            </a:r>
          </a:p>
          <a:p>
            <a:r>
              <a:rPr lang="en-US" altLang="zh-CN" sz="1600" dirty="0" smtClean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Link</a:t>
            </a:r>
            <a:r>
              <a:rPr lang="zh-CN" altLang="en-US" sz="1600" dirty="0" smtClean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 </a:t>
            </a:r>
            <a:r>
              <a:rPr lang="en-US" altLang="zh-CN" sz="1600" dirty="0" smtClean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/&gt;</a:t>
            </a:r>
            <a:r>
              <a:rPr lang="zh-CN" altLang="en-US" sz="1600" dirty="0" smtClean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结束</a:t>
            </a:r>
            <a:endParaRPr lang="zh-CN" altLang="en-US" sz="1600" dirty="0">
              <a:solidFill>
                <a:srgbClr val="595E6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Text Placeholder 7"/>
          <p:cNvSpPr txBox="1">
            <a:spLocks/>
          </p:cNvSpPr>
          <p:nvPr/>
        </p:nvSpPr>
        <p:spPr>
          <a:xfrm>
            <a:off x="4212515" y="5330420"/>
            <a:ext cx="624041" cy="484740"/>
          </a:xfrm>
          <a:prstGeom prst="rect">
            <a:avLst/>
          </a:prstGeom>
        </p:spPr>
        <p:txBody>
          <a:bodyPr vert="horz" lIns="0" tIns="90216" rIns="0" bIns="90216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966" b="1" kern="1200">
                <a:solidFill>
                  <a:schemeClr val="bg1"/>
                </a:solidFill>
                <a:latin typeface="League Gothic Regular"/>
                <a:ea typeface="+mn-ea"/>
                <a:cs typeface="League Gothic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8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47" name="Text Placeholder 2"/>
          <p:cNvSpPr txBox="1">
            <a:spLocks/>
          </p:cNvSpPr>
          <p:nvPr/>
        </p:nvSpPr>
        <p:spPr>
          <a:xfrm>
            <a:off x="1964879" y="5274660"/>
            <a:ext cx="2055981" cy="590931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 algn="l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89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确定好对方是否有时间再出发，以免扑空</a:t>
            </a:r>
            <a:endParaRPr lang="en-US" altLang="zh-CN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8" name="Text Placeholder 7"/>
          <p:cNvSpPr txBox="1">
            <a:spLocks/>
          </p:cNvSpPr>
          <p:nvPr/>
        </p:nvSpPr>
        <p:spPr>
          <a:xfrm>
            <a:off x="7849723" y="2567853"/>
            <a:ext cx="624041" cy="484740"/>
          </a:xfrm>
          <a:prstGeom prst="rect">
            <a:avLst/>
          </a:prstGeom>
        </p:spPr>
        <p:txBody>
          <a:bodyPr vert="horz" lIns="0" tIns="90216" rIns="0" bIns="90216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966" b="1" kern="1200">
                <a:solidFill>
                  <a:schemeClr val="bg1"/>
                </a:solidFill>
                <a:latin typeface="League Gothic Regular"/>
                <a:ea typeface="+mn-ea"/>
                <a:cs typeface="League Gothic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8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49" name="Text Placeholder 2"/>
          <p:cNvSpPr txBox="1">
            <a:spLocks/>
          </p:cNvSpPr>
          <p:nvPr/>
        </p:nvSpPr>
        <p:spPr>
          <a:xfrm>
            <a:off x="8787863" y="2514757"/>
            <a:ext cx="2100598" cy="295466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 algn="l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89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dirty="0" smtClean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与客户之间</a:t>
            </a:r>
            <a:r>
              <a:rPr lang="zh-CN" altLang="en-US" sz="1600" dirty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要及时沟通</a:t>
            </a:r>
            <a:r>
              <a:rPr lang="zh-CN" altLang="en-US" sz="1600" dirty="0" smtClean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zh-CN" altLang="en-US" sz="1600" dirty="0">
              <a:solidFill>
                <a:srgbClr val="595E6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Text Placeholder 7"/>
          <p:cNvSpPr txBox="1">
            <a:spLocks/>
          </p:cNvSpPr>
          <p:nvPr/>
        </p:nvSpPr>
        <p:spPr>
          <a:xfrm>
            <a:off x="7932663" y="5297155"/>
            <a:ext cx="624041" cy="484740"/>
          </a:xfrm>
          <a:prstGeom prst="rect">
            <a:avLst/>
          </a:prstGeom>
        </p:spPr>
        <p:txBody>
          <a:bodyPr vert="horz" lIns="0" tIns="90216" rIns="0" bIns="90216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966" b="1" kern="1200">
                <a:solidFill>
                  <a:schemeClr val="bg1"/>
                </a:solidFill>
                <a:latin typeface="League Gothic Regular"/>
                <a:ea typeface="+mn-ea"/>
                <a:cs typeface="League Gothic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8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</a:p>
        </p:txBody>
      </p:sp>
      <p:sp>
        <p:nvSpPr>
          <p:cNvPr id="51" name="Text Placeholder 2"/>
          <p:cNvSpPr txBox="1">
            <a:spLocks/>
          </p:cNvSpPr>
          <p:nvPr/>
        </p:nvSpPr>
        <p:spPr>
          <a:xfrm>
            <a:off x="8760114" y="5274660"/>
            <a:ext cx="2100598" cy="590931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 algn="l" defTabSz="914476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89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一个人做所有事情真的有点累</a:t>
            </a:r>
            <a:endParaRPr lang="en-US" altLang="zh-CN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Shape 1719"/>
          <p:cNvSpPr/>
          <p:nvPr/>
        </p:nvSpPr>
        <p:spPr>
          <a:xfrm>
            <a:off x="4796125" y="3874359"/>
            <a:ext cx="1558843" cy="18704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44" y="21600"/>
                </a:moveTo>
                <a:lnTo>
                  <a:pt x="17863" y="16372"/>
                </a:lnTo>
                <a:lnTo>
                  <a:pt x="21600" y="11064"/>
                </a:lnTo>
                <a:cubicBezTo>
                  <a:pt x="16705" y="10632"/>
                  <a:pt x="12832" y="7246"/>
                  <a:pt x="12619" y="3093"/>
                </a:cubicBezTo>
                <a:lnTo>
                  <a:pt x="6294" y="0"/>
                </a:lnTo>
                <a:lnTo>
                  <a:pt x="0" y="3080"/>
                </a:lnTo>
                <a:cubicBezTo>
                  <a:pt x="216" y="13022"/>
                  <a:pt x="9708" y="21118"/>
                  <a:pt x="21544" y="2160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9813" tIns="9813" rIns="9813" bIns="9813" anchor="ctr"/>
          <a:lstStyle/>
          <a:p>
            <a:pPr defTabSz="11775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8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Shape 1720"/>
          <p:cNvSpPr/>
          <p:nvPr/>
        </p:nvSpPr>
        <p:spPr>
          <a:xfrm>
            <a:off x="6166927" y="4188007"/>
            <a:ext cx="1870348" cy="15590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305"/>
                </a:moveTo>
                <a:lnTo>
                  <a:pt x="3079" y="21600"/>
                </a:lnTo>
                <a:cubicBezTo>
                  <a:pt x="13022" y="21383"/>
                  <a:pt x="21117" y="11891"/>
                  <a:pt x="21600" y="57"/>
                </a:cubicBezTo>
                <a:lnTo>
                  <a:pt x="16372" y="3738"/>
                </a:lnTo>
                <a:lnTo>
                  <a:pt x="11063" y="0"/>
                </a:lnTo>
                <a:cubicBezTo>
                  <a:pt x="10631" y="4895"/>
                  <a:pt x="7245" y="8768"/>
                  <a:pt x="3093" y="8981"/>
                </a:cubicBezTo>
                <a:cubicBezTo>
                  <a:pt x="3093" y="8981"/>
                  <a:pt x="0" y="15305"/>
                  <a:pt x="0" y="15305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9813" tIns="9813" rIns="9813" bIns="9813" anchor="ctr"/>
          <a:lstStyle/>
          <a:p>
            <a:pPr defTabSz="11775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8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4" name="Shape 1721"/>
          <p:cNvSpPr/>
          <p:nvPr/>
        </p:nvSpPr>
        <p:spPr>
          <a:xfrm>
            <a:off x="6468922" y="2520901"/>
            <a:ext cx="1558843" cy="18704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521"/>
                </a:moveTo>
                <a:cubicBezTo>
                  <a:pt x="21384" y="8578"/>
                  <a:pt x="11891" y="483"/>
                  <a:pt x="56" y="0"/>
                </a:cubicBezTo>
                <a:lnTo>
                  <a:pt x="3737" y="5228"/>
                </a:lnTo>
                <a:lnTo>
                  <a:pt x="0" y="10536"/>
                </a:lnTo>
                <a:cubicBezTo>
                  <a:pt x="4895" y="10968"/>
                  <a:pt x="8767" y="14353"/>
                  <a:pt x="8981" y="18507"/>
                </a:cubicBezTo>
                <a:lnTo>
                  <a:pt x="15305" y="21600"/>
                </a:lnTo>
                <a:cubicBezTo>
                  <a:pt x="15305" y="21600"/>
                  <a:pt x="21600" y="18521"/>
                  <a:pt x="21600" y="18521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9813" tIns="9813" rIns="9813" bIns="9813" anchor="ctr"/>
          <a:lstStyle/>
          <a:p>
            <a:pPr defTabSz="11775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8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5" name="Shape 1722"/>
          <p:cNvSpPr/>
          <p:nvPr/>
        </p:nvSpPr>
        <p:spPr>
          <a:xfrm>
            <a:off x="4796124" y="2520903"/>
            <a:ext cx="1870348" cy="1558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6294"/>
                </a:moveTo>
                <a:lnTo>
                  <a:pt x="18521" y="0"/>
                </a:lnTo>
                <a:cubicBezTo>
                  <a:pt x="8577" y="216"/>
                  <a:pt x="483" y="9708"/>
                  <a:pt x="0" y="21544"/>
                </a:cubicBezTo>
                <a:lnTo>
                  <a:pt x="5227" y="17863"/>
                </a:lnTo>
                <a:lnTo>
                  <a:pt x="10537" y="21600"/>
                </a:lnTo>
                <a:cubicBezTo>
                  <a:pt x="10969" y="16705"/>
                  <a:pt x="14354" y="12832"/>
                  <a:pt x="18507" y="12619"/>
                </a:cubicBezTo>
                <a:cubicBezTo>
                  <a:pt x="18507" y="12619"/>
                  <a:pt x="21600" y="6294"/>
                  <a:pt x="21600" y="629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9813" tIns="9813" rIns="9813" bIns="9813" anchor="ctr"/>
          <a:lstStyle/>
          <a:p>
            <a:pPr defTabSz="11775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8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6" name="Text Placeholder 7"/>
          <p:cNvSpPr txBox="1">
            <a:spLocks/>
          </p:cNvSpPr>
          <p:nvPr/>
        </p:nvSpPr>
        <p:spPr>
          <a:xfrm>
            <a:off x="5460257" y="2946309"/>
            <a:ext cx="503766" cy="677727"/>
          </a:xfrm>
          <a:prstGeom prst="rect">
            <a:avLst/>
          </a:prstGeom>
        </p:spPr>
        <p:txBody>
          <a:bodyPr vert="horz" wrap="square" lIns="0" tIns="0" rIns="0" bIns="0" anchor="ctr"/>
          <a:lstStyle>
            <a:lvl1pPr marL="0" indent="0" algn="ctr" defTabSz="91447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669" b="0" i="0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5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9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33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71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09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48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286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24" indent="-228620" algn="l" defTabSz="91447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_tradnl" sz="14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8"/>
          <p:cNvSpPr txBox="1"/>
          <p:nvPr/>
        </p:nvSpPr>
        <p:spPr>
          <a:xfrm>
            <a:off x="755650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总结</a:t>
            </a:r>
            <a:endParaRPr lang="zh-CN" altLang="en-US" sz="3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44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4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4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4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7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2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700"/>
                            </p:stCondLst>
                            <p:childTnLst>
                              <p:par>
                                <p:cTn id="66" presetID="9" presetClass="entr" presetSubtype="16" fill="hold" grpId="0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68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50"/>
                            </p:stCondLst>
                            <p:childTnLst>
                              <p:par>
                                <p:cTn id="70" presetID="9" presetClass="entr" presetSubtype="16" fill="hold" grpId="0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72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400"/>
                            </p:stCondLst>
                            <p:childTnLst>
                              <p:par>
                                <p:cTn id="74" presetID="9" presetClass="entr" presetSubtype="16" fill="hold" grpId="0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76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250"/>
                            </p:stCondLst>
                            <p:childTnLst>
                              <p:par>
                                <p:cTn id="78" presetID="9" presetClass="entr" presetSubtype="16" fill="hold" grpId="0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80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100"/>
                            </p:stCondLst>
                            <p:childTnLst>
                              <p:par>
                                <p:cTn id="8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400"/>
                        <p:tgtEl>
                          <p:spTgt spid="44"/>
                        </p:tgtEl>
                      </p:cBhvr>
                    </p:animEffect>
                    <p:anim calcmode="lin" valueType="num">
                      <p:cBhvr>
                        <p:cTn dur="40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40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400"/>
                        <p:tgtEl>
                          <p:spTgt spid="46"/>
                        </p:tgtEl>
                      </p:cBhvr>
                    </p:animEffect>
                    <p:anim calcmode="lin" valueType="num">
                      <p:cBhvr>
                        <p:cTn dur="4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4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400"/>
                        <p:tgtEl>
                          <p:spTgt spid="48"/>
                        </p:tgtEl>
                      </p:cBhvr>
                    </p:animEffect>
                    <p:anim calcmode="lin" valueType="num">
                      <p:cBhvr>
                        <p:cTn dur="400" fill="hold"/>
                        <p:tgtEl>
                          <p:spTgt spid="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400" fill="hold"/>
                        <p:tgtEl>
                          <p:spTgt spid="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400"/>
                        <p:tgtEl>
                          <p:spTgt spid="50"/>
                        </p:tgtEl>
                      </p:cBhvr>
                    </p:animEffect>
                    <p:anim calcmode="lin" valueType="num">
                      <p:cBhvr>
                        <p:cTn dur="400" fill="hold"/>
                        <p:tgtEl>
                          <p:spTgt spid="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400" fill="hold"/>
                        <p:tgtEl>
                          <p:spTgt spid="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2" grpId="0" animBg="1" advAuto="0"/>
      <p:bldP spid="53" grpId="0" animBg="1" advAuto="0"/>
      <p:bldP spid="54" grpId="0" animBg="1" advAuto="0"/>
      <p:bldP spid="55" grpId="0" animBg="1" advAuto="0"/>
      <p:bldP spid="56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任意多边形 15"/>
          <p:cNvSpPr/>
          <p:nvPr/>
        </p:nvSpPr>
        <p:spPr>
          <a:xfrm>
            <a:off x="3763339" y="825500"/>
            <a:ext cx="5332072" cy="5581650"/>
          </a:xfrm>
          <a:custGeom>
            <a:avLst/>
            <a:gdLst>
              <a:gd name="connsiteX0" fmla="*/ 0 w 5332072"/>
              <a:gd name="connsiteY0" fmla="*/ 3618082 h 5581650"/>
              <a:gd name="connsiteX1" fmla="*/ 80779 w 5332072"/>
              <a:gd name="connsiteY1" fmla="*/ 3618082 h 5581650"/>
              <a:gd name="connsiteX2" fmla="*/ 164740 w 5332072"/>
              <a:gd name="connsiteY2" fmla="*/ 3847480 h 5581650"/>
              <a:gd name="connsiteX3" fmla="*/ 2666036 w 5332072"/>
              <a:gd name="connsiteY3" fmla="*/ 5505450 h 5581650"/>
              <a:gd name="connsiteX4" fmla="*/ 5167332 w 5332072"/>
              <a:gd name="connsiteY4" fmla="*/ 3847480 h 5581650"/>
              <a:gd name="connsiteX5" fmla="*/ 5251293 w 5332072"/>
              <a:gd name="connsiteY5" fmla="*/ 3618082 h 5581650"/>
              <a:gd name="connsiteX6" fmla="*/ 5332072 w 5332072"/>
              <a:gd name="connsiteY6" fmla="*/ 3618082 h 5581650"/>
              <a:gd name="connsiteX7" fmla="*/ 5331391 w 5332072"/>
              <a:gd name="connsiteY7" fmla="*/ 3620731 h 5581650"/>
              <a:gd name="connsiteX8" fmla="*/ 2666036 w 5332072"/>
              <a:gd name="connsiteY8" fmla="*/ 5581650 h 5581650"/>
              <a:gd name="connsiteX9" fmla="*/ 681 w 5332072"/>
              <a:gd name="connsiteY9" fmla="*/ 3620731 h 5581650"/>
              <a:gd name="connsiteX10" fmla="*/ 2666036 w 5332072"/>
              <a:gd name="connsiteY10" fmla="*/ 0 h 5581650"/>
              <a:gd name="connsiteX11" fmla="*/ 5331391 w 5332072"/>
              <a:gd name="connsiteY11" fmla="*/ 1960919 h 5581650"/>
              <a:gd name="connsiteX12" fmla="*/ 5332072 w 5332072"/>
              <a:gd name="connsiteY12" fmla="*/ 1963569 h 5581650"/>
              <a:gd name="connsiteX13" fmla="*/ 5251293 w 5332072"/>
              <a:gd name="connsiteY13" fmla="*/ 1963569 h 5581650"/>
              <a:gd name="connsiteX14" fmla="*/ 5167332 w 5332072"/>
              <a:gd name="connsiteY14" fmla="*/ 1734171 h 5581650"/>
              <a:gd name="connsiteX15" fmla="*/ 2666036 w 5332072"/>
              <a:gd name="connsiteY15" fmla="*/ 76200 h 5581650"/>
              <a:gd name="connsiteX16" fmla="*/ 164740 w 5332072"/>
              <a:gd name="connsiteY16" fmla="*/ 1734171 h 5581650"/>
              <a:gd name="connsiteX17" fmla="*/ 80779 w 5332072"/>
              <a:gd name="connsiteY17" fmla="*/ 1963569 h 5581650"/>
              <a:gd name="connsiteX18" fmla="*/ 0 w 5332072"/>
              <a:gd name="connsiteY18" fmla="*/ 1963569 h 5581650"/>
              <a:gd name="connsiteX19" fmla="*/ 681 w 5332072"/>
              <a:gd name="connsiteY19" fmla="*/ 1960919 h 5581650"/>
              <a:gd name="connsiteX20" fmla="*/ 2666036 w 5332072"/>
              <a:gd name="connsiteY20" fmla="*/ 0 h 558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32072" h="5581650">
                <a:moveTo>
                  <a:pt x="0" y="3618082"/>
                </a:moveTo>
                <a:lnTo>
                  <a:pt x="80779" y="3618082"/>
                </a:lnTo>
                <a:lnTo>
                  <a:pt x="164740" y="3847480"/>
                </a:lnTo>
                <a:cubicBezTo>
                  <a:pt x="576843" y="4821800"/>
                  <a:pt x="1541602" y="5505450"/>
                  <a:pt x="2666036" y="5505450"/>
                </a:cubicBezTo>
                <a:cubicBezTo>
                  <a:pt x="3790471" y="5505450"/>
                  <a:pt x="4755230" y="4821800"/>
                  <a:pt x="5167332" y="3847480"/>
                </a:cubicBezTo>
                <a:lnTo>
                  <a:pt x="5251293" y="3618082"/>
                </a:lnTo>
                <a:lnTo>
                  <a:pt x="5332072" y="3618082"/>
                </a:lnTo>
                <a:lnTo>
                  <a:pt x="5331391" y="3620731"/>
                </a:lnTo>
                <a:cubicBezTo>
                  <a:pt x="4978041" y="4756788"/>
                  <a:pt x="3918367" y="5581650"/>
                  <a:pt x="2666036" y="5581650"/>
                </a:cubicBezTo>
                <a:cubicBezTo>
                  <a:pt x="1413706" y="5581650"/>
                  <a:pt x="354032" y="4756788"/>
                  <a:pt x="681" y="3620731"/>
                </a:cubicBezTo>
                <a:close/>
                <a:moveTo>
                  <a:pt x="2666036" y="0"/>
                </a:moveTo>
                <a:cubicBezTo>
                  <a:pt x="3918367" y="0"/>
                  <a:pt x="4978041" y="824862"/>
                  <a:pt x="5331391" y="1960919"/>
                </a:cubicBezTo>
                <a:lnTo>
                  <a:pt x="5332072" y="1963569"/>
                </a:lnTo>
                <a:lnTo>
                  <a:pt x="5251293" y="1963569"/>
                </a:lnTo>
                <a:lnTo>
                  <a:pt x="5167332" y="1734171"/>
                </a:lnTo>
                <a:cubicBezTo>
                  <a:pt x="4755230" y="759851"/>
                  <a:pt x="3790471" y="76200"/>
                  <a:pt x="2666036" y="76200"/>
                </a:cubicBezTo>
                <a:cubicBezTo>
                  <a:pt x="1541602" y="76200"/>
                  <a:pt x="576843" y="759851"/>
                  <a:pt x="164740" y="1734171"/>
                </a:cubicBezTo>
                <a:lnTo>
                  <a:pt x="80779" y="1963569"/>
                </a:lnTo>
                <a:lnTo>
                  <a:pt x="0" y="1963569"/>
                </a:lnTo>
                <a:lnTo>
                  <a:pt x="681" y="1960919"/>
                </a:lnTo>
                <a:cubicBezTo>
                  <a:pt x="354032" y="824862"/>
                  <a:pt x="1413706" y="0"/>
                  <a:pt x="2666036" y="0"/>
                </a:cubicBezTo>
                <a:close/>
              </a:path>
            </a:pathLst>
          </a:cu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3816060" y="1003010"/>
            <a:ext cx="5226630" cy="522663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6" name="矩形 259"/>
          <p:cNvSpPr>
            <a:spLocks noChangeArrowheads="1"/>
          </p:cNvSpPr>
          <p:nvPr/>
        </p:nvSpPr>
        <p:spPr bwMode="auto">
          <a:xfrm>
            <a:off x="2597150" y="2701165"/>
            <a:ext cx="7664450" cy="14773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9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US" altLang="zh-CN" sz="7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矩形 259"/>
          <p:cNvSpPr>
            <a:spLocks noChangeArrowheads="1"/>
          </p:cNvSpPr>
          <p:nvPr/>
        </p:nvSpPr>
        <p:spPr bwMode="auto">
          <a:xfrm>
            <a:off x="4667250" y="4330542"/>
            <a:ext cx="3524250" cy="369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0" tIns="0" rIns="0" bIns="0" anchor="t" anchorCtr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感谢聆听，批评指导</a:t>
            </a:r>
          </a:p>
        </p:txBody>
      </p:sp>
    </p:spTree>
    <p:extLst>
      <p:ext uri="{BB962C8B-B14F-4D97-AF65-F5344CB8AC3E}">
        <p14:creationId xmlns:p14="http://schemas.microsoft.com/office/powerpoint/2010/main" val="3487746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fracture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50"/>
                            </p:stCondLst>
                            <p:childTnLst>
                              <p:par>
                                <p:cTn id="2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5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0" grpId="0" animBg="1"/>
      <p:bldP spid="46" grpId="0"/>
      <p:bldP spid="46" grpId="1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MH_Entry_1"/>
          <p:cNvSpPr/>
          <p:nvPr>
            <p:custDataLst>
              <p:tags r:id="rId2"/>
            </p:custDataLst>
          </p:nvPr>
        </p:nvSpPr>
        <p:spPr>
          <a:xfrm flipH="1">
            <a:off x="5821240" y="2608213"/>
            <a:ext cx="3487906" cy="579303"/>
          </a:xfrm>
          <a:prstGeom prst="roundRect">
            <a:avLst>
              <a:gd name="adj" fmla="val 23973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W3C</a:t>
            </a:r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认证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80" name="MH_Number_1"/>
          <p:cNvSpPr/>
          <p:nvPr>
            <p:custDataLst>
              <p:tags r:id="rId3"/>
            </p:custDataLst>
          </p:nvPr>
        </p:nvSpPr>
        <p:spPr>
          <a:xfrm flipH="1">
            <a:off x="4917207" y="2594021"/>
            <a:ext cx="801006" cy="607687"/>
          </a:xfrm>
          <a:custGeom>
            <a:avLst/>
            <a:gdLst>
              <a:gd name="connsiteX0" fmla="*/ 472018 w 1569959"/>
              <a:gd name="connsiteY0" fmla="*/ 0 h 1149634"/>
              <a:gd name="connsiteX1" fmla="*/ 1378350 w 1569959"/>
              <a:gd name="connsiteY1" fmla="*/ 0 h 1149634"/>
              <a:gd name="connsiteX2" fmla="*/ 1569959 w 1569959"/>
              <a:gd name="connsiteY2" fmla="*/ 191609 h 1149634"/>
              <a:gd name="connsiteX3" fmla="*/ 1569959 w 1569959"/>
              <a:gd name="connsiteY3" fmla="*/ 958025 h 1149634"/>
              <a:gd name="connsiteX4" fmla="*/ 1378350 w 1569959"/>
              <a:gd name="connsiteY4" fmla="*/ 1149634 h 1149634"/>
              <a:gd name="connsiteX5" fmla="*/ 472018 w 1569959"/>
              <a:gd name="connsiteY5" fmla="*/ 1149634 h 1149634"/>
              <a:gd name="connsiteX6" fmla="*/ 280409 w 1569959"/>
              <a:gd name="connsiteY6" fmla="*/ 958025 h 1149634"/>
              <a:gd name="connsiteX7" fmla="*/ 280409 w 1569959"/>
              <a:gd name="connsiteY7" fmla="*/ 795367 h 1149634"/>
              <a:gd name="connsiteX8" fmla="*/ 0 w 1569959"/>
              <a:gd name="connsiteY8" fmla="*/ 587517 h 1149634"/>
              <a:gd name="connsiteX9" fmla="*/ 280409 w 1569959"/>
              <a:gd name="connsiteY9" fmla="*/ 379666 h 1149634"/>
              <a:gd name="connsiteX10" fmla="*/ 280409 w 1569959"/>
              <a:gd name="connsiteY10" fmla="*/ 191609 h 1149634"/>
              <a:gd name="connsiteX11" fmla="*/ 472018 w 1569959"/>
              <a:gd name="connsiteY11" fmla="*/ 0 h 1149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69959" h="1149634">
                <a:moveTo>
                  <a:pt x="472018" y="0"/>
                </a:moveTo>
                <a:lnTo>
                  <a:pt x="1378350" y="0"/>
                </a:lnTo>
                <a:cubicBezTo>
                  <a:pt x="1484173" y="0"/>
                  <a:pt x="1569959" y="85786"/>
                  <a:pt x="1569959" y="191609"/>
                </a:cubicBezTo>
                <a:lnTo>
                  <a:pt x="1569959" y="958025"/>
                </a:lnTo>
                <a:cubicBezTo>
                  <a:pt x="1569959" y="1063848"/>
                  <a:pt x="1484173" y="1149634"/>
                  <a:pt x="1378350" y="1149634"/>
                </a:cubicBezTo>
                <a:lnTo>
                  <a:pt x="472018" y="1149634"/>
                </a:lnTo>
                <a:cubicBezTo>
                  <a:pt x="366195" y="1149634"/>
                  <a:pt x="280409" y="1063848"/>
                  <a:pt x="280409" y="958025"/>
                </a:cubicBezTo>
                <a:lnTo>
                  <a:pt x="280409" y="795367"/>
                </a:lnTo>
                <a:lnTo>
                  <a:pt x="0" y="587517"/>
                </a:lnTo>
                <a:lnTo>
                  <a:pt x="280409" y="379666"/>
                </a:lnTo>
                <a:lnTo>
                  <a:pt x="280409" y="191609"/>
                </a:lnTo>
                <a:cubicBezTo>
                  <a:pt x="280409" y="85786"/>
                  <a:pt x="366195" y="0"/>
                  <a:pt x="472018" y="0"/>
                </a:cubicBez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txBody>
          <a:bodyPr wrap="square" lIns="0" tIns="49357" rIns="189833" bIns="49357" anchor="ctr">
            <a:noAutofit/>
          </a:bodyPr>
          <a:lstStyle/>
          <a:p>
            <a:pPr algn="ctr">
              <a:defRPr/>
            </a:pPr>
            <a:r>
              <a:rPr lang="en-US" altLang="zh-CN" sz="2953" ker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zh-CN" altLang="en-US" sz="2953" kern="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MH_Entry_2"/>
          <p:cNvSpPr/>
          <p:nvPr>
            <p:custDataLst>
              <p:tags r:id="rId4"/>
            </p:custDataLst>
          </p:nvPr>
        </p:nvSpPr>
        <p:spPr>
          <a:xfrm flipH="1">
            <a:off x="5821240" y="4696445"/>
            <a:ext cx="3487906" cy="579303"/>
          </a:xfrm>
          <a:prstGeom prst="roundRect">
            <a:avLst>
              <a:gd name="adj" fmla="val 23973"/>
            </a:avLst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wrap="square" lIns="0" tIns="0" rIns="0" bIns="0" anchor="ctr">
            <a:noAutofit/>
          </a:bodyPr>
          <a:lstStyle/>
          <a:p>
            <a:pPr lvl="0" algn="ctr"/>
            <a:r>
              <a:rPr lang="zh-CN" alt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验收</a:t>
            </a:r>
            <a:endParaRPr lang="en-US" altLang="zh-CN" sz="2400" dirty="0" smtClean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MH_Number_2"/>
          <p:cNvSpPr/>
          <p:nvPr>
            <p:custDataLst>
              <p:tags r:id="rId5"/>
            </p:custDataLst>
          </p:nvPr>
        </p:nvSpPr>
        <p:spPr>
          <a:xfrm flipH="1">
            <a:off x="4917207" y="4682253"/>
            <a:ext cx="801006" cy="607687"/>
          </a:xfrm>
          <a:custGeom>
            <a:avLst/>
            <a:gdLst>
              <a:gd name="connsiteX0" fmla="*/ 472018 w 1569959"/>
              <a:gd name="connsiteY0" fmla="*/ 0 h 1149634"/>
              <a:gd name="connsiteX1" fmla="*/ 1378350 w 1569959"/>
              <a:gd name="connsiteY1" fmla="*/ 0 h 1149634"/>
              <a:gd name="connsiteX2" fmla="*/ 1569959 w 1569959"/>
              <a:gd name="connsiteY2" fmla="*/ 191609 h 1149634"/>
              <a:gd name="connsiteX3" fmla="*/ 1569959 w 1569959"/>
              <a:gd name="connsiteY3" fmla="*/ 958025 h 1149634"/>
              <a:gd name="connsiteX4" fmla="*/ 1378350 w 1569959"/>
              <a:gd name="connsiteY4" fmla="*/ 1149634 h 1149634"/>
              <a:gd name="connsiteX5" fmla="*/ 472018 w 1569959"/>
              <a:gd name="connsiteY5" fmla="*/ 1149634 h 1149634"/>
              <a:gd name="connsiteX6" fmla="*/ 280409 w 1569959"/>
              <a:gd name="connsiteY6" fmla="*/ 958025 h 1149634"/>
              <a:gd name="connsiteX7" fmla="*/ 280409 w 1569959"/>
              <a:gd name="connsiteY7" fmla="*/ 795367 h 1149634"/>
              <a:gd name="connsiteX8" fmla="*/ 0 w 1569959"/>
              <a:gd name="connsiteY8" fmla="*/ 587517 h 1149634"/>
              <a:gd name="connsiteX9" fmla="*/ 280409 w 1569959"/>
              <a:gd name="connsiteY9" fmla="*/ 379666 h 1149634"/>
              <a:gd name="connsiteX10" fmla="*/ 280409 w 1569959"/>
              <a:gd name="connsiteY10" fmla="*/ 191609 h 1149634"/>
              <a:gd name="connsiteX11" fmla="*/ 472018 w 1569959"/>
              <a:gd name="connsiteY11" fmla="*/ 0 h 1149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69959" h="1149634">
                <a:moveTo>
                  <a:pt x="472018" y="0"/>
                </a:moveTo>
                <a:lnTo>
                  <a:pt x="1378350" y="0"/>
                </a:lnTo>
                <a:cubicBezTo>
                  <a:pt x="1484173" y="0"/>
                  <a:pt x="1569959" y="85786"/>
                  <a:pt x="1569959" y="191609"/>
                </a:cubicBezTo>
                <a:lnTo>
                  <a:pt x="1569959" y="958025"/>
                </a:lnTo>
                <a:cubicBezTo>
                  <a:pt x="1569959" y="1063848"/>
                  <a:pt x="1484173" y="1149634"/>
                  <a:pt x="1378350" y="1149634"/>
                </a:cubicBezTo>
                <a:lnTo>
                  <a:pt x="472018" y="1149634"/>
                </a:lnTo>
                <a:cubicBezTo>
                  <a:pt x="366195" y="1149634"/>
                  <a:pt x="280409" y="1063848"/>
                  <a:pt x="280409" y="958025"/>
                </a:cubicBezTo>
                <a:lnTo>
                  <a:pt x="280409" y="795367"/>
                </a:lnTo>
                <a:lnTo>
                  <a:pt x="0" y="587517"/>
                </a:lnTo>
                <a:lnTo>
                  <a:pt x="280409" y="379666"/>
                </a:lnTo>
                <a:lnTo>
                  <a:pt x="280409" y="191609"/>
                </a:lnTo>
                <a:cubicBezTo>
                  <a:pt x="280409" y="85786"/>
                  <a:pt x="366195" y="0"/>
                  <a:pt x="472018" y="0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</a:ln>
          <a:effectLst/>
        </p:spPr>
        <p:txBody>
          <a:bodyPr wrap="square" lIns="0" tIns="49357" rIns="189833" bIns="49357" anchor="ctr">
            <a:noAutofit/>
          </a:bodyPr>
          <a:lstStyle/>
          <a:p>
            <a:pPr algn="ctr">
              <a:defRPr/>
            </a:pPr>
            <a:r>
              <a:rPr lang="en-US" altLang="zh-CN" sz="2953" ker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zh-CN" altLang="en-US" sz="2953" kern="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MH_Others_2"/>
          <p:cNvSpPr/>
          <p:nvPr>
            <p:custDataLst>
              <p:tags r:id="rId6"/>
            </p:custDataLst>
          </p:nvPr>
        </p:nvSpPr>
        <p:spPr>
          <a:xfrm>
            <a:off x="353" y="773245"/>
            <a:ext cx="1460470" cy="5001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 sz="2002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MH_Others_1"/>
          <p:cNvSpPr txBox="1"/>
          <p:nvPr>
            <p:custDataLst>
              <p:tags r:id="rId7"/>
            </p:custDataLst>
          </p:nvPr>
        </p:nvSpPr>
        <p:spPr>
          <a:xfrm>
            <a:off x="1460823" y="727718"/>
            <a:ext cx="1141729" cy="61555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zh-CN" altLang="en-US" sz="4000" b="1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目录</a:t>
            </a:r>
            <a:endParaRPr lang="zh-CN" altLang="en-US" sz="4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MH_Others_2"/>
          <p:cNvSpPr txBox="1"/>
          <p:nvPr>
            <p:custDataLst>
              <p:tags r:id="rId8"/>
            </p:custDataLst>
          </p:nvPr>
        </p:nvSpPr>
        <p:spPr>
          <a:xfrm>
            <a:off x="352" y="1343271"/>
            <a:ext cx="2602199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defRPr/>
            </a:pPr>
            <a:r>
              <a:rPr lang="en-US" altLang="zh-CN" sz="3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lang="zh-CN" altLang="en-US" sz="3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57272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airplane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23" grpId="0" animBg="1"/>
      <p:bldP spid="24" grpId="0" animBg="1"/>
      <p:bldP spid="22" grpId="0" animBg="1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>
            <p:custDataLst>
              <p:tags r:id="rId2"/>
            </p:custDataLst>
          </p:nvPr>
        </p:nvCxnSpPr>
        <p:spPr>
          <a:xfrm>
            <a:off x="0" y="3131986"/>
            <a:ext cx="128587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0" y="4583956"/>
            <a:ext cx="128587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4679225" y="2886663"/>
            <a:ext cx="3428044" cy="4906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zh-CN" sz="28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PART  1</a:t>
            </a:r>
          </a:p>
        </p:txBody>
      </p:sp>
      <p:sp>
        <p:nvSpPr>
          <p:cNvPr id="8" name="MH_Entry_1"/>
          <p:cNvSpPr/>
          <p:nvPr>
            <p:custDataLst>
              <p:tags r:id="rId5"/>
            </p:custDataLst>
          </p:nvPr>
        </p:nvSpPr>
        <p:spPr>
          <a:xfrm>
            <a:off x="4330379" y="3752957"/>
            <a:ext cx="4125737" cy="553998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0 w 2520280"/>
              <a:gd name="connsiteY7" fmla="*/ 0 h 1872208"/>
              <a:gd name="connsiteX0" fmla="*/ 0 w 2520280"/>
              <a:gd name="connsiteY0" fmla="*/ 1872208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0 h 1872208"/>
              <a:gd name="connsiteX5" fmla="*/ 2520280 w 2520280"/>
              <a:gd name="connsiteY5" fmla="*/ 0 h 1872208"/>
              <a:gd name="connsiteX6" fmla="*/ 0 w 2520280"/>
              <a:gd name="connsiteY6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2520280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34255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7 w 2520280"/>
              <a:gd name="connsiteY4" fmla="*/ 6036 h 1872208"/>
              <a:gd name="connsiteX5" fmla="*/ 0 w 2520280"/>
              <a:gd name="connsiteY5" fmla="*/ 0 h 1872208"/>
              <a:gd name="connsiteX0" fmla="*/ 0 w 2520280"/>
              <a:gd name="connsiteY0" fmla="*/ 1890314 h 1890314"/>
              <a:gd name="connsiteX1" fmla="*/ 2520280 w 2520280"/>
              <a:gd name="connsiteY1" fmla="*/ 1890314 h 1890314"/>
              <a:gd name="connsiteX2" fmla="*/ 0 w 2520280"/>
              <a:gd name="connsiteY2" fmla="*/ 1890314 h 1890314"/>
              <a:gd name="connsiteX3" fmla="*/ 0 w 2520280"/>
              <a:gd name="connsiteY3" fmla="*/ 18106 h 1890314"/>
              <a:gd name="connsiteX4" fmla="*/ 53304 w 2520280"/>
              <a:gd name="connsiteY4" fmla="*/ 0 h 1890314"/>
              <a:gd name="connsiteX5" fmla="*/ 0 w 2520280"/>
              <a:gd name="connsiteY5" fmla="*/ 18106 h 1890314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6 w 2520280"/>
              <a:gd name="connsiteY4" fmla="*/ 0 h 1872208"/>
              <a:gd name="connsiteX5" fmla="*/ 0 w 2520280"/>
              <a:gd name="connsiteY5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36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W3C</a:t>
            </a:r>
            <a:r>
              <a:rPr lang="zh-CN" altLang="en-US" sz="36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验证过程</a:t>
            </a:r>
            <a:endParaRPr lang="en-US" altLang="zh-CN" sz="3600" dirty="0" smtClean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86970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32525" y="2392189"/>
            <a:ext cx="5904898" cy="8701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W3C</a:t>
            </a:r>
            <a:r>
              <a:rPr lang="zh-CN" alt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网站验证没反应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2525" y="3417860"/>
            <a:ext cx="3384328" cy="119712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点击检查后并没有反应</a:t>
            </a:r>
            <a:r>
              <a:rPr lang="en-US" altLang="zh-CN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…</a:t>
            </a:r>
            <a:r>
              <a:rPr lang="zh-CN" altLang="en-US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幸好我有科学上网工具，顺利解决这个问题。</a:t>
            </a:r>
            <a:endParaRPr lang="en-US" altLang="zh-CN" sz="1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8"/>
          <p:cNvSpPr txBox="1"/>
          <p:nvPr/>
        </p:nvSpPr>
        <p:spPr>
          <a:xfrm>
            <a:off x="755649" y="308489"/>
            <a:ext cx="3081437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W3</a:t>
            </a:r>
            <a:r>
              <a:rPr lang="en-US" altLang="zh-CN" sz="3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r>
              <a:rPr lang="zh-CN" altLang="en-US" sz="3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验证过程</a:t>
            </a:r>
            <a:endParaRPr lang="zh-CN" altLang="en-US" sz="3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126" y="2032149"/>
            <a:ext cx="8517607" cy="440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32525" y="2392189"/>
            <a:ext cx="5904898" cy="8701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主页检测只有一个错误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2525" y="3417860"/>
            <a:ext cx="3384328" cy="8309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检查后是外链的优酷代码属于</a:t>
            </a:r>
            <a:r>
              <a:rPr lang="en-US" altLang="zh-CN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html5</a:t>
            </a:r>
            <a:r>
              <a:rPr lang="zh-CN" altLang="en-US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，但我代码基于</a:t>
            </a:r>
            <a:r>
              <a:rPr lang="en-US" altLang="zh-CN" sz="1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XHTML 1.0</a:t>
            </a:r>
            <a:endParaRPr lang="en-US" altLang="zh-CN" sz="1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8"/>
          <p:cNvSpPr txBox="1"/>
          <p:nvPr/>
        </p:nvSpPr>
        <p:spPr>
          <a:xfrm>
            <a:off x="755649" y="308489"/>
            <a:ext cx="3081437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W3</a:t>
            </a:r>
            <a:r>
              <a:rPr lang="en-US" altLang="zh-CN" sz="3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r>
              <a:rPr lang="zh-CN" altLang="en-US" sz="3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验证过程</a:t>
            </a:r>
            <a:endParaRPr lang="zh-CN" altLang="en-US" sz="3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292" y="1744117"/>
            <a:ext cx="8517616" cy="439248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6224"/>
            <a:ext cx="12858750" cy="562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28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32525" y="2392189"/>
            <a:ext cx="5904898" cy="8701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W3C</a:t>
            </a:r>
            <a:r>
              <a:rPr lang="zh-CN" alt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通过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2525" y="3417860"/>
            <a:ext cx="3384328" cy="207749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修改代码后主页就通过了</a:t>
            </a:r>
            <a:r>
              <a:rPr lang="en-US" altLang="zh-CN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…..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分</a:t>
            </a:r>
            <a:r>
              <a:rPr lang="zh-CN" altLang="en-US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页的代码也没有什么问题，基本上就是图片没有加</a:t>
            </a:r>
            <a:r>
              <a:rPr lang="en-US" altLang="zh-CN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alt</a:t>
            </a:r>
            <a:r>
              <a:rPr lang="zh-CN" altLang="en-US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，修改完成后所有的代码都经过了</a:t>
            </a:r>
            <a:r>
              <a:rPr lang="en-US" altLang="zh-CN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W3C</a:t>
            </a:r>
            <a:r>
              <a:rPr lang="zh-CN" altLang="en-US" sz="18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的验证。</a:t>
            </a:r>
            <a:endParaRPr lang="en-US" altLang="zh-CN" sz="1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8"/>
          <p:cNvSpPr txBox="1"/>
          <p:nvPr/>
        </p:nvSpPr>
        <p:spPr>
          <a:xfrm>
            <a:off x="755649" y="308489"/>
            <a:ext cx="3081437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W3</a:t>
            </a:r>
            <a:r>
              <a:rPr lang="en-US" altLang="zh-CN" sz="3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r>
              <a:rPr lang="zh-CN" altLang="en-US" sz="3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验证过程</a:t>
            </a:r>
            <a:endParaRPr lang="zh-CN" altLang="en-US" sz="3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151" y="1431803"/>
            <a:ext cx="8225345" cy="516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32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>
            <p:custDataLst>
              <p:tags r:id="rId2"/>
            </p:custDataLst>
          </p:nvPr>
        </p:nvCxnSpPr>
        <p:spPr>
          <a:xfrm>
            <a:off x="0" y="3131986"/>
            <a:ext cx="128587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0" y="4583956"/>
            <a:ext cx="128587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4679225" y="2886663"/>
            <a:ext cx="3428044" cy="4906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zh-CN" sz="28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PART  </a:t>
            </a:r>
            <a:r>
              <a:rPr lang="en-US" altLang="zh-CN" sz="2800" dirty="0" smtClea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endParaRPr lang="en-US" altLang="zh-CN" sz="28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MH_Entry_1"/>
          <p:cNvSpPr/>
          <p:nvPr>
            <p:custDataLst>
              <p:tags r:id="rId5"/>
            </p:custDataLst>
          </p:nvPr>
        </p:nvSpPr>
        <p:spPr>
          <a:xfrm>
            <a:off x="4330379" y="3752957"/>
            <a:ext cx="4125737" cy="553998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0 w 2520280"/>
              <a:gd name="connsiteY7" fmla="*/ 0 h 1872208"/>
              <a:gd name="connsiteX0" fmla="*/ 0 w 2520280"/>
              <a:gd name="connsiteY0" fmla="*/ 1872208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0 h 1872208"/>
              <a:gd name="connsiteX5" fmla="*/ 2520280 w 2520280"/>
              <a:gd name="connsiteY5" fmla="*/ 0 h 1872208"/>
              <a:gd name="connsiteX6" fmla="*/ 0 w 2520280"/>
              <a:gd name="connsiteY6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2520280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34255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7 w 2520280"/>
              <a:gd name="connsiteY4" fmla="*/ 6036 h 1872208"/>
              <a:gd name="connsiteX5" fmla="*/ 0 w 2520280"/>
              <a:gd name="connsiteY5" fmla="*/ 0 h 1872208"/>
              <a:gd name="connsiteX0" fmla="*/ 0 w 2520280"/>
              <a:gd name="connsiteY0" fmla="*/ 1890314 h 1890314"/>
              <a:gd name="connsiteX1" fmla="*/ 2520280 w 2520280"/>
              <a:gd name="connsiteY1" fmla="*/ 1890314 h 1890314"/>
              <a:gd name="connsiteX2" fmla="*/ 0 w 2520280"/>
              <a:gd name="connsiteY2" fmla="*/ 1890314 h 1890314"/>
              <a:gd name="connsiteX3" fmla="*/ 0 w 2520280"/>
              <a:gd name="connsiteY3" fmla="*/ 18106 h 1890314"/>
              <a:gd name="connsiteX4" fmla="*/ 53304 w 2520280"/>
              <a:gd name="connsiteY4" fmla="*/ 0 h 1890314"/>
              <a:gd name="connsiteX5" fmla="*/ 0 w 2520280"/>
              <a:gd name="connsiteY5" fmla="*/ 18106 h 1890314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6 w 2520280"/>
              <a:gd name="connsiteY4" fmla="*/ 0 h 1872208"/>
              <a:gd name="connsiteX5" fmla="*/ 0 w 2520280"/>
              <a:gd name="connsiteY5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zh-CN" altLang="en-US" sz="36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验收过程</a:t>
            </a:r>
            <a:endParaRPr lang="zh-CN" altLang="en-US" sz="16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798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ageCurlDouble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/>
        </p:nvGrpSpPr>
        <p:grpSpPr>
          <a:xfrm rot="4351113">
            <a:off x="3594935" y="2277176"/>
            <a:ext cx="4707118" cy="3246798"/>
            <a:chOff x="940378" y="1114346"/>
            <a:chExt cx="7056438" cy="4867275"/>
          </a:xfrm>
        </p:grpSpPr>
        <p:sp>
          <p:nvSpPr>
            <p:cNvPr id="6" name="Arc 682"/>
            <p:cNvSpPr>
              <a:spLocks/>
            </p:cNvSpPr>
            <p:nvPr/>
          </p:nvSpPr>
          <p:spPr bwMode="auto">
            <a:xfrm rot="18746405">
              <a:off x="3554196" y="1119903"/>
              <a:ext cx="1014413" cy="1003300"/>
            </a:xfrm>
            <a:custGeom>
              <a:avLst/>
              <a:gdLst>
                <a:gd name="T0" fmla="*/ 2147483647 w 21600"/>
                <a:gd name="T1" fmla="*/ 0 h 21356"/>
                <a:gd name="T2" fmla="*/ 2147483647 w 21600"/>
                <a:gd name="T3" fmla="*/ 2147483647 h 21356"/>
                <a:gd name="T4" fmla="*/ 0 w 21600"/>
                <a:gd name="T5" fmla="*/ 2147483647 h 21356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356"/>
                <a:gd name="T11" fmla="*/ 21600 w 21600"/>
                <a:gd name="T12" fmla="*/ 21356 h 213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356" fill="none" extrusionOk="0">
                  <a:moveTo>
                    <a:pt x="3237" y="-1"/>
                  </a:moveTo>
                  <a:cubicBezTo>
                    <a:pt x="13795" y="1600"/>
                    <a:pt x="21600" y="10676"/>
                    <a:pt x="21600" y="21356"/>
                  </a:cubicBezTo>
                </a:path>
                <a:path w="21600" h="21356" stroke="0" extrusionOk="0">
                  <a:moveTo>
                    <a:pt x="3237" y="-1"/>
                  </a:moveTo>
                  <a:cubicBezTo>
                    <a:pt x="13795" y="1600"/>
                    <a:pt x="21600" y="10676"/>
                    <a:pt x="21600" y="21356"/>
                  </a:cubicBezTo>
                  <a:lnTo>
                    <a:pt x="0" y="21356"/>
                  </a:lnTo>
                  <a:lnTo>
                    <a:pt x="3237" y="-1"/>
                  </a:lnTo>
                  <a:close/>
                </a:path>
              </a:pathLst>
            </a:custGeom>
            <a:noFill/>
            <a:ln w="9525">
              <a:solidFill>
                <a:schemeClr val="bg1">
                  <a:lumMod val="50000"/>
                </a:schemeClr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just" defTabSz="1054842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 sz="900" ker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" name="Freeform 673"/>
            <p:cNvSpPr>
              <a:spLocks noEditPoints="1"/>
            </p:cNvSpPr>
            <p:nvPr/>
          </p:nvSpPr>
          <p:spPr bwMode="auto">
            <a:xfrm rot="21275257">
              <a:off x="4204278" y="1579484"/>
              <a:ext cx="2628900" cy="2630487"/>
            </a:xfrm>
            <a:custGeom>
              <a:avLst/>
              <a:gdLst>
                <a:gd name="T0" fmla="*/ 2147483647 w 1816"/>
                <a:gd name="T1" fmla="*/ 2147483647 h 1816"/>
                <a:gd name="T2" fmla="*/ 2147483647 w 1816"/>
                <a:gd name="T3" fmla="*/ 2147483647 h 1816"/>
                <a:gd name="T4" fmla="*/ 2147483647 w 1816"/>
                <a:gd name="T5" fmla="*/ 2147483647 h 1816"/>
                <a:gd name="T6" fmla="*/ 2147483647 w 1816"/>
                <a:gd name="T7" fmla="*/ 2147483647 h 1816"/>
                <a:gd name="T8" fmla="*/ 2147483647 w 1816"/>
                <a:gd name="T9" fmla="*/ 2147483647 h 1816"/>
                <a:gd name="T10" fmla="*/ 2147483647 w 1816"/>
                <a:gd name="T11" fmla="*/ 2147483647 h 1816"/>
                <a:gd name="T12" fmla="*/ 2147483647 w 1816"/>
                <a:gd name="T13" fmla="*/ 2147483647 h 1816"/>
                <a:gd name="T14" fmla="*/ 2147483647 w 1816"/>
                <a:gd name="T15" fmla="*/ 2147483647 h 1816"/>
                <a:gd name="T16" fmla="*/ 2147483647 w 1816"/>
                <a:gd name="T17" fmla="*/ 2147483647 h 1816"/>
                <a:gd name="T18" fmla="*/ 2147483647 w 1816"/>
                <a:gd name="T19" fmla="*/ 2147483647 h 1816"/>
                <a:gd name="T20" fmla="*/ 2147483647 w 1816"/>
                <a:gd name="T21" fmla="*/ 2147483647 h 1816"/>
                <a:gd name="T22" fmla="*/ 2147483647 w 1816"/>
                <a:gd name="T23" fmla="*/ 2147483647 h 1816"/>
                <a:gd name="T24" fmla="*/ 0 w 1816"/>
                <a:gd name="T25" fmla="*/ 2147483647 h 1816"/>
                <a:gd name="T26" fmla="*/ 2147483647 w 1816"/>
                <a:gd name="T27" fmla="*/ 2147483647 h 1816"/>
                <a:gd name="T28" fmla="*/ 2147483647 w 1816"/>
                <a:gd name="T29" fmla="*/ 2147483647 h 1816"/>
                <a:gd name="T30" fmla="*/ 2147483647 w 1816"/>
                <a:gd name="T31" fmla="*/ 2147483647 h 1816"/>
                <a:gd name="T32" fmla="*/ 2147483647 w 1816"/>
                <a:gd name="T33" fmla="*/ 2147483647 h 1816"/>
                <a:gd name="T34" fmla="*/ 2147483647 w 1816"/>
                <a:gd name="T35" fmla="*/ 2147483647 h 1816"/>
                <a:gd name="T36" fmla="*/ 2147483647 w 1816"/>
                <a:gd name="T37" fmla="*/ 2147483647 h 1816"/>
                <a:gd name="T38" fmla="*/ 2147483647 w 1816"/>
                <a:gd name="T39" fmla="*/ 2147483647 h 1816"/>
                <a:gd name="T40" fmla="*/ 2147483647 w 1816"/>
                <a:gd name="T41" fmla="*/ 2147483647 h 1816"/>
                <a:gd name="T42" fmla="*/ 2147483647 w 1816"/>
                <a:gd name="T43" fmla="*/ 2147483647 h 1816"/>
                <a:gd name="T44" fmla="*/ 2147483647 w 1816"/>
                <a:gd name="T45" fmla="*/ 2147483647 h 1816"/>
                <a:gd name="T46" fmla="*/ 2147483647 w 1816"/>
                <a:gd name="T47" fmla="*/ 2147483647 h 1816"/>
                <a:gd name="T48" fmla="*/ 2147483647 w 1816"/>
                <a:gd name="T49" fmla="*/ 2147483647 h 1816"/>
                <a:gd name="T50" fmla="*/ 2147483647 w 1816"/>
                <a:gd name="T51" fmla="*/ 2147483647 h 1816"/>
                <a:gd name="T52" fmla="*/ 2147483647 w 1816"/>
                <a:gd name="T53" fmla="*/ 2147483647 h 1816"/>
                <a:gd name="T54" fmla="*/ 2147483647 w 1816"/>
                <a:gd name="T55" fmla="*/ 2147483647 h 1816"/>
                <a:gd name="T56" fmla="*/ 2147483647 w 1816"/>
                <a:gd name="T57" fmla="*/ 2147483647 h 1816"/>
                <a:gd name="T58" fmla="*/ 2147483647 w 1816"/>
                <a:gd name="T59" fmla="*/ 2147483647 h 1816"/>
                <a:gd name="T60" fmla="*/ 2147483647 w 1816"/>
                <a:gd name="T61" fmla="*/ 2147483647 h 1816"/>
                <a:gd name="T62" fmla="*/ 2147483647 w 1816"/>
                <a:gd name="T63" fmla="*/ 2147483647 h 1816"/>
                <a:gd name="T64" fmla="*/ 2147483647 w 1816"/>
                <a:gd name="T65" fmla="*/ 2147483647 h 1816"/>
                <a:gd name="T66" fmla="*/ 2147483647 w 1816"/>
                <a:gd name="T67" fmla="*/ 2147483647 h 1816"/>
                <a:gd name="T68" fmla="*/ 2147483647 w 1816"/>
                <a:gd name="T69" fmla="*/ 2147483647 h 1816"/>
                <a:gd name="T70" fmla="*/ 2147483647 w 1816"/>
                <a:gd name="T71" fmla="*/ 2147483647 h 1816"/>
                <a:gd name="T72" fmla="*/ 2147483647 w 1816"/>
                <a:gd name="T73" fmla="*/ 2147483647 h 1816"/>
                <a:gd name="T74" fmla="*/ 2147483647 w 1816"/>
                <a:gd name="T75" fmla="*/ 2147483647 h 1816"/>
                <a:gd name="T76" fmla="*/ 2147483647 w 1816"/>
                <a:gd name="T77" fmla="*/ 2147483647 h 1816"/>
                <a:gd name="T78" fmla="*/ 2147483647 w 1816"/>
                <a:gd name="T79" fmla="*/ 2147483647 h 1816"/>
                <a:gd name="T80" fmla="*/ 2147483647 w 1816"/>
                <a:gd name="T81" fmla="*/ 2147483647 h 1816"/>
                <a:gd name="T82" fmla="*/ 2147483647 w 1816"/>
                <a:gd name="T83" fmla="*/ 2147483647 h 1816"/>
                <a:gd name="T84" fmla="*/ 2147483647 w 1816"/>
                <a:gd name="T85" fmla="*/ 2147483647 h 1816"/>
                <a:gd name="T86" fmla="*/ 2147483647 w 1816"/>
                <a:gd name="T87" fmla="*/ 2147483647 h 1816"/>
                <a:gd name="T88" fmla="*/ 2147483647 w 1816"/>
                <a:gd name="T89" fmla="*/ 2147483647 h 1816"/>
                <a:gd name="T90" fmla="*/ 2147483647 w 1816"/>
                <a:gd name="T91" fmla="*/ 2147483647 h 1816"/>
                <a:gd name="T92" fmla="*/ 2147483647 w 1816"/>
                <a:gd name="T93" fmla="*/ 2147483647 h 1816"/>
                <a:gd name="T94" fmla="*/ 2147483647 w 1816"/>
                <a:gd name="T95" fmla="*/ 2147483647 h 1816"/>
                <a:gd name="T96" fmla="*/ 2147483647 w 1816"/>
                <a:gd name="T97" fmla="*/ 2147483647 h 1816"/>
                <a:gd name="T98" fmla="*/ 2147483647 w 1816"/>
                <a:gd name="T99" fmla="*/ 2147483647 h 1816"/>
                <a:gd name="T100" fmla="*/ 2147483647 w 1816"/>
                <a:gd name="T101" fmla="*/ 2147483647 h 1816"/>
                <a:gd name="T102" fmla="*/ 2147483647 w 1816"/>
                <a:gd name="T103" fmla="*/ 2147483647 h 181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16"/>
                <a:gd name="T157" fmla="*/ 0 h 1816"/>
                <a:gd name="T158" fmla="*/ 1816 w 1816"/>
                <a:gd name="T159" fmla="*/ 1816 h 181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16" h="1816">
                  <a:moveTo>
                    <a:pt x="1816" y="978"/>
                  </a:moveTo>
                  <a:lnTo>
                    <a:pt x="1816" y="836"/>
                  </a:lnTo>
                  <a:lnTo>
                    <a:pt x="1710" y="836"/>
                  </a:lnTo>
                  <a:lnTo>
                    <a:pt x="1706" y="792"/>
                  </a:lnTo>
                  <a:lnTo>
                    <a:pt x="1698" y="750"/>
                  </a:lnTo>
                  <a:lnTo>
                    <a:pt x="1688" y="708"/>
                  </a:lnTo>
                  <a:lnTo>
                    <a:pt x="1678" y="666"/>
                  </a:lnTo>
                  <a:lnTo>
                    <a:pt x="1774" y="626"/>
                  </a:lnTo>
                  <a:lnTo>
                    <a:pt x="1718" y="494"/>
                  </a:lnTo>
                  <a:lnTo>
                    <a:pt x="1622" y="534"/>
                  </a:lnTo>
                  <a:lnTo>
                    <a:pt x="1602" y="496"/>
                  </a:lnTo>
                  <a:lnTo>
                    <a:pt x="1578" y="460"/>
                  </a:lnTo>
                  <a:lnTo>
                    <a:pt x="1552" y="424"/>
                  </a:lnTo>
                  <a:lnTo>
                    <a:pt x="1526" y="390"/>
                  </a:lnTo>
                  <a:lnTo>
                    <a:pt x="1600" y="316"/>
                  </a:lnTo>
                  <a:lnTo>
                    <a:pt x="1498" y="216"/>
                  </a:lnTo>
                  <a:lnTo>
                    <a:pt x="1426" y="290"/>
                  </a:lnTo>
                  <a:lnTo>
                    <a:pt x="1392" y="262"/>
                  </a:lnTo>
                  <a:lnTo>
                    <a:pt x="1356" y="236"/>
                  </a:lnTo>
                  <a:lnTo>
                    <a:pt x="1318" y="214"/>
                  </a:lnTo>
                  <a:lnTo>
                    <a:pt x="1280" y="192"/>
                  </a:lnTo>
                  <a:lnTo>
                    <a:pt x="1320" y="96"/>
                  </a:lnTo>
                  <a:lnTo>
                    <a:pt x="1188" y="42"/>
                  </a:lnTo>
                  <a:lnTo>
                    <a:pt x="1150" y="138"/>
                  </a:lnTo>
                  <a:lnTo>
                    <a:pt x="1108" y="126"/>
                  </a:lnTo>
                  <a:lnTo>
                    <a:pt x="1066" y="116"/>
                  </a:lnTo>
                  <a:lnTo>
                    <a:pt x="1022" y="110"/>
                  </a:lnTo>
                  <a:lnTo>
                    <a:pt x="978" y="104"/>
                  </a:lnTo>
                  <a:lnTo>
                    <a:pt x="978" y="0"/>
                  </a:lnTo>
                  <a:lnTo>
                    <a:pt x="836" y="0"/>
                  </a:lnTo>
                  <a:lnTo>
                    <a:pt x="836" y="104"/>
                  </a:lnTo>
                  <a:lnTo>
                    <a:pt x="792" y="110"/>
                  </a:lnTo>
                  <a:lnTo>
                    <a:pt x="750" y="116"/>
                  </a:lnTo>
                  <a:lnTo>
                    <a:pt x="706" y="126"/>
                  </a:lnTo>
                  <a:lnTo>
                    <a:pt x="666" y="138"/>
                  </a:lnTo>
                  <a:lnTo>
                    <a:pt x="626" y="42"/>
                  </a:lnTo>
                  <a:lnTo>
                    <a:pt x="494" y="96"/>
                  </a:lnTo>
                  <a:lnTo>
                    <a:pt x="534" y="192"/>
                  </a:lnTo>
                  <a:lnTo>
                    <a:pt x="496" y="214"/>
                  </a:lnTo>
                  <a:lnTo>
                    <a:pt x="460" y="236"/>
                  </a:lnTo>
                  <a:lnTo>
                    <a:pt x="424" y="262"/>
                  </a:lnTo>
                  <a:lnTo>
                    <a:pt x="390" y="290"/>
                  </a:lnTo>
                  <a:lnTo>
                    <a:pt x="316" y="216"/>
                  </a:lnTo>
                  <a:lnTo>
                    <a:pt x="216" y="316"/>
                  </a:lnTo>
                  <a:lnTo>
                    <a:pt x="288" y="390"/>
                  </a:lnTo>
                  <a:lnTo>
                    <a:pt x="262" y="424"/>
                  </a:lnTo>
                  <a:lnTo>
                    <a:pt x="236" y="460"/>
                  </a:lnTo>
                  <a:lnTo>
                    <a:pt x="214" y="496"/>
                  </a:lnTo>
                  <a:lnTo>
                    <a:pt x="192" y="534"/>
                  </a:lnTo>
                  <a:lnTo>
                    <a:pt x="96" y="494"/>
                  </a:lnTo>
                  <a:lnTo>
                    <a:pt x="42" y="626"/>
                  </a:lnTo>
                  <a:lnTo>
                    <a:pt x="138" y="666"/>
                  </a:lnTo>
                  <a:lnTo>
                    <a:pt x="126" y="708"/>
                  </a:lnTo>
                  <a:lnTo>
                    <a:pt x="116" y="750"/>
                  </a:lnTo>
                  <a:lnTo>
                    <a:pt x="108" y="792"/>
                  </a:lnTo>
                  <a:lnTo>
                    <a:pt x="104" y="836"/>
                  </a:lnTo>
                  <a:lnTo>
                    <a:pt x="0" y="836"/>
                  </a:lnTo>
                  <a:lnTo>
                    <a:pt x="0" y="978"/>
                  </a:lnTo>
                  <a:lnTo>
                    <a:pt x="104" y="978"/>
                  </a:lnTo>
                  <a:lnTo>
                    <a:pt x="108" y="1022"/>
                  </a:lnTo>
                  <a:lnTo>
                    <a:pt x="116" y="1066"/>
                  </a:lnTo>
                  <a:lnTo>
                    <a:pt x="126" y="1108"/>
                  </a:lnTo>
                  <a:lnTo>
                    <a:pt x="138" y="1150"/>
                  </a:lnTo>
                  <a:lnTo>
                    <a:pt x="42" y="1190"/>
                  </a:lnTo>
                  <a:lnTo>
                    <a:pt x="96" y="1320"/>
                  </a:lnTo>
                  <a:lnTo>
                    <a:pt x="192" y="1280"/>
                  </a:lnTo>
                  <a:lnTo>
                    <a:pt x="214" y="1320"/>
                  </a:lnTo>
                  <a:lnTo>
                    <a:pt x="236" y="1356"/>
                  </a:lnTo>
                  <a:lnTo>
                    <a:pt x="262" y="1392"/>
                  </a:lnTo>
                  <a:lnTo>
                    <a:pt x="288" y="1426"/>
                  </a:lnTo>
                  <a:lnTo>
                    <a:pt x="216" y="1500"/>
                  </a:lnTo>
                  <a:lnTo>
                    <a:pt x="316" y="1600"/>
                  </a:lnTo>
                  <a:lnTo>
                    <a:pt x="390" y="1526"/>
                  </a:lnTo>
                  <a:lnTo>
                    <a:pt x="424" y="1554"/>
                  </a:lnTo>
                  <a:lnTo>
                    <a:pt x="460" y="1578"/>
                  </a:lnTo>
                  <a:lnTo>
                    <a:pt x="496" y="1602"/>
                  </a:lnTo>
                  <a:lnTo>
                    <a:pt x="534" y="1622"/>
                  </a:lnTo>
                  <a:lnTo>
                    <a:pt x="494" y="1718"/>
                  </a:lnTo>
                  <a:lnTo>
                    <a:pt x="626" y="1774"/>
                  </a:lnTo>
                  <a:lnTo>
                    <a:pt x="666" y="1678"/>
                  </a:lnTo>
                  <a:lnTo>
                    <a:pt x="706" y="1690"/>
                  </a:lnTo>
                  <a:lnTo>
                    <a:pt x="750" y="1698"/>
                  </a:lnTo>
                  <a:lnTo>
                    <a:pt x="792" y="1706"/>
                  </a:lnTo>
                  <a:lnTo>
                    <a:pt x="836" y="1712"/>
                  </a:lnTo>
                  <a:lnTo>
                    <a:pt x="836" y="1816"/>
                  </a:lnTo>
                  <a:lnTo>
                    <a:pt x="978" y="1816"/>
                  </a:lnTo>
                  <a:lnTo>
                    <a:pt x="978" y="1712"/>
                  </a:lnTo>
                  <a:lnTo>
                    <a:pt x="1022" y="1706"/>
                  </a:lnTo>
                  <a:lnTo>
                    <a:pt x="1066" y="1698"/>
                  </a:lnTo>
                  <a:lnTo>
                    <a:pt x="1108" y="1690"/>
                  </a:lnTo>
                  <a:lnTo>
                    <a:pt x="1150" y="1678"/>
                  </a:lnTo>
                  <a:lnTo>
                    <a:pt x="1188" y="1774"/>
                  </a:lnTo>
                  <a:lnTo>
                    <a:pt x="1320" y="1718"/>
                  </a:lnTo>
                  <a:lnTo>
                    <a:pt x="1280" y="1622"/>
                  </a:lnTo>
                  <a:lnTo>
                    <a:pt x="1318" y="1602"/>
                  </a:lnTo>
                  <a:lnTo>
                    <a:pt x="1356" y="1578"/>
                  </a:lnTo>
                  <a:lnTo>
                    <a:pt x="1392" y="1554"/>
                  </a:lnTo>
                  <a:lnTo>
                    <a:pt x="1426" y="1526"/>
                  </a:lnTo>
                  <a:lnTo>
                    <a:pt x="1498" y="1600"/>
                  </a:lnTo>
                  <a:lnTo>
                    <a:pt x="1600" y="1500"/>
                  </a:lnTo>
                  <a:lnTo>
                    <a:pt x="1526" y="1426"/>
                  </a:lnTo>
                  <a:lnTo>
                    <a:pt x="1552" y="1392"/>
                  </a:lnTo>
                  <a:lnTo>
                    <a:pt x="1578" y="1356"/>
                  </a:lnTo>
                  <a:lnTo>
                    <a:pt x="1602" y="1320"/>
                  </a:lnTo>
                  <a:lnTo>
                    <a:pt x="1622" y="1280"/>
                  </a:lnTo>
                  <a:lnTo>
                    <a:pt x="1718" y="1320"/>
                  </a:lnTo>
                  <a:lnTo>
                    <a:pt x="1774" y="1190"/>
                  </a:lnTo>
                  <a:lnTo>
                    <a:pt x="1678" y="1150"/>
                  </a:lnTo>
                  <a:lnTo>
                    <a:pt x="1688" y="1108"/>
                  </a:lnTo>
                  <a:lnTo>
                    <a:pt x="1698" y="1066"/>
                  </a:lnTo>
                  <a:lnTo>
                    <a:pt x="1706" y="1022"/>
                  </a:lnTo>
                  <a:lnTo>
                    <a:pt x="1710" y="978"/>
                  </a:lnTo>
                  <a:lnTo>
                    <a:pt x="1816" y="978"/>
                  </a:lnTo>
                  <a:close/>
                  <a:moveTo>
                    <a:pt x="908" y="1614"/>
                  </a:moveTo>
                  <a:lnTo>
                    <a:pt x="908" y="1614"/>
                  </a:lnTo>
                  <a:lnTo>
                    <a:pt x="872" y="1612"/>
                  </a:lnTo>
                  <a:lnTo>
                    <a:pt x="836" y="1610"/>
                  </a:lnTo>
                  <a:lnTo>
                    <a:pt x="800" y="1606"/>
                  </a:lnTo>
                  <a:lnTo>
                    <a:pt x="766" y="1600"/>
                  </a:lnTo>
                  <a:lnTo>
                    <a:pt x="730" y="1592"/>
                  </a:lnTo>
                  <a:lnTo>
                    <a:pt x="698" y="1582"/>
                  </a:lnTo>
                  <a:lnTo>
                    <a:pt x="664" y="1570"/>
                  </a:lnTo>
                  <a:lnTo>
                    <a:pt x="632" y="1558"/>
                  </a:lnTo>
                  <a:lnTo>
                    <a:pt x="602" y="1544"/>
                  </a:lnTo>
                  <a:lnTo>
                    <a:pt x="570" y="1528"/>
                  </a:lnTo>
                  <a:lnTo>
                    <a:pt x="542" y="1512"/>
                  </a:lnTo>
                  <a:lnTo>
                    <a:pt x="512" y="1492"/>
                  </a:lnTo>
                  <a:lnTo>
                    <a:pt x="484" y="1474"/>
                  </a:lnTo>
                  <a:lnTo>
                    <a:pt x="458" y="1452"/>
                  </a:lnTo>
                  <a:lnTo>
                    <a:pt x="432" y="1430"/>
                  </a:lnTo>
                  <a:lnTo>
                    <a:pt x="408" y="1406"/>
                  </a:lnTo>
                  <a:lnTo>
                    <a:pt x="384" y="1382"/>
                  </a:lnTo>
                  <a:lnTo>
                    <a:pt x="362" y="1356"/>
                  </a:lnTo>
                  <a:lnTo>
                    <a:pt x="342" y="1330"/>
                  </a:lnTo>
                  <a:lnTo>
                    <a:pt x="322" y="1302"/>
                  </a:lnTo>
                  <a:lnTo>
                    <a:pt x="304" y="1274"/>
                  </a:lnTo>
                  <a:lnTo>
                    <a:pt x="286" y="1244"/>
                  </a:lnTo>
                  <a:lnTo>
                    <a:pt x="272" y="1214"/>
                  </a:lnTo>
                  <a:lnTo>
                    <a:pt x="256" y="1182"/>
                  </a:lnTo>
                  <a:lnTo>
                    <a:pt x="244" y="1150"/>
                  </a:lnTo>
                  <a:lnTo>
                    <a:pt x="234" y="1118"/>
                  </a:lnTo>
                  <a:lnTo>
                    <a:pt x="224" y="1084"/>
                  </a:lnTo>
                  <a:lnTo>
                    <a:pt x="216" y="1050"/>
                  </a:lnTo>
                  <a:lnTo>
                    <a:pt x="210" y="1016"/>
                  </a:lnTo>
                  <a:lnTo>
                    <a:pt x="206" y="980"/>
                  </a:lnTo>
                  <a:lnTo>
                    <a:pt x="202" y="944"/>
                  </a:lnTo>
                  <a:lnTo>
                    <a:pt x="202" y="908"/>
                  </a:lnTo>
                  <a:lnTo>
                    <a:pt x="202" y="872"/>
                  </a:lnTo>
                  <a:lnTo>
                    <a:pt x="206" y="836"/>
                  </a:lnTo>
                  <a:lnTo>
                    <a:pt x="210" y="800"/>
                  </a:lnTo>
                  <a:lnTo>
                    <a:pt x="216" y="766"/>
                  </a:lnTo>
                  <a:lnTo>
                    <a:pt x="224" y="732"/>
                  </a:lnTo>
                  <a:lnTo>
                    <a:pt x="234" y="698"/>
                  </a:lnTo>
                  <a:lnTo>
                    <a:pt x="244" y="664"/>
                  </a:lnTo>
                  <a:lnTo>
                    <a:pt x="256" y="632"/>
                  </a:lnTo>
                  <a:lnTo>
                    <a:pt x="272" y="602"/>
                  </a:lnTo>
                  <a:lnTo>
                    <a:pt x="286" y="572"/>
                  </a:lnTo>
                  <a:lnTo>
                    <a:pt x="304" y="542"/>
                  </a:lnTo>
                  <a:lnTo>
                    <a:pt x="322" y="512"/>
                  </a:lnTo>
                  <a:lnTo>
                    <a:pt x="342" y="486"/>
                  </a:lnTo>
                  <a:lnTo>
                    <a:pt x="362" y="458"/>
                  </a:lnTo>
                  <a:lnTo>
                    <a:pt x="384" y="432"/>
                  </a:lnTo>
                  <a:lnTo>
                    <a:pt x="408" y="408"/>
                  </a:lnTo>
                  <a:lnTo>
                    <a:pt x="432" y="386"/>
                  </a:lnTo>
                  <a:lnTo>
                    <a:pt x="458" y="362"/>
                  </a:lnTo>
                  <a:lnTo>
                    <a:pt x="484" y="342"/>
                  </a:lnTo>
                  <a:lnTo>
                    <a:pt x="512" y="322"/>
                  </a:lnTo>
                  <a:lnTo>
                    <a:pt x="542" y="304"/>
                  </a:lnTo>
                  <a:lnTo>
                    <a:pt x="570" y="286"/>
                  </a:lnTo>
                  <a:lnTo>
                    <a:pt x="602" y="272"/>
                  </a:lnTo>
                  <a:lnTo>
                    <a:pt x="632" y="258"/>
                  </a:lnTo>
                  <a:lnTo>
                    <a:pt x="664" y="244"/>
                  </a:lnTo>
                  <a:lnTo>
                    <a:pt x="698" y="234"/>
                  </a:lnTo>
                  <a:lnTo>
                    <a:pt x="730" y="224"/>
                  </a:lnTo>
                  <a:lnTo>
                    <a:pt x="766" y="216"/>
                  </a:lnTo>
                  <a:lnTo>
                    <a:pt x="800" y="210"/>
                  </a:lnTo>
                  <a:lnTo>
                    <a:pt x="836" y="206"/>
                  </a:lnTo>
                  <a:lnTo>
                    <a:pt x="872" y="202"/>
                  </a:lnTo>
                  <a:lnTo>
                    <a:pt x="908" y="202"/>
                  </a:lnTo>
                  <a:lnTo>
                    <a:pt x="944" y="202"/>
                  </a:lnTo>
                  <a:lnTo>
                    <a:pt x="980" y="206"/>
                  </a:lnTo>
                  <a:lnTo>
                    <a:pt x="1014" y="210"/>
                  </a:lnTo>
                  <a:lnTo>
                    <a:pt x="1050" y="216"/>
                  </a:lnTo>
                  <a:lnTo>
                    <a:pt x="1084" y="224"/>
                  </a:lnTo>
                  <a:lnTo>
                    <a:pt x="1118" y="234"/>
                  </a:lnTo>
                  <a:lnTo>
                    <a:pt x="1150" y="244"/>
                  </a:lnTo>
                  <a:lnTo>
                    <a:pt x="1182" y="258"/>
                  </a:lnTo>
                  <a:lnTo>
                    <a:pt x="1214" y="272"/>
                  </a:lnTo>
                  <a:lnTo>
                    <a:pt x="1244" y="286"/>
                  </a:lnTo>
                  <a:lnTo>
                    <a:pt x="1274" y="304"/>
                  </a:lnTo>
                  <a:lnTo>
                    <a:pt x="1302" y="322"/>
                  </a:lnTo>
                  <a:lnTo>
                    <a:pt x="1330" y="342"/>
                  </a:lnTo>
                  <a:lnTo>
                    <a:pt x="1356" y="362"/>
                  </a:lnTo>
                  <a:lnTo>
                    <a:pt x="1382" y="386"/>
                  </a:lnTo>
                  <a:lnTo>
                    <a:pt x="1406" y="408"/>
                  </a:lnTo>
                  <a:lnTo>
                    <a:pt x="1430" y="432"/>
                  </a:lnTo>
                  <a:lnTo>
                    <a:pt x="1452" y="458"/>
                  </a:lnTo>
                  <a:lnTo>
                    <a:pt x="1474" y="486"/>
                  </a:lnTo>
                  <a:lnTo>
                    <a:pt x="1492" y="512"/>
                  </a:lnTo>
                  <a:lnTo>
                    <a:pt x="1512" y="542"/>
                  </a:lnTo>
                  <a:lnTo>
                    <a:pt x="1528" y="572"/>
                  </a:lnTo>
                  <a:lnTo>
                    <a:pt x="1544" y="602"/>
                  </a:lnTo>
                  <a:lnTo>
                    <a:pt x="1558" y="632"/>
                  </a:lnTo>
                  <a:lnTo>
                    <a:pt x="1570" y="664"/>
                  </a:lnTo>
                  <a:lnTo>
                    <a:pt x="1582" y="698"/>
                  </a:lnTo>
                  <a:lnTo>
                    <a:pt x="1592" y="732"/>
                  </a:lnTo>
                  <a:lnTo>
                    <a:pt x="1598" y="766"/>
                  </a:lnTo>
                  <a:lnTo>
                    <a:pt x="1606" y="800"/>
                  </a:lnTo>
                  <a:lnTo>
                    <a:pt x="1610" y="836"/>
                  </a:lnTo>
                  <a:lnTo>
                    <a:pt x="1612" y="872"/>
                  </a:lnTo>
                  <a:lnTo>
                    <a:pt x="1614" y="908"/>
                  </a:lnTo>
                  <a:lnTo>
                    <a:pt x="1612" y="944"/>
                  </a:lnTo>
                  <a:lnTo>
                    <a:pt x="1610" y="980"/>
                  </a:lnTo>
                  <a:lnTo>
                    <a:pt x="1606" y="1016"/>
                  </a:lnTo>
                  <a:lnTo>
                    <a:pt x="1598" y="1050"/>
                  </a:lnTo>
                  <a:lnTo>
                    <a:pt x="1592" y="1084"/>
                  </a:lnTo>
                  <a:lnTo>
                    <a:pt x="1582" y="1118"/>
                  </a:lnTo>
                  <a:lnTo>
                    <a:pt x="1570" y="1150"/>
                  </a:lnTo>
                  <a:lnTo>
                    <a:pt x="1558" y="1182"/>
                  </a:lnTo>
                  <a:lnTo>
                    <a:pt x="1544" y="1214"/>
                  </a:lnTo>
                  <a:lnTo>
                    <a:pt x="1528" y="1244"/>
                  </a:lnTo>
                  <a:lnTo>
                    <a:pt x="1512" y="1274"/>
                  </a:lnTo>
                  <a:lnTo>
                    <a:pt x="1492" y="1302"/>
                  </a:lnTo>
                  <a:lnTo>
                    <a:pt x="1474" y="1330"/>
                  </a:lnTo>
                  <a:lnTo>
                    <a:pt x="1452" y="1356"/>
                  </a:lnTo>
                  <a:lnTo>
                    <a:pt x="1430" y="1382"/>
                  </a:lnTo>
                  <a:lnTo>
                    <a:pt x="1406" y="1406"/>
                  </a:lnTo>
                  <a:lnTo>
                    <a:pt x="1382" y="1430"/>
                  </a:lnTo>
                  <a:lnTo>
                    <a:pt x="1356" y="1452"/>
                  </a:lnTo>
                  <a:lnTo>
                    <a:pt x="1330" y="1474"/>
                  </a:lnTo>
                  <a:lnTo>
                    <a:pt x="1302" y="1492"/>
                  </a:lnTo>
                  <a:lnTo>
                    <a:pt x="1274" y="1512"/>
                  </a:lnTo>
                  <a:lnTo>
                    <a:pt x="1244" y="1528"/>
                  </a:lnTo>
                  <a:lnTo>
                    <a:pt x="1214" y="1544"/>
                  </a:lnTo>
                  <a:lnTo>
                    <a:pt x="1182" y="1558"/>
                  </a:lnTo>
                  <a:lnTo>
                    <a:pt x="1150" y="1570"/>
                  </a:lnTo>
                  <a:lnTo>
                    <a:pt x="1118" y="1582"/>
                  </a:lnTo>
                  <a:lnTo>
                    <a:pt x="1084" y="1592"/>
                  </a:lnTo>
                  <a:lnTo>
                    <a:pt x="1050" y="1600"/>
                  </a:lnTo>
                  <a:lnTo>
                    <a:pt x="1014" y="1606"/>
                  </a:lnTo>
                  <a:lnTo>
                    <a:pt x="980" y="1610"/>
                  </a:lnTo>
                  <a:lnTo>
                    <a:pt x="944" y="1612"/>
                  </a:lnTo>
                  <a:lnTo>
                    <a:pt x="908" y="16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kumimoji="1" lang="zh-CN" altLang="en-US" sz="9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Freeform 675"/>
            <p:cNvSpPr>
              <a:spLocks noEditPoints="1"/>
            </p:cNvSpPr>
            <p:nvPr/>
          </p:nvSpPr>
          <p:spPr bwMode="auto">
            <a:xfrm rot="21275257">
              <a:off x="940378" y="1649334"/>
              <a:ext cx="3429000" cy="3429000"/>
            </a:xfrm>
            <a:custGeom>
              <a:avLst/>
              <a:gdLst>
                <a:gd name="T0" fmla="*/ 2147483647 w 2622"/>
                <a:gd name="T1" fmla="*/ 2147483647 h 2622"/>
                <a:gd name="T2" fmla="*/ 2147483647 w 2622"/>
                <a:gd name="T3" fmla="*/ 2147483647 h 2622"/>
                <a:gd name="T4" fmla="*/ 2147483647 w 2622"/>
                <a:gd name="T5" fmla="*/ 2147483647 h 2622"/>
                <a:gd name="T6" fmla="*/ 2147483647 w 2622"/>
                <a:gd name="T7" fmla="*/ 2147483647 h 2622"/>
                <a:gd name="T8" fmla="*/ 2147483647 w 2622"/>
                <a:gd name="T9" fmla="*/ 2147483647 h 2622"/>
                <a:gd name="T10" fmla="*/ 2147483647 w 2622"/>
                <a:gd name="T11" fmla="*/ 2147483647 h 2622"/>
                <a:gd name="T12" fmla="*/ 2147483647 w 2622"/>
                <a:gd name="T13" fmla="*/ 2147483647 h 2622"/>
                <a:gd name="T14" fmla="*/ 2147483647 w 2622"/>
                <a:gd name="T15" fmla="*/ 2147483647 h 2622"/>
                <a:gd name="T16" fmla="*/ 2147483647 w 2622"/>
                <a:gd name="T17" fmla="*/ 2147483647 h 2622"/>
                <a:gd name="T18" fmla="*/ 2147483647 w 2622"/>
                <a:gd name="T19" fmla="*/ 2147483647 h 2622"/>
                <a:gd name="T20" fmla="*/ 2147483647 w 2622"/>
                <a:gd name="T21" fmla="*/ 2147483647 h 2622"/>
                <a:gd name="T22" fmla="*/ 2147483647 w 2622"/>
                <a:gd name="T23" fmla="*/ 2147483647 h 2622"/>
                <a:gd name="T24" fmla="*/ 2147483647 w 2622"/>
                <a:gd name="T25" fmla="*/ 2147483647 h 2622"/>
                <a:gd name="T26" fmla="*/ 2147483647 w 2622"/>
                <a:gd name="T27" fmla="*/ 2147483647 h 2622"/>
                <a:gd name="T28" fmla="*/ 2147483647 w 2622"/>
                <a:gd name="T29" fmla="*/ 2147483647 h 2622"/>
                <a:gd name="T30" fmla="*/ 2147483647 w 2622"/>
                <a:gd name="T31" fmla="*/ 2147483647 h 2622"/>
                <a:gd name="T32" fmla="*/ 2147483647 w 2622"/>
                <a:gd name="T33" fmla="*/ 2147483647 h 2622"/>
                <a:gd name="T34" fmla="*/ 2147483647 w 2622"/>
                <a:gd name="T35" fmla="*/ 2147483647 h 2622"/>
                <a:gd name="T36" fmla="*/ 2147483647 w 2622"/>
                <a:gd name="T37" fmla="*/ 2147483647 h 2622"/>
                <a:gd name="T38" fmla="*/ 2147483647 w 2622"/>
                <a:gd name="T39" fmla="*/ 2147483647 h 2622"/>
                <a:gd name="T40" fmla="*/ 2147483647 w 2622"/>
                <a:gd name="T41" fmla="*/ 2147483647 h 2622"/>
                <a:gd name="T42" fmla="*/ 2147483647 w 2622"/>
                <a:gd name="T43" fmla="*/ 2147483647 h 2622"/>
                <a:gd name="T44" fmla="*/ 2147483647 w 2622"/>
                <a:gd name="T45" fmla="*/ 2147483647 h 2622"/>
                <a:gd name="T46" fmla="*/ 2147483647 w 2622"/>
                <a:gd name="T47" fmla="*/ 2147483647 h 2622"/>
                <a:gd name="T48" fmla="*/ 2147483647 w 2622"/>
                <a:gd name="T49" fmla="*/ 2147483647 h 2622"/>
                <a:gd name="T50" fmla="*/ 2147483647 w 2622"/>
                <a:gd name="T51" fmla="*/ 2147483647 h 2622"/>
                <a:gd name="T52" fmla="*/ 2147483647 w 2622"/>
                <a:gd name="T53" fmla="*/ 2147483647 h 2622"/>
                <a:gd name="T54" fmla="*/ 2147483647 w 2622"/>
                <a:gd name="T55" fmla="*/ 2147483647 h 2622"/>
                <a:gd name="T56" fmla="*/ 2147483647 w 2622"/>
                <a:gd name="T57" fmla="*/ 2147483647 h 2622"/>
                <a:gd name="T58" fmla="*/ 2147483647 w 2622"/>
                <a:gd name="T59" fmla="*/ 2147483647 h 2622"/>
                <a:gd name="T60" fmla="*/ 2147483647 w 2622"/>
                <a:gd name="T61" fmla="*/ 2147483647 h 2622"/>
                <a:gd name="T62" fmla="*/ 2147483647 w 2622"/>
                <a:gd name="T63" fmla="*/ 2147483647 h 2622"/>
                <a:gd name="T64" fmla="*/ 2147483647 w 2622"/>
                <a:gd name="T65" fmla="*/ 2147483647 h 2622"/>
                <a:gd name="T66" fmla="*/ 2147483647 w 2622"/>
                <a:gd name="T67" fmla="*/ 2147483647 h 2622"/>
                <a:gd name="T68" fmla="*/ 2147483647 w 2622"/>
                <a:gd name="T69" fmla="*/ 2147483647 h 2622"/>
                <a:gd name="T70" fmla="*/ 2147483647 w 2622"/>
                <a:gd name="T71" fmla="*/ 2147483647 h 2622"/>
                <a:gd name="T72" fmla="*/ 2147483647 w 2622"/>
                <a:gd name="T73" fmla="*/ 2147483647 h 2622"/>
                <a:gd name="T74" fmla="*/ 2147483647 w 2622"/>
                <a:gd name="T75" fmla="*/ 2147483647 h 2622"/>
                <a:gd name="T76" fmla="*/ 2147483647 w 2622"/>
                <a:gd name="T77" fmla="*/ 2147483647 h 2622"/>
                <a:gd name="T78" fmla="*/ 2147483647 w 2622"/>
                <a:gd name="T79" fmla="*/ 2147483647 h 2622"/>
                <a:gd name="T80" fmla="*/ 2147483647 w 2622"/>
                <a:gd name="T81" fmla="*/ 2147483647 h 2622"/>
                <a:gd name="T82" fmla="*/ 2147483647 w 2622"/>
                <a:gd name="T83" fmla="*/ 2147483647 h 2622"/>
                <a:gd name="T84" fmla="*/ 2147483647 w 2622"/>
                <a:gd name="T85" fmla="*/ 2147483647 h 2622"/>
                <a:gd name="T86" fmla="*/ 2147483647 w 2622"/>
                <a:gd name="T87" fmla="*/ 2147483647 h 2622"/>
                <a:gd name="T88" fmla="*/ 2147483647 w 2622"/>
                <a:gd name="T89" fmla="*/ 2147483647 h 2622"/>
                <a:gd name="T90" fmla="*/ 2147483647 w 2622"/>
                <a:gd name="T91" fmla="*/ 2147483647 h 2622"/>
                <a:gd name="T92" fmla="*/ 2147483647 w 2622"/>
                <a:gd name="T93" fmla="*/ 2147483647 h 2622"/>
                <a:gd name="T94" fmla="*/ 2147483647 w 2622"/>
                <a:gd name="T95" fmla="*/ 2147483647 h 2622"/>
                <a:gd name="T96" fmla="*/ 2147483647 w 2622"/>
                <a:gd name="T97" fmla="*/ 2147483647 h 2622"/>
                <a:gd name="T98" fmla="*/ 2147483647 w 2622"/>
                <a:gd name="T99" fmla="*/ 2147483647 h 2622"/>
                <a:gd name="T100" fmla="*/ 2147483647 w 2622"/>
                <a:gd name="T101" fmla="*/ 2147483647 h 2622"/>
                <a:gd name="T102" fmla="*/ 2147483647 w 2622"/>
                <a:gd name="T103" fmla="*/ 2147483647 h 2622"/>
                <a:gd name="T104" fmla="*/ 2147483647 w 2622"/>
                <a:gd name="T105" fmla="*/ 2147483647 h 2622"/>
                <a:gd name="T106" fmla="*/ 2147483647 w 2622"/>
                <a:gd name="T107" fmla="*/ 2147483647 h 262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622"/>
                <a:gd name="T163" fmla="*/ 0 h 2622"/>
                <a:gd name="T164" fmla="*/ 2622 w 2622"/>
                <a:gd name="T165" fmla="*/ 2622 h 262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622" h="2622">
                  <a:moveTo>
                    <a:pt x="2622" y="1382"/>
                  </a:moveTo>
                  <a:lnTo>
                    <a:pt x="2622" y="1240"/>
                  </a:lnTo>
                  <a:lnTo>
                    <a:pt x="2520" y="1240"/>
                  </a:lnTo>
                  <a:lnTo>
                    <a:pt x="2516" y="1196"/>
                  </a:lnTo>
                  <a:lnTo>
                    <a:pt x="2512" y="1152"/>
                  </a:lnTo>
                  <a:lnTo>
                    <a:pt x="2506" y="1110"/>
                  </a:lnTo>
                  <a:lnTo>
                    <a:pt x="2498" y="1068"/>
                  </a:lnTo>
                  <a:lnTo>
                    <a:pt x="2596" y="1040"/>
                  </a:lnTo>
                  <a:lnTo>
                    <a:pt x="2560" y="904"/>
                  </a:lnTo>
                  <a:lnTo>
                    <a:pt x="2460" y="930"/>
                  </a:lnTo>
                  <a:lnTo>
                    <a:pt x="2446" y="888"/>
                  </a:lnTo>
                  <a:lnTo>
                    <a:pt x="2430" y="848"/>
                  </a:lnTo>
                  <a:lnTo>
                    <a:pt x="2412" y="808"/>
                  </a:lnTo>
                  <a:lnTo>
                    <a:pt x="2394" y="768"/>
                  </a:lnTo>
                  <a:lnTo>
                    <a:pt x="2482" y="718"/>
                  </a:lnTo>
                  <a:lnTo>
                    <a:pt x="2412" y="594"/>
                  </a:lnTo>
                  <a:lnTo>
                    <a:pt x="2322" y="646"/>
                  </a:lnTo>
                  <a:lnTo>
                    <a:pt x="2298" y="610"/>
                  </a:lnTo>
                  <a:lnTo>
                    <a:pt x="2272" y="574"/>
                  </a:lnTo>
                  <a:lnTo>
                    <a:pt x="2244" y="540"/>
                  </a:lnTo>
                  <a:lnTo>
                    <a:pt x="2216" y="508"/>
                  </a:lnTo>
                  <a:lnTo>
                    <a:pt x="2290" y="434"/>
                  </a:lnTo>
                  <a:lnTo>
                    <a:pt x="2188" y="334"/>
                  </a:lnTo>
                  <a:lnTo>
                    <a:pt x="2116" y="406"/>
                  </a:lnTo>
                  <a:lnTo>
                    <a:pt x="2082" y="378"/>
                  </a:lnTo>
                  <a:lnTo>
                    <a:pt x="2048" y="352"/>
                  </a:lnTo>
                  <a:lnTo>
                    <a:pt x="2014" y="326"/>
                  </a:lnTo>
                  <a:lnTo>
                    <a:pt x="1978" y="300"/>
                  </a:lnTo>
                  <a:lnTo>
                    <a:pt x="2028" y="212"/>
                  </a:lnTo>
                  <a:lnTo>
                    <a:pt x="1906" y="140"/>
                  </a:lnTo>
                  <a:lnTo>
                    <a:pt x="1854" y="230"/>
                  </a:lnTo>
                  <a:lnTo>
                    <a:pt x="1816" y="210"/>
                  </a:lnTo>
                  <a:lnTo>
                    <a:pt x="1776" y="194"/>
                  </a:lnTo>
                  <a:lnTo>
                    <a:pt x="1734" y="178"/>
                  </a:lnTo>
                  <a:lnTo>
                    <a:pt x="1694" y="162"/>
                  </a:lnTo>
                  <a:lnTo>
                    <a:pt x="1720" y="64"/>
                  </a:lnTo>
                  <a:lnTo>
                    <a:pt x="1582" y="26"/>
                  </a:lnTo>
                  <a:lnTo>
                    <a:pt x="1556" y="126"/>
                  </a:lnTo>
                  <a:lnTo>
                    <a:pt x="1514" y="118"/>
                  </a:lnTo>
                  <a:lnTo>
                    <a:pt x="1470" y="112"/>
                  </a:lnTo>
                  <a:lnTo>
                    <a:pt x="1426" y="106"/>
                  </a:lnTo>
                  <a:lnTo>
                    <a:pt x="1382" y="104"/>
                  </a:lnTo>
                  <a:lnTo>
                    <a:pt x="1382" y="0"/>
                  </a:lnTo>
                  <a:lnTo>
                    <a:pt x="1240" y="0"/>
                  </a:lnTo>
                  <a:lnTo>
                    <a:pt x="1240" y="104"/>
                  </a:lnTo>
                  <a:lnTo>
                    <a:pt x="1196" y="106"/>
                  </a:lnTo>
                  <a:lnTo>
                    <a:pt x="1154" y="112"/>
                  </a:lnTo>
                  <a:lnTo>
                    <a:pt x="1110" y="118"/>
                  </a:lnTo>
                  <a:lnTo>
                    <a:pt x="1068" y="126"/>
                  </a:lnTo>
                  <a:lnTo>
                    <a:pt x="1042" y="26"/>
                  </a:lnTo>
                  <a:lnTo>
                    <a:pt x="904" y="64"/>
                  </a:lnTo>
                  <a:lnTo>
                    <a:pt x="930" y="162"/>
                  </a:lnTo>
                  <a:lnTo>
                    <a:pt x="890" y="178"/>
                  </a:lnTo>
                  <a:lnTo>
                    <a:pt x="848" y="194"/>
                  </a:lnTo>
                  <a:lnTo>
                    <a:pt x="808" y="210"/>
                  </a:lnTo>
                  <a:lnTo>
                    <a:pt x="770" y="230"/>
                  </a:lnTo>
                  <a:lnTo>
                    <a:pt x="718" y="140"/>
                  </a:lnTo>
                  <a:lnTo>
                    <a:pt x="594" y="212"/>
                  </a:lnTo>
                  <a:lnTo>
                    <a:pt x="646" y="300"/>
                  </a:lnTo>
                  <a:lnTo>
                    <a:pt x="610" y="326"/>
                  </a:lnTo>
                  <a:lnTo>
                    <a:pt x="576" y="352"/>
                  </a:lnTo>
                  <a:lnTo>
                    <a:pt x="542" y="378"/>
                  </a:lnTo>
                  <a:lnTo>
                    <a:pt x="508" y="406"/>
                  </a:lnTo>
                  <a:lnTo>
                    <a:pt x="436" y="334"/>
                  </a:lnTo>
                  <a:lnTo>
                    <a:pt x="334" y="434"/>
                  </a:lnTo>
                  <a:lnTo>
                    <a:pt x="408" y="508"/>
                  </a:lnTo>
                  <a:lnTo>
                    <a:pt x="378" y="540"/>
                  </a:lnTo>
                  <a:lnTo>
                    <a:pt x="352" y="574"/>
                  </a:lnTo>
                  <a:lnTo>
                    <a:pt x="326" y="610"/>
                  </a:lnTo>
                  <a:lnTo>
                    <a:pt x="302" y="646"/>
                  </a:lnTo>
                  <a:lnTo>
                    <a:pt x="212" y="594"/>
                  </a:lnTo>
                  <a:lnTo>
                    <a:pt x="140" y="718"/>
                  </a:lnTo>
                  <a:lnTo>
                    <a:pt x="230" y="768"/>
                  </a:lnTo>
                  <a:lnTo>
                    <a:pt x="212" y="808"/>
                  </a:lnTo>
                  <a:lnTo>
                    <a:pt x="194" y="848"/>
                  </a:lnTo>
                  <a:lnTo>
                    <a:pt x="178" y="888"/>
                  </a:lnTo>
                  <a:lnTo>
                    <a:pt x="164" y="930"/>
                  </a:lnTo>
                  <a:lnTo>
                    <a:pt x="64" y="904"/>
                  </a:lnTo>
                  <a:lnTo>
                    <a:pt x="26" y="1040"/>
                  </a:lnTo>
                  <a:lnTo>
                    <a:pt x="126" y="1068"/>
                  </a:lnTo>
                  <a:lnTo>
                    <a:pt x="118" y="1110"/>
                  </a:lnTo>
                  <a:lnTo>
                    <a:pt x="112" y="1152"/>
                  </a:lnTo>
                  <a:lnTo>
                    <a:pt x="108" y="1196"/>
                  </a:lnTo>
                  <a:lnTo>
                    <a:pt x="104" y="1240"/>
                  </a:lnTo>
                  <a:lnTo>
                    <a:pt x="0" y="1240"/>
                  </a:lnTo>
                  <a:lnTo>
                    <a:pt x="0" y="1382"/>
                  </a:lnTo>
                  <a:lnTo>
                    <a:pt x="104" y="1382"/>
                  </a:lnTo>
                  <a:lnTo>
                    <a:pt x="108" y="1426"/>
                  </a:lnTo>
                  <a:lnTo>
                    <a:pt x="112" y="1470"/>
                  </a:lnTo>
                  <a:lnTo>
                    <a:pt x="118" y="1512"/>
                  </a:lnTo>
                  <a:lnTo>
                    <a:pt x="126" y="1556"/>
                  </a:lnTo>
                  <a:lnTo>
                    <a:pt x="26" y="1582"/>
                  </a:lnTo>
                  <a:lnTo>
                    <a:pt x="64" y="1720"/>
                  </a:lnTo>
                  <a:lnTo>
                    <a:pt x="164" y="1692"/>
                  </a:lnTo>
                  <a:lnTo>
                    <a:pt x="178" y="1734"/>
                  </a:lnTo>
                  <a:lnTo>
                    <a:pt x="194" y="1774"/>
                  </a:lnTo>
                  <a:lnTo>
                    <a:pt x="212" y="1814"/>
                  </a:lnTo>
                  <a:lnTo>
                    <a:pt x="230" y="1854"/>
                  </a:lnTo>
                  <a:lnTo>
                    <a:pt x="140" y="1906"/>
                  </a:lnTo>
                  <a:lnTo>
                    <a:pt x="212" y="2028"/>
                  </a:lnTo>
                  <a:lnTo>
                    <a:pt x="302" y="1978"/>
                  </a:lnTo>
                  <a:lnTo>
                    <a:pt x="326" y="2014"/>
                  </a:lnTo>
                  <a:lnTo>
                    <a:pt x="352" y="2048"/>
                  </a:lnTo>
                  <a:lnTo>
                    <a:pt x="378" y="2082"/>
                  </a:lnTo>
                  <a:lnTo>
                    <a:pt x="408" y="2116"/>
                  </a:lnTo>
                  <a:lnTo>
                    <a:pt x="334" y="2188"/>
                  </a:lnTo>
                  <a:lnTo>
                    <a:pt x="436" y="2288"/>
                  </a:lnTo>
                  <a:lnTo>
                    <a:pt x="508" y="2216"/>
                  </a:lnTo>
                  <a:lnTo>
                    <a:pt x="542" y="2244"/>
                  </a:lnTo>
                  <a:lnTo>
                    <a:pt x="576" y="2272"/>
                  </a:lnTo>
                  <a:lnTo>
                    <a:pt x="610" y="2298"/>
                  </a:lnTo>
                  <a:lnTo>
                    <a:pt x="646" y="2322"/>
                  </a:lnTo>
                  <a:lnTo>
                    <a:pt x="594" y="2412"/>
                  </a:lnTo>
                  <a:lnTo>
                    <a:pt x="718" y="2482"/>
                  </a:lnTo>
                  <a:lnTo>
                    <a:pt x="770" y="2394"/>
                  </a:lnTo>
                  <a:lnTo>
                    <a:pt x="808" y="2412"/>
                  </a:lnTo>
                  <a:lnTo>
                    <a:pt x="848" y="2430"/>
                  </a:lnTo>
                  <a:lnTo>
                    <a:pt x="890" y="2446"/>
                  </a:lnTo>
                  <a:lnTo>
                    <a:pt x="930" y="2460"/>
                  </a:lnTo>
                  <a:lnTo>
                    <a:pt x="904" y="2560"/>
                  </a:lnTo>
                  <a:lnTo>
                    <a:pt x="1042" y="2596"/>
                  </a:lnTo>
                  <a:lnTo>
                    <a:pt x="1068" y="2498"/>
                  </a:lnTo>
                  <a:lnTo>
                    <a:pt x="1110" y="2504"/>
                  </a:lnTo>
                  <a:lnTo>
                    <a:pt x="1154" y="2512"/>
                  </a:lnTo>
                  <a:lnTo>
                    <a:pt x="1196" y="2516"/>
                  </a:lnTo>
                  <a:lnTo>
                    <a:pt x="1240" y="2520"/>
                  </a:lnTo>
                  <a:lnTo>
                    <a:pt x="1240" y="2622"/>
                  </a:lnTo>
                  <a:lnTo>
                    <a:pt x="1382" y="2622"/>
                  </a:lnTo>
                  <a:lnTo>
                    <a:pt x="1382" y="2520"/>
                  </a:lnTo>
                  <a:lnTo>
                    <a:pt x="1426" y="2516"/>
                  </a:lnTo>
                  <a:lnTo>
                    <a:pt x="1470" y="2512"/>
                  </a:lnTo>
                  <a:lnTo>
                    <a:pt x="1514" y="2504"/>
                  </a:lnTo>
                  <a:lnTo>
                    <a:pt x="1556" y="2498"/>
                  </a:lnTo>
                  <a:lnTo>
                    <a:pt x="1582" y="2596"/>
                  </a:lnTo>
                  <a:lnTo>
                    <a:pt x="1720" y="2560"/>
                  </a:lnTo>
                  <a:lnTo>
                    <a:pt x="1694" y="2460"/>
                  </a:lnTo>
                  <a:lnTo>
                    <a:pt x="1734" y="2446"/>
                  </a:lnTo>
                  <a:lnTo>
                    <a:pt x="1776" y="2430"/>
                  </a:lnTo>
                  <a:lnTo>
                    <a:pt x="1816" y="2412"/>
                  </a:lnTo>
                  <a:lnTo>
                    <a:pt x="1854" y="2394"/>
                  </a:lnTo>
                  <a:lnTo>
                    <a:pt x="1906" y="2482"/>
                  </a:lnTo>
                  <a:lnTo>
                    <a:pt x="2028" y="2412"/>
                  </a:lnTo>
                  <a:lnTo>
                    <a:pt x="1978" y="2322"/>
                  </a:lnTo>
                  <a:lnTo>
                    <a:pt x="2014" y="2298"/>
                  </a:lnTo>
                  <a:lnTo>
                    <a:pt x="2048" y="2272"/>
                  </a:lnTo>
                  <a:lnTo>
                    <a:pt x="2082" y="2244"/>
                  </a:lnTo>
                  <a:lnTo>
                    <a:pt x="2116" y="2216"/>
                  </a:lnTo>
                  <a:lnTo>
                    <a:pt x="2188" y="2288"/>
                  </a:lnTo>
                  <a:lnTo>
                    <a:pt x="2290" y="2188"/>
                  </a:lnTo>
                  <a:lnTo>
                    <a:pt x="2216" y="2116"/>
                  </a:lnTo>
                  <a:lnTo>
                    <a:pt x="2244" y="2082"/>
                  </a:lnTo>
                  <a:lnTo>
                    <a:pt x="2272" y="2048"/>
                  </a:lnTo>
                  <a:lnTo>
                    <a:pt x="2298" y="2014"/>
                  </a:lnTo>
                  <a:lnTo>
                    <a:pt x="2322" y="1978"/>
                  </a:lnTo>
                  <a:lnTo>
                    <a:pt x="2412" y="2028"/>
                  </a:lnTo>
                  <a:lnTo>
                    <a:pt x="2482" y="1906"/>
                  </a:lnTo>
                  <a:lnTo>
                    <a:pt x="2394" y="1854"/>
                  </a:lnTo>
                  <a:lnTo>
                    <a:pt x="2412" y="1814"/>
                  </a:lnTo>
                  <a:lnTo>
                    <a:pt x="2430" y="1774"/>
                  </a:lnTo>
                  <a:lnTo>
                    <a:pt x="2446" y="1734"/>
                  </a:lnTo>
                  <a:lnTo>
                    <a:pt x="2460" y="1692"/>
                  </a:lnTo>
                  <a:lnTo>
                    <a:pt x="2560" y="1720"/>
                  </a:lnTo>
                  <a:lnTo>
                    <a:pt x="2596" y="1582"/>
                  </a:lnTo>
                  <a:lnTo>
                    <a:pt x="2498" y="1556"/>
                  </a:lnTo>
                  <a:lnTo>
                    <a:pt x="2506" y="1512"/>
                  </a:lnTo>
                  <a:lnTo>
                    <a:pt x="2512" y="1470"/>
                  </a:lnTo>
                  <a:lnTo>
                    <a:pt x="2516" y="1426"/>
                  </a:lnTo>
                  <a:lnTo>
                    <a:pt x="2520" y="1382"/>
                  </a:lnTo>
                  <a:lnTo>
                    <a:pt x="2622" y="1382"/>
                  </a:lnTo>
                  <a:close/>
                  <a:moveTo>
                    <a:pt x="1312" y="2420"/>
                  </a:moveTo>
                  <a:lnTo>
                    <a:pt x="1312" y="2420"/>
                  </a:lnTo>
                  <a:lnTo>
                    <a:pt x="1254" y="2420"/>
                  </a:lnTo>
                  <a:lnTo>
                    <a:pt x="1198" y="2416"/>
                  </a:lnTo>
                  <a:lnTo>
                    <a:pt x="1142" y="2408"/>
                  </a:lnTo>
                  <a:lnTo>
                    <a:pt x="1088" y="2398"/>
                  </a:lnTo>
                  <a:lnTo>
                    <a:pt x="1034" y="2386"/>
                  </a:lnTo>
                  <a:lnTo>
                    <a:pt x="982" y="2370"/>
                  </a:lnTo>
                  <a:lnTo>
                    <a:pt x="930" y="2354"/>
                  </a:lnTo>
                  <a:lnTo>
                    <a:pt x="880" y="2334"/>
                  </a:lnTo>
                  <a:lnTo>
                    <a:pt x="830" y="2312"/>
                  </a:lnTo>
                  <a:lnTo>
                    <a:pt x="782" y="2286"/>
                  </a:lnTo>
                  <a:lnTo>
                    <a:pt x="736" y="2260"/>
                  </a:lnTo>
                  <a:lnTo>
                    <a:pt x="692" y="2232"/>
                  </a:lnTo>
                  <a:lnTo>
                    <a:pt x="648" y="2200"/>
                  </a:lnTo>
                  <a:lnTo>
                    <a:pt x="606" y="2168"/>
                  </a:lnTo>
                  <a:lnTo>
                    <a:pt x="566" y="2132"/>
                  </a:lnTo>
                  <a:lnTo>
                    <a:pt x="528" y="2096"/>
                  </a:lnTo>
                  <a:lnTo>
                    <a:pt x="490" y="2058"/>
                  </a:lnTo>
                  <a:lnTo>
                    <a:pt x="456" y="2018"/>
                  </a:lnTo>
                  <a:lnTo>
                    <a:pt x="422" y="1976"/>
                  </a:lnTo>
                  <a:lnTo>
                    <a:pt x="392" y="1932"/>
                  </a:lnTo>
                  <a:lnTo>
                    <a:pt x="362" y="1886"/>
                  </a:lnTo>
                  <a:lnTo>
                    <a:pt x="336" y="1840"/>
                  </a:lnTo>
                  <a:lnTo>
                    <a:pt x="312" y="1792"/>
                  </a:lnTo>
                  <a:lnTo>
                    <a:pt x="290" y="1744"/>
                  </a:lnTo>
                  <a:lnTo>
                    <a:pt x="270" y="1692"/>
                  </a:lnTo>
                  <a:lnTo>
                    <a:pt x="252" y="1642"/>
                  </a:lnTo>
                  <a:lnTo>
                    <a:pt x="238" y="1588"/>
                  </a:lnTo>
                  <a:lnTo>
                    <a:pt x="224" y="1534"/>
                  </a:lnTo>
                  <a:lnTo>
                    <a:pt x="216" y="1480"/>
                  </a:lnTo>
                  <a:lnTo>
                    <a:pt x="208" y="1424"/>
                  </a:lnTo>
                  <a:lnTo>
                    <a:pt x="204" y="1368"/>
                  </a:lnTo>
                  <a:lnTo>
                    <a:pt x="202" y="1312"/>
                  </a:lnTo>
                  <a:lnTo>
                    <a:pt x="204" y="1254"/>
                  </a:lnTo>
                  <a:lnTo>
                    <a:pt x="208" y="1198"/>
                  </a:lnTo>
                  <a:lnTo>
                    <a:pt x="216" y="1142"/>
                  </a:lnTo>
                  <a:lnTo>
                    <a:pt x="224" y="1088"/>
                  </a:lnTo>
                  <a:lnTo>
                    <a:pt x="238" y="1034"/>
                  </a:lnTo>
                  <a:lnTo>
                    <a:pt x="252" y="982"/>
                  </a:lnTo>
                  <a:lnTo>
                    <a:pt x="270" y="930"/>
                  </a:lnTo>
                  <a:lnTo>
                    <a:pt x="290" y="880"/>
                  </a:lnTo>
                  <a:lnTo>
                    <a:pt x="312" y="830"/>
                  </a:lnTo>
                  <a:lnTo>
                    <a:pt x="336" y="782"/>
                  </a:lnTo>
                  <a:lnTo>
                    <a:pt x="362" y="736"/>
                  </a:lnTo>
                  <a:lnTo>
                    <a:pt x="392" y="692"/>
                  </a:lnTo>
                  <a:lnTo>
                    <a:pt x="422" y="648"/>
                  </a:lnTo>
                  <a:lnTo>
                    <a:pt x="456" y="606"/>
                  </a:lnTo>
                  <a:lnTo>
                    <a:pt x="490" y="566"/>
                  </a:lnTo>
                  <a:lnTo>
                    <a:pt x="528" y="526"/>
                  </a:lnTo>
                  <a:lnTo>
                    <a:pt x="566" y="490"/>
                  </a:lnTo>
                  <a:lnTo>
                    <a:pt x="606" y="456"/>
                  </a:lnTo>
                  <a:lnTo>
                    <a:pt x="648" y="422"/>
                  </a:lnTo>
                  <a:lnTo>
                    <a:pt x="692" y="392"/>
                  </a:lnTo>
                  <a:lnTo>
                    <a:pt x="736" y="362"/>
                  </a:lnTo>
                  <a:lnTo>
                    <a:pt x="782" y="336"/>
                  </a:lnTo>
                  <a:lnTo>
                    <a:pt x="830" y="312"/>
                  </a:lnTo>
                  <a:lnTo>
                    <a:pt x="880" y="290"/>
                  </a:lnTo>
                  <a:lnTo>
                    <a:pt x="930" y="270"/>
                  </a:lnTo>
                  <a:lnTo>
                    <a:pt x="982" y="252"/>
                  </a:lnTo>
                  <a:lnTo>
                    <a:pt x="1034" y="236"/>
                  </a:lnTo>
                  <a:lnTo>
                    <a:pt x="1088" y="224"/>
                  </a:lnTo>
                  <a:lnTo>
                    <a:pt x="1142" y="214"/>
                  </a:lnTo>
                  <a:lnTo>
                    <a:pt x="1198" y="208"/>
                  </a:lnTo>
                  <a:lnTo>
                    <a:pt x="1254" y="204"/>
                  </a:lnTo>
                  <a:lnTo>
                    <a:pt x="1312" y="202"/>
                  </a:lnTo>
                  <a:lnTo>
                    <a:pt x="1368" y="204"/>
                  </a:lnTo>
                  <a:lnTo>
                    <a:pt x="1426" y="208"/>
                  </a:lnTo>
                  <a:lnTo>
                    <a:pt x="1480" y="214"/>
                  </a:lnTo>
                  <a:lnTo>
                    <a:pt x="1536" y="224"/>
                  </a:lnTo>
                  <a:lnTo>
                    <a:pt x="1588" y="236"/>
                  </a:lnTo>
                  <a:lnTo>
                    <a:pt x="1642" y="252"/>
                  </a:lnTo>
                  <a:lnTo>
                    <a:pt x="1694" y="270"/>
                  </a:lnTo>
                  <a:lnTo>
                    <a:pt x="1744" y="290"/>
                  </a:lnTo>
                  <a:lnTo>
                    <a:pt x="1792" y="312"/>
                  </a:lnTo>
                  <a:lnTo>
                    <a:pt x="1840" y="336"/>
                  </a:lnTo>
                  <a:lnTo>
                    <a:pt x="1886" y="362"/>
                  </a:lnTo>
                  <a:lnTo>
                    <a:pt x="1932" y="392"/>
                  </a:lnTo>
                  <a:lnTo>
                    <a:pt x="1976" y="422"/>
                  </a:lnTo>
                  <a:lnTo>
                    <a:pt x="2018" y="456"/>
                  </a:lnTo>
                  <a:lnTo>
                    <a:pt x="2058" y="490"/>
                  </a:lnTo>
                  <a:lnTo>
                    <a:pt x="2096" y="526"/>
                  </a:lnTo>
                  <a:lnTo>
                    <a:pt x="2132" y="566"/>
                  </a:lnTo>
                  <a:lnTo>
                    <a:pt x="2168" y="606"/>
                  </a:lnTo>
                  <a:lnTo>
                    <a:pt x="2200" y="648"/>
                  </a:lnTo>
                  <a:lnTo>
                    <a:pt x="2232" y="692"/>
                  </a:lnTo>
                  <a:lnTo>
                    <a:pt x="2260" y="736"/>
                  </a:lnTo>
                  <a:lnTo>
                    <a:pt x="2288" y="782"/>
                  </a:lnTo>
                  <a:lnTo>
                    <a:pt x="2312" y="830"/>
                  </a:lnTo>
                  <a:lnTo>
                    <a:pt x="2334" y="880"/>
                  </a:lnTo>
                  <a:lnTo>
                    <a:pt x="2354" y="930"/>
                  </a:lnTo>
                  <a:lnTo>
                    <a:pt x="2372" y="982"/>
                  </a:lnTo>
                  <a:lnTo>
                    <a:pt x="2386" y="1034"/>
                  </a:lnTo>
                  <a:lnTo>
                    <a:pt x="2398" y="1088"/>
                  </a:lnTo>
                  <a:lnTo>
                    <a:pt x="2408" y="1142"/>
                  </a:lnTo>
                  <a:lnTo>
                    <a:pt x="2416" y="1198"/>
                  </a:lnTo>
                  <a:lnTo>
                    <a:pt x="2420" y="1254"/>
                  </a:lnTo>
                  <a:lnTo>
                    <a:pt x="2422" y="1312"/>
                  </a:lnTo>
                  <a:lnTo>
                    <a:pt x="2420" y="1368"/>
                  </a:lnTo>
                  <a:lnTo>
                    <a:pt x="2416" y="1424"/>
                  </a:lnTo>
                  <a:lnTo>
                    <a:pt x="2408" y="1480"/>
                  </a:lnTo>
                  <a:lnTo>
                    <a:pt x="2398" y="1534"/>
                  </a:lnTo>
                  <a:lnTo>
                    <a:pt x="2386" y="1588"/>
                  </a:lnTo>
                  <a:lnTo>
                    <a:pt x="2372" y="1642"/>
                  </a:lnTo>
                  <a:lnTo>
                    <a:pt x="2354" y="1692"/>
                  </a:lnTo>
                  <a:lnTo>
                    <a:pt x="2334" y="1744"/>
                  </a:lnTo>
                  <a:lnTo>
                    <a:pt x="2312" y="1792"/>
                  </a:lnTo>
                  <a:lnTo>
                    <a:pt x="2288" y="1840"/>
                  </a:lnTo>
                  <a:lnTo>
                    <a:pt x="2260" y="1886"/>
                  </a:lnTo>
                  <a:lnTo>
                    <a:pt x="2232" y="1932"/>
                  </a:lnTo>
                  <a:lnTo>
                    <a:pt x="2200" y="1976"/>
                  </a:lnTo>
                  <a:lnTo>
                    <a:pt x="2168" y="2018"/>
                  </a:lnTo>
                  <a:lnTo>
                    <a:pt x="2132" y="2058"/>
                  </a:lnTo>
                  <a:lnTo>
                    <a:pt x="2096" y="2096"/>
                  </a:lnTo>
                  <a:lnTo>
                    <a:pt x="2058" y="2132"/>
                  </a:lnTo>
                  <a:lnTo>
                    <a:pt x="2018" y="2168"/>
                  </a:lnTo>
                  <a:lnTo>
                    <a:pt x="1976" y="2200"/>
                  </a:lnTo>
                  <a:lnTo>
                    <a:pt x="1932" y="2232"/>
                  </a:lnTo>
                  <a:lnTo>
                    <a:pt x="1886" y="2260"/>
                  </a:lnTo>
                  <a:lnTo>
                    <a:pt x="1840" y="2286"/>
                  </a:lnTo>
                  <a:lnTo>
                    <a:pt x="1792" y="2312"/>
                  </a:lnTo>
                  <a:lnTo>
                    <a:pt x="1744" y="2334"/>
                  </a:lnTo>
                  <a:lnTo>
                    <a:pt x="1694" y="2354"/>
                  </a:lnTo>
                  <a:lnTo>
                    <a:pt x="1642" y="2370"/>
                  </a:lnTo>
                  <a:lnTo>
                    <a:pt x="1588" y="2386"/>
                  </a:lnTo>
                  <a:lnTo>
                    <a:pt x="1536" y="2398"/>
                  </a:lnTo>
                  <a:lnTo>
                    <a:pt x="1480" y="2408"/>
                  </a:lnTo>
                  <a:lnTo>
                    <a:pt x="1426" y="2416"/>
                  </a:lnTo>
                  <a:lnTo>
                    <a:pt x="1368" y="2420"/>
                  </a:lnTo>
                  <a:lnTo>
                    <a:pt x="1312" y="2420"/>
                  </a:lnTo>
                  <a:close/>
                </a:path>
              </a:pathLst>
            </a:custGeom>
            <a:solidFill>
              <a:schemeClr val="accent1">
                <a:alpha val="7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kumimoji="1" lang="zh-CN" altLang="en-US" sz="9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Oval 676"/>
            <p:cNvSpPr>
              <a:spLocks noChangeArrowheads="1"/>
            </p:cNvSpPr>
            <p:nvPr/>
          </p:nvSpPr>
          <p:spPr bwMode="auto">
            <a:xfrm rot="21275257">
              <a:off x="1307091" y="2016046"/>
              <a:ext cx="2695575" cy="26939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kumimoji="1" lang="ko-KR" altLang="en-US" sz="9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Oval 677"/>
            <p:cNvSpPr>
              <a:spLocks noChangeArrowheads="1"/>
            </p:cNvSpPr>
            <p:nvPr/>
          </p:nvSpPr>
          <p:spPr bwMode="auto">
            <a:xfrm rot="21275257">
              <a:off x="4617028" y="1993821"/>
              <a:ext cx="1801813" cy="1801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kumimoji="1" lang="ko-KR" alt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Freeform 679"/>
            <p:cNvSpPr>
              <a:spLocks noEditPoints="1"/>
            </p:cNvSpPr>
            <p:nvPr/>
          </p:nvSpPr>
          <p:spPr bwMode="auto">
            <a:xfrm rot="21275257">
              <a:off x="5693353" y="3676571"/>
              <a:ext cx="2303463" cy="2305050"/>
            </a:xfrm>
            <a:custGeom>
              <a:avLst/>
              <a:gdLst>
                <a:gd name="T0" fmla="*/ 2147483647 w 1816"/>
                <a:gd name="T1" fmla="*/ 2147483647 h 1816"/>
                <a:gd name="T2" fmla="*/ 2147483647 w 1816"/>
                <a:gd name="T3" fmla="*/ 2147483647 h 1816"/>
                <a:gd name="T4" fmla="*/ 2147483647 w 1816"/>
                <a:gd name="T5" fmla="*/ 2147483647 h 1816"/>
                <a:gd name="T6" fmla="*/ 2147483647 w 1816"/>
                <a:gd name="T7" fmla="*/ 2147483647 h 1816"/>
                <a:gd name="T8" fmla="*/ 2147483647 w 1816"/>
                <a:gd name="T9" fmla="*/ 2147483647 h 1816"/>
                <a:gd name="T10" fmla="*/ 2147483647 w 1816"/>
                <a:gd name="T11" fmla="*/ 2147483647 h 1816"/>
                <a:gd name="T12" fmla="*/ 2147483647 w 1816"/>
                <a:gd name="T13" fmla="*/ 2147483647 h 1816"/>
                <a:gd name="T14" fmla="*/ 2147483647 w 1816"/>
                <a:gd name="T15" fmla="*/ 2147483647 h 1816"/>
                <a:gd name="T16" fmla="*/ 2147483647 w 1816"/>
                <a:gd name="T17" fmla="*/ 2147483647 h 1816"/>
                <a:gd name="T18" fmla="*/ 2147483647 w 1816"/>
                <a:gd name="T19" fmla="*/ 2147483647 h 1816"/>
                <a:gd name="T20" fmla="*/ 2147483647 w 1816"/>
                <a:gd name="T21" fmla="*/ 2147483647 h 1816"/>
                <a:gd name="T22" fmla="*/ 2147483647 w 1816"/>
                <a:gd name="T23" fmla="*/ 2147483647 h 1816"/>
                <a:gd name="T24" fmla="*/ 0 w 1816"/>
                <a:gd name="T25" fmla="*/ 2147483647 h 1816"/>
                <a:gd name="T26" fmla="*/ 2147483647 w 1816"/>
                <a:gd name="T27" fmla="*/ 2147483647 h 1816"/>
                <a:gd name="T28" fmla="*/ 2147483647 w 1816"/>
                <a:gd name="T29" fmla="*/ 2147483647 h 1816"/>
                <a:gd name="T30" fmla="*/ 2147483647 w 1816"/>
                <a:gd name="T31" fmla="*/ 2147483647 h 1816"/>
                <a:gd name="T32" fmla="*/ 2147483647 w 1816"/>
                <a:gd name="T33" fmla="*/ 2147483647 h 1816"/>
                <a:gd name="T34" fmla="*/ 2147483647 w 1816"/>
                <a:gd name="T35" fmla="*/ 2147483647 h 1816"/>
                <a:gd name="T36" fmla="*/ 2147483647 w 1816"/>
                <a:gd name="T37" fmla="*/ 2147483647 h 1816"/>
                <a:gd name="T38" fmla="*/ 2147483647 w 1816"/>
                <a:gd name="T39" fmla="*/ 2147483647 h 1816"/>
                <a:gd name="T40" fmla="*/ 2147483647 w 1816"/>
                <a:gd name="T41" fmla="*/ 2147483647 h 1816"/>
                <a:gd name="T42" fmla="*/ 2147483647 w 1816"/>
                <a:gd name="T43" fmla="*/ 2147483647 h 1816"/>
                <a:gd name="T44" fmla="*/ 2147483647 w 1816"/>
                <a:gd name="T45" fmla="*/ 2147483647 h 1816"/>
                <a:gd name="T46" fmla="*/ 2147483647 w 1816"/>
                <a:gd name="T47" fmla="*/ 2147483647 h 1816"/>
                <a:gd name="T48" fmla="*/ 2147483647 w 1816"/>
                <a:gd name="T49" fmla="*/ 2147483647 h 1816"/>
                <a:gd name="T50" fmla="*/ 2147483647 w 1816"/>
                <a:gd name="T51" fmla="*/ 2147483647 h 1816"/>
                <a:gd name="T52" fmla="*/ 2147483647 w 1816"/>
                <a:gd name="T53" fmla="*/ 2147483647 h 1816"/>
                <a:gd name="T54" fmla="*/ 2147483647 w 1816"/>
                <a:gd name="T55" fmla="*/ 2147483647 h 1816"/>
                <a:gd name="T56" fmla="*/ 2147483647 w 1816"/>
                <a:gd name="T57" fmla="*/ 2147483647 h 1816"/>
                <a:gd name="T58" fmla="*/ 2147483647 w 1816"/>
                <a:gd name="T59" fmla="*/ 2147483647 h 1816"/>
                <a:gd name="T60" fmla="*/ 2147483647 w 1816"/>
                <a:gd name="T61" fmla="*/ 2147483647 h 1816"/>
                <a:gd name="T62" fmla="*/ 2147483647 w 1816"/>
                <a:gd name="T63" fmla="*/ 2147483647 h 1816"/>
                <a:gd name="T64" fmla="*/ 2147483647 w 1816"/>
                <a:gd name="T65" fmla="*/ 2147483647 h 1816"/>
                <a:gd name="T66" fmla="*/ 2147483647 w 1816"/>
                <a:gd name="T67" fmla="*/ 2147483647 h 1816"/>
                <a:gd name="T68" fmla="*/ 2147483647 w 1816"/>
                <a:gd name="T69" fmla="*/ 2147483647 h 1816"/>
                <a:gd name="T70" fmla="*/ 2147483647 w 1816"/>
                <a:gd name="T71" fmla="*/ 2147483647 h 1816"/>
                <a:gd name="T72" fmla="*/ 2147483647 w 1816"/>
                <a:gd name="T73" fmla="*/ 2147483647 h 1816"/>
                <a:gd name="T74" fmla="*/ 2147483647 w 1816"/>
                <a:gd name="T75" fmla="*/ 2147483647 h 1816"/>
                <a:gd name="T76" fmla="*/ 2147483647 w 1816"/>
                <a:gd name="T77" fmla="*/ 2147483647 h 1816"/>
                <a:gd name="T78" fmla="*/ 2147483647 w 1816"/>
                <a:gd name="T79" fmla="*/ 2147483647 h 1816"/>
                <a:gd name="T80" fmla="*/ 2147483647 w 1816"/>
                <a:gd name="T81" fmla="*/ 2147483647 h 1816"/>
                <a:gd name="T82" fmla="*/ 2147483647 w 1816"/>
                <a:gd name="T83" fmla="*/ 2147483647 h 1816"/>
                <a:gd name="T84" fmla="*/ 2147483647 w 1816"/>
                <a:gd name="T85" fmla="*/ 2147483647 h 1816"/>
                <a:gd name="T86" fmla="*/ 2147483647 w 1816"/>
                <a:gd name="T87" fmla="*/ 2147483647 h 1816"/>
                <a:gd name="T88" fmla="*/ 2147483647 w 1816"/>
                <a:gd name="T89" fmla="*/ 2147483647 h 1816"/>
                <a:gd name="T90" fmla="*/ 2147483647 w 1816"/>
                <a:gd name="T91" fmla="*/ 2147483647 h 1816"/>
                <a:gd name="T92" fmla="*/ 2147483647 w 1816"/>
                <a:gd name="T93" fmla="*/ 2147483647 h 1816"/>
                <a:gd name="T94" fmla="*/ 2147483647 w 1816"/>
                <a:gd name="T95" fmla="*/ 2147483647 h 1816"/>
                <a:gd name="T96" fmla="*/ 2147483647 w 1816"/>
                <a:gd name="T97" fmla="*/ 2147483647 h 1816"/>
                <a:gd name="T98" fmla="*/ 2147483647 w 1816"/>
                <a:gd name="T99" fmla="*/ 2147483647 h 1816"/>
                <a:gd name="T100" fmla="*/ 2147483647 w 1816"/>
                <a:gd name="T101" fmla="*/ 2147483647 h 1816"/>
                <a:gd name="T102" fmla="*/ 2147483647 w 1816"/>
                <a:gd name="T103" fmla="*/ 2147483647 h 181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16"/>
                <a:gd name="T157" fmla="*/ 0 h 1816"/>
                <a:gd name="T158" fmla="*/ 1816 w 1816"/>
                <a:gd name="T159" fmla="*/ 1816 h 181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16" h="1816">
                  <a:moveTo>
                    <a:pt x="1816" y="978"/>
                  </a:moveTo>
                  <a:lnTo>
                    <a:pt x="1816" y="836"/>
                  </a:lnTo>
                  <a:lnTo>
                    <a:pt x="1710" y="836"/>
                  </a:lnTo>
                  <a:lnTo>
                    <a:pt x="1706" y="792"/>
                  </a:lnTo>
                  <a:lnTo>
                    <a:pt x="1698" y="750"/>
                  </a:lnTo>
                  <a:lnTo>
                    <a:pt x="1688" y="708"/>
                  </a:lnTo>
                  <a:lnTo>
                    <a:pt x="1678" y="666"/>
                  </a:lnTo>
                  <a:lnTo>
                    <a:pt x="1774" y="626"/>
                  </a:lnTo>
                  <a:lnTo>
                    <a:pt x="1718" y="494"/>
                  </a:lnTo>
                  <a:lnTo>
                    <a:pt x="1622" y="534"/>
                  </a:lnTo>
                  <a:lnTo>
                    <a:pt x="1602" y="496"/>
                  </a:lnTo>
                  <a:lnTo>
                    <a:pt x="1578" y="460"/>
                  </a:lnTo>
                  <a:lnTo>
                    <a:pt x="1552" y="424"/>
                  </a:lnTo>
                  <a:lnTo>
                    <a:pt x="1526" y="390"/>
                  </a:lnTo>
                  <a:lnTo>
                    <a:pt x="1600" y="316"/>
                  </a:lnTo>
                  <a:lnTo>
                    <a:pt x="1498" y="216"/>
                  </a:lnTo>
                  <a:lnTo>
                    <a:pt x="1426" y="290"/>
                  </a:lnTo>
                  <a:lnTo>
                    <a:pt x="1392" y="262"/>
                  </a:lnTo>
                  <a:lnTo>
                    <a:pt x="1356" y="236"/>
                  </a:lnTo>
                  <a:lnTo>
                    <a:pt x="1318" y="214"/>
                  </a:lnTo>
                  <a:lnTo>
                    <a:pt x="1280" y="192"/>
                  </a:lnTo>
                  <a:lnTo>
                    <a:pt x="1320" y="96"/>
                  </a:lnTo>
                  <a:lnTo>
                    <a:pt x="1188" y="42"/>
                  </a:lnTo>
                  <a:lnTo>
                    <a:pt x="1150" y="138"/>
                  </a:lnTo>
                  <a:lnTo>
                    <a:pt x="1108" y="126"/>
                  </a:lnTo>
                  <a:lnTo>
                    <a:pt x="1066" y="116"/>
                  </a:lnTo>
                  <a:lnTo>
                    <a:pt x="1022" y="110"/>
                  </a:lnTo>
                  <a:lnTo>
                    <a:pt x="978" y="104"/>
                  </a:lnTo>
                  <a:lnTo>
                    <a:pt x="978" y="0"/>
                  </a:lnTo>
                  <a:lnTo>
                    <a:pt x="836" y="0"/>
                  </a:lnTo>
                  <a:lnTo>
                    <a:pt x="836" y="104"/>
                  </a:lnTo>
                  <a:lnTo>
                    <a:pt x="792" y="110"/>
                  </a:lnTo>
                  <a:lnTo>
                    <a:pt x="750" y="116"/>
                  </a:lnTo>
                  <a:lnTo>
                    <a:pt x="706" y="126"/>
                  </a:lnTo>
                  <a:lnTo>
                    <a:pt x="666" y="138"/>
                  </a:lnTo>
                  <a:lnTo>
                    <a:pt x="626" y="42"/>
                  </a:lnTo>
                  <a:lnTo>
                    <a:pt x="494" y="96"/>
                  </a:lnTo>
                  <a:lnTo>
                    <a:pt x="534" y="192"/>
                  </a:lnTo>
                  <a:lnTo>
                    <a:pt x="496" y="214"/>
                  </a:lnTo>
                  <a:lnTo>
                    <a:pt x="460" y="236"/>
                  </a:lnTo>
                  <a:lnTo>
                    <a:pt x="424" y="262"/>
                  </a:lnTo>
                  <a:lnTo>
                    <a:pt x="390" y="290"/>
                  </a:lnTo>
                  <a:lnTo>
                    <a:pt x="316" y="216"/>
                  </a:lnTo>
                  <a:lnTo>
                    <a:pt x="216" y="316"/>
                  </a:lnTo>
                  <a:lnTo>
                    <a:pt x="288" y="390"/>
                  </a:lnTo>
                  <a:lnTo>
                    <a:pt x="262" y="424"/>
                  </a:lnTo>
                  <a:lnTo>
                    <a:pt x="236" y="460"/>
                  </a:lnTo>
                  <a:lnTo>
                    <a:pt x="214" y="496"/>
                  </a:lnTo>
                  <a:lnTo>
                    <a:pt x="192" y="534"/>
                  </a:lnTo>
                  <a:lnTo>
                    <a:pt x="96" y="494"/>
                  </a:lnTo>
                  <a:lnTo>
                    <a:pt x="42" y="626"/>
                  </a:lnTo>
                  <a:lnTo>
                    <a:pt x="138" y="666"/>
                  </a:lnTo>
                  <a:lnTo>
                    <a:pt x="126" y="708"/>
                  </a:lnTo>
                  <a:lnTo>
                    <a:pt x="116" y="750"/>
                  </a:lnTo>
                  <a:lnTo>
                    <a:pt x="108" y="792"/>
                  </a:lnTo>
                  <a:lnTo>
                    <a:pt x="104" y="836"/>
                  </a:lnTo>
                  <a:lnTo>
                    <a:pt x="0" y="836"/>
                  </a:lnTo>
                  <a:lnTo>
                    <a:pt x="0" y="978"/>
                  </a:lnTo>
                  <a:lnTo>
                    <a:pt x="104" y="978"/>
                  </a:lnTo>
                  <a:lnTo>
                    <a:pt x="108" y="1022"/>
                  </a:lnTo>
                  <a:lnTo>
                    <a:pt x="116" y="1066"/>
                  </a:lnTo>
                  <a:lnTo>
                    <a:pt x="126" y="1108"/>
                  </a:lnTo>
                  <a:lnTo>
                    <a:pt x="138" y="1150"/>
                  </a:lnTo>
                  <a:lnTo>
                    <a:pt x="42" y="1190"/>
                  </a:lnTo>
                  <a:lnTo>
                    <a:pt x="96" y="1320"/>
                  </a:lnTo>
                  <a:lnTo>
                    <a:pt x="192" y="1280"/>
                  </a:lnTo>
                  <a:lnTo>
                    <a:pt x="214" y="1320"/>
                  </a:lnTo>
                  <a:lnTo>
                    <a:pt x="236" y="1356"/>
                  </a:lnTo>
                  <a:lnTo>
                    <a:pt x="262" y="1392"/>
                  </a:lnTo>
                  <a:lnTo>
                    <a:pt x="288" y="1426"/>
                  </a:lnTo>
                  <a:lnTo>
                    <a:pt x="216" y="1500"/>
                  </a:lnTo>
                  <a:lnTo>
                    <a:pt x="316" y="1600"/>
                  </a:lnTo>
                  <a:lnTo>
                    <a:pt x="390" y="1526"/>
                  </a:lnTo>
                  <a:lnTo>
                    <a:pt x="424" y="1554"/>
                  </a:lnTo>
                  <a:lnTo>
                    <a:pt x="460" y="1578"/>
                  </a:lnTo>
                  <a:lnTo>
                    <a:pt x="496" y="1602"/>
                  </a:lnTo>
                  <a:lnTo>
                    <a:pt x="534" y="1622"/>
                  </a:lnTo>
                  <a:lnTo>
                    <a:pt x="494" y="1718"/>
                  </a:lnTo>
                  <a:lnTo>
                    <a:pt x="626" y="1774"/>
                  </a:lnTo>
                  <a:lnTo>
                    <a:pt x="666" y="1678"/>
                  </a:lnTo>
                  <a:lnTo>
                    <a:pt x="706" y="1690"/>
                  </a:lnTo>
                  <a:lnTo>
                    <a:pt x="750" y="1698"/>
                  </a:lnTo>
                  <a:lnTo>
                    <a:pt x="792" y="1706"/>
                  </a:lnTo>
                  <a:lnTo>
                    <a:pt x="836" y="1712"/>
                  </a:lnTo>
                  <a:lnTo>
                    <a:pt x="836" y="1816"/>
                  </a:lnTo>
                  <a:lnTo>
                    <a:pt x="978" y="1816"/>
                  </a:lnTo>
                  <a:lnTo>
                    <a:pt x="978" y="1712"/>
                  </a:lnTo>
                  <a:lnTo>
                    <a:pt x="1022" y="1706"/>
                  </a:lnTo>
                  <a:lnTo>
                    <a:pt x="1066" y="1698"/>
                  </a:lnTo>
                  <a:lnTo>
                    <a:pt x="1108" y="1690"/>
                  </a:lnTo>
                  <a:lnTo>
                    <a:pt x="1150" y="1678"/>
                  </a:lnTo>
                  <a:lnTo>
                    <a:pt x="1188" y="1774"/>
                  </a:lnTo>
                  <a:lnTo>
                    <a:pt x="1320" y="1718"/>
                  </a:lnTo>
                  <a:lnTo>
                    <a:pt x="1280" y="1622"/>
                  </a:lnTo>
                  <a:lnTo>
                    <a:pt x="1318" y="1602"/>
                  </a:lnTo>
                  <a:lnTo>
                    <a:pt x="1356" y="1578"/>
                  </a:lnTo>
                  <a:lnTo>
                    <a:pt x="1392" y="1554"/>
                  </a:lnTo>
                  <a:lnTo>
                    <a:pt x="1426" y="1526"/>
                  </a:lnTo>
                  <a:lnTo>
                    <a:pt x="1498" y="1600"/>
                  </a:lnTo>
                  <a:lnTo>
                    <a:pt x="1600" y="1500"/>
                  </a:lnTo>
                  <a:lnTo>
                    <a:pt x="1526" y="1426"/>
                  </a:lnTo>
                  <a:lnTo>
                    <a:pt x="1552" y="1392"/>
                  </a:lnTo>
                  <a:lnTo>
                    <a:pt x="1578" y="1356"/>
                  </a:lnTo>
                  <a:lnTo>
                    <a:pt x="1602" y="1320"/>
                  </a:lnTo>
                  <a:lnTo>
                    <a:pt x="1622" y="1280"/>
                  </a:lnTo>
                  <a:lnTo>
                    <a:pt x="1718" y="1320"/>
                  </a:lnTo>
                  <a:lnTo>
                    <a:pt x="1774" y="1190"/>
                  </a:lnTo>
                  <a:lnTo>
                    <a:pt x="1678" y="1150"/>
                  </a:lnTo>
                  <a:lnTo>
                    <a:pt x="1688" y="1108"/>
                  </a:lnTo>
                  <a:lnTo>
                    <a:pt x="1698" y="1066"/>
                  </a:lnTo>
                  <a:lnTo>
                    <a:pt x="1706" y="1022"/>
                  </a:lnTo>
                  <a:lnTo>
                    <a:pt x="1710" y="978"/>
                  </a:lnTo>
                  <a:lnTo>
                    <a:pt x="1816" y="978"/>
                  </a:lnTo>
                  <a:close/>
                  <a:moveTo>
                    <a:pt x="908" y="1614"/>
                  </a:moveTo>
                  <a:lnTo>
                    <a:pt x="908" y="1614"/>
                  </a:lnTo>
                  <a:lnTo>
                    <a:pt x="872" y="1612"/>
                  </a:lnTo>
                  <a:lnTo>
                    <a:pt x="836" y="1610"/>
                  </a:lnTo>
                  <a:lnTo>
                    <a:pt x="800" y="1606"/>
                  </a:lnTo>
                  <a:lnTo>
                    <a:pt x="766" y="1600"/>
                  </a:lnTo>
                  <a:lnTo>
                    <a:pt x="730" y="1592"/>
                  </a:lnTo>
                  <a:lnTo>
                    <a:pt x="698" y="1582"/>
                  </a:lnTo>
                  <a:lnTo>
                    <a:pt x="664" y="1570"/>
                  </a:lnTo>
                  <a:lnTo>
                    <a:pt x="632" y="1558"/>
                  </a:lnTo>
                  <a:lnTo>
                    <a:pt x="602" y="1544"/>
                  </a:lnTo>
                  <a:lnTo>
                    <a:pt x="570" y="1528"/>
                  </a:lnTo>
                  <a:lnTo>
                    <a:pt x="542" y="1512"/>
                  </a:lnTo>
                  <a:lnTo>
                    <a:pt x="512" y="1492"/>
                  </a:lnTo>
                  <a:lnTo>
                    <a:pt x="484" y="1474"/>
                  </a:lnTo>
                  <a:lnTo>
                    <a:pt x="458" y="1452"/>
                  </a:lnTo>
                  <a:lnTo>
                    <a:pt x="432" y="1430"/>
                  </a:lnTo>
                  <a:lnTo>
                    <a:pt x="408" y="1406"/>
                  </a:lnTo>
                  <a:lnTo>
                    <a:pt x="384" y="1382"/>
                  </a:lnTo>
                  <a:lnTo>
                    <a:pt x="362" y="1356"/>
                  </a:lnTo>
                  <a:lnTo>
                    <a:pt x="342" y="1330"/>
                  </a:lnTo>
                  <a:lnTo>
                    <a:pt x="322" y="1302"/>
                  </a:lnTo>
                  <a:lnTo>
                    <a:pt x="304" y="1274"/>
                  </a:lnTo>
                  <a:lnTo>
                    <a:pt x="286" y="1244"/>
                  </a:lnTo>
                  <a:lnTo>
                    <a:pt x="272" y="1214"/>
                  </a:lnTo>
                  <a:lnTo>
                    <a:pt x="256" y="1182"/>
                  </a:lnTo>
                  <a:lnTo>
                    <a:pt x="244" y="1150"/>
                  </a:lnTo>
                  <a:lnTo>
                    <a:pt x="234" y="1118"/>
                  </a:lnTo>
                  <a:lnTo>
                    <a:pt x="224" y="1084"/>
                  </a:lnTo>
                  <a:lnTo>
                    <a:pt x="216" y="1050"/>
                  </a:lnTo>
                  <a:lnTo>
                    <a:pt x="210" y="1016"/>
                  </a:lnTo>
                  <a:lnTo>
                    <a:pt x="206" y="980"/>
                  </a:lnTo>
                  <a:lnTo>
                    <a:pt x="202" y="944"/>
                  </a:lnTo>
                  <a:lnTo>
                    <a:pt x="202" y="908"/>
                  </a:lnTo>
                  <a:lnTo>
                    <a:pt x="202" y="872"/>
                  </a:lnTo>
                  <a:lnTo>
                    <a:pt x="206" y="836"/>
                  </a:lnTo>
                  <a:lnTo>
                    <a:pt x="210" y="800"/>
                  </a:lnTo>
                  <a:lnTo>
                    <a:pt x="216" y="766"/>
                  </a:lnTo>
                  <a:lnTo>
                    <a:pt x="224" y="732"/>
                  </a:lnTo>
                  <a:lnTo>
                    <a:pt x="234" y="698"/>
                  </a:lnTo>
                  <a:lnTo>
                    <a:pt x="244" y="664"/>
                  </a:lnTo>
                  <a:lnTo>
                    <a:pt x="256" y="632"/>
                  </a:lnTo>
                  <a:lnTo>
                    <a:pt x="272" y="602"/>
                  </a:lnTo>
                  <a:lnTo>
                    <a:pt x="286" y="572"/>
                  </a:lnTo>
                  <a:lnTo>
                    <a:pt x="304" y="542"/>
                  </a:lnTo>
                  <a:lnTo>
                    <a:pt x="322" y="512"/>
                  </a:lnTo>
                  <a:lnTo>
                    <a:pt x="342" y="486"/>
                  </a:lnTo>
                  <a:lnTo>
                    <a:pt x="362" y="458"/>
                  </a:lnTo>
                  <a:lnTo>
                    <a:pt x="384" y="432"/>
                  </a:lnTo>
                  <a:lnTo>
                    <a:pt x="408" y="408"/>
                  </a:lnTo>
                  <a:lnTo>
                    <a:pt x="432" y="386"/>
                  </a:lnTo>
                  <a:lnTo>
                    <a:pt x="458" y="362"/>
                  </a:lnTo>
                  <a:lnTo>
                    <a:pt x="484" y="342"/>
                  </a:lnTo>
                  <a:lnTo>
                    <a:pt x="512" y="322"/>
                  </a:lnTo>
                  <a:lnTo>
                    <a:pt x="542" y="304"/>
                  </a:lnTo>
                  <a:lnTo>
                    <a:pt x="570" y="286"/>
                  </a:lnTo>
                  <a:lnTo>
                    <a:pt x="602" y="272"/>
                  </a:lnTo>
                  <a:lnTo>
                    <a:pt x="632" y="258"/>
                  </a:lnTo>
                  <a:lnTo>
                    <a:pt x="664" y="244"/>
                  </a:lnTo>
                  <a:lnTo>
                    <a:pt x="698" y="234"/>
                  </a:lnTo>
                  <a:lnTo>
                    <a:pt x="730" y="224"/>
                  </a:lnTo>
                  <a:lnTo>
                    <a:pt x="766" y="216"/>
                  </a:lnTo>
                  <a:lnTo>
                    <a:pt x="800" y="210"/>
                  </a:lnTo>
                  <a:lnTo>
                    <a:pt x="836" y="206"/>
                  </a:lnTo>
                  <a:lnTo>
                    <a:pt x="872" y="202"/>
                  </a:lnTo>
                  <a:lnTo>
                    <a:pt x="908" y="202"/>
                  </a:lnTo>
                  <a:lnTo>
                    <a:pt x="944" y="202"/>
                  </a:lnTo>
                  <a:lnTo>
                    <a:pt x="980" y="206"/>
                  </a:lnTo>
                  <a:lnTo>
                    <a:pt x="1014" y="210"/>
                  </a:lnTo>
                  <a:lnTo>
                    <a:pt x="1050" y="216"/>
                  </a:lnTo>
                  <a:lnTo>
                    <a:pt x="1084" y="224"/>
                  </a:lnTo>
                  <a:lnTo>
                    <a:pt x="1118" y="234"/>
                  </a:lnTo>
                  <a:lnTo>
                    <a:pt x="1150" y="244"/>
                  </a:lnTo>
                  <a:lnTo>
                    <a:pt x="1182" y="258"/>
                  </a:lnTo>
                  <a:lnTo>
                    <a:pt x="1214" y="272"/>
                  </a:lnTo>
                  <a:lnTo>
                    <a:pt x="1244" y="286"/>
                  </a:lnTo>
                  <a:lnTo>
                    <a:pt x="1274" y="304"/>
                  </a:lnTo>
                  <a:lnTo>
                    <a:pt x="1302" y="322"/>
                  </a:lnTo>
                  <a:lnTo>
                    <a:pt x="1330" y="342"/>
                  </a:lnTo>
                  <a:lnTo>
                    <a:pt x="1356" y="362"/>
                  </a:lnTo>
                  <a:lnTo>
                    <a:pt x="1382" y="386"/>
                  </a:lnTo>
                  <a:lnTo>
                    <a:pt x="1406" y="408"/>
                  </a:lnTo>
                  <a:lnTo>
                    <a:pt x="1430" y="432"/>
                  </a:lnTo>
                  <a:lnTo>
                    <a:pt x="1452" y="458"/>
                  </a:lnTo>
                  <a:lnTo>
                    <a:pt x="1474" y="486"/>
                  </a:lnTo>
                  <a:lnTo>
                    <a:pt x="1492" y="512"/>
                  </a:lnTo>
                  <a:lnTo>
                    <a:pt x="1512" y="542"/>
                  </a:lnTo>
                  <a:lnTo>
                    <a:pt x="1528" y="572"/>
                  </a:lnTo>
                  <a:lnTo>
                    <a:pt x="1544" y="602"/>
                  </a:lnTo>
                  <a:lnTo>
                    <a:pt x="1558" y="632"/>
                  </a:lnTo>
                  <a:lnTo>
                    <a:pt x="1570" y="664"/>
                  </a:lnTo>
                  <a:lnTo>
                    <a:pt x="1582" y="698"/>
                  </a:lnTo>
                  <a:lnTo>
                    <a:pt x="1592" y="732"/>
                  </a:lnTo>
                  <a:lnTo>
                    <a:pt x="1598" y="766"/>
                  </a:lnTo>
                  <a:lnTo>
                    <a:pt x="1606" y="800"/>
                  </a:lnTo>
                  <a:lnTo>
                    <a:pt x="1610" y="836"/>
                  </a:lnTo>
                  <a:lnTo>
                    <a:pt x="1612" y="872"/>
                  </a:lnTo>
                  <a:lnTo>
                    <a:pt x="1614" y="908"/>
                  </a:lnTo>
                  <a:lnTo>
                    <a:pt x="1612" y="944"/>
                  </a:lnTo>
                  <a:lnTo>
                    <a:pt x="1610" y="980"/>
                  </a:lnTo>
                  <a:lnTo>
                    <a:pt x="1606" y="1016"/>
                  </a:lnTo>
                  <a:lnTo>
                    <a:pt x="1598" y="1050"/>
                  </a:lnTo>
                  <a:lnTo>
                    <a:pt x="1592" y="1084"/>
                  </a:lnTo>
                  <a:lnTo>
                    <a:pt x="1582" y="1118"/>
                  </a:lnTo>
                  <a:lnTo>
                    <a:pt x="1570" y="1150"/>
                  </a:lnTo>
                  <a:lnTo>
                    <a:pt x="1558" y="1182"/>
                  </a:lnTo>
                  <a:lnTo>
                    <a:pt x="1544" y="1214"/>
                  </a:lnTo>
                  <a:lnTo>
                    <a:pt x="1528" y="1244"/>
                  </a:lnTo>
                  <a:lnTo>
                    <a:pt x="1512" y="1274"/>
                  </a:lnTo>
                  <a:lnTo>
                    <a:pt x="1492" y="1302"/>
                  </a:lnTo>
                  <a:lnTo>
                    <a:pt x="1474" y="1330"/>
                  </a:lnTo>
                  <a:lnTo>
                    <a:pt x="1452" y="1356"/>
                  </a:lnTo>
                  <a:lnTo>
                    <a:pt x="1430" y="1382"/>
                  </a:lnTo>
                  <a:lnTo>
                    <a:pt x="1406" y="1406"/>
                  </a:lnTo>
                  <a:lnTo>
                    <a:pt x="1382" y="1430"/>
                  </a:lnTo>
                  <a:lnTo>
                    <a:pt x="1356" y="1452"/>
                  </a:lnTo>
                  <a:lnTo>
                    <a:pt x="1330" y="1474"/>
                  </a:lnTo>
                  <a:lnTo>
                    <a:pt x="1302" y="1492"/>
                  </a:lnTo>
                  <a:lnTo>
                    <a:pt x="1274" y="1512"/>
                  </a:lnTo>
                  <a:lnTo>
                    <a:pt x="1244" y="1528"/>
                  </a:lnTo>
                  <a:lnTo>
                    <a:pt x="1214" y="1544"/>
                  </a:lnTo>
                  <a:lnTo>
                    <a:pt x="1182" y="1558"/>
                  </a:lnTo>
                  <a:lnTo>
                    <a:pt x="1150" y="1570"/>
                  </a:lnTo>
                  <a:lnTo>
                    <a:pt x="1118" y="1582"/>
                  </a:lnTo>
                  <a:lnTo>
                    <a:pt x="1084" y="1592"/>
                  </a:lnTo>
                  <a:lnTo>
                    <a:pt x="1050" y="1600"/>
                  </a:lnTo>
                  <a:lnTo>
                    <a:pt x="1014" y="1606"/>
                  </a:lnTo>
                  <a:lnTo>
                    <a:pt x="980" y="1610"/>
                  </a:lnTo>
                  <a:lnTo>
                    <a:pt x="944" y="1612"/>
                  </a:lnTo>
                  <a:lnTo>
                    <a:pt x="908" y="161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kumimoji="1" lang="zh-CN" altLang="en-US" sz="9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Oval 680"/>
            <p:cNvSpPr>
              <a:spLocks noChangeArrowheads="1"/>
            </p:cNvSpPr>
            <p:nvPr/>
          </p:nvSpPr>
          <p:spPr bwMode="auto">
            <a:xfrm rot="21275257">
              <a:off x="6055303" y="4040109"/>
              <a:ext cx="1577975" cy="157797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kumimoji="1" lang="ko-KR" altLang="en-US" sz="9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Arc 681"/>
            <p:cNvSpPr>
              <a:spLocks/>
            </p:cNvSpPr>
            <p:nvPr/>
          </p:nvSpPr>
          <p:spPr bwMode="auto">
            <a:xfrm rot="7501686">
              <a:off x="4141572" y="3609103"/>
              <a:ext cx="1906587" cy="1549400"/>
            </a:xfrm>
            <a:custGeom>
              <a:avLst/>
              <a:gdLst>
                <a:gd name="T0" fmla="*/ 2147483647 w 21600"/>
                <a:gd name="T1" fmla="*/ 0 h 15695"/>
                <a:gd name="T2" fmla="*/ 2147483647 w 21600"/>
                <a:gd name="T3" fmla="*/ 2147483647 h 15695"/>
                <a:gd name="T4" fmla="*/ 0 w 21600"/>
                <a:gd name="T5" fmla="*/ 2147483647 h 15695"/>
                <a:gd name="T6" fmla="*/ 0 60000 65536"/>
                <a:gd name="T7" fmla="*/ 0 60000 65536"/>
                <a:gd name="T8" fmla="*/ 0 60000 65536"/>
                <a:gd name="T9" fmla="*/ 0 w 21600"/>
                <a:gd name="T10" fmla="*/ 0 h 15695"/>
                <a:gd name="T11" fmla="*/ 21600 w 21600"/>
                <a:gd name="T12" fmla="*/ 15695 h 156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5695" fill="none" extrusionOk="0">
                  <a:moveTo>
                    <a:pt x="14840" y="-1"/>
                  </a:moveTo>
                  <a:cubicBezTo>
                    <a:pt x="19155" y="4079"/>
                    <a:pt x="21600" y="9756"/>
                    <a:pt x="21600" y="15695"/>
                  </a:cubicBezTo>
                </a:path>
                <a:path w="21600" h="15695" stroke="0" extrusionOk="0">
                  <a:moveTo>
                    <a:pt x="14840" y="-1"/>
                  </a:moveTo>
                  <a:cubicBezTo>
                    <a:pt x="19155" y="4079"/>
                    <a:pt x="21600" y="9756"/>
                    <a:pt x="21600" y="15695"/>
                  </a:cubicBezTo>
                  <a:lnTo>
                    <a:pt x="0" y="15695"/>
                  </a:lnTo>
                  <a:lnTo>
                    <a:pt x="14840" y="-1"/>
                  </a:lnTo>
                  <a:close/>
                </a:path>
              </a:pathLst>
            </a:custGeom>
            <a:noFill/>
            <a:ln w="9525">
              <a:solidFill>
                <a:schemeClr val="bg1">
                  <a:lumMod val="50000"/>
                </a:schemeClr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just" defTabSz="1054842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 sz="900" ker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" name="Arc 683"/>
            <p:cNvSpPr>
              <a:spLocks/>
            </p:cNvSpPr>
            <p:nvPr/>
          </p:nvSpPr>
          <p:spPr bwMode="auto">
            <a:xfrm rot="256945">
              <a:off x="7018916" y="2744709"/>
              <a:ext cx="620712" cy="898525"/>
            </a:xfrm>
            <a:custGeom>
              <a:avLst/>
              <a:gdLst>
                <a:gd name="T0" fmla="*/ 2147483647 w 21600"/>
                <a:gd name="T1" fmla="*/ 0 h 31203"/>
                <a:gd name="T2" fmla="*/ 2147483647 w 21600"/>
                <a:gd name="T3" fmla="*/ 2147483647 h 31203"/>
                <a:gd name="T4" fmla="*/ 0 w 21600"/>
                <a:gd name="T5" fmla="*/ 2147483647 h 3120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203"/>
                <a:gd name="T11" fmla="*/ 21600 w 21600"/>
                <a:gd name="T12" fmla="*/ 31203 h 312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203" fill="none" extrusionOk="0">
                  <a:moveTo>
                    <a:pt x="3237" y="-1"/>
                  </a:moveTo>
                  <a:cubicBezTo>
                    <a:pt x="13795" y="1600"/>
                    <a:pt x="21600" y="10676"/>
                    <a:pt x="21600" y="21356"/>
                  </a:cubicBezTo>
                  <a:cubicBezTo>
                    <a:pt x="21600" y="24780"/>
                    <a:pt x="20785" y="28155"/>
                    <a:pt x="19224" y="31202"/>
                  </a:cubicBezTo>
                </a:path>
                <a:path w="21600" h="31203" stroke="0" extrusionOk="0">
                  <a:moveTo>
                    <a:pt x="3237" y="-1"/>
                  </a:moveTo>
                  <a:cubicBezTo>
                    <a:pt x="13795" y="1600"/>
                    <a:pt x="21600" y="10676"/>
                    <a:pt x="21600" y="21356"/>
                  </a:cubicBezTo>
                  <a:cubicBezTo>
                    <a:pt x="21600" y="24780"/>
                    <a:pt x="20785" y="28155"/>
                    <a:pt x="19224" y="31202"/>
                  </a:cubicBezTo>
                  <a:lnTo>
                    <a:pt x="0" y="21356"/>
                  </a:lnTo>
                  <a:lnTo>
                    <a:pt x="3237" y="-1"/>
                  </a:lnTo>
                  <a:close/>
                </a:path>
              </a:pathLst>
            </a:custGeom>
            <a:noFill/>
            <a:ln w="9525">
              <a:solidFill>
                <a:schemeClr val="bg1">
                  <a:lumMod val="50000"/>
                </a:schemeClr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just" defTabSz="1054842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 sz="900" ker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6" name="Content Placeholder 2"/>
          <p:cNvSpPr txBox="1">
            <a:spLocks/>
          </p:cNvSpPr>
          <p:nvPr/>
        </p:nvSpPr>
        <p:spPr>
          <a:xfrm>
            <a:off x="6819525" y="5807191"/>
            <a:ext cx="990934" cy="512897"/>
          </a:xfrm>
          <a:prstGeom prst="rect">
            <a:avLst/>
          </a:prstGeom>
        </p:spPr>
        <p:txBody>
          <a:bodyPr vert="horz" lIns="105484" tIns="52741" rIns="105484" bIns="527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778572" y="3145797"/>
            <a:ext cx="2930320" cy="1516703"/>
          </a:xfrm>
          <a:prstGeom prst="rect">
            <a:avLst/>
          </a:prstGeom>
        </p:spPr>
        <p:txBody>
          <a:bodyPr vert="horz" lIns="105484" tIns="52741" rIns="105484" bIns="527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第一次去验收是在星期六，但对方没在，扑了个空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409769" y="5440888"/>
            <a:ext cx="436704" cy="436704"/>
            <a:chOff x="5607370" y="3562829"/>
            <a:chExt cx="587140" cy="587140"/>
          </a:xfrm>
          <a:solidFill>
            <a:schemeClr val="bg1"/>
          </a:solidFill>
        </p:grpSpPr>
        <p:sp>
          <p:nvSpPr>
            <p:cNvPr id="19" name="Freeform 15"/>
            <p:cNvSpPr>
              <a:spLocks noEditPoints="1"/>
            </p:cNvSpPr>
            <p:nvPr/>
          </p:nvSpPr>
          <p:spPr bwMode="auto">
            <a:xfrm>
              <a:off x="5746497" y="3702123"/>
              <a:ext cx="308897" cy="308544"/>
            </a:xfrm>
            <a:custGeom>
              <a:avLst/>
              <a:gdLst>
                <a:gd name="T0" fmla="*/ 183 w 371"/>
                <a:gd name="T1" fmla="*/ 1 h 370"/>
                <a:gd name="T2" fmla="*/ 2 w 371"/>
                <a:gd name="T3" fmla="*/ 187 h 370"/>
                <a:gd name="T4" fmla="*/ 188 w 371"/>
                <a:gd name="T5" fmla="*/ 369 h 370"/>
                <a:gd name="T6" fmla="*/ 370 w 371"/>
                <a:gd name="T7" fmla="*/ 182 h 370"/>
                <a:gd name="T8" fmla="*/ 183 w 371"/>
                <a:gd name="T9" fmla="*/ 1 h 370"/>
                <a:gd name="T10" fmla="*/ 184 w 371"/>
                <a:gd name="T11" fmla="*/ 25 h 370"/>
                <a:gd name="T12" fmla="*/ 260 w 371"/>
                <a:gd name="T13" fmla="*/ 43 h 370"/>
                <a:gd name="T14" fmla="*/ 235 w 371"/>
                <a:gd name="T15" fmla="*/ 84 h 370"/>
                <a:gd name="T16" fmla="*/ 186 w 371"/>
                <a:gd name="T17" fmla="*/ 73 h 370"/>
                <a:gd name="T18" fmla="*/ 137 w 371"/>
                <a:gd name="T19" fmla="*/ 84 h 370"/>
                <a:gd name="T20" fmla="*/ 112 w 371"/>
                <a:gd name="T21" fmla="*/ 43 h 370"/>
                <a:gd name="T22" fmla="*/ 184 w 371"/>
                <a:gd name="T23" fmla="*/ 25 h 370"/>
                <a:gd name="T24" fmla="*/ 85 w 371"/>
                <a:gd name="T25" fmla="*/ 234 h 370"/>
                <a:gd name="T26" fmla="*/ 44 w 371"/>
                <a:gd name="T27" fmla="*/ 259 h 370"/>
                <a:gd name="T28" fmla="*/ 26 w 371"/>
                <a:gd name="T29" fmla="*/ 187 h 370"/>
                <a:gd name="T30" fmla="*/ 44 w 371"/>
                <a:gd name="T31" fmla="*/ 111 h 370"/>
                <a:gd name="T32" fmla="*/ 85 w 371"/>
                <a:gd name="T33" fmla="*/ 136 h 370"/>
                <a:gd name="T34" fmla="*/ 74 w 371"/>
                <a:gd name="T35" fmla="*/ 185 h 370"/>
                <a:gd name="T36" fmla="*/ 85 w 371"/>
                <a:gd name="T37" fmla="*/ 234 h 370"/>
                <a:gd name="T38" fmla="*/ 188 w 371"/>
                <a:gd name="T39" fmla="*/ 345 h 370"/>
                <a:gd name="T40" fmla="*/ 112 w 371"/>
                <a:gd name="T41" fmla="*/ 327 h 370"/>
                <a:gd name="T42" fmla="*/ 137 w 371"/>
                <a:gd name="T43" fmla="*/ 286 h 370"/>
                <a:gd name="T44" fmla="*/ 186 w 371"/>
                <a:gd name="T45" fmla="*/ 297 h 370"/>
                <a:gd name="T46" fmla="*/ 235 w 371"/>
                <a:gd name="T47" fmla="*/ 286 h 370"/>
                <a:gd name="T48" fmla="*/ 260 w 371"/>
                <a:gd name="T49" fmla="*/ 327 h 370"/>
                <a:gd name="T50" fmla="*/ 188 w 371"/>
                <a:gd name="T51" fmla="*/ 345 h 370"/>
                <a:gd name="T52" fmla="*/ 186 w 371"/>
                <a:gd name="T53" fmla="*/ 273 h 370"/>
                <a:gd name="T54" fmla="*/ 98 w 371"/>
                <a:gd name="T55" fmla="*/ 185 h 370"/>
                <a:gd name="T56" fmla="*/ 186 w 371"/>
                <a:gd name="T57" fmla="*/ 97 h 370"/>
                <a:gd name="T58" fmla="*/ 274 w 371"/>
                <a:gd name="T59" fmla="*/ 185 h 370"/>
                <a:gd name="T60" fmla="*/ 186 w 371"/>
                <a:gd name="T61" fmla="*/ 273 h 370"/>
                <a:gd name="T62" fmla="*/ 286 w 371"/>
                <a:gd name="T63" fmla="*/ 234 h 370"/>
                <a:gd name="T64" fmla="*/ 298 w 371"/>
                <a:gd name="T65" fmla="*/ 185 h 370"/>
                <a:gd name="T66" fmla="*/ 286 w 371"/>
                <a:gd name="T67" fmla="*/ 136 h 370"/>
                <a:gd name="T68" fmla="*/ 328 w 371"/>
                <a:gd name="T69" fmla="*/ 111 h 370"/>
                <a:gd name="T70" fmla="*/ 346 w 371"/>
                <a:gd name="T71" fmla="*/ 183 h 370"/>
                <a:gd name="T72" fmla="*/ 328 w 371"/>
                <a:gd name="T73" fmla="*/ 259 h 370"/>
                <a:gd name="T74" fmla="*/ 286 w 371"/>
                <a:gd name="T75" fmla="*/ 234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71" h="370">
                  <a:moveTo>
                    <a:pt x="183" y="1"/>
                  </a:moveTo>
                  <a:cubicBezTo>
                    <a:pt x="82" y="2"/>
                    <a:pt x="0" y="86"/>
                    <a:pt x="2" y="187"/>
                  </a:cubicBezTo>
                  <a:cubicBezTo>
                    <a:pt x="3" y="289"/>
                    <a:pt x="87" y="370"/>
                    <a:pt x="188" y="369"/>
                  </a:cubicBezTo>
                  <a:cubicBezTo>
                    <a:pt x="290" y="368"/>
                    <a:pt x="371" y="284"/>
                    <a:pt x="370" y="182"/>
                  </a:cubicBezTo>
                  <a:cubicBezTo>
                    <a:pt x="368" y="81"/>
                    <a:pt x="285" y="0"/>
                    <a:pt x="183" y="1"/>
                  </a:cubicBezTo>
                  <a:close/>
                  <a:moveTo>
                    <a:pt x="184" y="25"/>
                  </a:moveTo>
                  <a:cubicBezTo>
                    <a:pt x="211" y="25"/>
                    <a:pt x="237" y="31"/>
                    <a:pt x="260" y="43"/>
                  </a:cubicBezTo>
                  <a:cubicBezTo>
                    <a:pt x="235" y="84"/>
                    <a:pt x="235" y="84"/>
                    <a:pt x="235" y="84"/>
                  </a:cubicBezTo>
                  <a:cubicBezTo>
                    <a:pt x="220" y="77"/>
                    <a:pt x="203" y="73"/>
                    <a:pt x="186" y="73"/>
                  </a:cubicBezTo>
                  <a:cubicBezTo>
                    <a:pt x="168" y="73"/>
                    <a:pt x="151" y="77"/>
                    <a:pt x="137" y="84"/>
                  </a:cubicBezTo>
                  <a:cubicBezTo>
                    <a:pt x="112" y="43"/>
                    <a:pt x="112" y="43"/>
                    <a:pt x="112" y="43"/>
                  </a:cubicBezTo>
                  <a:cubicBezTo>
                    <a:pt x="133" y="32"/>
                    <a:pt x="158" y="25"/>
                    <a:pt x="184" y="25"/>
                  </a:cubicBezTo>
                  <a:close/>
                  <a:moveTo>
                    <a:pt x="85" y="234"/>
                  </a:moveTo>
                  <a:cubicBezTo>
                    <a:pt x="44" y="259"/>
                    <a:pt x="44" y="259"/>
                    <a:pt x="44" y="259"/>
                  </a:cubicBezTo>
                  <a:cubicBezTo>
                    <a:pt x="33" y="237"/>
                    <a:pt x="26" y="213"/>
                    <a:pt x="26" y="187"/>
                  </a:cubicBezTo>
                  <a:cubicBezTo>
                    <a:pt x="25" y="160"/>
                    <a:pt x="32" y="134"/>
                    <a:pt x="44" y="111"/>
                  </a:cubicBezTo>
                  <a:cubicBezTo>
                    <a:pt x="85" y="136"/>
                    <a:pt x="85" y="136"/>
                    <a:pt x="85" y="136"/>
                  </a:cubicBezTo>
                  <a:cubicBezTo>
                    <a:pt x="78" y="151"/>
                    <a:pt x="74" y="167"/>
                    <a:pt x="74" y="185"/>
                  </a:cubicBezTo>
                  <a:cubicBezTo>
                    <a:pt x="74" y="203"/>
                    <a:pt x="78" y="219"/>
                    <a:pt x="85" y="234"/>
                  </a:cubicBezTo>
                  <a:close/>
                  <a:moveTo>
                    <a:pt x="188" y="345"/>
                  </a:moveTo>
                  <a:cubicBezTo>
                    <a:pt x="161" y="345"/>
                    <a:pt x="135" y="339"/>
                    <a:pt x="112" y="327"/>
                  </a:cubicBezTo>
                  <a:cubicBezTo>
                    <a:pt x="137" y="286"/>
                    <a:pt x="137" y="286"/>
                    <a:pt x="137" y="286"/>
                  </a:cubicBezTo>
                  <a:cubicBezTo>
                    <a:pt x="151" y="293"/>
                    <a:pt x="168" y="297"/>
                    <a:pt x="186" y="297"/>
                  </a:cubicBezTo>
                  <a:cubicBezTo>
                    <a:pt x="203" y="297"/>
                    <a:pt x="220" y="293"/>
                    <a:pt x="235" y="286"/>
                  </a:cubicBezTo>
                  <a:cubicBezTo>
                    <a:pt x="260" y="327"/>
                    <a:pt x="260" y="327"/>
                    <a:pt x="260" y="327"/>
                  </a:cubicBezTo>
                  <a:cubicBezTo>
                    <a:pt x="238" y="338"/>
                    <a:pt x="214" y="345"/>
                    <a:pt x="188" y="345"/>
                  </a:cubicBezTo>
                  <a:close/>
                  <a:moveTo>
                    <a:pt x="186" y="273"/>
                  </a:moveTo>
                  <a:cubicBezTo>
                    <a:pt x="137" y="273"/>
                    <a:pt x="98" y="233"/>
                    <a:pt x="98" y="185"/>
                  </a:cubicBezTo>
                  <a:cubicBezTo>
                    <a:pt x="98" y="136"/>
                    <a:pt x="137" y="97"/>
                    <a:pt x="186" y="97"/>
                  </a:cubicBezTo>
                  <a:cubicBezTo>
                    <a:pt x="234" y="97"/>
                    <a:pt x="274" y="136"/>
                    <a:pt x="274" y="185"/>
                  </a:cubicBezTo>
                  <a:cubicBezTo>
                    <a:pt x="274" y="233"/>
                    <a:pt x="234" y="273"/>
                    <a:pt x="186" y="273"/>
                  </a:cubicBezTo>
                  <a:close/>
                  <a:moveTo>
                    <a:pt x="286" y="234"/>
                  </a:moveTo>
                  <a:cubicBezTo>
                    <a:pt x="294" y="219"/>
                    <a:pt x="298" y="203"/>
                    <a:pt x="298" y="185"/>
                  </a:cubicBezTo>
                  <a:cubicBezTo>
                    <a:pt x="298" y="167"/>
                    <a:pt x="294" y="151"/>
                    <a:pt x="286" y="136"/>
                  </a:cubicBezTo>
                  <a:cubicBezTo>
                    <a:pt x="328" y="111"/>
                    <a:pt x="328" y="111"/>
                    <a:pt x="328" y="111"/>
                  </a:cubicBezTo>
                  <a:cubicBezTo>
                    <a:pt x="339" y="133"/>
                    <a:pt x="345" y="157"/>
                    <a:pt x="346" y="183"/>
                  </a:cubicBezTo>
                  <a:cubicBezTo>
                    <a:pt x="346" y="210"/>
                    <a:pt x="340" y="236"/>
                    <a:pt x="328" y="259"/>
                  </a:cubicBezTo>
                  <a:lnTo>
                    <a:pt x="286" y="2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5484" tIns="52741" rIns="105484" bIns="52741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23"/>
            <p:cNvSpPr>
              <a:spLocks noEditPoints="1"/>
            </p:cNvSpPr>
            <p:nvPr/>
          </p:nvSpPr>
          <p:spPr bwMode="auto">
            <a:xfrm>
              <a:off x="5607370" y="3562829"/>
              <a:ext cx="587140" cy="587140"/>
            </a:xfrm>
            <a:custGeom>
              <a:avLst/>
              <a:gdLst>
                <a:gd name="T0" fmla="*/ 192 w 384"/>
                <a:gd name="T1" fmla="*/ 0 h 384"/>
                <a:gd name="T2" fmla="*/ 0 w 384"/>
                <a:gd name="T3" fmla="*/ 192 h 384"/>
                <a:gd name="T4" fmla="*/ 192 w 384"/>
                <a:gd name="T5" fmla="*/ 384 h 384"/>
                <a:gd name="T6" fmla="*/ 384 w 384"/>
                <a:gd name="T7" fmla="*/ 192 h 384"/>
                <a:gd name="T8" fmla="*/ 192 w 384"/>
                <a:gd name="T9" fmla="*/ 0 h 384"/>
                <a:gd name="T10" fmla="*/ 192 w 384"/>
                <a:gd name="T11" fmla="*/ 349 h 384"/>
                <a:gd name="T12" fmla="*/ 35 w 384"/>
                <a:gd name="T13" fmla="*/ 192 h 384"/>
                <a:gd name="T14" fmla="*/ 192 w 384"/>
                <a:gd name="T15" fmla="*/ 35 h 384"/>
                <a:gd name="T16" fmla="*/ 349 w 384"/>
                <a:gd name="T17" fmla="*/ 192 h 384"/>
                <a:gd name="T18" fmla="*/ 192 w 384"/>
                <a:gd name="T19" fmla="*/ 349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4" h="384">
                  <a:moveTo>
                    <a:pt x="192" y="0"/>
                  </a:moveTo>
                  <a:cubicBezTo>
                    <a:pt x="86" y="0"/>
                    <a:pt x="0" y="86"/>
                    <a:pt x="0" y="192"/>
                  </a:cubicBezTo>
                  <a:cubicBezTo>
                    <a:pt x="0" y="298"/>
                    <a:pt x="86" y="384"/>
                    <a:pt x="192" y="384"/>
                  </a:cubicBezTo>
                  <a:cubicBezTo>
                    <a:pt x="298" y="384"/>
                    <a:pt x="384" y="298"/>
                    <a:pt x="384" y="192"/>
                  </a:cubicBezTo>
                  <a:cubicBezTo>
                    <a:pt x="384" y="86"/>
                    <a:pt x="298" y="0"/>
                    <a:pt x="192" y="0"/>
                  </a:cubicBezTo>
                  <a:close/>
                  <a:moveTo>
                    <a:pt x="192" y="349"/>
                  </a:moveTo>
                  <a:cubicBezTo>
                    <a:pt x="105" y="349"/>
                    <a:pt x="35" y="278"/>
                    <a:pt x="35" y="192"/>
                  </a:cubicBezTo>
                  <a:cubicBezTo>
                    <a:pt x="35" y="105"/>
                    <a:pt x="105" y="35"/>
                    <a:pt x="192" y="35"/>
                  </a:cubicBezTo>
                  <a:cubicBezTo>
                    <a:pt x="278" y="35"/>
                    <a:pt x="349" y="105"/>
                    <a:pt x="349" y="192"/>
                  </a:cubicBezTo>
                  <a:cubicBezTo>
                    <a:pt x="349" y="278"/>
                    <a:pt x="278" y="349"/>
                    <a:pt x="192" y="3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5484" tIns="52741" rIns="105484" bIns="52741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407691" y="2343282"/>
            <a:ext cx="627243" cy="627243"/>
            <a:chOff x="6665323" y="3562825"/>
            <a:chExt cx="587140" cy="587140"/>
          </a:xfrm>
          <a:solidFill>
            <a:schemeClr val="bg1"/>
          </a:solidFill>
        </p:grpSpPr>
        <p:sp>
          <p:nvSpPr>
            <p:cNvPr id="22" name="Freeform 19"/>
            <p:cNvSpPr>
              <a:spLocks noEditPoints="1"/>
            </p:cNvSpPr>
            <p:nvPr/>
          </p:nvSpPr>
          <p:spPr bwMode="auto">
            <a:xfrm>
              <a:off x="6808144" y="3735126"/>
              <a:ext cx="301499" cy="242538"/>
            </a:xfrm>
            <a:custGeom>
              <a:avLst/>
              <a:gdLst>
                <a:gd name="T0" fmla="*/ 393 w 400"/>
                <a:gd name="T1" fmla="*/ 61 h 322"/>
                <a:gd name="T2" fmla="*/ 300 w 400"/>
                <a:gd name="T3" fmla="*/ 3 h 322"/>
                <a:gd name="T4" fmla="*/ 286 w 400"/>
                <a:gd name="T5" fmla="*/ 3 h 322"/>
                <a:gd name="T6" fmla="*/ 200 w 400"/>
                <a:gd name="T7" fmla="*/ 57 h 322"/>
                <a:gd name="T8" fmla="*/ 113 w 400"/>
                <a:gd name="T9" fmla="*/ 3 h 322"/>
                <a:gd name="T10" fmla="*/ 100 w 400"/>
                <a:gd name="T11" fmla="*/ 3 h 322"/>
                <a:gd name="T12" fmla="*/ 6 w 400"/>
                <a:gd name="T13" fmla="*/ 61 h 322"/>
                <a:gd name="T14" fmla="*/ 0 w 400"/>
                <a:gd name="T15" fmla="*/ 73 h 322"/>
                <a:gd name="T16" fmla="*/ 0 w 400"/>
                <a:gd name="T17" fmla="*/ 307 h 322"/>
                <a:gd name="T18" fmla="*/ 6 w 400"/>
                <a:gd name="T19" fmla="*/ 319 h 322"/>
                <a:gd name="T20" fmla="*/ 20 w 400"/>
                <a:gd name="T21" fmla="*/ 319 h 322"/>
                <a:gd name="T22" fmla="*/ 106 w 400"/>
                <a:gd name="T23" fmla="*/ 265 h 322"/>
                <a:gd name="T24" fmla="*/ 193 w 400"/>
                <a:gd name="T25" fmla="*/ 319 h 322"/>
                <a:gd name="T26" fmla="*/ 207 w 400"/>
                <a:gd name="T27" fmla="*/ 319 h 322"/>
                <a:gd name="T28" fmla="*/ 293 w 400"/>
                <a:gd name="T29" fmla="*/ 265 h 322"/>
                <a:gd name="T30" fmla="*/ 380 w 400"/>
                <a:gd name="T31" fmla="*/ 319 h 322"/>
                <a:gd name="T32" fmla="*/ 387 w 400"/>
                <a:gd name="T33" fmla="*/ 321 h 322"/>
                <a:gd name="T34" fmla="*/ 393 w 400"/>
                <a:gd name="T35" fmla="*/ 319 h 322"/>
                <a:gd name="T36" fmla="*/ 400 w 400"/>
                <a:gd name="T37" fmla="*/ 307 h 322"/>
                <a:gd name="T38" fmla="*/ 400 w 400"/>
                <a:gd name="T39" fmla="*/ 73 h 322"/>
                <a:gd name="T40" fmla="*/ 393 w 400"/>
                <a:gd name="T41" fmla="*/ 61 h 322"/>
                <a:gd name="T42" fmla="*/ 93 w 400"/>
                <a:gd name="T43" fmla="*/ 241 h 322"/>
                <a:gd name="T44" fmla="*/ 26 w 400"/>
                <a:gd name="T45" fmla="*/ 283 h 322"/>
                <a:gd name="T46" fmla="*/ 26 w 400"/>
                <a:gd name="T47" fmla="*/ 81 h 322"/>
                <a:gd name="T48" fmla="*/ 93 w 400"/>
                <a:gd name="T49" fmla="*/ 39 h 322"/>
                <a:gd name="T50" fmla="*/ 93 w 400"/>
                <a:gd name="T51" fmla="*/ 241 h 322"/>
                <a:gd name="T52" fmla="*/ 187 w 400"/>
                <a:gd name="T53" fmla="*/ 283 h 322"/>
                <a:gd name="T54" fmla="*/ 119 w 400"/>
                <a:gd name="T55" fmla="*/ 241 h 322"/>
                <a:gd name="T56" fmla="*/ 119 w 400"/>
                <a:gd name="T57" fmla="*/ 39 h 322"/>
                <a:gd name="T58" fmla="*/ 187 w 400"/>
                <a:gd name="T59" fmla="*/ 81 h 322"/>
                <a:gd name="T60" fmla="*/ 187 w 400"/>
                <a:gd name="T61" fmla="*/ 283 h 322"/>
                <a:gd name="T62" fmla="*/ 280 w 400"/>
                <a:gd name="T63" fmla="*/ 241 h 322"/>
                <a:gd name="T64" fmla="*/ 213 w 400"/>
                <a:gd name="T65" fmla="*/ 283 h 322"/>
                <a:gd name="T66" fmla="*/ 213 w 400"/>
                <a:gd name="T67" fmla="*/ 81 h 322"/>
                <a:gd name="T68" fmla="*/ 280 w 400"/>
                <a:gd name="T69" fmla="*/ 39 h 322"/>
                <a:gd name="T70" fmla="*/ 280 w 400"/>
                <a:gd name="T71" fmla="*/ 241 h 322"/>
                <a:gd name="T72" fmla="*/ 374 w 400"/>
                <a:gd name="T73" fmla="*/ 283 h 322"/>
                <a:gd name="T74" fmla="*/ 306 w 400"/>
                <a:gd name="T75" fmla="*/ 241 h 322"/>
                <a:gd name="T76" fmla="*/ 306 w 400"/>
                <a:gd name="T77" fmla="*/ 39 h 322"/>
                <a:gd name="T78" fmla="*/ 374 w 400"/>
                <a:gd name="T79" fmla="*/ 81 h 322"/>
                <a:gd name="T80" fmla="*/ 374 w 400"/>
                <a:gd name="T81" fmla="*/ 283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00" h="322">
                  <a:moveTo>
                    <a:pt x="393" y="61"/>
                  </a:moveTo>
                  <a:cubicBezTo>
                    <a:pt x="300" y="3"/>
                    <a:pt x="300" y="3"/>
                    <a:pt x="300" y="3"/>
                  </a:cubicBezTo>
                  <a:cubicBezTo>
                    <a:pt x="296" y="0"/>
                    <a:pt x="291" y="0"/>
                    <a:pt x="286" y="3"/>
                  </a:cubicBezTo>
                  <a:cubicBezTo>
                    <a:pt x="200" y="57"/>
                    <a:pt x="200" y="57"/>
                    <a:pt x="200" y="57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09" y="0"/>
                    <a:pt x="104" y="0"/>
                    <a:pt x="100" y="3"/>
                  </a:cubicBezTo>
                  <a:cubicBezTo>
                    <a:pt x="6" y="61"/>
                    <a:pt x="6" y="61"/>
                    <a:pt x="6" y="61"/>
                  </a:cubicBezTo>
                  <a:cubicBezTo>
                    <a:pt x="2" y="64"/>
                    <a:pt x="0" y="68"/>
                    <a:pt x="0" y="7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12"/>
                    <a:pt x="2" y="317"/>
                    <a:pt x="6" y="319"/>
                  </a:cubicBezTo>
                  <a:cubicBezTo>
                    <a:pt x="11" y="322"/>
                    <a:pt x="16" y="321"/>
                    <a:pt x="20" y="319"/>
                  </a:cubicBezTo>
                  <a:cubicBezTo>
                    <a:pt x="106" y="265"/>
                    <a:pt x="106" y="265"/>
                    <a:pt x="106" y="265"/>
                  </a:cubicBezTo>
                  <a:cubicBezTo>
                    <a:pt x="193" y="319"/>
                    <a:pt x="193" y="319"/>
                    <a:pt x="193" y="319"/>
                  </a:cubicBezTo>
                  <a:cubicBezTo>
                    <a:pt x="197" y="322"/>
                    <a:pt x="202" y="322"/>
                    <a:pt x="207" y="319"/>
                  </a:cubicBezTo>
                  <a:cubicBezTo>
                    <a:pt x="293" y="265"/>
                    <a:pt x="293" y="265"/>
                    <a:pt x="293" y="265"/>
                  </a:cubicBezTo>
                  <a:cubicBezTo>
                    <a:pt x="380" y="319"/>
                    <a:pt x="380" y="319"/>
                    <a:pt x="380" y="319"/>
                  </a:cubicBezTo>
                  <a:cubicBezTo>
                    <a:pt x="382" y="320"/>
                    <a:pt x="384" y="321"/>
                    <a:pt x="387" y="321"/>
                  </a:cubicBezTo>
                  <a:cubicBezTo>
                    <a:pt x="389" y="321"/>
                    <a:pt x="391" y="320"/>
                    <a:pt x="393" y="319"/>
                  </a:cubicBezTo>
                  <a:cubicBezTo>
                    <a:pt x="397" y="317"/>
                    <a:pt x="400" y="312"/>
                    <a:pt x="400" y="307"/>
                  </a:cubicBezTo>
                  <a:cubicBezTo>
                    <a:pt x="400" y="73"/>
                    <a:pt x="400" y="73"/>
                    <a:pt x="400" y="73"/>
                  </a:cubicBezTo>
                  <a:cubicBezTo>
                    <a:pt x="400" y="68"/>
                    <a:pt x="397" y="64"/>
                    <a:pt x="393" y="61"/>
                  </a:cubicBezTo>
                  <a:close/>
                  <a:moveTo>
                    <a:pt x="93" y="241"/>
                  </a:moveTo>
                  <a:cubicBezTo>
                    <a:pt x="26" y="283"/>
                    <a:pt x="26" y="283"/>
                    <a:pt x="26" y="283"/>
                  </a:cubicBezTo>
                  <a:cubicBezTo>
                    <a:pt x="26" y="81"/>
                    <a:pt x="26" y="81"/>
                    <a:pt x="26" y="81"/>
                  </a:cubicBezTo>
                  <a:cubicBezTo>
                    <a:pt x="93" y="39"/>
                    <a:pt x="93" y="39"/>
                    <a:pt x="93" y="39"/>
                  </a:cubicBezTo>
                  <a:lnTo>
                    <a:pt x="93" y="241"/>
                  </a:lnTo>
                  <a:close/>
                  <a:moveTo>
                    <a:pt x="187" y="283"/>
                  </a:moveTo>
                  <a:cubicBezTo>
                    <a:pt x="119" y="241"/>
                    <a:pt x="119" y="241"/>
                    <a:pt x="119" y="241"/>
                  </a:cubicBezTo>
                  <a:cubicBezTo>
                    <a:pt x="119" y="39"/>
                    <a:pt x="119" y="39"/>
                    <a:pt x="119" y="39"/>
                  </a:cubicBezTo>
                  <a:cubicBezTo>
                    <a:pt x="187" y="81"/>
                    <a:pt x="187" y="81"/>
                    <a:pt x="187" y="81"/>
                  </a:cubicBezTo>
                  <a:lnTo>
                    <a:pt x="187" y="283"/>
                  </a:lnTo>
                  <a:close/>
                  <a:moveTo>
                    <a:pt x="280" y="241"/>
                  </a:moveTo>
                  <a:cubicBezTo>
                    <a:pt x="213" y="283"/>
                    <a:pt x="213" y="283"/>
                    <a:pt x="213" y="283"/>
                  </a:cubicBezTo>
                  <a:cubicBezTo>
                    <a:pt x="213" y="81"/>
                    <a:pt x="213" y="81"/>
                    <a:pt x="213" y="81"/>
                  </a:cubicBezTo>
                  <a:cubicBezTo>
                    <a:pt x="280" y="39"/>
                    <a:pt x="280" y="39"/>
                    <a:pt x="280" y="39"/>
                  </a:cubicBezTo>
                  <a:lnTo>
                    <a:pt x="280" y="241"/>
                  </a:lnTo>
                  <a:close/>
                  <a:moveTo>
                    <a:pt x="374" y="283"/>
                  </a:moveTo>
                  <a:cubicBezTo>
                    <a:pt x="306" y="241"/>
                    <a:pt x="306" y="241"/>
                    <a:pt x="306" y="241"/>
                  </a:cubicBezTo>
                  <a:cubicBezTo>
                    <a:pt x="306" y="39"/>
                    <a:pt x="306" y="39"/>
                    <a:pt x="306" y="39"/>
                  </a:cubicBezTo>
                  <a:cubicBezTo>
                    <a:pt x="374" y="81"/>
                    <a:pt x="374" y="81"/>
                    <a:pt x="374" y="81"/>
                  </a:cubicBezTo>
                  <a:lnTo>
                    <a:pt x="374" y="2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5484" tIns="52741" rIns="105484" bIns="52741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Freeform 23"/>
            <p:cNvSpPr>
              <a:spLocks noEditPoints="1"/>
            </p:cNvSpPr>
            <p:nvPr/>
          </p:nvSpPr>
          <p:spPr bwMode="auto">
            <a:xfrm>
              <a:off x="6665323" y="3562825"/>
              <a:ext cx="587140" cy="587140"/>
            </a:xfrm>
            <a:custGeom>
              <a:avLst/>
              <a:gdLst>
                <a:gd name="T0" fmla="*/ 192 w 384"/>
                <a:gd name="T1" fmla="*/ 0 h 384"/>
                <a:gd name="T2" fmla="*/ 0 w 384"/>
                <a:gd name="T3" fmla="*/ 192 h 384"/>
                <a:gd name="T4" fmla="*/ 192 w 384"/>
                <a:gd name="T5" fmla="*/ 384 h 384"/>
                <a:gd name="T6" fmla="*/ 384 w 384"/>
                <a:gd name="T7" fmla="*/ 192 h 384"/>
                <a:gd name="T8" fmla="*/ 192 w 384"/>
                <a:gd name="T9" fmla="*/ 0 h 384"/>
                <a:gd name="T10" fmla="*/ 192 w 384"/>
                <a:gd name="T11" fmla="*/ 349 h 384"/>
                <a:gd name="T12" fmla="*/ 35 w 384"/>
                <a:gd name="T13" fmla="*/ 192 h 384"/>
                <a:gd name="T14" fmla="*/ 192 w 384"/>
                <a:gd name="T15" fmla="*/ 35 h 384"/>
                <a:gd name="T16" fmla="*/ 349 w 384"/>
                <a:gd name="T17" fmla="*/ 192 h 384"/>
                <a:gd name="T18" fmla="*/ 192 w 384"/>
                <a:gd name="T19" fmla="*/ 349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4" h="384">
                  <a:moveTo>
                    <a:pt x="192" y="0"/>
                  </a:moveTo>
                  <a:cubicBezTo>
                    <a:pt x="86" y="0"/>
                    <a:pt x="0" y="86"/>
                    <a:pt x="0" y="192"/>
                  </a:cubicBezTo>
                  <a:cubicBezTo>
                    <a:pt x="0" y="298"/>
                    <a:pt x="86" y="384"/>
                    <a:pt x="192" y="384"/>
                  </a:cubicBezTo>
                  <a:cubicBezTo>
                    <a:pt x="298" y="384"/>
                    <a:pt x="384" y="298"/>
                    <a:pt x="384" y="192"/>
                  </a:cubicBezTo>
                  <a:cubicBezTo>
                    <a:pt x="384" y="86"/>
                    <a:pt x="298" y="0"/>
                    <a:pt x="192" y="0"/>
                  </a:cubicBezTo>
                  <a:close/>
                  <a:moveTo>
                    <a:pt x="192" y="349"/>
                  </a:moveTo>
                  <a:cubicBezTo>
                    <a:pt x="105" y="349"/>
                    <a:pt x="35" y="278"/>
                    <a:pt x="35" y="192"/>
                  </a:cubicBezTo>
                  <a:cubicBezTo>
                    <a:pt x="35" y="105"/>
                    <a:pt x="105" y="35"/>
                    <a:pt x="192" y="35"/>
                  </a:cubicBezTo>
                  <a:cubicBezTo>
                    <a:pt x="278" y="35"/>
                    <a:pt x="349" y="105"/>
                    <a:pt x="349" y="192"/>
                  </a:cubicBezTo>
                  <a:cubicBezTo>
                    <a:pt x="349" y="278"/>
                    <a:pt x="278" y="349"/>
                    <a:pt x="192" y="3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5484" tIns="52741" rIns="105484" bIns="52741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356053" y="4200637"/>
            <a:ext cx="436704" cy="436704"/>
            <a:chOff x="7740352" y="3562825"/>
            <a:chExt cx="587140" cy="587140"/>
          </a:xfrm>
          <a:solidFill>
            <a:schemeClr val="bg1"/>
          </a:solidFill>
        </p:grpSpPr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7740352" y="3562825"/>
              <a:ext cx="587140" cy="587140"/>
            </a:xfrm>
            <a:custGeom>
              <a:avLst/>
              <a:gdLst>
                <a:gd name="T0" fmla="*/ 192 w 384"/>
                <a:gd name="T1" fmla="*/ 0 h 384"/>
                <a:gd name="T2" fmla="*/ 0 w 384"/>
                <a:gd name="T3" fmla="*/ 192 h 384"/>
                <a:gd name="T4" fmla="*/ 192 w 384"/>
                <a:gd name="T5" fmla="*/ 384 h 384"/>
                <a:gd name="T6" fmla="*/ 384 w 384"/>
                <a:gd name="T7" fmla="*/ 192 h 384"/>
                <a:gd name="T8" fmla="*/ 192 w 384"/>
                <a:gd name="T9" fmla="*/ 0 h 384"/>
                <a:gd name="T10" fmla="*/ 192 w 384"/>
                <a:gd name="T11" fmla="*/ 349 h 384"/>
                <a:gd name="T12" fmla="*/ 35 w 384"/>
                <a:gd name="T13" fmla="*/ 192 h 384"/>
                <a:gd name="T14" fmla="*/ 192 w 384"/>
                <a:gd name="T15" fmla="*/ 35 h 384"/>
                <a:gd name="T16" fmla="*/ 349 w 384"/>
                <a:gd name="T17" fmla="*/ 192 h 384"/>
                <a:gd name="T18" fmla="*/ 192 w 384"/>
                <a:gd name="T19" fmla="*/ 349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4" h="384">
                  <a:moveTo>
                    <a:pt x="192" y="0"/>
                  </a:moveTo>
                  <a:cubicBezTo>
                    <a:pt x="86" y="0"/>
                    <a:pt x="0" y="86"/>
                    <a:pt x="0" y="192"/>
                  </a:cubicBezTo>
                  <a:cubicBezTo>
                    <a:pt x="0" y="298"/>
                    <a:pt x="86" y="384"/>
                    <a:pt x="192" y="384"/>
                  </a:cubicBezTo>
                  <a:cubicBezTo>
                    <a:pt x="298" y="384"/>
                    <a:pt x="384" y="298"/>
                    <a:pt x="384" y="192"/>
                  </a:cubicBezTo>
                  <a:cubicBezTo>
                    <a:pt x="384" y="86"/>
                    <a:pt x="298" y="0"/>
                    <a:pt x="192" y="0"/>
                  </a:cubicBezTo>
                  <a:close/>
                  <a:moveTo>
                    <a:pt x="192" y="349"/>
                  </a:moveTo>
                  <a:cubicBezTo>
                    <a:pt x="105" y="349"/>
                    <a:pt x="35" y="278"/>
                    <a:pt x="35" y="192"/>
                  </a:cubicBezTo>
                  <a:cubicBezTo>
                    <a:pt x="35" y="105"/>
                    <a:pt x="105" y="35"/>
                    <a:pt x="192" y="35"/>
                  </a:cubicBezTo>
                  <a:cubicBezTo>
                    <a:pt x="278" y="35"/>
                    <a:pt x="349" y="105"/>
                    <a:pt x="349" y="192"/>
                  </a:cubicBezTo>
                  <a:cubicBezTo>
                    <a:pt x="349" y="278"/>
                    <a:pt x="278" y="349"/>
                    <a:pt x="192" y="3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5484" tIns="52741" rIns="105484" bIns="52741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Freeform 27"/>
            <p:cNvSpPr>
              <a:spLocks noEditPoints="1"/>
            </p:cNvSpPr>
            <p:nvPr/>
          </p:nvSpPr>
          <p:spPr bwMode="auto">
            <a:xfrm>
              <a:off x="7931746" y="3722078"/>
              <a:ext cx="204352" cy="268635"/>
            </a:xfrm>
            <a:custGeom>
              <a:avLst/>
              <a:gdLst>
                <a:gd name="T0" fmla="*/ 96 w 256"/>
                <a:gd name="T1" fmla="*/ 48 h 336"/>
                <a:gd name="T2" fmla="*/ 48 w 256"/>
                <a:gd name="T3" fmla="*/ 0 h 336"/>
                <a:gd name="T4" fmla="*/ 0 w 256"/>
                <a:gd name="T5" fmla="*/ 48 h 336"/>
                <a:gd name="T6" fmla="*/ 29 w 256"/>
                <a:gd name="T7" fmla="*/ 92 h 336"/>
                <a:gd name="T8" fmla="*/ 29 w 256"/>
                <a:gd name="T9" fmla="*/ 244 h 336"/>
                <a:gd name="T10" fmla="*/ 0 w 256"/>
                <a:gd name="T11" fmla="*/ 288 h 336"/>
                <a:gd name="T12" fmla="*/ 48 w 256"/>
                <a:gd name="T13" fmla="*/ 336 h 336"/>
                <a:gd name="T14" fmla="*/ 96 w 256"/>
                <a:gd name="T15" fmla="*/ 288 h 336"/>
                <a:gd name="T16" fmla="*/ 67 w 256"/>
                <a:gd name="T17" fmla="*/ 244 h 336"/>
                <a:gd name="T18" fmla="*/ 67 w 256"/>
                <a:gd name="T19" fmla="*/ 92 h 336"/>
                <a:gd name="T20" fmla="*/ 96 w 256"/>
                <a:gd name="T21" fmla="*/ 48 h 336"/>
                <a:gd name="T22" fmla="*/ 75 w 256"/>
                <a:gd name="T23" fmla="*/ 288 h 336"/>
                <a:gd name="T24" fmla="*/ 48 w 256"/>
                <a:gd name="T25" fmla="*/ 316 h 336"/>
                <a:gd name="T26" fmla="*/ 20 w 256"/>
                <a:gd name="T27" fmla="*/ 288 h 336"/>
                <a:gd name="T28" fmla="*/ 48 w 256"/>
                <a:gd name="T29" fmla="*/ 260 h 336"/>
                <a:gd name="T30" fmla="*/ 75 w 256"/>
                <a:gd name="T31" fmla="*/ 288 h 336"/>
                <a:gd name="T32" fmla="*/ 48 w 256"/>
                <a:gd name="T33" fmla="*/ 76 h 336"/>
                <a:gd name="T34" fmla="*/ 20 w 256"/>
                <a:gd name="T35" fmla="*/ 48 h 336"/>
                <a:gd name="T36" fmla="*/ 48 w 256"/>
                <a:gd name="T37" fmla="*/ 20 h 336"/>
                <a:gd name="T38" fmla="*/ 75 w 256"/>
                <a:gd name="T39" fmla="*/ 48 h 336"/>
                <a:gd name="T40" fmla="*/ 48 w 256"/>
                <a:gd name="T41" fmla="*/ 76 h 336"/>
                <a:gd name="T42" fmla="*/ 227 w 256"/>
                <a:gd name="T43" fmla="*/ 244 h 336"/>
                <a:gd name="T44" fmla="*/ 227 w 256"/>
                <a:gd name="T45" fmla="*/ 92 h 336"/>
                <a:gd name="T46" fmla="*/ 256 w 256"/>
                <a:gd name="T47" fmla="*/ 48 h 336"/>
                <a:gd name="T48" fmla="*/ 208 w 256"/>
                <a:gd name="T49" fmla="*/ 0 h 336"/>
                <a:gd name="T50" fmla="*/ 160 w 256"/>
                <a:gd name="T51" fmla="*/ 48 h 336"/>
                <a:gd name="T52" fmla="*/ 189 w 256"/>
                <a:gd name="T53" fmla="*/ 92 h 336"/>
                <a:gd name="T54" fmla="*/ 189 w 256"/>
                <a:gd name="T55" fmla="*/ 244 h 336"/>
                <a:gd name="T56" fmla="*/ 160 w 256"/>
                <a:gd name="T57" fmla="*/ 288 h 336"/>
                <a:gd name="T58" fmla="*/ 208 w 256"/>
                <a:gd name="T59" fmla="*/ 336 h 336"/>
                <a:gd name="T60" fmla="*/ 256 w 256"/>
                <a:gd name="T61" fmla="*/ 288 h 336"/>
                <a:gd name="T62" fmla="*/ 227 w 256"/>
                <a:gd name="T63" fmla="*/ 244 h 336"/>
                <a:gd name="T64" fmla="*/ 180 w 256"/>
                <a:gd name="T65" fmla="*/ 48 h 336"/>
                <a:gd name="T66" fmla="*/ 208 w 256"/>
                <a:gd name="T67" fmla="*/ 20 h 336"/>
                <a:gd name="T68" fmla="*/ 235 w 256"/>
                <a:gd name="T69" fmla="*/ 48 h 336"/>
                <a:gd name="T70" fmla="*/ 208 w 256"/>
                <a:gd name="T71" fmla="*/ 76 h 336"/>
                <a:gd name="T72" fmla="*/ 180 w 256"/>
                <a:gd name="T73" fmla="*/ 48 h 336"/>
                <a:gd name="T74" fmla="*/ 208 w 256"/>
                <a:gd name="T75" fmla="*/ 316 h 336"/>
                <a:gd name="T76" fmla="*/ 180 w 256"/>
                <a:gd name="T77" fmla="*/ 288 h 336"/>
                <a:gd name="T78" fmla="*/ 208 w 256"/>
                <a:gd name="T79" fmla="*/ 260 h 336"/>
                <a:gd name="T80" fmla="*/ 235 w 256"/>
                <a:gd name="T81" fmla="*/ 288 h 336"/>
                <a:gd name="T82" fmla="*/ 208 w 256"/>
                <a:gd name="T83" fmla="*/ 31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6" h="336">
                  <a:moveTo>
                    <a:pt x="96" y="48"/>
                  </a:moveTo>
                  <a:cubicBezTo>
                    <a:pt x="96" y="21"/>
                    <a:pt x="74" y="0"/>
                    <a:pt x="48" y="0"/>
                  </a:cubicBezTo>
                  <a:cubicBezTo>
                    <a:pt x="21" y="0"/>
                    <a:pt x="0" y="21"/>
                    <a:pt x="0" y="48"/>
                  </a:cubicBezTo>
                  <a:cubicBezTo>
                    <a:pt x="0" y="68"/>
                    <a:pt x="12" y="85"/>
                    <a:pt x="29" y="92"/>
                  </a:cubicBezTo>
                  <a:cubicBezTo>
                    <a:pt x="29" y="244"/>
                    <a:pt x="29" y="244"/>
                    <a:pt x="29" y="244"/>
                  </a:cubicBezTo>
                  <a:cubicBezTo>
                    <a:pt x="12" y="251"/>
                    <a:pt x="0" y="268"/>
                    <a:pt x="0" y="288"/>
                  </a:cubicBezTo>
                  <a:cubicBezTo>
                    <a:pt x="0" y="314"/>
                    <a:pt x="21" y="336"/>
                    <a:pt x="48" y="336"/>
                  </a:cubicBezTo>
                  <a:cubicBezTo>
                    <a:pt x="74" y="336"/>
                    <a:pt x="96" y="314"/>
                    <a:pt x="96" y="288"/>
                  </a:cubicBezTo>
                  <a:cubicBezTo>
                    <a:pt x="96" y="268"/>
                    <a:pt x="84" y="251"/>
                    <a:pt x="67" y="244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84" y="85"/>
                    <a:pt x="96" y="68"/>
                    <a:pt x="96" y="48"/>
                  </a:cubicBezTo>
                  <a:close/>
                  <a:moveTo>
                    <a:pt x="75" y="288"/>
                  </a:moveTo>
                  <a:cubicBezTo>
                    <a:pt x="75" y="303"/>
                    <a:pt x="63" y="316"/>
                    <a:pt x="48" y="316"/>
                  </a:cubicBezTo>
                  <a:cubicBezTo>
                    <a:pt x="32" y="316"/>
                    <a:pt x="20" y="303"/>
                    <a:pt x="20" y="288"/>
                  </a:cubicBezTo>
                  <a:cubicBezTo>
                    <a:pt x="20" y="273"/>
                    <a:pt x="32" y="260"/>
                    <a:pt x="48" y="260"/>
                  </a:cubicBezTo>
                  <a:cubicBezTo>
                    <a:pt x="63" y="260"/>
                    <a:pt x="75" y="273"/>
                    <a:pt x="75" y="288"/>
                  </a:cubicBezTo>
                  <a:close/>
                  <a:moveTo>
                    <a:pt x="48" y="76"/>
                  </a:moveTo>
                  <a:cubicBezTo>
                    <a:pt x="32" y="76"/>
                    <a:pt x="20" y="63"/>
                    <a:pt x="20" y="48"/>
                  </a:cubicBezTo>
                  <a:cubicBezTo>
                    <a:pt x="20" y="33"/>
                    <a:pt x="32" y="20"/>
                    <a:pt x="48" y="20"/>
                  </a:cubicBezTo>
                  <a:cubicBezTo>
                    <a:pt x="63" y="20"/>
                    <a:pt x="75" y="33"/>
                    <a:pt x="75" y="48"/>
                  </a:cubicBezTo>
                  <a:cubicBezTo>
                    <a:pt x="75" y="63"/>
                    <a:pt x="63" y="76"/>
                    <a:pt x="48" y="76"/>
                  </a:cubicBezTo>
                  <a:close/>
                  <a:moveTo>
                    <a:pt x="227" y="244"/>
                  </a:moveTo>
                  <a:cubicBezTo>
                    <a:pt x="227" y="92"/>
                    <a:pt x="227" y="92"/>
                    <a:pt x="227" y="92"/>
                  </a:cubicBezTo>
                  <a:cubicBezTo>
                    <a:pt x="244" y="85"/>
                    <a:pt x="256" y="68"/>
                    <a:pt x="256" y="48"/>
                  </a:cubicBezTo>
                  <a:cubicBezTo>
                    <a:pt x="256" y="21"/>
                    <a:pt x="234" y="0"/>
                    <a:pt x="208" y="0"/>
                  </a:cubicBezTo>
                  <a:cubicBezTo>
                    <a:pt x="181" y="0"/>
                    <a:pt x="160" y="21"/>
                    <a:pt x="160" y="48"/>
                  </a:cubicBezTo>
                  <a:cubicBezTo>
                    <a:pt x="160" y="68"/>
                    <a:pt x="172" y="85"/>
                    <a:pt x="189" y="92"/>
                  </a:cubicBezTo>
                  <a:cubicBezTo>
                    <a:pt x="189" y="244"/>
                    <a:pt x="189" y="244"/>
                    <a:pt x="189" y="244"/>
                  </a:cubicBezTo>
                  <a:cubicBezTo>
                    <a:pt x="172" y="251"/>
                    <a:pt x="160" y="268"/>
                    <a:pt x="160" y="288"/>
                  </a:cubicBezTo>
                  <a:cubicBezTo>
                    <a:pt x="160" y="314"/>
                    <a:pt x="181" y="336"/>
                    <a:pt x="208" y="336"/>
                  </a:cubicBezTo>
                  <a:cubicBezTo>
                    <a:pt x="234" y="336"/>
                    <a:pt x="256" y="314"/>
                    <a:pt x="256" y="288"/>
                  </a:cubicBezTo>
                  <a:cubicBezTo>
                    <a:pt x="256" y="268"/>
                    <a:pt x="244" y="251"/>
                    <a:pt x="227" y="244"/>
                  </a:cubicBezTo>
                  <a:close/>
                  <a:moveTo>
                    <a:pt x="180" y="48"/>
                  </a:moveTo>
                  <a:cubicBezTo>
                    <a:pt x="180" y="33"/>
                    <a:pt x="192" y="20"/>
                    <a:pt x="208" y="20"/>
                  </a:cubicBezTo>
                  <a:cubicBezTo>
                    <a:pt x="223" y="20"/>
                    <a:pt x="235" y="33"/>
                    <a:pt x="235" y="48"/>
                  </a:cubicBezTo>
                  <a:cubicBezTo>
                    <a:pt x="235" y="63"/>
                    <a:pt x="223" y="76"/>
                    <a:pt x="208" y="76"/>
                  </a:cubicBezTo>
                  <a:cubicBezTo>
                    <a:pt x="192" y="76"/>
                    <a:pt x="180" y="63"/>
                    <a:pt x="180" y="48"/>
                  </a:cubicBezTo>
                  <a:close/>
                  <a:moveTo>
                    <a:pt x="208" y="316"/>
                  </a:moveTo>
                  <a:cubicBezTo>
                    <a:pt x="192" y="316"/>
                    <a:pt x="180" y="303"/>
                    <a:pt x="180" y="288"/>
                  </a:cubicBezTo>
                  <a:cubicBezTo>
                    <a:pt x="180" y="273"/>
                    <a:pt x="192" y="260"/>
                    <a:pt x="208" y="260"/>
                  </a:cubicBezTo>
                  <a:cubicBezTo>
                    <a:pt x="223" y="260"/>
                    <a:pt x="235" y="273"/>
                    <a:pt x="235" y="288"/>
                  </a:cubicBezTo>
                  <a:cubicBezTo>
                    <a:pt x="235" y="303"/>
                    <a:pt x="223" y="316"/>
                    <a:pt x="208" y="3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5484" tIns="52741" rIns="105484" bIns="52741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1" name="TextBox 8"/>
          <p:cNvSpPr txBox="1"/>
          <p:nvPr/>
        </p:nvSpPr>
        <p:spPr>
          <a:xfrm>
            <a:off x="755650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验收过程</a:t>
            </a:r>
            <a:endParaRPr lang="zh-CN" altLang="en-US" sz="3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39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ferris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 nodePh="1">
                                  <p:stCondLst>
                                    <p:cond delay="400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 txBox="1">
            <a:spLocks/>
          </p:cNvSpPr>
          <p:nvPr/>
        </p:nvSpPr>
        <p:spPr>
          <a:xfrm>
            <a:off x="8375270" y="3084788"/>
            <a:ext cx="4132606" cy="1967803"/>
          </a:xfrm>
          <a:prstGeom prst="rect">
            <a:avLst/>
          </a:prstGeom>
        </p:spPr>
        <p:txBody>
          <a:bodyPr vert="horz" lIns="105484" tIns="52741" rIns="105484" bIns="527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第二次</a:t>
            </a:r>
            <a:r>
              <a:rPr lang="zh-CN" altLang="en-U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在微信上沟通，对方表示很忙，只有星期五有时间，所以验收并没完成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884612" y="4120478"/>
            <a:ext cx="990934" cy="512897"/>
          </a:xfrm>
          <a:prstGeom prst="rect">
            <a:avLst/>
          </a:prstGeom>
        </p:spPr>
        <p:txBody>
          <a:bodyPr vert="horz" lIns="105484" tIns="52741" rIns="105484" bIns="527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7281977" y="5411695"/>
            <a:ext cx="436704" cy="436704"/>
            <a:chOff x="5607370" y="3562829"/>
            <a:chExt cx="587140" cy="587140"/>
          </a:xfrm>
          <a:solidFill>
            <a:schemeClr val="bg1"/>
          </a:solidFill>
        </p:grpSpPr>
        <p:sp>
          <p:nvSpPr>
            <p:cNvPr id="19" name="Freeform 15"/>
            <p:cNvSpPr>
              <a:spLocks noEditPoints="1"/>
            </p:cNvSpPr>
            <p:nvPr/>
          </p:nvSpPr>
          <p:spPr bwMode="auto">
            <a:xfrm>
              <a:off x="5746497" y="3702123"/>
              <a:ext cx="308897" cy="308544"/>
            </a:xfrm>
            <a:custGeom>
              <a:avLst/>
              <a:gdLst>
                <a:gd name="T0" fmla="*/ 183 w 371"/>
                <a:gd name="T1" fmla="*/ 1 h 370"/>
                <a:gd name="T2" fmla="*/ 2 w 371"/>
                <a:gd name="T3" fmla="*/ 187 h 370"/>
                <a:gd name="T4" fmla="*/ 188 w 371"/>
                <a:gd name="T5" fmla="*/ 369 h 370"/>
                <a:gd name="T6" fmla="*/ 370 w 371"/>
                <a:gd name="T7" fmla="*/ 182 h 370"/>
                <a:gd name="T8" fmla="*/ 183 w 371"/>
                <a:gd name="T9" fmla="*/ 1 h 370"/>
                <a:gd name="T10" fmla="*/ 184 w 371"/>
                <a:gd name="T11" fmla="*/ 25 h 370"/>
                <a:gd name="T12" fmla="*/ 260 w 371"/>
                <a:gd name="T13" fmla="*/ 43 h 370"/>
                <a:gd name="T14" fmla="*/ 235 w 371"/>
                <a:gd name="T15" fmla="*/ 84 h 370"/>
                <a:gd name="T16" fmla="*/ 186 w 371"/>
                <a:gd name="T17" fmla="*/ 73 h 370"/>
                <a:gd name="T18" fmla="*/ 137 w 371"/>
                <a:gd name="T19" fmla="*/ 84 h 370"/>
                <a:gd name="T20" fmla="*/ 112 w 371"/>
                <a:gd name="T21" fmla="*/ 43 h 370"/>
                <a:gd name="T22" fmla="*/ 184 w 371"/>
                <a:gd name="T23" fmla="*/ 25 h 370"/>
                <a:gd name="T24" fmla="*/ 85 w 371"/>
                <a:gd name="T25" fmla="*/ 234 h 370"/>
                <a:gd name="T26" fmla="*/ 44 w 371"/>
                <a:gd name="T27" fmla="*/ 259 h 370"/>
                <a:gd name="T28" fmla="*/ 26 w 371"/>
                <a:gd name="T29" fmla="*/ 187 h 370"/>
                <a:gd name="T30" fmla="*/ 44 w 371"/>
                <a:gd name="T31" fmla="*/ 111 h 370"/>
                <a:gd name="T32" fmla="*/ 85 w 371"/>
                <a:gd name="T33" fmla="*/ 136 h 370"/>
                <a:gd name="T34" fmla="*/ 74 w 371"/>
                <a:gd name="T35" fmla="*/ 185 h 370"/>
                <a:gd name="T36" fmla="*/ 85 w 371"/>
                <a:gd name="T37" fmla="*/ 234 h 370"/>
                <a:gd name="T38" fmla="*/ 188 w 371"/>
                <a:gd name="T39" fmla="*/ 345 h 370"/>
                <a:gd name="T40" fmla="*/ 112 w 371"/>
                <a:gd name="T41" fmla="*/ 327 h 370"/>
                <a:gd name="T42" fmla="*/ 137 w 371"/>
                <a:gd name="T43" fmla="*/ 286 h 370"/>
                <a:gd name="T44" fmla="*/ 186 w 371"/>
                <a:gd name="T45" fmla="*/ 297 h 370"/>
                <a:gd name="T46" fmla="*/ 235 w 371"/>
                <a:gd name="T47" fmla="*/ 286 h 370"/>
                <a:gd name="T48" fmla="*/ 260 w 371"/>
                <a:gd name="T49" fmla="*/ 327 h 370"/>
                <a:gd name="T50" fmla="*/ 188 w 371"/>
                <a:gd name="T51" fmla="*/ 345 h 370"/>
                <a:gd name="T52" fmla="*/ 186 w 371"/>
                <a:gd name="T53" fmla="*/ 273 h 370"/>
                <a:gd name="T54" fmla="*/ 98 w 371"/>
                <a:gd name="T55" fmla="*/ 185 h 370"/>
                <a:gd name="T56" fmla="*/ 186 w 371"/>
                <a:gd name="T57" fmla="*/ 97 h 370"/>
                <a:gd name="T58" fmla="*/ 274 w 371"/>
                <a:gd name="T59" fmla="*/ 185 h 370"/>
                <a:gd name="T60" fmla="*/ 186 w 371"/>
                <a:gd name="T61" fmla="*/ 273 h 370"/>
                <a:gd name="T62" fmla="*/ 286 w 371"/>
                <a:gd name="T63" fmla="*/ 234 h 370"/>
                <a:gd name="T64" fmla="*/ 298 w 371"/>
                <a:gd name="T65" fmla="*/ 185 h 370"/>
                <a:gd name="T66" fmla="*/ 286 w 371"/>
                <a:gd name="T67" fmla="*/ 136 h 370"/>
                <a:gd name="T68" fmla="*/ 328 w 371"/>
                <a:gd name="T69" fmla="*/ 111 h 370"/>
                <a:gd name="T70" fmla="*/ 346 w 371"/>
                <a:gd name="T71" fmla="*/ 183 h 370"/>
                <a:gd name="T72" fmla="*/ 328 w 371"/>
                <a:gd name="T73" fmla="*/ 259 h 370"/>
                <a:gd name="T74" fmla="*/ 286 w 371"/>
                <a:gd name="T75" fmla="*/ 234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71" h="370">
                  <a:moveTo>
                    <a:pt x="183" y="1"/>
                  </a:moveTo>
                  <a:cubicBezTo>
                    <a:pt x="82" y="2"/>
                    <a:pt x="0" y="86"/>
                    <a:pt x="2" y="187"/>
                  </a:cubicBezTo>
                  <a:cubicBezTo>
                    <a:pt x="3" y="289"/>
                    <a:pt x="87" y="370"/>
                    <a:pt x="188" y="369"/>
                  </a:cubicBezTo>
                  <a:cubicBezTo>
                    <a:pt x="290" y="368"/>
                    <a:pt x="371" y="284"/>
                    <a:pt x="370" y="182"/>
                  </a:cubicBezTo>
                  <a:cubicBezTo>
                    <a:pt x="368" y="81"/>
                    <a:pt x="285" y="0"/>
                    <a:pt x="183" y="1"/>
                  </a:cubicBezTo>
                  <a:close/>
                  <a:moveTo>
                    <a:pt x="184" y="25"/>
                  </a:moveTo>
                  <a:cubicBezTo>
                    <a:pt x="211" y="25"/>
                    <a:pt x="237" y="31"/>
                    <a:pt x="260" y="43"/>
                  </a:cubicBezTo>
                  <a:cubicBezTo>
                    <a:pt x="235" y="84"/>
                    <a:pt x="235" y="84"/>
                    <a:pt x="235" y="84"/>
                  </a:cubicBezTo>
                  <a:cubicBezTo>
                    <a:pt x="220" y="77"/>
                    <a:pt x="203" y="73"/>
                    <a:pt x="186" y="73"/>
                  </a:cubicBezTo>
                  <a:cubicBezTo>
                    <a:pt x="168" y="73"/>
                    <a:pt x="151" y="77"/>
                    <a:pt x="137" y="84"/>
                  </a:cubicBezTo>
                  <a:cubicBezTo>
                    <a:pt x="112" y="43"/>
                    <a:pt x="112" y="43"/>
                    <a:pt x="112" y="43"/>
                  </a:cubicBezTo>
                  <a:cubicBezTo>
                    <a:pt x="133" y="32"/>
                    <a:pt x="158" y="25"/>
                    <a:pt x="184" y="25"/>
                  </a:cubicBezTo>
                  <a:close/>
                  <a:moveTo>
                    <a:pt x="85" y="234"/>
                  </a:moveTo>
                  <a:cubicBezTo>
                    <a:pt x="44" y="259"/>
                    <a:pt x="44" y="259"/>
                    <a:pt x="44" y="259"/>
                  </a:cubicBezTo>
                  <a:cubicBezTo>
                    <a:pt x="33" y="237"/>
                    <a:pt x="26" y="213"/>
                    <a:pt x="26" y="187"/>
                  </a:cubicBezTo>
                  <a:cubicBezTo>
                    <a:pt x="25" y="160"/>
                    <a:pt x="32" y="134"/>
                    <a:pt x="44" y="111"/>
                  </a:cubicBezTo>
                  <a:cubicBezTo>
                    <a:pt x="85" y="136"/>
                    <a:pt x="85" y="136"/>
                    <a:pt x="85" y="136"/>
                  </a:cubicBezTo>
                  <a:cubicBezTo>
                    <a:pt x="78" y="151"/>
                    <a:pt x="74" y="167"/>
                    <a:pt x="74" y="185"/>
                  </a:cubicBezTo>
                  <a:cubicBezTo>
                    <a:pt x="74" y="203"/>
                    <a:pt x="78" y="219"/>
                    <a:pt x="85" y="234"/>
                  </a:cubicBezTo>
                  <a:close/>
                  <a:moveTo>
                    <a:pt x="188" y="345"/>
                  </a:moveTo>
                  <a:cubicBezTo>
                    <a:pt x="161" y="345"/>
                    <a:pt x="135" y="339"/>
                    <a:pt x="112" y="327"/>
                  </a:cubicBezTo>
                  <a:cubicBezTo>
                    <a:pt x="137" y="286"/>
                    <a:pt x="137" y="286"/>
                    <a:pt x="137" y="286"/>
                  </a:cubicBezTo>
                  <a:cubicBezTo>
                    <a:pt x="151" y="293"/>
                    <a:pt x="168" y="297"/>
                    <a:pt x="186" y="297"/>
                  </a:cubicBezTo>
                  <a:cubicBezTo>
                    <a:pt x="203" y="297"/>
                    <a:pt x="220" y="293"/>
                    <a:pt x="235" y="286"/>
                  </a:cubicBezTo>
                  <a:cubicBezTo>
                    <a:pt x="260" y="327"/>
                    <a:pt x="260" y="327"/>
                    <a:pt x="260" y="327"/>
                  </a:cubicBezTo>
                  <a:cubicBezTo>
                    <a:pt x="238" y="338"/>
                    <a:pt x="214" y="345"/>
                    <a:pt x="188" y="345"/>
                  </a:cubicBezTo>
                  <a:close/>
                  <a:moveTo>
                    <a:pt x="186" y="273"/>
                  </a:moveTo>
                  <a:cubicBezTo>
                    <a:pt x="137" y="273"/>
                    <a:pt x="98" y="233"/>
                    <a:pt x="98" y="185"/>
                  </a:cubicBezTo>
                  <a:cubicBezTo>
                    <a:pt x="98" y="136"/>
                    <a:pt x="137" y="97"/>
                    <a:pt x="186" y="97"/>
                  </a:cubicBezTo>
                  <a:cubicBezTo>
                    <a:pt x="234" y="97"/>
                    <a:pt x="274" y="136"/>
                    <a:pt x="274" y="185"/>
                  </a:cubicBezTo>
                  <a:cubicBezTo>
                    <a:pt x="274" y="233"/>
                    <a:pt x="234" y="273"/>
                    <a:pt x="186" y="273"/>
                  </a:cubicBezTo>
                  <a:close/>
                  <a:moveTo>
                    <a:pt x="286" y="234"/>
                  </a:moveTo>
                  <a:cubicBezTo>
                    <a:pt x="294" y="219"/>
                    <a:pt x="298" y="203"/>
                    <a:pt x="298" y="185"/>
                  </a:cubicBezTo>
                  <a:cubicBezTo>
                    <a:pt x="298" y="167"/>
                    <a:pt x="294" y="151"/>
                    <a:pt x="286" y="136"/>
                  </a:cubicBezTo>
                  <a:cubicBezTo>
                    <a:pt x="328" y="111"/>
                    <a:pt x="328" y="111"/>
                    <a:pt x="328" y="111"/>
                  </a:cubicBezTo>
                  <a:cubicBezTo>
                    <a:pt x="339" y="133"/>
                    <a:pt x="345" y="157"/>
                    <a:pt x="346" y="183"/>
                  </a:cubicBezTo>
                  <a:cubicBezTo>
                    <a:pt x="346" y="210"/>
                    <a:pt x="340" y="236"/>
                    <a:pt x="328" y="259"/>
                  </a:cubicBezTo>
                  <a:lnTo>
                    <a:pt x="286" y="2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5484" tIns="52741" rIns="105484" bIns="52741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23"/>
            <p:cNvSpPr>
              <a:spLocks noEditPoints="1"/>
            </p:cNvSpPr>
            <p:nvPr/>
          </p:nvSpPr>
          <p:spPr bwMode="auto">
            <a:xfrm>
              <a:off x="5607370" y="3562829"/>
              <a:ext cx="587140" cy="587140"/>
            </a:xfrm>
            <a:custGeom>
              <a:avLst/>
              <a:gdLst>
                <a:gd name="T0" fmla="*/ 192 w 384"/>
                <a:gd name="T1" fmla="*/ 0 h 384"/>
                <a:gd name="T2" fmla="*/ 0 w 384"/>
                <a:gd name="T3" fmla="*/ 192 h 384"/>
                <a:gd name="T4" fmla="*/ 192 w 384"/>
                <a:gd name="T5" fmla="*/ 384 h 384"/>
                <a:gd name="T6" fmla="*/ 384 w 384"/>
                <a:gd name="T7" fmla="*/ 192 h 384"/>
                <a:gd name="T8" fmla="*/ 192 w 384"/>
                <a:gd name="T9" fmla="*/ 0 h 384"/>
                <a:gd name="T10" fmla="*/ 192 w 384"/>
                <a:gd name="T11" fmla="*/ 349 h 384"/>
                <a:gd name="T12" fmla="*/ 35 w 384"/>
                <a:gd name="T13" fmla="*/ 192 h 384"/>
                <a:gd name="T14" fmla="*/ 192 w 384"/>
                <a:gd name="T15" fmla="*/ 35 h 384"/>
                <a:gd name="T16" fmla="*/ 349 w 384"/>
                <a:gd name="T17" fmla="*/ 192 h 384"/>
                <a:gd name="T18" fmla="*/ 192 w 384"/>
                <a:gd name="T19" fmla="*/ 349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4" h="384">
                  <a:moveTo>
                    <a:pt x="192" y="0"/>
                  </a:moveTo>
                  <a:cubicBezTo>
                    <a:pt x="86" y="0"/>
                    <a:pt x="0" y="86"/>
                    <a:pt x="0" y="192"/>
                  </a:cubicBezTo>
                  <a:cubicBezTo>
                    <a:pt x="0" y="298"/>
                    <a:pt x="86" y="384"/>
                    <a:pt x="192" y="384"/>
                  </a:cubicBezTo>
                  <a:cubicBezTo>
                    <a:pt x="298" y="384"/>
                    <a:pt x="384" y="298"/>
                    <a:pt x="384" y="192"/>
                  </a:cubicBezTo>
                  <a:cubicBezTo>
                    <a:pt x="384" y="86"/>
                    <a:pt x="298" y="0"/>
                    <a:pt x="192" y="0"/>
                  </a:cubicBezTo>
                  <a:close/>
                  <a:moveTo>
                    <a:pt x="192" y="349"/>
                  </a:moveTo>
                  <a:cubicBezTo>
                    <a:pt x="105" y="349"/>
                    <a:pt x="35" y="278"/>
                    <a:pt x="35" y="192"/>
                  </a:cubicBezTo>
                  <a:cubicBezTo>
                    <a:pt x="35" y="105"/>
                    <a:pt x="105" y="35"/>
                    <a:pt x="192" y="35"/>
                  </a:cubicBezTo>
                  <a:cubicBezTo>
                    <a:pt x="278" y="35"/>
                    <a:pt x="349" y="105"/>
                    <a:pt x="349" y="192"/>
                  </a:cubicBezTo>
                  <a:cubicBezTo>
                    <a:pt x="349" y="278"/>
                    <a:pt x="278" y="349"/>
                    <a:pt x="192" y="3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5484" tIns="52741" rIns="105484" bIns="52741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279899" y="2314089"/>
            <a:ext cx="627243" cy="627243"/>
            <a:chOff x="6665323" y="3562825"/>
            <a:chExt cx="587140" cy="587140"/>
          </a:xfrm>
          <a:solidFill>
            <a:schemeClr val="bg1"/>
          </a:solidFill>
        </p:grpSpPr>
        <p:sp>
          <p:nvSpPr>
            <p:cNvPr id="22" name="Freeform 19"/>
            <p:cNvSpPr>
              <a:spLocks noEditPoints="1"/>
            </p:cNvSpPr>
            <p:nvPr/>
          </p:nvSpPr>
          <p:spPr bwMode="auto">
            <a:xfrm>
              <a:off x="6808144" y="3735126"/>
              <a:ext cx="301499" cy="242538"/>
            </a:xfrm>
            <a:custGeom>
              <a:avLst/>
              <a:gdLst>
                <a:gd name="T0" fmla="*/ 393 w 400"/>
                <a:gd name="T1" fmla="*/ 61 h 322"/>
                <a:gd name="T2" fmla="*/ 300 w 400"/>
                <a:gd name="T3" fmla="*/ 3 h 322"/>
                <a:gd name="T4" fmla="*/ 286 w 400"/>
                <a:gd name="T5" fmla="*/ 3 h 322"/>
                <a:gd name="T6" fmla="*/ 200 w 400"/>
                <a:gd name="T7" fmla="*/ 57 h 322"/>
                <a:gd name="T8" fmla="*/ 113 w 400"/>
                <a:gd name="T9" fmla="*/ 3 h 322"/>
                <a:gd name="T10" fmla="*/ 100 w 400"/>
                <a:gd name="T11" fmla="*/ 3 h 322"/>
                <a:gd name="T12" fmla="*/ 6 w 400"/>
                <a:gd name="T13" fmla="*/ 61 h 322"/>
                <a:gd name="T14" fmla="*/ 0 w 400"/>
                <a:gd name="T15" fmla="*/ 73 h 322"/>
                <a:gd name="T16" fmla="*/ 0 w 400"/>
                <a:gd name="T17" fmla="*/ 307 h 322"/>
                <a:gd name="T18" fmla="*/ 6 w 400"/>
                <a:gd name="T19" fmla="*/ 319 h 322"/>
                <a:gd name="T20" fmla="*/ 20 w 400"/>
                <a:gd name="T21" fmla="*/ 319 h 322"/>
                <a:gd name="T22" fmla="*/ 106 w 400"/>
                <a:gd name="T23" fmla="*/ 265 h 322"/>
                <a:gd name="T24" fmla="*/ 193 w 400"/>
                <a:gd name="T25" fmla="*/ 319 h 322"/>
                <a:gd name="T26" fmla="*/ 207 w 400"/>
                <a:gd name="T27" fmla="*/ 319 h 322"/>
                <a:gd name="T28" fmla="*/ 293 w 400"/>
                <a:gd name="T29" fmla="*/ 265 h 322"/>
                <a:gd name="T30" fmla="*/ 380 w 400"/>
                <a:gd name="T31" fmla="*/ 319 h 322"/>
                <a:gd name="T32" fmla="*/ 387 w 400"/>
                <a:gd name="T33" fmla="*/ 321 h 322"/>
                <a:gd name="T34" fmla="*/ 393 w 400"/>
                <a:gd name="T35" fmla="*/ 319 h 322"/>
                <a:gd name="T36" fmla="*/ 400 w 400"/>
                <a:gd name="T37" fmla="*/ 307 h 322"/>
                <a:gd name="T38" fmla="*/ 400 w 400"/>
                <a:gd name="T39" fmla="*/ 73 h 322"/>
                <a:gd name="T40" fmla="*/ 393 w 400"/>
                <a:gd name="T41" fmla="*/ 61 h 322"/>
                <a:gd name="T42" fmla="*/ 93 w 400"/>
                <a:gd name="T43" fmla="*/ 241 h 322"/>
                <a:gd name="T44" fmla="*/ 26 w 400"/>
                <a:gd name="T45" fmla="*/ 283 h 322"/>
                <a:gd name="T46" fmla="*/ 26 w 400"/>
                <a:gd name="T47" fmla="*/ 81 h 322"/>
                <a:gd name="T48" fmla="*/ 93 w 400"/>
                <a:gd name="T49" fmla="*/ 39 h 322"/>
                <a:gd name="T50" fmla="*/ 93 w 400"/>
                <a:gd name="T51" fmla="*/ 241 h 322"/>
                <a:gd name="T52" fmla="*/ 187 w 400"/>
                <a:gd name="T53" fmla="*/ 283 h 322"/>
                <a:gd name="T54" fmla="*/ 119 w 400"/>
                <a:gd name="T55" fmla="*/ 241 h 322"/>
                <a:gd name="T56" fmla="*/ 119 w 400"/>
                <a:gd name="T57" fmla="*/ 39 h 322"/>
                <a:gd name="T58" fmla="*/ 187 w 400"/>
                <a:gd name="T59" fmla="*/ 81 h 322"/>
                <a:gd name="T60" fmla="*/ 187 w 400"/>
                <a:gd name="T61" fmla="*/ 283 h 322"/>
                <a:gd name="T62" fmla="*/ 280 w 400"/>
                <a:gd name="T63" fmla="*/ 241 h 322"/>
                <a:gd name="T64" fmla="*/ 213 w 400"/>
                <a:gd name="T65" fmla="*/ 283 h 322"/>
                <a:gd name="T66" fmla="*/ 213 w 400"/>
                <a:gd name="T67" fmla="*/ 81 h 322"/>
                <a:gd name="T68" fmla="*/ 280 w 400"/>
                <a:gd name="T69" fmla="*/ 39 h 322"/>
                <a:gd name="T70" fmla="*/ 280 w 400"/>
                <a:gd name="T71" fmla="*/ 241 h 322"/>
                <a:gd name="T72" fmla="*/ 374 w 400"/>
                <a:gd name="T73" fmla="*/ 283 h 322"/>
                <a:gd name="T74" fmla="*/ 306 w 400"/>
                <a:gd name="T75" fmla="*/ 241 h 322"/>
                <a:gd name="T76" fmla="*/ 306 w 400"/>
                <a:gd name="T77" fmla="*/ 39 h 322"/>
                <a:gd name="T78" fmla="*/ 374 w 400"/>
                <a:gd name="T79" fmla="*/ 81 h 322"/>
                <a:gd name="T80" fmla="*/ 374 w 400"/>
                <a:gd name="T81" fmla="*/ 283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00" h="322">
                  <a:moveTo>
                    <a:pt x="393" y="61"/>
                  </a:moveTo>
                  <a:cubicBezTo>
                    <a:pt x="300" y="3"/>
                    <a:pt x="300" y="3"/>
                    <a:pt x="300" y="3"/>
                  </a:cubicBezTo>
                  <a:cubicBezTo>
                    <a:pt x="296" y="0"/>
                    <a:pt x="291" y="0"/>
                    <a:pt x="286" y="3"/>
                  </a:cubicBezTo>
                  <a:cubicBezTo>
                    <a:pt x="200" y="57"/>
                    <a:pt x="200" y="57"/>
                    <a:pt x="200" y="57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09" y="0"/>
                    <a:pt x="104" y="0"/>
                    <a:pt x="100" y="3"/>
                  </a:cubicBezTo>
                  <a:cubicBezTo>
                    <a:pt x="6" y="61"/>
                    <a:pt x="6" y="61"/>
                    <a:pt x="6" y="61"/>
                  </a:cubicBezTo>
                  <a:cubicBezTo>
                    <a:pt x="2" y="64"/>
                    <a:pt x="0" y="68"/>
                    <a:pt x="0" y="7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12"/>
                    <a:pt x="2" y="317"/>
                    <a:pt x="6" y="319"/>
                  </a:cubicBezTo>
                  <a:cubicBezTo>
                    <a:pt x="11" y="322"/>
                    <a:pt x="16" y="321"/>
                    <a:pt x="20" y="319"/>
                  </a:cubicBezTo>
                  <a:cubicBezTo>
                    <a:pt x="106" y="265"/>
                    <a:pt x="106" y="265"/>
                    <a:pt x="106" y="265"/>
                  </a:cubicBezTo>
                  <a:cubicBezTo>
                    <a:pt x="193" y="319"/>
                    <a:pt x="193" y="319"/>
                    <a:pt x="193" y="319"/>
                  </a:cubicBezTo>
                  <a:cubicBezTo>
                    <a:pt x="197" y="322"/>
                    <a:pt x="202" y="322"/>
                    <a:pt x="207" y="319"/>
                  </a:cubicBezTo>
                  <a:cubicBezTo>
                    <a:pt x="293" y="265"/>
                    <a:pt x="293" y="265"/>
                    <a:pt x="293" y="265"/>
                  </a:cubicBezTo>
                  <a:cubicBezTo>
                    <a:pt x="380" y="319"/>
                    <a:pt x="380" y="319"/>
                    <a:pt x="380" y="319"/>
                  </a:cubicBezTo>
                  <a:cubicBezTo>
                    <a:pt x="382" y="320"/>
                    <a:pt x="384" y="321"/>
                    <a:pt x="387" y="321"/>
                  </a:cubicBezTo>
                  <a:cubicBezTo>
                    <a:pt x="389" y="321"/>
                    <a:pt x="391" y="320"/>
                    <a:pt x="393" y="319"/>
                  </a:cubicBezTo>
                  <a:cubicBezTo>
                    <a:pt x="397" y="317"/>
                    <a:pt x="400" y="312"/>
                    <a:pt x="400" y="307"/>
                  </a:cubicBezTo>
                  <a:cubicBezTo>
                    <a:pt x="400" y="73"/>
                    <a:pt x="400" y="73"/>
                    <a:pt x="400" y="73"/>
                  </a:cubicBezTo>
                  <a:cubicBezTo>
                    <a:pt x="400" y="68"/>
                    <a:pt x="397" y="64"/>
                    <a:pt x="393" y="61"/>
                  </a:cubicBezTo>
                  <a:close/>
                  <a:moveTo>
                    <a:pt x="93" y="241"/>
                  </a:moveTo>
                  <a:cubicBezTo>
                    <a:pt x="26" y="283"/>
                    <a:pt x="26" y="283"/>
                    <a:pt x="26" y="283"/>
                  </a:cubicBezTo>
                  <a:cubicBezTo>
                    <a:pt x="26" y="81"/>
                    <a:pt x="26" y="81"/>
                    <a:pt x="26" y="81"/>
                  </a:cubicBezTo>
                  <a:cubicBezTo>
                    <a:pt x="93" y="39"/>
                    <a:pt x="93" y="39"/>
                    <a:pt x="93" y="39"/>
                  </a:cubicBezTo>
                  <a:lnTo>
                    <a:pt x="93" y="241"/>
                  </a:lnTo>
                  <a:close/>
                  <a:moveTo>
                    <a:pt x="187" y="283"/>
                  </a:moveTo>
                  <a:cubicBezTo>
                    <a:pt x="119" y="241"/>
                    <a:pt x="119" y="241"/>
                    <a:pt x="119" y="241"/>
                  </a:cubicBezTo>
                  <a:cubicBezTo>
                    <a:pt x="119" y="39"/>
                    <a:pt x="119" y="39"/>
                    <a:pt x="119" y="39"/>
                  </a:cubicBezTo>
                  <a:cubicBezTo>
                    <a:pt x="187" y="81"/>
                    <a:pt x="187" y="81"/>
                    <a:pt x="187" y="81"/>
                  </a:cubicBezTo>
                  <a:lnTo>
                    <a:pt x="187" y="283"/>
                  </a:lnTo>
                  <a:close/>
                  <a:moveTo>
                    <a:pt x="280" y="241"/>
                  </a:moveTo>
                  <a:cubicBezTo>
                    <a:pt x="213" y="283"/>
                    <a:pt x="213" y="283"/>
                    <a:pt x="213" y="283"/>
                  </a:cubicBezTo>
                  <a:cubicBezTo>
                    <a:pt x="213" y="81"/>
                    <a:pt x="213" y="81"/>
                    <a:pt x="213" y="81"/>
                  </a:cubicBezTo>
                  <a:cubicBezTo>
                    <a:pt x="280" y="39"/>
                    <a:pt x="280" y="39"/>
                    <a:pt x="280" y="39"/>
                  </a:cubicBezTo>
                  <a:lnTo>
                    <a:pt x="280" y="241"/>
                  </a:lnTo>
                  <a:close/>
                  <a:moveTo>
                    <a:pt x="374" y="283"/>
                  </a:moveTo>
                  <a:cubicBezTo>
                    <a:pt x="306" y="241"/>
                    <a:pt x="306" y="241"/>
                    <a:pt x="306" y="241"/>
                  </a:cubicBezTo>
                  <a:cubicBezTo>
                    <a:pt x="306" y="39"/>
                    <a:pt x="306" y="39"/>
                    <a:pt x="306" y="39"/>
                  </a:cubicBezTo>
                  <a:cubicBezTo>
                    <a:pt x="374" y="81"/>
                    <a:pt x="374" y="81"/>
                    <a:pt x="374" y="81"/>
                  </a:cubicBezTo>
                  <a:lnTo>
                    <a:pt x="374" y="2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5484" tIns="52741" rIns="105484" bIns="52741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Freeform 23"/>
            <p:cNvSpPr>
              <a:spLocks noEditPoints="1"/>
            </p:cNvSpPr>
            <p:nvPr/>
          </p:nvSpPr>
          <p:spPr bwMode="auto">
            <a:xfrm>
              <a:off x="6665323" y="3562825"/>
              <a:ext cx="587140" cy="587140"/>
            </a:xfrm>
            <a:custGeom>
              <a:avLst/>
              <a:gdLst>
                <a:gd name="T0" fmla="*/ 192 w 384"/>
                <a:gd name="T1" fmla="*/ 0 h 384"/>
                <a:gd name="T2" fmla="*/ 0 w 384"/>
                <a:gd name="T3" fmla="*/ 192 h 384"/>
                <a:gd name="T4" fmla="*/ 192 w 384"/>
                <a:gd name="T5" fmla="*/ 384 h 384"/>
                <a:gd name="T6" fmla="*/ 384 w 384"/>
                <a:gd name="T7" fmla="*/ 192 h 384"/>
                <a:gd name="T8" fmla="*/ 192 w 384"/>
                <a:gd name="T9" fmla="*/ 0 h 384"/>
                <a:gd name="T10" fmla="*/ 192 w 384"/>
                <a:gd name="T11" fmla="*/ 349 h 384"/>
                <a:gd name="T12" fmla="*/ 35 w 384"/>
                <a:gd name="T13" fmla="*/ 192 h 384"/>
                <a:gd name="T14" fmla="*/ 192 w 384"/>
                <a:gd name="T15" fmla="*/ 35 h 384"/>
                <a:gd name="T16" fmla="*/ 349 w 384"/>
                <a:gd name="T17" fmla="*/ 192 h 384"/>
                <a:gd name="T18" fmla="*/ 192 w 384"/>
                <a:gd name="T19" fmla="*/ 349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4" h="384">
                  <a:moveTo>
                    <a:pt x="192" y="0"/>
                  </a:moveTo>
                  <a:cubicBezTo>
                    <a:pt x="86" y="0"/>
                    <a:pt x="0" y="86"/>
                    <a:pt x="0" y="192"/>
                  </a:cubicBezTo>
                  <a:cubicBezTo>
                    <a:pt x="0" y="298"/>
                    <a:pt x="86" y="384"/>
                    <a:pt x="192" y="384"/>
                  </a:cubicBezTo>
                  <a:cubicBezTo>
                    <a:pt x="298" y="384"/>
                    <a:pt x="384" y="298"/>
                    <a:pt x="384" y="192"/>
                  </a:cubicBezTo>
                  <a:cubicBezTo>
                    <a:pt x="384" y="86"/>
                    <a:pt x="298" y="0"/>
                    <a:pt x="192" y="0"/>
                  </a:cubicBezTo>
                  <a:close/>
                  <a:moveTo>
                    <a:pt x="192" y="349"/>
                  </a:moveTo>
                  <a:cubicBezTo>
                    <a:pt x="105" y="349"/>
                    <a:pt x="35" y="278"/>
                    <a:pt x="35" y="192"/>
                  </a:cubicBezTo>
                  <a:cubicBezTo>
                    <a:pt x="35" y="105"/>
                    <a:pt x="105" y="35"/>
                    <a:pt x="192" y="35"/>
                  </a:cubicBezTo>
                  <a:cubicBezTo>
                    <a:pt x="278" y="35"/>
                    <a:pt x="349" y="105"/>
                    <a:pt x="349" y="192"/>
                  </a:cubicBezTo>
                  <a:cubicBezTo>
                    <a:pt x="349" y="278"/>
                    <a:pt x="278" y="349"/>
                    <a:pt x="192" y="3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5484" tIns="52741" rIns="105484" bIns="52741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228261" y="4171444"/>
            <a:ext cx="436704" cy="436704"/>
            <a:chOff x="7740352" y="3562825"/>
            <a:chExt cx="587140" cy="587140"/>
          </a:xfrm>
          <a:solidFill>
            <a:schemeClr val="bg1"/>
          </a:solidFill>
        </p:grpSpPr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7740352" y="3562825"/>
              <a:ext cx="587140" cy="587140"/>
            </a:xfrm>
            <a:custGeom>
              <a:avLst/>
              <a:gdLst>
                <a:gd name="T0" fmla="*/ 192 w 384"/>
                <a:gd name="T1" fmla="*/ 0 h 384"/>
                <a:gd name="T2" fmla="*/ 0 w 384"/>
                <a:gd name="T3" fmla="*/ 192 h 384"/>
                <a:gd name="T4" fmla="*/ 192 w 384"/>
                <a:gd name="T5" fmla="*/ 384 h 384"/>
                <a:gd name="T6" fmla="*/ 384 w 384"/>
                <a:gd name="T7" fmla="*/ 192 h 384"/>
                <a:gd name="T8" fmla="*/ 192 w 384"/>
                <a:gd name="T9" fmla="*/ 0 h 384"/>
                <a:gd name="T10" fmla="*/ 192 w 384"/>
                <a:gd name="T11" fmla="*/ 349 h 384"/>
                <a:gd name="T12" fmla="*/ 35 w 384"/>
                <a:gd name="T13" fmla="*/ 192 h 384"/>
                <a:gd name="T14" fmla="*/ 192 w 384"/>
                <a:gd name="T15" fmla="*/ 35 h 384"/>
                <a:gd name="T16" fmla="*/ 349 w 384"/>
                <a:gd name="T17" fmla="*/ 192 h 384"/>
                <a:gd name="T18" fmla="*/ 192 w 384"/>
                <a:gd name="T19" fmla="*/ 349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4" h="384">
                  <a:moveTo>
                    <a:pt x="192" y="0"/>
                  </a:moveTo>
                  <a:cubicBezTo>
                    <a:pt x="86" y="0"/>
                    <a:pt x="0" y="86"/>
                    <a:pt x="0" y="192"/>
                  </a:cubicBezTo>
                  <a:cubicBezTo>
                    <a:pt x="0" y="298"/>
                    <a:pt x="86" y="384"/>
                    <a:pt x="192" y="384"/>
                  </a:cubicBezTo>
                  <a:cubicBezTo>
                    <a:pt x="298" y="384"/>
                    <a:pt x="384" y="298"/>
                    <a:pt x="384" y="192"/>
                  </a:cubicBezTo>
                  <a:cubicBezTo>
                    <a:pt x="384" y="86"/>
                    <a:pt x="298" y="0"/>
                    <a:pt x="192" y="0"/>
                  </a:cubicBezTo>
                  <a:close/>
                  <a:moveTo>
                    <a:pt x="192" y="349"/>
                  </a:moveTo>
                  <a:cubicBezTo>
                    <a:pt x="105" y="349"/>
                    <a:pt x="35" y="278"/>
                    <a:pt x="35" y="192"/>
                  </a:cubicBezTo>
                  <a:cubicBezTo>
                    <a:pt x="35" y="105"/>
                    <a:pt x="105" y="35"/>
                    <a:pt x="192" y="35"/>
                  </a:cubicBezTo>
                  <a:cubicBezTo>
                    <a:pt x="278" y="35"/>
                    <a:pt x="349" y="105"/>
                    <a:pt x="349" y="192"/>
                  </a:cubicBezTo>
                  <a:cubicBezTo>
                    <a:pt x="349" y="278"/>
                    <a:pt x="278" y="349"/>
                    <a:pt x="192" y="3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5484" tIns="52741" rIns="105484" bIns="52741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Freeform 27"/>
            <p:cNvSpPr>
              <a:spLocks noEditPoints="1"/>
            </p:cNvSpPr>
            <p:nvPr/>
          </p:nvSpPr>
          <p:spPr bwMode="auto">
            <a:xfrm>
              <a:off x="7931746" y="3722078"/>
              <a:ext cx="204352" cy="268635"/>
            </a:xfrm>
            <a:custGeom>
              <a:avLst/>
              <a:gdLst>
                <a:gd name="T0" fmla="*/ 96 w 256"/>
                <a:gd name="T1" fmla="*/ 48 h 336"/>
                <a:gd name="T2" fmla="*/ 48 w 256"/>
                <a:gd name="T3" fmla="*/ 0 h 336"/>
                <a:gd name="T4" fmla="*/ 0 w 256"/>
                <a:gd name="T5" fmla="*/ 48 h 336"/>
                <a:gd name="T6" fmla="*/ 29 w 256"/>
                <a:gd name="T7" fmla="*/ 92 h 336"/>
                <a:gd name="T8" fmla="*/ 29 w 256"/>
                <a:gd name="T9" fmla="*/ 244 h 336"/>
                <a:gd name="T10" fmla="*/ 0 w 256"/>
                <a:gd name="T11" fmla="*/ 288 h 336"/>
                <a:gd name="T12" fmla="*/ 48 w 256"/>
                <a:gd name="T13" fmla="*/ 336 h 336"/>
                <a:gd name="T14" fmla="*/ 96 w 256"/>
                <a:gd name="T15" fmla="*/ 288 h 336"/>
                <a:gd name="T16" fmla="*/ 67 w 256"/>
                <a:gd name="T17" fmla="*/ 244 h 336"/>
                <a:gd name="T18" fmla="*/ 67 w 256"/>
                <a:gd name="T19" fmla="*/ 92 h 336"/>
                <a:gd name="T20" fmla="*/ 96 w 256"/>
                <a:gd name="T21" fmla="*/ 48 h 336"/>
                <a:gd name="T22" fmla="*/ 75 w 256"/>
                <a:gd name="T23" fmla="*/ 288 h 336"/>
                <a:gd name="T24" fmla="*/ 48 w 256"/>
                <a:gd name="T25" fmla="*/ 316 h 336"/>
                <a:gd name="T26" fmla="*/ 20 w 256"/>
                <a:gd name="T27" fmla="*/ 288 h 336"/>
                <a:gd name="T28" fmla="*/ 48 w 256"/>
                <a:gd name="T29" fmla="*/ 260 h 336"/>
                <a:gd name="T30" fmla="*/ 75 w 256"/>
                <a:gd name="T31" fmla="*/ 288 h 336"/>
                <a:gd name="T32" fmla="*/ 48 w 256"/>
                <a:gd name="T33" fmla="*/ 76 h 336"/>
                <a:gd name="T34" fmla="*/ 20 w 256"/>
                <a:gd name="T35" fmla="*/ 48 h 336"/>
                <a:gd name="T36" fmla="*/ 48 w 256"/>
                <a:gd name="T37" fmla="*/ 20 h 336"/>
                <a:gd name="T38" fmla="*/ 75 w 256"/>
                <a:gd name="T39" fmla="*/ 48 h 336"/>
                <a:gd name="T40" fmla="*/ 48 w 256"/>
                <a:gd name="T41" fmla="*/ 76 h 336"/>
                <a:gd name="T42" fmla="*/ 227 w 256"/>
                <a:gd name="T43" fmla="*/ 244 h 336"/>
                <a:gd name="T44" fmla="*/ 227 w 256"/>
                <a:gd name="T45" fmla="*/ 92 h 336"/>
                <a:gd name="T46" fmla="*/ 256 w 256"/>
                <a:gd name="T47" fmla="*/ 48 h 336"/>
                <a:gd name="T48" fmla="*/ 208 w 256"/>
                <a:gd name="T49" fmla="*/ 0 h 336"/>
                <a:gd name="T50" fmla="*/ 160 w 256"/>
                <a:gd name="T51" fmla="*/ 48 h 336"/>
                <a:gd name="T52" fmla="*/ 189 w 256"/>
                <a:gd name="T53" fmla="*/ 92 h 336"/>
                <a:gd name="T54" fmla="*/ 189 w 256"/>
                <a:gd name="T55" fmla="*/ 244 h 336"/>
                <a:gd name="T56" fmla="*/ 160 w 256"/>
                <a:gd name="T57" fmla="*/ 288 h 336"/>
                <a:gd name="T58" fmla="*/ 208 w 256"/>
                <a:gd name="T59" fmla="*/ 336 h 336"/>
                <a:gd name="T60" fmla="*/ 256 w 256"/>
                <a:gd name="T61" fmla="*/ 288 h 336"/>
                <a:gd name="T62" fmla="*/ 227 w 256"/>
                <a:gd name="T63" fmla="*/ 244 h 336"/>
                <a:gd name="T64" fmla="*/ 180 w 256"/>
                <a:gd name="T65" fmla="*/ 48 h 336"/>
                <a:gd name="T66" fmla="*/ 208 w 256"/>
                <a:gd name="T67" fmla="*/ 20 h 336"/>
                <a:gd name="T68" fmla="*/ 235 w 256"/>
                <a:gd name="T69" fmla="*/ 48 h 336"/>
                <a:gd name="T70" fmla="*/ 208 w 256"/>
                <a:gd name="T71" fmla="*/ 76 h 336"/>
                <a:gd name="T72" fmla="*/ 180 w 256"/>
                <a:gd name="T73" fmla="*/ 48 h 336"/>
                <a:gd name="T74" fmla="*/ 208 w 256"/>
                <a:gd name="T75" fmla="*/ 316 h 336"/>
                <a:gd name="T76" fmla="*/ 180 w 256"/>
                <a:gd name="T77" fmla="*/ 288 h 336"/>
                <a:gd name="T78" fmla="*/ 208 w 256"/>
                <a:gd name="T79" fmla="*/ 260 h 336"/>
                <a:gd name="T80" fmla="*/ 235 w 256"/>
                <a:gd name="T81" fmla="*/ 288 h 336"/>
                <a:gd name="T82" fmla="*/ 208 w 256"/>
                <a:gd name="T83" fmla="*/ 31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6" h="336">
                  <a:moveTo>
                    <a:pt x="96" y="48"/>
                  </a:moveTo>
                  <a:cubicBezTo>
                    <a:pt x="96" y="21"/>
                    <a:pt x="74" y="0"/>
                    <a:pt x="48" y="0"/>
                  </a:cubicBezTo>
                  <a:cubicBezTo>
                    <a:pt x="21" y="0"/>
                    <a:pt x="0" y="21"/>
                    <a:pt x="0" y="48"/>
                  </a:cubicBezTo>
                  <a:cubicBezTo>
                    <a:pt x="0" y="68"/>
                    <a:pt x="12" y="85"/>
                    <a:pt x="29" y="92"/>
                  </a:cubicBezTo>
                  <a:cubicBezTo>
                    <a:pt x="29" y="244"/>
                    <a:pt x="29" y="244"/>
                    <a:pt x="29" y="244"/>
                  </a:cubicBezTo>
                  <a:cubicBezTo>
                    <a:pt x="12" y="251"/>
                    <a:pt x="0" y="268"/>
                    <a:pt x="0" y="288"/>
                  </a:cubicBezTo>
                  <a:cubicBezTo>
                    <a:pt x="0" y="314"/>
                    <a:pt x="21" y="336"/>
                    <a:pt x="48" y="336"/>
                  </a:cubicBezTo>
                  <a:cubicBezTo>
                    <a:pt x="74" y="336"/>
                    <a:pt x="96" y="314"/>
                    <a:pt x="96" y="288"/>
                  </a:cubicBezTo>
                  <a:cubicBezTo>
                    <a:pt x="96" y="268"/>
                    <a:pt x="84" y="251"/>
                    <a:pt x="67" y="244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84" y="85"/>
                    <a:pt x="96" y="68"/>
                    <a:pt x="96" y="48"/>
                  </a:cubicBezTo>
                  <a:close/>
                  <a:moveTo>
                    <a:pt x="75" y="288"/>
                  </a:moveTo>
                  <a:cubicBezTo>
                    <a:pt x="75" y="303"/>
                    <a:pt x="63" y="316"/>
                    <a:pt x="48" y="316"/>
                  </a:cubicBezTo>
                  <a:cubicBezTo>
                    <a:pt x="32" y="316"/>
                    <a:pt x="20" y="303"/>
                    <a:pt x="20" y="288"/>
                  </a:cubicBezTo>
                  <a:cubicBezTo>
                    <a:pt x="20" y="273"/>
                    <a:pt x="32" y="260"/>
                    <a:pt x="48" y="260"/>
                  </a:cubicBezTo>
                  <a:cubicBezTo>
                    <a:pt x="63" y="260"/>
                    <a:pt x="75" y="273"/>
                    <a:pt x="75" y="288"/>
                  </a:cubicBezTo>
                  <a:close/>
                  <a:moveTo>
                    <a:pt x="48" y="76"/>
                  </a:moveTo>
                  <a:cubicBezTo>
                    <a:pt x="32" y="76"/>
                    <a:pt x="20" y="63"/>
                    <a:pt x="20" y="48"/>
                  </a:cubicBezTo>
                  <a:cubicBezTo>
                    <a:pt x="20" y="33"/>
                    <a:pt x="32" y="20"/>
                    <a:pt x="48" y="20"/>
                  </a:cubicBezTo>
                  <a:cubicBezTo>
                    <a:pt x="63" y="20"/>
                    <a:pt x="75" y="33"/>
                    <a:pt x="75" y="48"/>
                  </a:cubicBezTo>
                  <a:cubicBezTo>
                    <a:pt x="75" y="63"/>
                    <a:pt x="63" y="76"/>
                    <a:pt x="48" y="76"/>
                  </a:cubicBezTo>
                  <a:close/>
                  <a:moveTo>
                    <a:pt x="227" y="244"/>
                  </a:moveTo>
                  <a:cubicBezTo>
                    <a:pt x="227" y="92"/>
                    <a:pt x="227" y="92"/>
                    <a:pt x="227" y="92"/>
                  </a:cubicBezTo>
                  <a:cubicBezTo>
                    <a:pt x="244" y="85"/>
                    <a:pt x="256" y="68"/>
                    <a:pt x="256" y="48"/>
                  </a:cubicBezTo>
                  <a:cubicBezTo>
                    <a:pt x="256" y="21"/>
                    <a:pt x="234" y="0"/>
                    <a:pt x="208" y="0"/>
                  </a:cubicBezTo>
                  <a:cubicBezTo>
                    <a:pt x="181" y="0"/>
                    <a:pt x="160" y="21"/>
                    <a:pt x="160" y="48"/>
                  </a:cubicBezTo>
                  <a:cubicBezTo>
                    <a:pt x="160" y="68"/>
                    <a:pt x="172" y="85"/>
                    <a:pt x="189" y="92"/>
                  </a:cubicBezTo>
                  <a:cubicBezTo>
                    <a:pt x="189" y="244"/>
                    <a:pt x="189" y="244"/>
                    <a:pt x="189" y="244"/>
                  </a:cubicBezTo>
                  <a:cubicBezTo>
                    <a:pt x="172" y="251"/>
                    <a:pt x="160" y="268"/>
                    <a:pt x="160" y="288"/>
                  </a:cubicBezTo>
                  <a:cubicBezTo>
                    <a:pt x="160" y="314"/>
                    <a:pt x="181" y="336"/>
                    <a:pt x="208" y="336"/>
                  </a:cubicBezTo>
                  <a:cubicBezTo>
                    <a:pt x="234" y="336"/>
                    <a:pt x="256" y="314"/>
                    <a:pt x="256" y="288"/>
                  </a:cubicBezTo>
                  <a:cubicBezTo>
                    <a:pt x="256" y="268"/>
                    <a:pt x="244" y="251"/>
                    <a:pt x="227" y="244"/>
                  </a:cubicBezTo>
                  <a:close/>
                  <a:moveTo>
                    <a:pt x="180" y="48"/>
                  </a:moveTo>
                  <a:cubicBezTo>
                    <a:pt x="180" y="33"/>
                    <a:pt x="192" y="20"/>
                    <a:pt x="208" y="20"/>
                  </a:cubicBezTo>
                  <a:cubicBezTo>
                    <a:pt x="223" y="20"/>
                    <a:pt x="235" y="33"/>
                    <a:pt x="235" y="48"/>
                  </a:cubicBezTo>
                  <a:cubicBezTo>
                    <a:pt x="235" y="63"/>
                    <a:pt x="223" y="76"/>
                    <a:pt x="208" y="76"/>
                  </a:cubicBezTo>
                  <a:cubicBezTo>
                    <a:pt x="192" y="76"/>
                    <a:pt x="180" y="63"/>
                    <a:pt x="180" y="48"/>
                  </a:cubicBezTo>
                  <a:close/>
                  <a:moveTo>
                    <a:pt x="208" y="316"/>
                  </a:moveTo>
                  <a:cubicBezTo>
                    <a:pt x="192" y="316"/>
                    <a:pt x="180" y="303"/>
                    <a:pt x="180" y="288"/>
                  </a:cubicBezTo>
                  <a:cubicBezTo>
                    <a:pt x="180" y="273"/>
                    <a:pt x="192" y="260"/>
                    <a:pt x="208" y="260"/>
                  </a:cubicBezTo>
                  <a:cubicBezTo>
                    <a:pt x="223" y="260"/>
                    <a:pt x="235" y="273"/>
                    <a:pt x="235" y="288"/>
                  </a:cubicBezTo>
                  <a:cubicBezTo>
                    <a:pt x="235" y="303"/>
                    <a:pt x="223" y="316"/>
                    <a:pt x="208" y="3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5484" tIns="52741" rIns="105484" bIns="52741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7" name="Content Placeholder 2"/>
          <p:cNvSpPr txBox="1">
            <a:spLocks/>
          </p:cNvSpPr>
          <p:nvPr/>
        </p:nvSpPr>
        <p:spPr>
          <a:xfrm>
            <a:off x="2679991" y="2177834"/>
            <a:ext cx="2980510" cy="538704"/>
          </a:xfrm>
          <a:prstGeom prst="rect">
            <a:avLst/>
          </a:prstGeom>
        </p:spPr>
        <p:txBody>
          <a:bodyPr vert="horz" lIns="105484" tIns="52741" rIns="105484" bIns="527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altLang="zh-CN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2679988" y="3337794"/>
            <a:ext cx="2980511" cy="538704"/>
          </a:xfrm>
          <a:prstGeom prst="rect">
            <a:avLst/>
          </a:prstGeom>
        </p:spPr>
        <p:txBody>
          <a:bodyPr vert="horz" lIns="105484" tIns="52741" rIns="105484" bIns="527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altLang="zh-CN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2679991" y="4497754"/>
            <a:ext cx="2980510" cy="538704"/>
          </a:xfrm>
          <a:prstGeom prst="rect">
            <a:avLst/>
          </a:prstGeom>
        </p:spPr>
        <p:txBody>
          <a:bodyPr vert="horz" lIns="105484" tIns="52741" rIns="105484" bIns="5274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altLang="zh-CN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09422" y="5657712"/>
            <a:ext cx="3014825" cy="370870"/>
          </a:xfrm>
          <a:prstGeom prst="rect">
            <a:avLst/>
          </a:prstGeom>
          <a:noFill/>
        </p:spPr>
        <p:txBody>
          <a:bodyPr wrap="square" rIns="166115" bIns="41528" numCol="1" spcCol="360000">
            <a:sp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TextBox 8"/>
          <p:cNvSpPr txBox="1"/>
          <p:nvPr/>
        </p:nvSpPr>
        <p:spPr>
          <a:xfrm>
            <a:off x="755650" y="357205"/>
            <a:ext cx="2311176" cy="44773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3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Box 8"/>
          <p:cNvSpPr txBox="1"/>
          <p:nvPr/>
        </p:nvSpPr>
        <p:spPr>
          <a:xfrm>
            <a:off x="755650" y="824352"/>
            <a:ext cx="231117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481" y="2021109"/>
            <a:ext cx="7214736" cy="402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93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ferris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7" grpId="0"/>
      <p:bldP spid="28" grpId="0"/>
      <p:bldP spid="29" grpId="0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E7965BD-BA7C-4284-B303-3DF26FF20985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C:\Users\Administrator\Desktop"/>
  <p:tag name="ISPRING_SCORM_PASSING_SCORE" val="100.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RESENTATION_TITLE" val="bt24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19"/>
  <p:tag name="MH_LIBRARY" val="GRAPHIC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19"/>
  <p:tag name="MH_LIBRARY" val="GRAPHIC"/>
  <p:tag name="MH_ORDER" val="Straight Connector 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19"/>
  <p:tag name="MH_LIBRARY" val="GRAPHIC"/>
  <p:tag name="MH_ORDER" val="Straight Connector 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19"/>
  <p:tag name="MH_LIBRARY" val="GRAPHIC"/>
  <p:tag name="MH_ORDER" val="TextBox 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ENTRY"/>
  <p:tag name="ID" val="553512"/>
  <p:tag name="MH_ORDER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19"/>
  <p:tag name="MH_LIBRARY" val="GRAPHIC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19"/>
  <p:tag name="MH_LIBRARY" val="GRAPHIC"/>
  <p:tag name="MH_ORDER" val="Straight Connector 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19"/>
  <p:tag name="MH_LIBRARY" val="GRAPHIC"/>
  <p:tag name="MH_ORDER" val="Straight Connector 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19"/>
  <p:tag name="MH_LIBRARY" val="GRAPHIC"/>
  <p:tag name="MH_ORDER" val="TextBox 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ENTRY"/>
  <p:tag name="ID" val="553512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AUTOCOLOR" val="TRUE"/>
  <p:tag name="MH_TYPE" val="CONTENTS"/>
  <p:tag name="ID" val="54582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19"/>
  <p:tag name="MH_LIBRARY" val="GRAPHIC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19"/>
  <p:tag name="MH_LIBRARY" val="GRAPHIC"/>
  <p:tag name="MH_ORDER" val="Straight Connector 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19"/>
  <p:tag name="MH_LIBRARY" val="GRAPHIC"/>
  <p:tag name="MH_ORDER" val="Straight Connector 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519"/>
  <p:tag name="MH_LIBRARY" val="GRAPHIC"/>
  <p:tag name="MH_ORDER" val="TextBox 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ENTRY"/>
  <p:tag name="ID" val="553512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ENTRY"/>
  <p:tag name="ID" val="545820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NUMBER"/>
  <p:tag name="ID" val="545820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ENTRY"/>
  <p:tag name="ID" val="545820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NUMBER"/>
  <p:tag name="ID" val="545820"/>
  <p:tag name="MH_ORDER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855"/>
  <p:tag name="MH_LIBRARY" val="CONTENTS"/>
  <p:tag name="MH_TYPE" val="OTHERS"/>
  <p:tag name="ID" val="54582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第一PPT，www.1ppt.com">
  <a:themeElements>
    <a:clrScheme name="自定义 2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5B3E"/>
      </a:accent1>
      <a:accent2>
        <a:srgbClr val="FF9900"/>
      </a:accent2>
      <a:accent3>
        <a:srgbClr val="DC5B3E"/>
      </a:accent3>
      <a:accent4>
        <a:srgbClr val="FF9900"/>
      </a:accent4>
      <a:accent5>
        <a:srgbClr val="DC5B3E"/>
      </a:accent5>
      <a:accent6>
        <a:srgbClr val="FF9900"/>
      </a:accent6>
      <a:hlink>
        <a:srgbClr val="DC5B3E"/>
      </a:hlink>
      <a:folHlink>
        <a:srgbClr val="FF99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341</Words>
  <Application>Microsoft Office PowerPoint</Application>
  <PresentationFormat>自定义</PresentationFormat>
  <Paragraphs>59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FontAwesome</vt:lpstr>
      <vt:lpstr>Gill Sans</vt:lpstr>
      <vt:lpstr>Lato Regular</vt:lpstr>
      <vt:lpstr>League Gothic Regular</vt:lpstr>
      <vt:lpstr>맑은 고딕</vt:lpstr>
      <vt:lpstr>Open Sans</vt:lpstr>
      <vt:lpstr>宋体</vt:lpstr>
      <vt:lpstr>微软雅黑</vt:lpstr>
      <vt:lpstr>Arial</vt:lpstr>
      <vt:lpstr>Calibri</vt:lpstr>
      <vt:lpstr>Calibri Light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开题报告</dc:title>
  <dc:creator/>
  <cp:keywords>www.1ppt.com</cp:keywords>
  <cp:lastModifiedBy/>
  <cp:revision>1</cp:revision>
  <dcterms:created xsi:type="dcterms:W3CDTF">2016-12-04T14:38:08Z</dcterms:created>
  <dcterms:modified xsi:type="dcterms:W3CDTF">2018-11-21T04:20:56Z</dcterms:modified>
</cp:coreProperties>
</file>