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1" r:id="rId3"/>
    <p:sldId id="257" r:id="rId4"/>
    <p:sldId id="258" r:id="rId5"/>
    <p:sldId id="259" r:id="rId6"/>
    <p:sldId id="260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24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dirty="0"/>
              <a:t>11/7/2018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带描述的全景图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标题和描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11/7/2018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带描述的引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11/7/2018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11/7/2018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11/7/2018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图片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11/7/2018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11/7/2018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11/7/2018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11/7/2018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11/7/2018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11/7/2018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11/7/2018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EC8049E-7FF2-4367-8CD8-462182CDFD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17145" y="1603904"/>
            <a:ext cx="9448800" cy="1825096"/>
          </a:xfrm>
        </p:spPr>
        <p:txBody>
          <a:bodyPr/>
          <a:lstStyle/>
          <a:p>
            <a:r>
              <a:rPr lang="zh-CN" altLang="en-US" dirty="0"/>
              <a:t>需求文档签订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C2656353-37E3-431C-ACD2-81757EC3C8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550458" y="6419790"/>
            <a:ext cx="9448800" cy="685800"/>
          </a:xfrm>
        </p:spPr>
        <p:txBody>
          <a:bodyPr/>
          <a:lstStyle/>
          <a:p>
            <a:r>
              <a:rPr lang="zh-CN" altLang="en-US" dirty="0"/>
              <a:t>制作人：肖锦</a:t>
            </a:r>
          </a:p>
        </p:txBody>
      </p:sp>
    </p:spTree>
    <p:extLst>
      <p:ext uri="{BB962C8B-B14F-4D97-AF65-F5344CB8AC3E}">
        <p14:creationId xmlns:p14="http://schemas.microsoft.com/office/powerpoint/2010/main" val="21970110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73CD7EA-8B7C-447E-A66F-4761A0DA10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522" y="2135972"/>
            <a:ext cx="8610600" cy="1293028"/>
          </a:xfrm>
        </p:spPr>
        <p:txBody>
          <a:bodyPr>
            <a:normAutofit fontScale="90000"/>
          </a:bodyPr>
          <a:lstStyle/>
          <a:p>
            <a:r>
              <a:rPr lang="zh-CN" altLang="en-US" dirty="0"/>
              <a:t>目录</a:t>
            </a:r>
            <a:br>
              <a:rPr lang="en-US" altLang="zh-CN" dirty="0"/>
            </a:br>
            <a:br>
              <a:rPr lang="en-US" altLang="zh-CN" dirty="0"/>
            </a:br>
            <a:br>
              <a:rPr lang="en-US" altLang="zh-CN" dirty="0"/>
            </a:br>
            <a:r>
              <a:rPr lang="zh-CN" altLang="en-US" dirty="0"/>
              <a:t>               前期准备 </a:t>
            </a:r>
            <a:br>
              <a:rPr lang="en-US" altLang="zh-CN" dirty="0"/>
            </a:br>
            <a:r>
              <a:rPr lang="zh-CN" altLang="en-US" dirty="0"/>
              <a:t>           讨论与修改</a:t>
            </a:r>
            <a:br>
              <a:rPr lang="en-US" altLang="zh-CN" dirty="0"/>
            </a:br>
            <a:r>
              <a:rPr lang="zh-CN" altLang="en-US" dirty="0"/>
              <a:t> 进一步修改与签订</a:t>
            </a:r>
            <a:br>
              <a:rPr lang="en-US" altLang="zh-CN" dirty="0"/>
            </a:br>
            <a:r>
              <a:rPr lang="zh-CN" altLang="en-US" dirty="0"/>
              <a:t>               经验分享</a:t>
            </a:r>
          </a:p>
        </p:txBody>
      </p:sp>
    </p:spTree>
    <p:extLst>
      <p:ext uri="{BB962C8B-B14F-4D97-AF65-F5344CB8AC3E}">
        <p14:creationId xmlns:p14="http://schemas.microsoft.com/office/powerpoint/2010/main" val="12238107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545D12C-A276-470D-8016-8EC25C424A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一：前期准备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21BDBE4-0E05-49DE-A2FC-A1F85178AD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我们前期做好了充足的准备，需求文档的大致内容我们帮客户已经拟好，具体的需要和客户一起完成，我们和客户约定了一个时间一起讨论。</a:t>
            </a:r>
          </a:p>
        </p:txBody>
      </p:sp>
    </p:spTree>
    <p:extLst>
      <p:ext uri="{BB962C8B-B14F-4D97-AF65-F5344CB8AC3E}">
        <p14:creationId xmlns:p14="http://schemas.microsoft.com/office/powerpoint/2010/main" val="41859447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CE46F3E-C2BC-4F53-8C96-02B1DB955F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二：讨论与修改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A8BD6BC-2B86-48C3-B949-43A5F2B3FE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到了约定的时间，我们就乘车一起去了客户那，在与客户商讨过程中，我们了解到了客户的需求，然后我们也给客户提供了一些细节方面的东西，她也认可我们提供的一些东西，之后我们就把我们的结合在一起带回来修改，总之在讨论过程中整体氛围还是蛮愉快的。</a:t>
            </a:r>
          </a:p>
        </p:txBody>
      </p:sp>
    </p:spTree>
    <p:extLst>
      <p:ext uri="{BB962C8B-B14F-4D97-AF65-F5344CB8AC3E}">
        <p14:creationId xmlns:p14="http://schemas.microsoft.com/office/powerpoint/2010/main" val="31728804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029908F-CE6C-4518-8541-2CF6F221A2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三：进一步修改与签订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49FA4AB-9306-4A0A-8C30-4AAB0335FA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我们拖着疲惫的身体回来之后开始了需求文档的最后修改与检查，经过我们一遍一遍的检查与修改，最终完成了一版最终稿，之后我们与客户约定了签订时间。</a:t>
            </a:r>
            <a:endParaRPr lang="en-US" altLang="zh-CN" dirty="0"/>
          </a:p>
          <a:p>
            <a:endParaRPr lang="en-US" altLang="zh-CN" dirty="0"/>
          </a:p>
          <a:p>
            <a:r>
              <a:rPr lang="zh-CN" altLang="en-US" dirty="0"/>
              <a:t>到了这一天，我们带着我们改了几稿的需求文档去给客户看，客户觉得没问题了，当场就跟我们签订了需求文档。</a:t>
            </a:r>
          </a:p>
        </p:txBody>
      </p:sp>
    </p:spTree>
    <p:extLst>
      <p:ext uri="{BB962C8B-B14F-4D97-AF65-F5344CB8AC3E}">
        <p14:creationId xmlns:p14="http://schemas.microsoft.com/office/powerpoint/2010/main" val="30451654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7C1F94B-43BA-401B-90F5-8EC01CEB25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四：经验分享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5447491-6990-4DC9-9A20-8E8DA27401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1</a:t>
            </a:r>
            <a:r>
              <a:rPr lang="zh-CN" altLang="en-US" dirty="0"/>
              <a:t>：要多站在客户的角度想问题，客户不正确的我们要及时帮助他们做出正确的修改。</a:t>
            </a:r>
            <a:endParaRPr lang="en-US" altLang="zh-CN" dirty="0"/>
          </a:p>
          <a:p>
            <a:r>
              <a:rPr lang="en-US" altLang="zh-CN" dirty="0"/>
              <a:t>2</a:t>
            </a:r>
            <a:r>
              <a:rPr lang="zh-CN" altLang="en-US" dirty="0"/>
              <a:t>：做什么事情不能着急，心平气和才是正确的解决办法。</a:t>
            </a:r>
            <a:endParaRPr lang="en-US" altLang="zh-CN" dirty="0"/>
          </a:p>
          <a:p>
            <a:r>
              <a:rPr lang="en-US" altLang="zh-CN" dirty="0"/>
              <a:t>3</a:t>
            </a:r>
            <a:r>
              <a:rPr lang="zh-CN" altLang="en-US" dirty="0"/>
              <a:t>：不要嫌修改太麻烦，每一次的修改都是为了让东西做的更加完美。</a:t>
            </a:r>
          </a:p>
        </p:txBody>
      </p:sp>
    </p:spTree>
    <p:extLst>
      <p:ext uri="{BB962C8B-B14F-4D97-AF65-F5344CB8AC3E}">
        <p14:creationId xmlns:p14="http://schemas.microsoft.com/office/powerpoint/2010/main" val="2939735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B6D8595-1BF5-4E01-9B6C-BCB446852E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F129AB8-EB57-4681-BD09-BCAD67BCFB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25318" y="2487523"/>
            <a:ext cx="10820400" cy="4024125"/>
          </a:xfrm>
        </p:spPr>
        <p:txBody>
          <a:bodyPr>
            <a:normAutofit/>
          </a:bodyPr>
          <a:lstStyle/>
          <a:p>
            <a:r>
              <a:rPr lang="zh-CN" altLang="en-US" sz="9600" dirty="0"/>
              <a:t>谢谢观看</a:t>
            </a:r>
          </a:p>
        </p:txBody>
      </p:sp>
    </p:spTree>
    <p:extLst>
      <p:ext uri="{BB962C8B-B14F-4D97-AF65-F5344CB8AC3E}">
        <p14:creationId xmlns:p14="http://schemas.microsoft.com/office/powerpoint/2010/main" val="2178475279"/>
      </p:ext>
    </p:extLst>
  </p:cSld>
  <p:clrMapOvr>
    <a:masterClrMapping/>
  </p:clrMapOvr>
</p:sld>
</file>

<file path=ppt/theme/theme1.xml><?xml version="1.0" encoding="utf-8"?>
<a:theme xmlns:a="http://schemas.openxmlformats.org/drawingml/2006/main" name="水汽尾迹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TM04033937[[fn=水汽尾迹]]</Template>
  <TotalTime>53</TotalTime>
  <Words>289</Words>
  <Application>Microsoft Office PowerPoint</Application>
  <PresentationFormat>宽屏</PresentationFormat>
  <Paragraphs>16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1" baseType="lpstr">
      <vt:lpstr>宋体</vt:lpstr>
      <vt:lpstr>Arial</vt:lpstr>
      <vt:lpstr>Century Gothic</vt:lpstr>
      <vt:lpstr>水汽尾迹</vt:lpstr>
      <vt:lpstr>需求文档签订</vt:lpstr>
      <vt:lpstr>目录                  前期准备             讨论与修改  进一步修改与签订                经验分享</vt:lpstr>
      <vt:lpstr>一：前期准备</vt:lpstr>
      <vt:lpstr>二：讨论与修改</vt:lpstr>
      <vt:lpstr>三：进一步修改与签订</vt:lpstr>
      <vt:lpstr>四：经验分享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需求文档签订</dc:title>
  <dc:creator>1400337007@qq.com</dc:creator>
  <cp:lastModifiedBy>1400337007@qq.com</cp:lastModifiedBy>
  <cp:revision>8</cp:revision>
  <dcterms:created xsi:type="dcterms:W3CDTF">2018-11-06T13:28:48Z</dcterms:created>
  <dcterms:modified xsi:type="dcterms:W3CDTF">2018-11-06T17:05:46Z</dcterms:modified>
</cp:coreProperties>
</file>