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4"/>
  </p:notesMasterIdLst>
  <p:sldIdLst>
    <p:sldId id="260" r:id="rId3"/>
    <p:sldId id="257" r:id="rId5"/>
    <p:sldId id="258" r:id="rId6"/>
    <p:sldId id="261" r:id="rId7"/>
    <p:sldId id="266" r:id="rId8"/>
    <p:sldId id="267" r:id="rId9"/>
    <p:sldId id="273" r:id="rId10"/>
    <p:sldId id="280" r:id="rId11"/>
    <p:sldId id="278" r:id="rId12"/>
    <p:sldId id="272" r:id="rId13"/>
    <p:sldId id="281" r:id="rId14"/>
    <p:sldId id="27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545D"/>
    <a:srgbClr val="F7F5F3"/>
    <a:srgbClr val="EDE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704" autoAdjust="0"/>
  </p:normalViewPr>
  <p:slideViewPr>
    <p:cSldViewPr snapToGrid="0">
      <p:cViewPr>
        <p:scale>
          <a:sx n="50" d="100"/>
          <a:sy n="50" d="100"/>
        </p:scale>
        <p:origin x="858" y="12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95B39-E7AA-428D-8421-B9734ED204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2878D-0533-4042-B6A0-8C79694D107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F2878D-0533-4042-B6A0-8C79694D107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420" y="-1"/>
            <a:ext cx="6066580" cy="6853459"/>
          </a:xfrm>
          <a:prstGeom prst="rect">
            <a:avLst/>
          </a:prstGeom>
        </p:spPr>
      </p:pic>
      <p:sp>
        <p:nvSpPr>
          <p:cNvPr id="8" name="矩形 7"/>
          <p:cNvSpPr/>
          <p:nvPr/>
        </p:nvSpPr>
        <p:spPr>
          <a:xfrm>
            <a:off x="6125420" y="0"/>
            <a:ext cx="6066580"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1701800" y="3683000"/>
            <a:ext cx="2540000" cy="341632"/>
          </a:xfrm>
        </p:spPr>
        <p:txBody>
          <a:bodyPr wrap="square" anchor="b">
            <a:normAutofit/>
          </a:bodyPr>
          <a:lstStyle>
            <a:lvl1pPr algn="ctr">
              <a:defRPr sz="1800">
                <a:solidFill>
                  <a:schemeClr val="tx2"/>
                </a:solidFill>
              </a:defRPr>
            </a:lvl1pPr>
          </a:lstStyle>
          <a:p>
            <a:r>
              <a:rPr lang="zh-CN" altLang="en-US" dirty="0"/>
              <a:t>单击此处编辑标题</a:t>
            </a:r>
            <a:endParaRPr lang="zh-CN" altLang="en-US" dirty="0"/>
          </a:p>
        </p:txBody>
      </p:sp>
      <p:sp>
        <p:nvSpPr>
          <p:cNvPr id="3" name="副标题 2"/>
          <p:cNvSpPr>
            <a:spLocks noGrp="1"/>
          </p:cNvSpPr>
          <p:nvPr>
            <p:ph type="subTitle" idx="1" hasCustomPrompt="1"/>
          </p:nvPr>
        </p:nvSpPr>
        <p:spPr>
          <a:xfrm>
            <a:off x="1701800" y="4091307"/>
            <a:ext cx="2540000" cy="313932"/>
          </a:xfrm>
        </p:spPr>
        <p:txBody>
          <a:bodyPr wrap="square">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nvPr>
        </p:nvSpPr>
        <p:spPr/>
        <p:txBody>
          <a:bodyPr/>
          <a:lstStyle/>
          <a:p>
            <a:fld id="{EEE1AD8B-3C69-4561-A271-C681229A9E0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75A06DD-EBAB-4EDA-B3E5-49238F2822BB}"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14CC53F7-6298-46F8-9A8B-1D2D4A09009B}"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cxnSp>
        <p:nvCxnSpPr>
          <p:cNvPr id="7" name="直接连接符 6"/>
          <p:cNvCxnSpPr/>
          <p:nvPr/>
        </p:nvCxnSpPr>
        <p:spPr>
          <a:xfrm flipH="1">
            <a:off x="4109811" y="3198392"/>
            <a:ext cx="808218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097111" y="2382361"/>
            <a:ext cx="7904390" cy="701731"/>
          </a:xfrm>
        </p:spPr>
        <p:txBody>
          <a:bodyPr wrap="square" anchor="b">
            <a:normAutofit/>
          </a:bodyPr>
          <a:lstStyle>
            <a:lvl1pPr>
              <a:defRPr sz="4400">
                <a:solidFill>
                  <a:schemeClr val="tx1">
                    <a:lumMod val="65000"/>
                    <a:lumOff val="35000"/>
                  </a:schemeClr>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097110" y="3315284"/>
            <a:ext cx="7904390" cy="286232"/>
          </a:xfrm>
        </p:spPr>
        <p:txBody>
          <a:bodyPr>
            <a:normAutofit/>
          </a:bodyPr>
          <a:lstStyle>
            <a:lvl1pPr marL="0" indent="0">
              <a:buNone/>
              <a:defRPr sz="1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B8B6DD44-CB8B-4612-A28C-4C228BE49A0F}"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279194B-9EA8-461E-BD3C-F885B2C98788}"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745A428-0D91-4B50-A761-EED9E7B1B726}"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400" y="0"/>
            <a:ext cx="6070600" cy="6858000"/>
          </a:xfrm>
          <a:prstGeom prst="rect">
            <a:avLst/>
          </a:prstGeom>
        </p:spPr>
      </p:pic>
      <p:sp>
        <p:nvSpPr>
          <p:cNvPr id="7" name="矩形 6"/>
          <p:cNvSpPr/>
          <p:nvPr>
            <p:custDataLst>
              <p:tags r:id="rId3"/>
            </p:custDataLst>
          </p:nvPr>
        </p:nvSpPr>
        <p:spPr>
          <a:xfrm>
            <a:off x="6108700" y="0"/>
            <a:ext cx="6096000" cy="6889988"/>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1901016" y="3567384"/>
            <a:ext cx="2620880" cy="590931"/>
          </a:xfrm>
        </p:spPr>
        <p:txBody>
          <a:bodyPr wrap="square" anchor="b" anchorCtr="0">
            <a:spAutoFit/>
          </a:bodyPr>
          <a:lstStyle>
            <a:lvl1pPr algn="ctr">
              <a:defRPr sz="3600" b="1">
                <a:solidFill>
                  <a:schemeClr val="tx2"/>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AC180AC4-C816-4C7D-A28A-801A46FE84FE}"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79F703-0B69-4E3B-8FC2-566497E096BB}"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8E80E1-D74C-4047-ACD7-39EB22CE8833}" type="datetime1">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EB1D1440-44DA-49AB-AA4E-96B1644C6C0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xml"/><Relationship Id="rId12" Type="http://schemas.openxmlformats.org/officeDocument/2006/relationships/tags" Target="../tags/tag3.xml"/><Relationship Id="rId11" Type="http://schemas.openxmlformats.org/officeDocument/2006/relationships/tags" Target="../tags/tag2.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fld id="{3525383C-2A7A-4313-A596-1A234F5100B5}"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5" Type="http://schemas.openxmlformats.org/officeDocument/2006/relationships/notesSlide" Target="../notesSlides/notesSlide1.xml"/><Relationship Id="rId14" Type="http://schemas.openxmlformats.org/officeDocument/2006/relationships/slideLayout" Target="../slideLayouts/slideLayout1.xml"/><Relationship Id="rId13" Type="http://schemas.openxmlformats.org/officeDocument/2006/relationships/tags" Target="../tags/tag16.xml"/><Relationship Id="rId12" Type="http://schemas.openxmlformats.org/officeDocument/2006/relationships/image" Target="../media/image3.jpeg"/><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3.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11.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4" Type="http://schemas.openxmlformats.org/officeDocument/2006/relationships/notesSlide" Target="../notesSlides/notesSlide11.xml"/><Relationship Id="rId13" Type="http://schemas.openxmlformats.org/officeDocument/2006/relationships/slideLayout" Target="../slideLayouts/slideLayout7.xml"/><Relationship Id="rId12" Type="http://schemas.openxmlformats.org/officeDocument/2006/relationships/tags" Target="../tags/tag92.xml"/><Relationship Id="rId11" Type="http://schemas.openxmlformats.org/officeDocument/2006/relationships/image" Target="../media/image17.jpeg"/><Relationship Id="rId10" Type="http://schemas.openxmlformats.org/officeDocument/2006/relationships/tags" Target="../tags/tag91.xml"/><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6" Type="http://schemas.openxmlformats.org/officeDocument/2006/relationships/notesSlide" Target="../notesSlides/notesSlide12.xml"/><Relationship Id="rId15" Type="http://schemas.openxmlformats.org/officeDocument/2006/relationships/slideLayout" Target="../slideLayouts/slideLayout6.xml"/><Relationship Id="rId14" Type="http://schemas.openxmlformats.org/officeDocument/2006/relationships/tags" Target="../tags/tag105.xml"/><Relationship Id="rId13" Type="http://schemas.openxmlformats.org/officeDocument/2006/relationships/image" Target="../media/image3.jpe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tags" Target="../tags/tag93.xml"/></Relationships>
</file>

<file path=ppt/slides/_rels/slide2.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6" Type="http://schemas.openxmlformats.org/officeDocument/2006/relationships/notesSlide" Target="../notesSlides/notesSlide2.xml"/><Relationship Id="rId15" Type="http://schemas.openxmlformats.org/officeDocument/2006/relationships/slideLayout" Target="../slideLayouts/slideLayout7.xml"/><Relationship Id="rId14" Type="http://schemas.openxmlformats.org/officeDocument/2006/relationships/tags" Target="../tags/tag29.xml"/><Relationship Id="rId13" Type="http://schemas.openxmlformats.org/officeDocument/2006/relationships/image" Target="../media/image4.jpeg"/><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tags" Target="../tags/tag38.xml"/><Relationship Id="rId4" Type="http://schemas.openxmlformats.org/officeDocument/2006/relationships/image" Target="../media/image5.jpeg"/><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image" Target="../media/image6.jpeg"/><Relationship Id="rId13" Type="http://schemas.openxmlformats.org/officeDocument/2006/relationships/notesSlide" Target="../notesSlides/notesSlide6.xml"/><Relationship Id="rId12" Type="http://schemas.openxmlformats.org/officeDocument/2006/relationships/slideLayout" Target="../slideLayouts/slideLayout7.xml"/><Relationship Id="rId11" Type="http://schemas.openxmlformats.org/officeDocument/2006/relationships/tags" Target="../tags/tag52.xml"/><Relationship Id="rId10" Type="http://schemas.openxmlformats.org/officeDocument/2006/relationships/image" Target="../media/image7.jpeg"/><Relationship Id="rId1" Type="http://schemas.openxmlformats.org/officeDocument/2006/relationships/tags" Target="../tags/tag44.xml"/></Relationships>
</file>

<file path=ppt/slides/_rels/slide7.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5" Type="http://schemas.openxmlformats.org/officeDocument/2006/relationships/notesSlide" Target="../notesSlides/notesSlide7.xml"/><Relationship Id="rId14" Type="http://schemas.openxmlformats.org/officeDocument/2006/relationships/slideLayout" Target="../slideLayouts/slideLayout7.xml"/><Relationship Id="rId13" Type="http://schemas.openxmlformats.org/officeDocument/2006/relationships/tags" Target="../tags/tag61.xml"/><Relationship Id="rId12" Type="http://schemas.openxmlformats.org/officeDocument/2006/relationships/image" Target="../media/image10.jpeg"/><Relationship Id="rId11" Type="http://schemas.openxmlformats.org/officeDocument/2006/relationships/image" Target="../media/image9.jpeg"/><Relationship Id="rId10" Type="http://schemas.openxmlformats.org/officeDocument/2006/relationships/image" Target="../media/image8.jpeg"/><Relationship Id="rId1" Type="http://schemas.openxmlformats.org/officeDocument/2006/relationships/tags" Target="../tags/tag53.xml"/></Relationships>
</file>

<file path=ppt/slides/_rels/slide8.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6" Type="http://schemas.openxmlformats.org/officeDocument/2006/relationships/notesSlide" Target="../notesSlides/notesSlide8.xml"/><Relationship Id="rId15" Type="http://schemas.openxmlformats.org/officeDocument/2006/relationships/slideLayout" Target="../slideLayouts/slideLayout7.xml"/><Relationship Id="rId14" Type="http://schemas.openxmlformats.org/officeDocument/2006/relationships/tags" Target="../tags/tag70.xml"/><Relationship Id="rId13" Type="http://schemas.openxmlformats.org/officeDocument/2006/relationships/image" Target="../media/image15.jpeg"/><Relationship Id="rId12" Type="http://schemas.openxmlformats.org/officeDocument/2006/relationships/image" Target="../media/image14.jpeg"/><Relationship Id="rId11" Type="http://schemas.openxmlformats.org/officeDocument/2006/relationships/image" Target="../media/image13.jpeg"/><Relationship Id="rId10" Type="http://schemas.openxmlformats.org/officeDocument/2006/relationships/image" Target="../media/image12.jpeg"/><Relationship Id="rId1" Type="http://schemas.openxmlformats.org/officeDocument/2006/relationships/tags" Target="../tags/tag62.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7.xml"/><Relationship Id="rId7" Type="http://schemas.openxmlformats.org/officeDocument/2006/relationships/tags" Target="../tags/tag76.xml"/><Relationship Id="rId6" Type="http://schemas.openxmlformats.org/officeDocument/2006/relationships/image" Target="../media/image16.jpeg"/><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14588" y="6083248"/>
            <a:ext cx="377112" cy="37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2"/>
            </p:custDataLst>
          </p:nvPr>
        </p:nvSpPr>
        <p:spPr>
          <a:xfrm rot="16200000">
            <a:off x="-1012851" y="4251941"/>
            <a:ext cx="3021940" cy="246221"/>
          </a:xfrm>
          <a:prstGeom prst="rect">
            <a:avLst/>
          </a:prstGeom>
          <a:noFill/>
        </p:spPr>
        <p:txBody>
          <a:bodyPr wrap="square" lIns="90000" tIns="46800" rIns="90000" bIns="46800" rtlCol="0">
            <a:normAutofit/>
          </a:bodyPr>
          <a:lstStyle/>
          <a:p>
            <a:r>
              <a:rPr lang="en-US" altLang="zh-CN" sz="1000" b="1" dirty="0">
                <a:solidFill>
                  <a:schemeClr val="tx1">
                    <a:lumMod val="65000"/>
                    <a:lumOff val="35000"/>
                  </a:schemeClr>
                </a:solidFill>
              </a:rPr>
              <a:t>YOUR BRAND OR YOUR COMPANY</a:t>
            </a:r>
            <a:endParaRPr lang="zh-CN" altLang="en-US" sz="1000" b="1" dirty="0">
              <a:solidFill>
                <a:schemeClr val="tx1">
                  <a:lumMod val="65000"/>
                  <a:lumOff val="35000"/>
                </a:schemeClr>
              </a:solidFill>
            </a:endParaRPr>
          </a:p>
        </p:txBody>
      </p:sp>
      <p:sp>
        <p:nvSpPr>
          <p:cNvPr id="8" name="文本框 7"/>
          <p:cNvSpPr txBox="1"/>
          <p:nvPr>
            <p:custDataLst>
              <p:tags r:id="rId3"/>
            </p:custDataLst>
          </p:nvPr>
        </p:nvSpPr>
        <p:spPr>
          <a:xfrm>
            <a:off x="8936115" y="2399057"/>
            <a:ext cx="1233709" cy="461665"/>
          </a:xfrm>
          <a:prstGeom prst="rect">
            <a:avLst/>
          </a:prstGeom>
          <a:noFill/>
        </p:spPr>
        <p:txBody>
          <a:bodyPr wrap="square" rtlCol="0">
            <a:spAutoFit/>
          </a:bodyPr>
          <a:lstStyle/>
          <a:p>
            <a:pPr algn="dist"/>
            <a:r>
              <a:rPr lang="en-US" altLang="zh-CN" sz="2400" dirty="0">
                <a:solidFill>
                  <a:schemeClr val="bg1"/>
                </a:solidFill>
                <a:latin typeface="Impact" panose="020B0806030902050204" pitchFamily="34" charset="0"/>
              </a:rPr>
              <a:t>RAND</a:t>
            </a:r>
            <a:endParaRPr lang="zh-CN" altLang="en-US" sz="2400" dirty="0">
              <a:solidFill>
                <a:schemeClr val="bg1"/>
              </a:solidFill>
              <a:latin typeface="Impact" panose="020B0806030902050204" pitchFamily="34" charset="0"/>
            </a:endParaRPr>
          </a:p>
        </p:txBody>
      </p:sp>
      <p:sp>
        <p:nvSpPr>
          <p:cNvPr id="9" name="文本框 8"/>
          <p:cNvSpPr txBox="1"/>
          <p:nvPr>
            <p:custDataLst>
              <p:tags r:id="rId4"/>
            </p:custDataLst>
          </p:nvPr>
        </p:nvSpPr>
        <p:spPr>
          <a:xfrm>
            <a:off x="7833031" y="984808"/>
            <a:ext cx="1233709" cy="2215991"/>
          </a:xfrm>
          <a:prstGeom prst="rect">
            <a:avLst/>
          </a:prstGeom>
          <a:noFill/>
        </p:spPr>
        <p:txBody>
          <a:bodyPr wrap="square" rtlCol="0">
            <a:spAutoFit/>
          </a:bodyPr>
          <a:lstStyle/>
          <a:p>
            <a:r>
              <a:rPr lang="en-US" altLang="zh-CN" sz="13800" dirty="0">
                <a:solidFill>
                  <a:schemeClr val="bg1"/>
                </a:solidFill>
                <a:latin typeface="Impact" panose="020B0806030902050204" pitchFamily="34" charset="0"/>
              </a:rPr>
              <a:t>B</a:t>
            </a:r>
            <a:endParaRPr lang="zh-CN" altLang="en-US" sz="13800" dirty="0">
              <a:solidFill>
                <a:schemeClr val="bg1"/>
              </a:solidFill>
              <a:latin typeface="Impact" panose="020B0806030902050204" pitchFamily="34" charset="0"/>
            </a:endParaRPr>
          </a:p>
        </p:txBody>
      </p:sp>
      <p:cxnSp>
        <p:nvCxnSpPr>
          <p:cNvPr id="11" name="直接连接符 10"/>
          <p:cNvCxnSpPr/>
          <p:nvPr>
            <p:custDataLst>
              <p:tags r:id="rId5"/>
            </p:custDataLst>
          </p:nvPr>
        </p:nvCxnSpPr>
        <p:spPr>
          <a:xfrm>
            <a:off x="9036260" y="2316143"/>
            <a:ext cx="101563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8781449" y="2994979"/>
            <a:ext cx="0" cy="11272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7"/>
            </p:custDataLst>
          </p:nvPr>
        </p:nvSpPr>
        <p:spPr>
          <a:xfrm rot="5400000">
            <a:off x="7087962" y="3811773"/>
            <a:ext cx="2555282" cy="675640"/>
          </a:xfrm>
          <a:prstGeom prst="rect">
            <a:avLst/>
          </a:prstGeom>
          <a:noFill/>
        </p:spPr>
        <p:txBody>
          <a:bodyPr wrap="square" rtlCol="0">
            <a:spAutoFit/>
          </a:bodyPr>
          <a:lstStyle/>
          <a:p>
            <a:endParaRPr lang="en-US" altLang="zh-CN" dirty="0">
              <a:solidFill>
                <a:schemeClr val="bg1"/>
              </a:solidFill>
            </a:endParaRPr>
          </a:p>
          <a:p>
            <a:r>
              <a:rPr lang="en-US" altLang="zh-CN" sz="2000" dirty="0">
                <a:solidFill>
                  <a:schemeClr val="bg1"/>
                </a:solidFill>
              </a:rPr>
              <a:t>Surprised box </a:t>
            </a:r>
            <a:r>
              <a:rPr lang="zh-CN" altLang="zh-CN" sz="2000" dirty="0">
                <a:solidFill>
                  <a:schemeClr val="bg1"/>
                </a:solidFill>
              </a:rPr>
              <a:t>团队</a:t>
            </a:r>
            <a:endParaRPr lang="zh-CN" altLang="zh-CN" sz="2000" dirty="0">
              <a:solidFill>
                <a:schemeClr val="bg1"/>
              </a:solidFill>
            </a:endParaRPr>
          </a:p>
        </p:txBody>
      </p:sp>
      <p:grpSp>
        <p:nvGrpSpPr>
          <p:cNvPr id="4" name="组合 3"/>
          <p:cNvGrpSpPr/>
          <p:nvPr>
            <p:custDataLst>
              <p:tags r:id="rId8"/>
            </p:custDataLst>
          </p:nvPr>
        </p:nvGrpSpPr>
        <p:grpSpPr>
          <a:xfrm>
            <a:off x="1984828" y="1949174"/>
            <a:ext cx="2075543" cy="1609434"/>
            <a:chOff x="1918110" y="1968658"/>
            <a:chExt cx="2075543" cy="1609434"/>
          </a:xfrm>
        </p:grpSpPr>
        <p:sp>
          <p:nvSpPr>
            <p:cNvPr id="3" name="矩形 2"/>
            <p:cNvSpPr/>
            <p:nvPr>
              <p:custDataLst>
                <p:tags r:id="rId9"/>
              </p:custDataLst>
            </p:nvPr>
          </p:nvSpPr>
          <p:spPr>
            <a:xfrm>
              <a:off x="1918110" y="1968658"/>
              <a:ext cx="2075543" cy="1609434"/>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2" name="文本框 1"/>
            <p:cNvSpPr txBox="1"/>
            <p:nvPr>
              <p:custDataLst>
                <p:tags r:id="rId10"/>
              </p:custDataLst>
            </p:nvPr>
          </p:nvSpPr>
          <p:spPr>
            <a:xfrm>
              <a:off x="1918111" y="2338058"/>
              <a:ext cx="2075542" cy="1014730"/>
            </a:xfrm>
            <a:prstGeom prst="rect">
              <a:avLst/>
            </a:prstGeom>
            <a:noFill/>
          </p:spPr>
          <p:txBody>
            <a:bodyPr wrap="square" rtlCol="0">
              <a:spAutoFit/>
            </a:bodyPr>
            <a:lstStyle/>
            <a:p>
              <a:pPr algn="ctr"/>
              <a:endParaRPr lang="zh-CN" altLang="en-US" sz="6000" dirty="0">
                <a:solidFill>
                  <a:schemeClr val="bg1">
                    <a:lumMod val="85000"/>
                  </a:schemeClr>
                </a:solidFill>
                <a:latin typeface="Impact" panose="020B0806030902050204" pitchFamily="34" charset="0"/>
              </a:endParaRPr>
            </a:p>
          </p:txBody>
        </p:sp>
      </p:grpSp>
      <p:sp>
        <p:nvSpPr>
          <p:cNvPr id="12" name="副标题 11"/>
          <p:cNvSpPr>
            <a:spLocks noGrp="1"/>
          </p:cNvSpPr>
          <p:nvPr>
            <p:ph type="subTitle" idx="1"/>
            <p:custDataLst>
              <p:tags r:id="rId11"/>
            </p:custDataLst>
          </p:nvPr>
        </p:nvSpPr>
        <p:spPr>
          <a:xfrm>
            <a:off x="1282065" y="2868930"/>
            <a:ext cx="3724910" cy="313690"/>
          </a:xfrm>
        </p:spPr>
        <p:txBody>
          <a:bodyPr lIns="90000" tIns="46800" rIns="90000" bIns="46800">
            <a:noAutofit/>
          </a:bodyPr>
          <a:lstStyle/>
          <a:p>
            <a:r>
              <a:rPr lang="zh-CN" altLang="en-US" sz="4000">
                <a:solidFill>
                  <a:schemeClr val="tx1">
                    <a:lumMod val="65000"/>
                    <a:lumOff val="35000"/>
                  </a:schemeClr>
                </a:solidFill>
              </a:rPr>
              <a:t>漫步琴行项目汇报</a:t>
            </a:r>
            <a:endParaRPr lang="zh-CN" altLang="en-US" sz="4000">
              <a:solidFill>
                <a:schemeClr val="tx1">
                  <a:lumMod val="65000"/>
                  <a:lumOff val="35000"/>
                </a:schemeClr>
              </a:solidFill>
            </a:endParaRPr>
          </a:p>
        </p:txBody>
      </p:sp>
      <p:pic>
        <p:nvPicPr>
          <p:cNvPr id="5" name="图片 4" descr="QQ图片20181030205956"/>
          <p:cNvPicPr>
            <a:picLocks noChangeAspect="1"/>
          </p:cNvPicPr>
          <p:nvPr/>
        </p:nvPicPr>
        <p:blipFill>
          <a:blip r:embed="rId12"/>
          <a:stretch>
            <a:fillRect/>
          </a:stretch>
        </p:blipFill>
        <p:spPr>
          <a:xfrm>
            <a:off x="8936355" y="3044190"/>
            <a:ext cx="1699260" cy="1699260"/>
          </a:xfrm>
          <a:prstGeom prst="rect">
            <a:avLst/>
          </a:prstGeom>
        </p:spPr>
      </p:pic>
    </p:spTree>
    <p:custDataLst>
      <p:tags r:id="rId13"/>
    </p:custDataLst>
  </p:cSld>
  <p:clrMapOvr>
    <a:masterClrMapping/>
  </p:clrMapOvr>
  <p:transition>
    <p:pull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314588" y="6068733"/>
            <a:ext cx="377112" cy="37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2"/>
            </p:custDataLst>
          </p:nvPr>
        </p:nvSpPr>
        <p:spPr>
          <a:xfrm rot="16200000">
            <a:off x="-958885" y="4304796"/>
            <a:ext cx="2916228" cy="246221"/>
          </a:xfrm>
          <a:prstGeom prst="rect">
            <a:avLst/>
          </a:prstGeom>
          <a:noFill/>
        </p:spPr>
        <p:txBody>
          <a:bodyPr wrap="square" rtlCol="0">
            <a:spAutoFit/>
          </a:bodyPr>
          <a:lstStyle/>
          <a:p>
            <a:r>
              <a:rPr lang="en-US" altLang="zh-CN" sz="1000" b="1" dirty="0">
                <a:solidFill>
                  <a:schemeClr val="tx1">
                    <a:lumMod val="65000"/>
                    <a:lumOff val="35000"/>
                  </a:schemeClr>
                </a:solidFill>
              </a:rPr>
              <a:t>YOUR BRAND OR YOUR COMPANY</a:t>
            </a:r>
            <a:endParaRPr lang="zh-CN" altLang="en-US" sz="1000" b="1" dirty="0">
              <a:solidFill>
                <a:schemeClr val="tx1">
                  <a:lumMod val="65000"/>
                  <a:lumOff val="35000"/>
                </a:schemeClr>
              </a:solidFill>
            </a:endParaRPr>
          </a:p>
        </p:txBody>
      </p:sp>
      <p:sp>
        <p:nvSpPr>
          <p:cNvPr id="2" name="标题 1"/>
          <p:cNvSpPr>
            <a:spLocks noGrp="1"/>
          </p:cNvSpPr>
          <p:nvPr>
            <p:ph type="title"/>
            <p:custDataLst>
              <p:tags r:id="rId3"/>
            </p:custDataLst>
          </p:nvPr>
        </p:nvSpPr>
        <p:spPr/>
        <p:txBody>
          <a:bodyPr lIns="90000" tIns="46800" rIns="90000" bIns="46800">
            <a:normAutofit fontScale="90000"/>
          </a:bodyPr>
          <a:lstStyle/>
          <a:p>
            <a:r>
              <a:rPr lang="zh-CN" altLang="en-US"/>
              <a:t>总结</a:t>
            </a:r>
            <a:endParaRPr lang="zh-CN" altLang="en-US"/>
          </a:p>
        </p:txBody>
      </p:sp>
      <p:sp>
        <p:nvSpPr>
          <p:cNvPr id="7" name="文本框 6"/>
          <p:cNvSpPr txBox="1"/>
          <p:nvPr>
            <p:custDataLst>
              <p:tags r:id="rId4"/>
            </p:custDataLst>
          </p:nvPr>
        </p:nvSpPr>
        <p:spPr>
          <a:xfrm>
            <a:off x="1931437" y="2153068"/>
            <a:ext cx="1968759" cy="1862048"/>
          </a:xfrm>
          <a:prstGeom prst="rect">
            <a:avLst/>
          </a:prstGeom>
          <a:noFill/>
        </p:spPr>
        <p:txBody>
          <a:bodyPr wrap="square" lIns="90000" tIns="46800" rIns="90000" bIns="46800" rtlCol="0" anchor="ctr" anchorCtr="0">
            <a:normAutofit/>
          </a:bodyPr>
          <a:lstStyle/>
          <a:p>
            <a:pPr algn="r"/>
            <a:r>
              <a:rPr lang="en-US" altLang="zh-CN" sz="11500" b="1">
                <a:solidFill>
                  <a:schemeClr val="tx2"/>
                </a:solidFill>
              </a:rPr>
              <a:t>03</a:t>
            </a:r>
            <a:endParaRPr lang="en-US" altLang="zh-CN" sz="11500" b="1">
              <a:solidFill>
                <a:schemeClr val="tx2"/>
              </a:solidFill>
            </a:endParaRPr>
          </a:p>
        </p:txBody>
      </p:sp>
    </p:spTree>
    <p:custDataLst>
      <p:tags r:id="rId5"/>
    </p:custData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1064894" y="2259330"/>
            <a:ext cx="2286001" cy="2539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custDataLst>
              <p:tags r:id="rId2"/>
            </p:custDataLst>
          </p:nvPr>
        </p:nvCxnSpPr>
        <p:spPr>
          <a:xfrm flipV="1">
            <a:off x="5793503" y="1598300"/>
            <a:ext cx="0" cy="6941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3"/>
            </p:custDataLst>
          </p:nvPr>
        </p:nvCxnSpPr>
        <p:spPr>
          <a:xfrm flipV="1">
            <a:off x="5793503" y="3117535"/>
            <a:ext cx="0" cy="6941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4"/>
            </p:custDataLst>
          </p:nvPr>
        </p:nvCxnSpPr>
        <p:spPr>
          <a:xfrm flipV="1">
            <a:off x="5793503" y="4636769"/>
            <a:ext cx="0" cy="6941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5"/>
            </p:custDataLst>
          </p:nvPr>
        </p:nvSpPr>
        <p:spPr>
          <a:xfrm>
            <a:off x="5961243" y="5041727"/>
            <a:ext cx="1338828" cy="369332"/>
          </a:xfrm>
          <a:prstGeom prst="rect">
            <a:avLst/>
          </a:prstGeom>
        </p:spPr>
        <p:txBody>
          <a:bodyPr wrap="none" anchor="b" anchorCtr="0">
            <a:normAutofit fontScale="90000"/>
          </a:bodyPr>
          <a:lstStyle>
            <a:defPPr>
              <a:defRPr lang="zh-CN"/>
            </a:defPPr>
            <a:lvl1pPr>
              <a:defRPr>
                <a:solidFill>
                  <a:schemeClr val="tx1">
                    <a:lumMod val="65000"/>
                    <a:lumOff val="35000"/>
                  </a:schemeClr>
                </a:solidFill>
              </a:defRPr>
            </a:lvl1pPr>
          </a:lstStyle>
          <a:p>
            <a:r>
              <a:rPr lang="zh-CN" altLang="en-US">
                <a:solidFill>
                  <a:schemeClr val="accent1"/>
                </a:solidFill>
              </a:rPr>
              <a:t>要学会利用自身的优势</a:t>
            </a:r>
            <a:endParaRPr lang="zh-CN" altLang="en-US">
              <a:solidFill>
                <a:schemeClr val="accent1"/>
              </a:solidFill>
            </a:endParaRPr>
          </a:p>
        </p:txBody>
      </p:sp>
      <p:sp>
        <p:nvSpPr>
          <p:cNvPr id="7" name="文本框 6"/>
          <p:cNvSpPr txBox="1"/>
          <p:nvPr>
            <p:custDataLst>
              <p:tags r:id="rId6"/>
            </p:custDataLst>
          </p:nvPr>
        </p:nvSpPr>
        <p:spPr>
          <a:xfrm>
            <a:off x="5961243" y="3522493"/>
            <a:ext cx="1338828" cy="369332"/>
          </a:xfrm>
          <a:prstGeom prst="rect">
            <a:avLst/>
          </a:prstGeom>
        </p:spPr>
        <p:txBody>
          <a:bodyPr wrap="none" anchor="b" anchorCtr="0">
            <a:normAutofit fontScale="90000"/>
          </a:bodyPr>
          <a:lstStyle>
            <a:defPPr>
              <a:defRPr lang="zh-CN"/>
            </a:defPPr>
            <a:lvl1pPr>
              <a:defRPr>
                <a:solidFill>
                  <a:schemeClr val="tx1">
                    <a:lumMod val="65000"/>
                    <a:lumOff val="35000"/>
                  </a:schemeClr>
                </a:solidFill>
              </a:defRPr>
            </a:lvl1pPr>
          </a:lstStyle>
          <a:p>
            <a:r>
              <a:rPr lang="zh-CN" altLang="en-US">
                <a:solidFill>
                  <a:schemeClr val="accent1"/>
                </a:solidFill>
              </a:rPr>
              <a:t>没有什么问题是大家一起团结讨论解决不了的</a:t>
            </a:r>
            <a:endParaRPr lang="zh-CN" altLang="en-US">
              <a:solidFill>
                <a:schemeClr val="accent1"/>
              </a:solidFill>
            </a:endParaRPr>
          </a:p>
        </p:txBody>
      </p:sp>
      <p:sp>
        <p:nvSpPr>
          <p:cNvPr id="11" name="文本框 10"/>
          <p:cNvSpPr txBox="1"/>
          <p:nvPr>
            <p:custDataLst>
              <p:tags r:id="rId7"/>
            </p:custDataLst>
          </p:nvPr>
        </p:nvSpPr>
        <p:spPr>
          <a:xfrm>
            <a:off x="5948543" y="2003258"/>
            <a:ext cx="1107996" cy="369332"/>
          </a:xfrm>
          <a:prstGeom prst="rect">
            <a:avLst/>
          </a:prstGeom>
        </p:spPr>
        <p:txBody>
          <a:bodyPr wrap="none" anchor="b" anchorCtr="0">
            <a:normAutofit fontScale="90000"/>
          </a:bodyPr>
          <a:lstStyle>
            <a:defPPr>
              <a:defRPr lang="zh-CN"/>
            </a:defPPr>
            <a:lvl1pPr>
              <a:defRPr>
                <a:solidFill>
                  <a:schemeClr val="tx1">
                    <a:lumMod val="65000"/>
                    <a:lumOff val="35000"/>
                  </a:schemeClr>
                </a:solidFill>
              </a:defRPr>
            </a:lvl1pPr>
          </a:lstStyle>
          <a:p>
            <a:r>
              <a:rPr lang="zh-CN" altLang="en-US">
                <a:solidFill>
                  <a:schemeClr val="accent1"/>
                </a:solidFill>
              </a:rPr>
              <a:t>凡事提前做好准备会让你事倍功半</a:t>
            </a:r>
            <a:endParaRPr lang="zh-CN" altLang="en-US">
              <a:solidFill>
                <a:schemeClr val="accent1"/>
              </a:solidFill>
            </a:endParaRPr>
          </a:p>
        </p:txBody>
      </p:sp>
      <p:sp>
        <p:nvSpPr>
          <p:cNvPr id="13" name="文本框 12"/>
          <p:cNvSpPr txBox="1"/>
          <p:nvPr>
            <p:custDataLst>
              <p:tags r:id="rId8"/>
            </p:custDataLst>
          </p:nvPr>
        </p:nvSpPr>
        <p:spPr>
          <a:xfrm>
            <a:off x="5367539" y="1966082"/>
            <a:ext cx="482595" cy="369332"/>
          </a:xfrm>
          <a:prstGeom prst="rect">
            <a:avLst/>
          </a:prstGeom>
          <a:noFill/>
        </p:spPr>
        <p:txBody>
          <a:bodyPr wrap="square" rtlCol="0" anchor="b" anchorCtr="0">
            <a:normAutofit/>
          </a:bodyPr>
          <a:lstStyle>
            <a:defPPr>
              <a:defRPr lang="zh-CN"/>
            </a:defPPr>
            <a:lvl1pPr>
              <a:defRPr>
                <a:solidFill>
                  <a:schemeClr val="tx1">
                    <a:lumMod val="65000"/>
                    <a:lumOff val="35000"/>
                  </a:schemeClr>
                </a:solidFill>
              </a:defRPr>
            </a:lvl1pPr>
          </a:lstStyle>
          <a:p>
            <a:r>
              <a:rPr lang="en-US" altLang="zh-CN" dirty="0">
                <a:solidFill>
                  <a:schemeClr val="accent1"/>
                </a:solidFill>
              </a:rPr>
              <a:t>01</a:t>
            </a:r>
            <a:endParaRPr lang="en-US" altLang="zh-CN" dirty="0">
              <a:solidFill>
                <a:schemeClr val="accent1"/>
              </a:solidFill>
            </a:endParaRPr>
          </a:p>
        </p:txBody>
      </p:sp>
      <p:sp>
        <p:nvSpPr>
          <p:cNvPr id="14" name="文本框 13"/>
          <p:cNvSpPr txBox="1"/>
          <p:nvPr>
            <p:custDataLst>
              <p:tags r:id="rId9"/>
            </p:custDataLst>
          </p:nvPr>
        </p:nvSpPr>
        <p:spPr>
          <a:xfrm>
            <a:off x="5367539" y="3485317"/>
            <a:ext cx="482595" cy="369332"/>
          </a:xfrm>
          <a:prstGeom prst="rect">
            <a:avLst/>
          </a:prstGeom>
          <a:noFill/>
        </p:spPr>
        <p:txBody>
          <a:bodyPr wrap="square" rtlCol="0" anchor="b" anchorCtr="0">
            <a:normAutofit/>
          </a:bodyPr>
          <a:lstStyle>
            <a:defPPr>
              <a:defRPr lang="zh-CN"/>
            </a:defPPr>
            <a:lvl1pPr>
              <a:defRPr>
                <a:solidFill>
                  <a:schemeClr val="tx1">
                    <a:lumMod val="65000"/>
                    <a:lumOff val="35000"/>
                  </a:schemeClr>
                </a:solidFill>
              </a:defRPr>
            </a:lvl1pPr>
          </a:lstStyle>
          <a:p>
            <a:r>
              <a:rPr lang="en-US" altLang="zh-CN">
                <a:solidFill>
                  <a:schemeClr val="accent1"/>
                </a:solidFill>
              </a:rPr>
              <a:t>02</a:t>
            </a:r>
            <a:endParaRPr lang="en-US" altLang="zh-CN">
              <a:solidFill>
                <a:schemeClr val="accent1"/>
              </a:solidFill>
            </a:endParaRPr>
          </a:p>
        </p:txBody>
      </p:sp>
      <p:sp>
        <p:nvSpPr>
          <p:cNvPr id="18" name="文本框 17"/>
          <p:cNvSpPr txBox="1"/>
          <p:nvPr>
            <p:custDataLst>
              <p:tags r:id="rId10"/>
            </p:custDataLst>
          </p:nvPr>
        </p:nvSpPr>
        <p:spPr>
          <a:xfrm>
            <a:off x="5367539" y="5004551"/>
            <a:ext cx="482595" cy="369332"/>
          </a:xfrm>
          <a:prstGeom prst="rect">
            <a:avLst/>
          </a:prstGeom>
          <a:noFill/>
        </p:spPr>
        <p:txBody>
          <a:bodyPr wrap="square" rtlCol="0" anchor="b" anchorCtr="0">
            <a:normAutofit/>
          </a:bodyPr>
          <a:lstStyle>
            <a:defPPr>
              <a:defRPr lang="zh-CN"/>
            </a:defPPr>
            <a:lvl1pPr>
              <a:defRPr>
                <a:solidFill>
                  <a:schemeClr val="tx1">
                    <a:lumMod val="65000"/>
                    <a:lumOff val="35000"/>
                  </a:schemeClr>
                </a:solidFill>
              </a:defRPr>
            </a:lvl1pPr>
          </a:lstStyle>
          <a:p>
            <a:r>
              <a:rPr lang="en-US" altLang="zh-CN">
                <a:solidFill>
                  <a:schemeClr val="accent1"/>
                </a:solidFill>
              </a:rPr>
              <a:t>03</a:t>
            </a:r>
            <a:endParaRPr lang="en-US" altLang="zh-CN">
              <a:solidFill>
                <a:schemeClr val="accent1"/>
              </a:solidFill>
            </a:endParaRPr>
          </a:p>
        </p:txBody>
      </p:sp>
      <p:pic>
        <p:nvPicPr>
          <p:cNvPr id="9" name="图片 8" descr="6"/>
          <p:cNvPicPr>
            <a:picLocks noChangeAspect="1"/>
          </p:cNvPicPr>
          <p:nvPr/>
        </p:nvPicPr>
        <p:blipFill>
          <a:blip r:embed="rId11"/>
          <a:stretch>
            <a:fillRect/>
          </a:stretch>
        </p:blipFill>
        <p:spPr>
          <a:xfrm>
            <a:off x="368935" y="2030095"/>
            <a:ext cx="4436110" cy="2869565"/>
          </a:xfrm>
          <a:prstGeom prst="rect">
            <a:avLst/>
          </a:prstGeom>
        </p:spPr>
      </p:pic>
    </p:spTree>
    <p:custDataLst>
      <p:tags r:id="rId12"/>
    </p:custData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314588" y="6083248"/>
            <a:ext cx="377112" cy="37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2"/>
            </p:custDataLst>
          </p:nvPr>
        </p:nvSpPr>
        <p:spPr>
          <a:xfrm rot="16200000">
            <a:off x="-1012851" y="4251941"/>
            <a:ext cx="3021940" cy="246221"/>
          </a:xfrm>
          <a:prstGeom prst="rect">
            <a:avLst/>
          </a:prstGeom>
          <a:noFill/>
        </p:spPr>
        <p:txBody>
          <a:bodyPr wrap="square" rtlCol="0">
            <a:spAutoFit/>
          </a:bodyPr>
          <a:lstStyle/>
          <a:p>
            <a:r>
              <a:rPr lang="en-US" altLang="zh-CN" sz="1000" b="1" dirty="0">
                <a:solidFill>
                  <a:schemeClr val="tx1">
                    <a:lumMod val="65000"/>
                    <a:lumOff val="35000"/>
                  </a:schemeClr>
                </a:solidFill>
              </a:rPr>
              <a:t>YOUR BRAND OR YOUR COMPANY</a:t>
            </a:r>
            <a:endParaRPr lang="zh-CN" altLang="en-US" sz="1000" b="1" dirty="0">
              <a:solidFill>
                <a:schemeClr val="tx1">
                  <a:lumMod val="65000"/>
                  <a:lumOff val="35000"/>
                </a:schemeClr>
              </a:solidFill>
            </a:endParaRPr>
          </a:p>
        </p:txBody>
      </p:sp>
      <p:sp>
        <p:nvSpPr>
          <p:cNvPr id="8" name="文本框 7"/>
          <p:cNvSpPr txBox="1"/>
          <p:nvPr>
            <p:custDataLst>
              <p:tags r:id="rId3"/>
            </p:custDataLst>
          </p:nvPr>
        </p:nvSpPr>
        <p:spPr>
          <a:xfrm>
            <a:off x="8936115" y="2399057"/>
            <a:ext cx="1233709" cy="461665"/>
          </a:xfrm>
          <a:prstGeom prst="rect">
            <a:avLst/>
          </a:prstGeom>
          <a:noFill/>
        </p:spPr>
        <p:txBody>
          <a:bodyPr wrap="square" rtlCol="0">
            <a:spAutoFit/>
          </a:bodyPr>
          <a:lstStyle/>
          <a:p>
            <a:pPr algn="dist"/>
            <a:r>
              <a:rPr lang="en-US" altLang="zh-CN" sz="2400" dirty="0">
                <a:solidFill>
                  <a:schemeClr val="bg1"/>
                </a:solidFill>
                <a:latin typeface="Impact" panose="020B0806030902050204" pitchFamily="34" charset="0"/>
              </a:rPr>
              <a:t>RAND</a:t>
            </a:r>
            <a:endParaRPr lang="zh-CN" altLang="en-US" sz="2400" dirty="0">
              <a:solidFill>
                <a:schemeClr val="bg1"/>
              </a:solidFill>
              <a:latin typeface="Impact" panose="020B0806030902050204" pitchFamily="34" charset="0"/>
            </a:endParaRPr>
          </a:p>
        </p:txBody>
      </p:sp>
      <p:sp>
        <p:nvSpPr>
          <p:cNvPr id="9" name="文本框 8"/>
          <p:cNvSpPr txBox="1"/>
          <p:nvPr>
            <p:custDataLst>
              <p:tags r:id="rId4"/>
            </p:custDataLst>
          </p:nvPr>
        </p:nvSpPr>
        <p:spPr>
          <a:xfrm>
            <a:off x="7833031" y="984808"/>
            <a:ext cx="1233709" cy="2215991"/>
          </a:xfrm>
          <a:prstGeom prst="rect">
            <a:avLst/>
          </a:prstGeom>
          <a:noFill/>
        </p:spPr>
        <p:txBody>
          <a:bodyPr wrap="square" rtlCol="0">
            <a:spAutoFit/>
          </a:bodyPr>
          <a:lstStyle/>
          <a:p>
            <a:r>
              <a:rPr lang="en-US" altLang="zh-CN" sz="13800" dirty="0">
                <a:solidFill>
                  <a:schemeClr val="bg1"/>
                </a:solidFill>
                <a:latin typeface="Impact" panose="020B0806030902050204" pitchFamily="34" charset="0"/>
              </a:rPr>
              <a:t>B</a:t>
            </a:r>
            <a:endParaRPr lang="zh-CN" altLang="en-US" sz="13800" dirty="0">
              <a:solidFill>
                <a:schemeClr val="bg1"/>
              </a:solidFill>
              <a:latin typeface="Impact" panose="020B0806030902050204" pitchFamily="34" charset="0"/>
            </a:endParaRPr>
          </a:p>
        </p:txBody>
      </p:sp>
      <p:cxnSp>
        <p:nvCxnSpPr>
          <p:cNvPr id="11" name="直接连接符 10"/>
          <p:cNvCxnSpPr/>
          <p:nvPr>
            <p:custDataLst>
              <p:tags r:id="rId5"/>
            </p:custDataLst>
          </p:nvPr>
        </p:nvCxnSpPr>
        <p:spPr>
          <a:xfrm>
            <a:off x="9036260" y="2316143"/>
            <a:ext cx="101563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8781449" y="2994979"/>
            <a:ext cx="0" cy="11272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7"/>
            </p:custDataLst>
          </p:nvPr>
        </p:nvSpPr>
        <p:spPr>
          <a:xfrm rot="5400000">
            <a:off x="7436485" y="3450590"/>
            <a:ext cx="1858010" cy="645160"/>
          </a:xfrm>
          <a:prstGeom prst="rect">
            <a:avLst/>
          </a:prstGeom>
          <a:noFill/>
        </p:spPr>
        <p:txBody>
          <a:bodyPr wrap="square" rtlCol="0">
            <a:spAutoFit/>
          </a:bodyPr>
          <a:lstStyle/>
          <a:p>
            <a:r>
              <a:rPr lang="en-US" altLang="zh-CN" dirty="0">
                <a:solidFill>
                  <a:schemeClr val="bg1"/>
                </a:solidFill>
              </a:rPr>
              <a:t>Surprised BOX </a:t>
            </a:r>
            <a:r>
              <a:rPr lang="zh-CN" altLang="en-US" dirty="0">
                <a:solidFill>
                  <a:schemeClr val="bg1"/>
                </a:solidFill>
              </a:rPr>
              <a:t>与你同在</a:t>
            </a:r>
            <a:r>
              <a:rPr lang="en-US" altLang="zh-CN" dirty="0">
                <a:solidFill>
                  <a:schemeClr val="bg1"/>
                </a:solidFill>
              </a:rPr>
              <a:t> </a:t>
            </a:r>
            <a:endParaRPr lang="zh-CN" altLang="en-US" dirty="0">
              <a:solidFill>
                <a:schemeClr val="bg1"/>
              </a:solidFill>
            </a:endParaRPr>
          </a:p>
        </p:txBody>
      </p:sp>
      <p:sp>
        <p:nvSpPr>
          <p:cNvPr id="19" name="矩形 18"/>
          <p:cNvSpPr/>
          <p:nvPr>
            <p:custDataLst>
              <p:tags r:id="rId8"/>
            </p:custDataLst>
          </p:nvPr>
        </p:nvSpPr>
        <p:spPr>
          <a:xfrm>
            <a:off x="9144000" y="3499560"/>
            <a:ext cx="461665" cy="46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custDataLst>
              <p:tags r:id="rId9"/>
            </p:custDataLst>
          </p:nvPr>
        </p:nvGrpSpPr>
        <p:grpSpPr>
          <a:xfrm>
            <a:off x="2413000" y="1966848"/>
            <a:ext cx="1596912" cy="1365458"/>
            <a:chOff x="1743400" y="1968658"/>
            <a:chExt cx="2435201" cy="2082249"/>
          </a:xfrm>
        </p:grpSpPr>
        <p:sp>
          <p:nvSpPr>
            <p:cNvPr id="3" name="矩形 2"/>
            <p:cNvSpPr/>
            <p:nvPr>
              <p:custDataLst>
                <p:tags r:id="rId10"/>
              </p:custDataLst>
            </p:nvPr>
          </p:nvSpPr>
          <p:spPr>
            <a:xfrm>
              <a:off x="1918110" y="1968658"/>
              <a:ext cx="2075543" cy="1609434"/>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 name="矩形 20"/>
            <p:cNvSpPr/>
            <p:nvPr>
              <p:custDataLst>
                <p:tags r:id="rId11"/>
              </p:custDataLst>
            </p:nvPr>
          </p:nvSpPr>
          <p:spPr>
            <a:xfrm>
              <a:off x="1743400" y="3651966"/>
              <a:ext cx="2435201" cy="398941"/>
            </a:xfrm>
            <a:prstGeom prst="rect">
              <a:avLst/>
            </a:prstGeom>
          </p:spPr>
          <p:txBody>
            <a:bodyPr wrap="none">
              <a:spAutoFit/>
            </a:bodyPr>
            <a:lstStyle/>
            <a:p>
              <a:r>
                <a:rPr lang="en-US" altLang="zh-CN" sz="1100" dirty="0">
                  <a:solidFill>
                    <a:schemeClr val="tx2"/>
                  </a:solidFill>
                </a:rPr>
                <a:t>Add Your Slogan Here</a:t>
              </a:r>
              <a:endParaRPr lang="zh-CN" altLang="en-US" sz="1100" dirty="0">
                <a:solidFill>
                  <a:schemeClr val="tx2"/>
                </a:solidFill>
              </a:endParaRPr>
            </a:p>
          </p:txBody>
        </p:sp>
      </p:grpSp>
      <p:sp>
        <p:nvSpPr>
          <p:cNvPr id="14" name="标题 13"/>
          <p:cNvSpPr>
            <a:spLocks noGrp="1"/>
          </p:cNvSpPr>
          <p:nvPr>
            <p:ph type="title"/>
            <p:custDataLst>
              <p:tags r:id="rId12"/>
            </p:custDataLst>
          </p:nvPr>
        </p:nvSpPr>
        <p:spPr/>
        <p:txBody>
          <a:bodyPr/>
          <a:lstStyle/>
          <a:p>
            <a:r>
              <a:rPr lang="en-US" altLang="zh-CN"/>
              <a:t>THANKS</a:t>
            </a:r>
            <a:endParaRPr lang="en-US" altLang="zh-CN"/>
          </a:p>
        </p:txBody>
      </p:sp>
      <p:pic>
        <p:nvPicPr>
          <p:cNvPr id="5" name="图片 4" descr="QQ图片20181030205956"/>
          <p:cNvPicPr>
            <a:picLocks noChangeAspect="1"/>
          </p:cNvPicPr>
          <p:nvPr/>
        </p:nvPicPr>
        <p:blipFill>
          <a:blip r:embed="rId13"/>
          <a:stretch>
            <a:fillRect/>
          </a:stretch>
        </p:blipFill>
        <p:spPr>
          <a:xfrm>
            <a:off x="2265045" y="1110615"/>
            <a:ext cx="1884680" cy="1884680"/>
          </a:xfrm>
          <a:prstGeom prst="rect">
            <a:avLst/>
          </a:prstGeom>
        </p:spPr>
      </p:pic>
    </p:spTree>
    <p:custDataLst>
      <p:tags r:id="rId14"/>
    </p:custData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2565399" y="1981200"/>
            <a:ext cx="2286001" cy="2539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custDataLst>
              <p:tags r:id="rId2"/>
            </p:custDataLst>
          </p:nvPr>
        </p:nvCxnSpPr>
        <p:spPr>
          <a:xfrm flipV="1">
            <a:off x="7430533" y="1457330"/>
            <a:ext cx="0" cy="6941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3"/>
            </p:custDataLst>
          </p:nvPr>
        </p:nvCxnSpPr>
        <p:spPr>
          <a:xfrm flipV="1">
            <a:off x="7430533" y="2976565"/>
            <a:ext cx="0" cy="6941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4"/>
            </p:custDataLst>
          </p:nvPr>
        </p:nvCxnSpPr>
        <p:spPr>
          <a:xfrm flipV="1">
            <a:off x="7430533" y="4495799"/>
            <a:ext cx="0" cy="69417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5"/>
            </p:custDataLst>
          </p:nvPr>
        </p:nvSpPr>
        <p:spPr>
          <a:xfrm>
            <a:off x="314588" y="6068733"/>
            <a:ext cx="377112" cy="37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6"/>
            </p:custDataLst>
          </p:nvPr>
        </p:nvSpPr>
        <p:spPr>
          <a:xfrm rot="16200000">
            <a:off x="-958885" y="4304796"/>
            <a:ext cx="2916228" cy="246221"/>
          </a:xfrm>
          <a:prstGeom prst="rect">
            <a:avLst/>
          </a:prstGeom>
          <a:noFill/>
        </p:spPr>
        <p:txBody>
          <a:bodyPr wrap="square" rtlCol="0">
            <a:normAutofit/>
          </a:bodyPr>
          <a:lstStyle>
            <a:defPPr>
              <a:defRPr lang="zh-CN"/>
            </a:defPPr>
            <a:lvl1pPr>
              <a:defRPr sz="1000" b="1">
                <a:solidFill>
                  <a:schemeClr val="tx1">
                    <a:lumMod val="65000"/>
                    <a:lumOff val="35000"/>
                  </a:schemeClr>
                </a:solidFill>
              </a:defRPr>
            </a:lvl1pPr>
          </a:lstStyle>
          <a:p>
            <a:r>
              <a:rPr lang="en-US" altLang="zh-CN" dirty="0"/>
              <a:t>YOUR BRAND OR YOUR COMPANY</a:t>
            </a:r>
            <a:endParaRPr lang="zh-CN" altLang="en-US" dirty="0"/>
          </a:p>
        </p:txBody>
      </p:sp>
      <p:sp>
        <p:nvSpPr>
          <p:cNvPr id="4" name="文本框 3"/>
          <p:cNvSpPr txBox="1"/>
          <p:nvPr>
            <p:custDataLst>
              <p:tags r:id="rId7"/>
            </p:custDataLst>
          </p:nvPr>
        </p:nvSpPr>
        <p:spPr>
          <a:xfrm>
            <a:off x="7598273" y="4900757"/>
            <a:ext cx="1338828" cy="369332"/>
          </a:xfrm>
          <a:prstGeom prst="rect">
            <a:avLst/>
          </a:prstGeom>
        </p:spPr>
        <p:txBody>
          <a:bodyPr wrap="none" anchor="b" anchorCtr="0">
            <a:normAutofit fontScale="90000"/>
          </a:bodyPr>
          <a:lstStyle>
            <a:defPPr>
              <a:defRPr lang="zh-CN"/>
            </a:defPPr>
            <a:lvl1pPr>
              <a:defRPr>
                <a:solidFill>
                  <a:schemeClr val="tx1">
                    <a:lumMod val="65000"/>
                    <a:lumOff val="35000"/>
                  </a:schemeClr>
                </a:solidFill>
              </a:defRPr>
            </a:lvl1pPr>
          </a:lstStyle>
          <a:p>
            <a:r>
              <a:rPr lang="zh-CN" altLang="en-US"/>
              <a:t>总结</a:t>
            </a:r>
            <a:endParaRPr lang="zh-CN" altLang="en-US"/>
          </a:p>
        </p:txBody>
      </p:sp>
      <p:sp>
        <p:nvSpPr>
          <p:cNvPr id="7" name="文本框 6"/>
          <p:cNvSpPr txBox="1"/>
          <p:nvPr>
            <p:custDataLst>
              <p:tags r:id="rId8"/>
            </p:custDataLst>
          </p:nvPr>
        </p:nvSpPr>
        <p:spPr>
          <a:xfrm>
            <a:off x="7598273" y="3381523"/>
            <a:ext cx="1338828" cy="369332"/>
          </a:xfrm>
          <a:prstGeom prst="rect">
            <a:avLst/>
          </a:prstGeom>
        </p:spPr>
        <p:txBody>
          <a:bodyPr wrap="none" anchor="b" anchorCtr="0">
            <a:normAutofit fontScale="90000"/>
          </a:bodyPr>
          <a:lstStyle>
            <a:defPPr>
              <a:defRPr lang="zh-CN"/>
            </a:defPPr>
            <a:lvl1pPr>
              <a:defRPr>
                <a:solidFill>
                  <a:schemeClr val="tx1">
                    <a:lumMod val="65000"/>
                    <a:lumOff val="35000"/>
                  </a:schemeClr>
                </a:solidFill>
              </a:defRPr>
            </a:lvl1pPr>
          </a:lstStyle>
          <a:p>
            <a:r>
              <a:rPr lang="zh-CN" altLang="en-US"/>
              <a:t>完成目标</a:t>
            </a:r>
            <a:endParaRPr lang="zh-CN" altLang="en-US"/>
          </a:p>
        </p:txBody>
      </p:sp>
      <p:sp>
        <p:nvSpPr>
          <p:cNvPr id="11" name="文本框 10"/>
          <p:cNvSpPr txBox="1"/>
          <p:nvPr>
            <p:custDataLst>
              <p:tags r:id="rId9"/>
            </p:custDataLst>
          </p:nvPr>
        </p:nvSpPr>
        <p:spPr>
          <a:xfrm>
            <a:off x="7598273" y="1862288"/>
            <a:ext cx="1107996" cy="369332"/>
          </a:xfrm>
          <a:prstGeom prst="rect">
            <a:avLst/>
          </a:prstGeom>
        </p:spPr>
        <p:txBody>
          <a:bodyPr wrap="none" anchor="b" anchorCtr="0">
            <a:normAutofit fontScale="90000"/>
          </a:bodyPr>
          <a:lstStyle>
            <a:defPPr>
              <a:defRPr lang="zh-CN"/>
            </a:defPPr>
            <a:lvl1pPr>
              <a:defRPr>
                <a:solidFill>
                  <a:schemeClr val="tx1">
                    <a:lumMod val="65000"/>
                    <a:lumOff val="35000"/>
                  </a:schemeClr>
                </a:solidFill>
              </a:defRPr>
            </a:lvl1pPr>
          </a:lstStyle>
          <a:p>
            <a:r>
              <a:rPr lang="zh-CN" altLang="zh-CN"/>
              <a:t>前期准备</a:t>
            </a:r>
            <a:endParaRPr lang="zh-CN" altLang="zh-CN"/>
          </a:p>
        </p:txBody>
      </p:sp>
      <p:sp>
        <p:nvSpPr>
          <p:cNvPr id="13" name="文本框 12"/>
          <p:cNvSpPr txBox="1"/>
          <p:nvPr>
            <p:custDataLst>
              <p:tags r:id="rId10"/>
            </p:custDataLst>
          </p:nvPr>
        </p:nvSpPr>
        <p:spPr>
          <a:xfrm>
            <a:off x="7004569" y="1825112"/>
            <a:ext cx="482595" cy="369332"/>
          </a:xfrm>
          <a:prstGeom prst="rect">
            <a:avLst/>
          </a:prstGeom>
          <a:noFill/>
        </p:spPr>
        <p:txBody>
          <a:bodyPr wrap="square" rtlCol="0" anchor="b" anchorCtr="0">
            <a:normAutofit/>
          </a:bodyPr>
          <a:lstStyle>
            <a:defPPr>
              <a:defRPr lang="zh-CN"/>
            </a:defPPr>
            <a:lvl1pPr>
              <a:defRPr>
                <a:solidFill>
                  <a:schemeClr val="tx1">
                    <a:lumMod val="65000"/>
                    <a:lumOff val="35000"/>
                  </a:schemeClr>
                </a:solidFill>
              </a:defRPr>
            </a:lvl1pPr>
          </a:lstStyle>
          <a:p>
            <a:r>
              <a:rPr lang="en-US" altLang="zh-CN" dirty="0"/>
              <a:t>01</a:t>
            </a:r>
            <a:endParaRPr lang="zh-CN" altLang="en-US" dirty="0"/>
          </a:p>
        </p:txBody>
      </p:sp>
      <p:sp>
        <p:nvSpPr>
          <p:cNvPr id="14" name="文本框 13"/>
          <p:cNvSpPr txBox="1"/>
          <p:nvPr>
            <p:custDataLst>
              <p:tags r:id="rId11"/>
            </p:custDataLst>
          </p:nvPr>
        </p:nvSpPr>
        <p:spPr>
          <a:xfrm>
            <a:off x="7004569" y="3344347"/>
            <a:ext cx="482595" cy="369332"/>
          </a:xfrm>
          <a:prstGeom prst="rect">
            <a:avLst/>
          </a:prstGeom>
          <a:noFill/>
        </p:spPr>
        <p:txBody>
          <a:bodyPr wrap="square" rtlCol="0" anchor="b" anchorCtr="0">
            <a:normAutofit/>
          </a:bodyPr>
          <a:lstStyle>
            <a:defPPr>
              <a:defRPr lang="zh-CN"/>
            </a:defPPr>
            <a:lvl1pPr>
              <a:defRPr>
                <a:solidFill>
                  <a:schemeClr val="tx1">
                    <a:lumMod val="65000"/>
                    <a:lumOff val="35000"/>
                  </a:schemeClr>
                </a:solidFill>
              </a:defRPr>
            </a:lvl1pPr>
          </a:lstStyle>
          <a:p>
            <a:r>
              <a:rPr lang="en-US" altLang="zh-CN"/>
              <a:t>02</a:t>
            </a:r>
            <a:endParaRPr lang="zh-CN" altLang="en-US"/>
          </a:p>
        </p:txBody>
      </p:sp>
      <p:sp>
        <p:nvSpPr>
          <p:cNvPr id="18" name="文本框 17"/>
          <p:cNvSpPr txBox="1"/>
          <p:nvPr>
            <p:custDataLst>
              <p:tags r:id="rId12"/>
            </p:custDataLst>
          </p:nvPr>
        </p:nvSpPr>
        <p:spPr>
          <a:xfrm>
            <a:off x="7004569" y="4863581"/>
            <a:ext cx="482595" cy="369332"/>
          </a:xfrm>
          <a:prstGeom prst="rect">
            <a:avLst/>
          </a:prstGeom>
          <a:noFill/>
        </p:spPr>
        <p:txBody>
          <a:bodyPr wrap="square" rtlCol="0" anchor="b" anchorCtr="0">
            <a:normAutofit/>
          </a:bodyPr>
          <a:lstStyle>
            <a:defPPr>
              <a:defRPr lang="zh-CN"/>
            </a:defPPr>
            <a:lvl1pPr>
              <a:defRPr>
                <a:solidFill>
                  <a:schemeClr val="tx1">
                    <a:lumMod val="65000"/>
                    <a:lumOff val="35000"/>
                  </a:schemeClr>
                </a:solidFill>
              </a:defRPr>
            </a:lvl1pPr>
          </a:lstStyle>
          <a:p>
            <a:r>
              <a:rPr lang="en-US" altLang="zh-CN"/>
              <a:t>03</a:t>
            </a:r>
            <a:endParaRPr lang="zh-CN" altLang="en-US"/>
          </a:p>
        </p:txBody>
      </p:sp>
      <p:pic>
        <p:nvPicPr>
          <p:cNvPr id="9" name="图片 8" descr="12"/>
          <p:cNvPicPr>
            <a:picLocks noChangeAspect="1"/>
          </p:cNvPicPr>
          <p:nvPr/>
        </p:nvPicPr>
        <p:blipFill>
          <a:blip r:embed="rId13"/>
          <a:stretch>
            <a:fillRect/>
          </a:stretch>
        </p:blipFill>
        <p:spPr>
          <a:xfrm>
            <a:off x="2252980" y="2252345"/>
            <a:ext cx="2910840" cy="1997075"/>
          </a:xfrm>
          <a:prstGeom prst="rect">
            <a:avLst/>
          </a:prstGeom>
        </p:spPr>
      </p:pic>
    </p:spTree>
    <p:custDataLst>
      <p:tags r:id="rId14"/>
    </p:custDataLst>
  </p:cSld>
  <p:clrMapOvr>
    <a:masterClrMapping/>
  </p:clrMapOvr>
  <p:transition>
    <p:wheel spokes="4"/>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314588" y="6068733"/>
            <a:ext cx="377112" cy="37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2"/>
            </p:custDataLst>
          </p:nvPr>
        </p:nvSpPr>
        <p:spPr>
          <a:xfrm rot="16200000">
            <a:off x="-958885" y="4304796"/>
            <a:ext cx="2916228" cy="246221"/>
          </a:xfrm>
          <a:prstGeom prst="rect">
            <a:avLst/>
          </a:prstGeom>
          <a:noFill/>
        </p:spPr>
        <p:txBody>
          <a:bodyPr wrap="square" rtlCol="0">
            <a:spAutoFit/>
          </a:bodyPr>
          <a:lstStyle/>
          <a:p>
            <a:r>
              <a:rPr lang="en-US" altLang="zh-CN" sz="1000" b="1" dirty="0">
                <a:solidFill>
                  <a:schemeClr val="tx1">
                    <a:lumMod val="65000"/>
                    <a:lumOff val="35000"/>
                  </a:schemeClr>
                </a:solidFill>
              </a:rPr>
              <a:t>YOUR BRAND OR YOUR COMPANY</a:t>
            </a:r>
            <a:endParaRPr lang="zh-CN" altLang="en-US" sz="1000" b="1" dirty="0">
              <a:solidFill>
                <a:schemeClr val="tx1">
                  <a:lumMod val="65000"/>
                  <a:lumOff val="35000"/>
                </a:schemeClr>
              </a:solidFill>
            </a:endParaRPr>
          </a:p>
        </p:txBody>
      </p:sp>
      <p:sp>
        <p:nvSpPr>
          <p:cNvPr id="2" name="标题 1"/>
          <p:cNvSpPr>
            <a:spLocks noGrp="1"/>
          </p:cNvSpPr>
          <p:nvPr>
            <p:ph type="title"/>
            <p:custDataLst>
              <p:tags r:id="rId3"/>
            </p:custDataLst>
          </p:nvPr>
        </p:nvSpPr>
        <p:spPr/>
        <p:txBody>
          <a:bodyPr>
            <a:normAutofit fontScale="90000"/>
          </a:bodyPr>
          <a:lstStyle/>
          <a:p>
            <a:r>
              <a:rPr lang="zh-CN" altLang="en-US"/>
              <a:t>前期准备</a:t>
            </a:r>
            <a:endParaRPr lang="zh-CN" altLang="en-US"/>
          </a:p>
        </p:txBody>
      </p:sp>
      <p:sp>
        <p:nvSpPr>
          <p:cNvPr id="4" name="文本框 3"/>
          <p:cNvSpPr txBox="1"/>
          <p:nvPr>
            <p:custDataLst>
              <p:tags r:id="rId4"/>
            </p:custDataLst>
          </p:nvPr>
        </p:nvSpPr>
        <p:spPr>
          <a:xfrm>
            <a:off x="1931437" y="2153068"/>
            <a:ext cx="1968759" cy="1862048"/>
          </a:xfrm>
          <a:prstGeom prst="rect">
            <a:avLst/>
          </a:prstGeom>
          <a:noFill/>
        </p:spPr>
        <p:txBody>
          <a:bodyPr wrap="square" lIns="90000" tIns="46800" rIns="90000" bIns="46800" rtlCol="0" anchor="ctr" anchorCtr="0">
            <a:normAutofit/>
          </a:bodyPr>
          <a:lstStyle/>
          <a:p>
            <a:pPr algn="r"/>
            <a:r>
              <a:rPr lang="en-US" altLang="zh-CN" sz="11500" b="1">
                <a:solidFill>
                  <a:schemeClr val="tx2"/>
                </a:solidFill>
              </a:rPr>
              <a:t>01</a:t>
            </a:r>
            <a:endParaRPr lang="en-US" altLang="zh-CN" sz="11500" b="1">
              <a:solidFill>
                <a:schemeClr val="tx2"/>
              </a:solidFill>
            </a:endParaRPr>
          </a:p>
        </p:txBody>
      </p:sp>
    </p:spTree>
    <p:custDataLst>
      <p:tags r:id="rId5"/>
    </p:custData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custDataLst>
              <p:tags r:id="rId1"/>
            </p:custDataLst>
          </p:nvPr>
        </p:nvCxnSpPr>
        <p:spPr>
          <a:xfrm>
            <a:off x="3968684" y="1460012"/>
            <a:ext cx="59566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2"/>
            </p:custDataLst>
          </p:nvPr>
        </p:nvSpPr>
        <p:spPr>
          <a:xfrm>
            <a:off x="4775200" y="1198245"/>
            <a:ext cx="4211320" cy="523240"/>
          </a:xfrm>
          <a:prstGeom prst="rect">
            <a:avLst/>
          </a:prstGeom>
        </p:spPr>
        <p:txBody>
          <a:bodyPr wrap="square" anchor="b" anchorCtr="0">
            <a:normAutofit/>
          </a:bodyPr>
          <a:lstStyle>
            <a:defPPr>
              <a:defRPr lang="zh-CN"/>
            </a:defPPr>
            <a:lvl1pPr>
              <a:defRPr sz="2800">
                <a:solidFill>
                  <a:schemeClr val="tx2"/>
                </a:solidFill>
                <a:latin typeface="Impact" panose="020B0806030902050204" pitchFamily="34" charset="0"/>
              </a:defRPr>
            </a:lvl1pPr>
          </a:lstStyle>
          <a:p>
            <a:r>
              <a:rPr lang="en-US" altLang="zh-CN" sz="2200" b="1">
                <a:latin typeface="+mn-lt"/>
              </a:rPr>
              <a:t>1.</a:t>
            </a:r>
            <a:r>
              <a:rPr lang="zh-CN" altLang="en-US" sz="2200" b="1">
                <a:latin typeface="+mn-lt"/>
              </a:rPr>
              <a:t>与老板提前沟通约好时间</a:t>
            </a:r>
            <a:endParaRPr lang="zh-CN" altLang="en-US" sz="2200" b="1">
              <a:latin typeface="+mn-lt"/>
            </a:endParaRPr>
          </a:p>
        </p:txBody>
      </p:sp>
      <p:sp>
        <p:nvSpPr>
          <p:cNvPr id="7" name="文本框 6"/>
          <p:cNvSpPr txBox="1"/>
          <p:nvPr>
            <p:custDataLst>
              <p:tags r:id="rId3"/>
            </p:custDataLst>
          </p:nvPr>
        </p:nvSpPr>
        <p:spPr>
          <a:xfrm>
            <a:off x="4775112" y="2355996"/>
            <a:ext cx="6223088" cy="461665"/>
          </a:xfrm>
          <a:prstGeom prst="rect">
            <a:avLst/>
          </a:prstGeom>
        </p:spPr>
        <p:txBody>
          <a:bodyPr wrap="square" anchor="b" anchorCtr="0">
            <a:normAutofit fontScale="90000"/>
          </a:bodyPr>
          <a:lstStyle>
            <a:defPPr>
              <a:defRPr lang="zh-CN"/>
            </a:defPPr>
            <a:lvl1pPr>
              <a:defRPr sz="2400">
                <a:solidFill>
                  <a:schemeClr val="tx2"/>
                </a:solidFill>
                <a:latin typeface="Arial" panose="020B0604020202020204" pitchFamily="34" charset="0"/>
                <a:cs typeface="Arial" panose="020B0604020202020204" pitchFamily="34" charset="0"/>
              </a:defRPr>
            </a:lvl1pPr>
          </a:lstStyle>
          <a:p>
            <a:r>
              <a:rPr lang="en-US" altLang="zh-CN" b="1">
                <a:latin typeface="+mj-lt"/>
                <a:ea typeface="+mj-ea"/>
                <a:cs typeface="+mj-cs"/>
              </a:rPr>
              <a:t>2.</a:t>
            </a:r>
            <a:r>
              <a:rPr lang="zh-CN" altLang="en-US" b="1">
                <a:latin typeface="+mj-lt"/>
                <a:ea typeface="+mj-ea"/>
                <a:cs typeface="+mj-cs"/>
              </a:rPr>
              <a:t>提前借好相机，进行第一次取材</a:t>
            </a:r>
            <a:endParaRPr lang="zh-CN" altLang="en-US" b="1">
              <a:latin typeface="+mj-lt"/>
              <a:ea typeface="+mj-ea"/>
              <a:cs typeface="+mj-cs"/>
            </a:endParaRPr>
          </a:p>
        </p:txBody>
      </p:sp>
      <p:pic>
        <p:nvPicPr>
          <p:cNvPr id="8" name="图片 7" descr="16"/>
          <p:cNvPicPr>
            <a:picLocks noChangeAspect="1"/>
          </p:cNvPicPr>
          <p:nvPr/>
        </p:nvPicPr>
        <p:blipFill>
          <a:blip r:embed="rId4"/>
          <a:stretch>
            <a:fillRect/>
          </a:stretch>
        </p:blipFill>
        <p:spPr>
          <a:xfrm>
            <a:off x="-37465" y="-8255"/>
            <a:ext cx="4575810" cy="6865620"/>
          </a:xfrm>
          <a:prstGeom prst="rect">
            <a:avLst/>
          </a:prstGeom>
        </p:spPr>
      </p:pic>
      <p:sp>
        <p:nvSpPr>
          <p:cNvPr id="11" name="文本框 10"/>
          <p:cNvSpPr txBox="1"/>
          <p:nvPr/>
        </p:nvSpPr>
        <p:spPr>
          <a:xfrm>
            <a:off x="4763135" y="3420110"/>
            <a:ext cx="5975985" cy="429895"/>
          </a:xfrm>
          <a:prstGeom prst="rect">
            <a:avLst/>
          </a:prstGeom>
          <a:noFill/>
        </p:spPr>
        <p:txBody>
          <a:bodyPr wrap="square" rtlCol="0">
            <a:spAutoFit/>
          </a:bodyPr>
          <a:p>
            <a:r>
              <a:rPr lang="en-US" altLang="zh-CN" sz="2200" b="1">
                <a:solidFill>
                  <a:schemeClr val="accent1"/>
                </a:solidFill>
              </a:rPr>
              <a:t>3.</a:t>
            </a:r>
            <a:r>
              <a:rPr lang="zh-CN" altLang="en-US" sz="2200" b="1">
                <a:solidFill>
                  <a:schemeClr val="accent1"/>
                </a:solidFill>
              </a:rPr>
              <a:t>提前将设计好的首页放置在网页当中</a:t>
            </a:r>
            <a:endParaRPr lang="zh-CN" altLang="en-US" sz="2200" b="1">
              <a:solidFill>
                <a:schemeClr val="accent1"/>
              </a:solidFill>
            </a:endParaRPr>
          </a:p>
        </p:txBody>
      </p:sp>
      <p:sp>
        <p:nvSpPr>
          <p:cNvPr id="12" name="文本框 11"/>
          <p:cNvSpPr txBox="1"/>
          <p:nvPr/>
        </p:nvSpPr>
        <p:spPr>
          <a:xfrm>
            <a:off x="4787265" y="4404995"/>
            <a:ext cx="5489575" cy="429895"/>
          </a:xfrm>
          <a:prstGeom prst="rect">
            <a:avLst/>
          </a:prstGeom>
          <a:noFill/>
        </p:spPr>
        <p:txBody>
          <a:bodyPr wrap="square" rtlCol="0">
            <a:spAutoFit/>
          </a:bodyPr>
          <a:p>
            <a:r>
              <a:rPr lang="en-US" altLang="zh-CN" sz="2200" b="1">
                <a:solidFill>
                  <a:schemeClr val="accent1"/>
                </a:solidFill>
              </a:rPr>
              <a:t>4.</a:t>
            </a:r>
            <a:r>
              <a:rPr lang="zh-CN" altLang="en-US" sz="2200" b="1">
                <a:solidFill>
                  <a:schemeClr val="accent1"/>
                </a:solidFill>
              </a:rPr>
              <a:t>提前做好域名服务器的选购方案</a:t>
            </a:r>
            <a:endParaRPr lang="zh-CN" altLang="en-US" sz="2200" b="1">
              <a:solidFill>
                <a:schemeClr val="accent1"/>
              </a:solidFill>
            </a:endParaRPr>
          </a:p>
        </p:txBody>
      </p:sp>
    </p:spTree>
    <p:custDataLst>
      <p:tags r:id="rId5"/>
    </p:custDataLst>
  </p:cSld>
  <p:clrMapOvr>
    <a:masterClrMapping/>
  </p:clrMapOvr>
  <p:transition>
    <p:wheel spokes="3"/>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314588" y="6068733"/>
            <a:ext cx="377112" cy="377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2"/>
            </p:custDataLst>
          </p:nvPr>
        </p:nvSpPr>
        <p:spPr>
          <a:xfrm rot="16200000">
            <a:off x="-958885" y="4304796"/>
            <a:ext cx="2916228" cy="246221"/>
          </a:xfrm>
          <a:prstGeom prst="rect">
            <a:avLst/>
          </a:prstGeom>
          <a:noFill/>
        </p:spPr>
        <p:txBody>
          <a:bodyPr wrap="square" rtlCol="0">
            <a:spAutoFit/>
          </a:bodyPr>
          <a:lstStyle/>
          <a:p>
            <a:r>
              <a:rPr lang="en-US" altLang="zh-CN" sz="1000" b="1" dirty="0">
                <a:solidFill>
                  <a:schemeClr val="tx1">
                    <a:lumMod val="65000"/>
                    <a:lumOff val="35000"/>
                  </a:schemeClr>
                </a:solidFill>
              </a:rPr>
              <a:t>YOUR BRAND OR YOUR COMPANY</a:t>
            </a:r>
            <a:endParaRPr lang="zh-CN" altLang="en-US" sz="1000" b="1" dirty="0">
              <a:solidFill>
                <a:schemeClr val="tx1">
                  <a:lumMod val="65000"/>
                  <a:lumOff val="35000"/>
                </a:schemeClr>
              </a:solidFill>
            </a:endParaRPr>
          </a:p>
        </p:txBody>
      </p:sp>
      <p:sp>
        <p:nvSpPr>
          <p:cNvPr id="2" name="标题 1"/>
          <p:cNvSpPr>
            <a:spLocks noGrp="1"/>
          </p:cNvSpPr>
          <p:nvPr>
            <p:ph type="title"/>
            <p:custDataLst>
              <p:tags r:id="rId3"/>
            </p:custDataLst>
          </p:nvPr>
        </p:nvSpPr>
        <p:spPr/>
        <p:txBody>
          <a:bodyPr>
            <a:normAutofit fontScale="90000"/>
          </a:bodyPr>
          <a:lstStyle/>
          <a:p>
            <a:r>
              <a:rPr lang="zh-CN" altLang="en-US"/>
              <a:t>完成目标</a:t>
            </a:r>
            <a:endParaRPr lang="zh-CN" altLang="en-US"/>
          </a:p>
        </p:txBody>
      </p:sp>
      <p:sp>
        <p:nvSpPr>
          <p:cNvPr id="7" name="文本框 6"/>
          <p:cNvSpPr txBox="1"/>
          <p:nvPr>
            <p:custDataLst>
              <p:tags r:id="rId4"/>
            </p:custDataLst>
          </p:nvPr>
        </p:nvSpPr>
        <p:spPr>
          <a:xfrm>
            <a:off x="1949021" y="2153068"/>
            <a:ext cx="1968759" cy="1862048"/>
          </a:xfrm>
          <a:prstGeom prst="rect">
            <a:avLst/>
          </a:prstGeom>
          <a:noFill/>
        </p:spPr>
        <p:txBody>
          <a:bodyPr wrap="square" lIns="90000" tIns="46800" rIns="90000" bIns="46800" rtlCol="0" anchor="ctr" anchorCtr="0">
            <a:normAutofit/>
          </a:bodyPr>
          <a:lstStyle/>
          <a:p>
            <a:pPr algn="r"/>
            <a:r>
              <a:rPr lang="en-US" altLang="zh-CN" sz="11500" b="1">
                <a:solidFill>
                  <a:schemeClr val="tx2"/>
                </a:solidFill>
              </a:rPr>
              <a:t>02</a:t>
            </a:r>
            <a:endParaRPr lang="en-US" altLang="zh-CN" sz="11500" b="1">
              <a:solidFill>
                <a:schemeClr val="tx2"/>
              </a:solidFill>
            </a:endParaRPr>
          </a:p>
        </p:txBody>
      </p:sp>
    </p:spTree>
    <p:custDataLst>
      <p:tags r:id="rId5"/>
    </p:custData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1"/>
            <a:ext cx="9598496" cy="6856069"/>
          </a:xfrm>
          <a:prstGeom prst="rect">
            <a:avLst/>
          </a:prstGeom>
        </p:spPr>
      </p:pic>
      <p:sp>
        <p:nvSpPr>
          <p:cNvPr id="13" name="矩形 12"/>
          <p:cNvSpPr/>
          <p:nvPr>
            <p:custDataLst>
              <p:tags r:id="rId3"/>
            </p:custDataLst>
          </p:nvPr>
        </p:nvSpPr>
        <p:spPr>
          <a:xfrm>
            <a:off x="-6206" y="-1932"/>
            <a:ext cx="8629650"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custDataLst>
              <p:tags r:id="rId4"/>
            </p:custDataLst>
          </p:nvPr>
        </p:nvSpPr>
        <p:spPr>
          <a:xfrm>
            <a:off x="2730500" y="0"/>
            <a:ext cx="9461500" cy="6858000"/>
          </a:xfrm>
          <a:custGeom>
            <a:avLst/>
            <a:gdLst>
              <a:gd name="connsiteX0" fmla="*/ 0 w 9722160"/>
              <a:gd name="connsiteY0" fmla="*/ 0 h 6858000"/>
              <a:gd name="connsiteX1" fmla="*/ 9722160 w 9722160"/>
              <a:gd name="connsiteY1" fmla="*/ 0 h 6858000"/>
              <a:gd name="connsiteX2" fmla="*/ 9722160 w 9722160"/>
              <a:gd name="connsiteY2" fmla="*/ 6858000 h 6858000"/>
              <a:gd name="connsiteX3" fmla="*/ 5063074 w 9722160"/>
              <a:gd name="connsiteY3" fmla="*/ 6858000 h 6858000"/>
              <a:gd name="connsiteX4" fmla="*/ 5030812 w 9722160"/>
              <a:gd name="connsiteY4" fmla="*/ 6814301 h 6858000"/>
              <a:gd name="connsiteX5" fmla="*/ 4961833 w 9722160"/>
              <a:gd name="connsiteY5" fmla="*/ 6363977 h 6858000"/>
              <a:gd name="connsiteX6" fmla="*/ 4628544 w 9722160"/>
              <a:gd name="connsiteY6" fmla="*/ 5005633 h 6858000"/>
              <a:gd name="connsiteX7" fmla="*/ 3723570 w 9722160"/>
              <a:gd name="connsiteY7" fmla="*/ 3403076 h 6858000"/>
              <a:gd name="connsiteX8" fmla="*/ 2215282 w 9722160"/>
              <a:gd name="connsiteY8" fmla="*/ 1979629 h 6858000"/>
              <a:gd name="connsiteX9" fmla="*/ 904956 w 9722160"/>
              <a:gd name="connsiteY9" fmla="*/ 961534 h 6858000"/>
              <a:gd name="connsiteX10" fmla="*/ 452469 w 9722160"/>
              <a:gd name="connsiteY10" fmla="*/ 556181 h 6858000"/>
              <a:gd name="connsiteX11" fmla="*/ 333014 w 9722160"/>
              <a:gd name="connsiteY11" fmla="*/ 432676 h 6858000"/>
              <a:gd name="connsiteX12" fmla="*/ 264127 w 9722160"/>
              <a:gd name="connsiteY12" fmla="*/ 357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2160" h="6858000">
                <a:moveTo>
                  <a:pt x="0" y="0"/>
                </a:moveTo>
                <a:lnTo>
                  <a:pt x="9722160" y="0"/>
                </a:lnTo>
                <a:lnTo>
                  <a:pt x="9722160" y="6858000"/>
                </a:lnTo>
                <a:lnTo>
                  <a:pt x="5063074" y="6858000"/>
                </a:lnTo>
                <a:lnTo>
                  <a:pt x="5030812" y="6814301"/>
                </a:lnTo>
                <a:lnTo>
                  <a:pt x="4961833" y="6363977"/>
                </a:lnTo>
                <a:cubicBezTo>
                  <a:pt x="4885867" y="5895288"/>
                  <a:pt x="4792335" y="5434553"/>
                  <a:pt x="4628544" y="5005633"/>
                </a:cubicBezTo>
                <a:cubicBezTo>
                  <a:pt x="4410156" y="4433740"/>
                  <a:pt x="4125780" y="3907410"/>
                  <a:pt x="3723570" y="3403076"/>
                </a:cubicBezTo>
                <a:cubicBezTo>
                  <a:pt x="3321360" y="2898742"/>
                  <a:pt x="2685051" y="2386553"/>
                  <a:pt x="2215282" y="1979629"/>
                </a:cubicBezTo>
                <a:cubicBezTo>
                  <a:pt x="1745513" y="1572705"/>
                  <a:pt x="1198758" y="1198775"/>
                  <a:pt x="904956" y="961534"/>
                </a:cubicBezTo>
                <a:cubicBezTo>
                  <a:pt x="611154" y="724293"/>
                  <a:pt x="609582" y="713294"/>
                  <a:pt x="452469" y="556181"/>
                </a:cubicBezTo>
                <a:cubicBezTo>
                  <a:pt x="413191" y="516903"/>
                  <a:pt x="373323" y="475562"/>
                  <a:pt x="333014" y="432676"/>
                </a:cubicBezTo>
                <a:lnTo>
                  <a:pt x="264127" y="3577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custDataLst>
              <p:tags r:id="rId5"/>
            </p:custDataLst>
          </p:nvPr>
        </p:nvCxnSpPr>
        <p:spPr>
          <a:xfrm>
            <a:off x="7914190" y="2534559"/>
            <a:ext cx="333801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6"/>
            </p:custDataLst>
          </p:nvPr>
        </p:nvSpPr>
        <p:spPr>
          <a:xfrm>
            <a:off x="1478071" y="2921168"/>
            <a:ext cx="2472039" cy="1015663"/>
          </a:xfrm>
          <a:prstGeom prst="rect">
            <a:avLst/>
          </a:prstGeom>
          <a:noFill/>
        </p:spPr>
        <p:txBody>
          <a:bodyPr wrap="square" rtlCol="0">
            <a:normAutofit/>
          </a:bodyPr>
          <a:lstStyle/>
          <a:p>
            <a:pPr algn="ctr"/>
            <a:r>
              <a:rPr lang="en-US" altLang="zh-CN" sz="6000" b="1">
                <a:solidFill>
                  <a:schemeClr val="bg1"/>
                </a:solidFill>
              </a:rPr>
              <a:t>LOGO</a:t>
            </a:r>
            <a:endParaRPr lang="en-US" altLang="zh-CN" sz="6000" b="1">
              <a:solidFill>
                <a:schemeClr val="bg1"/>
              </a:solidFill>
            </a:endParaRPr>
          </a:p>
        </p:txBody>
      </p:sp>
      <p:sp>
        <p:nvSpPr>
          <p:cNvPr id="2" name="文本框 1"/>
          <p:cNvSpPr txBox="1"/>
          <p:nvPr>
            <p:custDataLst>
              <p:tags r:id="rId7"/>
            </p:custDataLst>
          </p:nvPr>
        </p:nvSpPr>
        <p:spPr>
          <a:xfrm>
            <a:off x="7859583" y="2545612"/>
            <a:ext cx="3649158" cy="375552"/>
          </a:xfrm>
          <a:prstGeom prst="rect">
            <a:avLst/>
          </a:prstGeom>
        </p:spPr>
        <p:txBody>
          <a:bodyPr wrap="square">
            <a:noAutofit/>
          </a:bodyPr>
          <a:lstStyle>
            <a:defPPr>
              <a:defRPr lang="zh-CN"/>
            </a:defPPr>
            <a:lvl1pPr>
              <a:lnSpc>
                <a:spcPct val="150000"/>
              </a:lnSpc>
              <a:defRPr sz="1400">
                <a:solidFill>
                  <a:schemeClr val="tx1">
                    <a:lumMod val="50000"/>
                    <a:lumOff val="50000"/>
                  </a:schemeClr>
                </a:solidFill>
              </a:defRPr>
            </a:lvl1pPr>
          </a:lstStyle>
          <a:p>
            <a:r>
              <a:rPr lang="zh-CN" altLang="en-US" sz="2000">
                <a:solidFill>
                  <a:schemeClr val="accent1"/>
                </a:solidFill>
              </a:rPr>
              <a:t>最终确定吴佳威设计的为首页</a:t>
            </a:r>
            <a:endParaRPr lang="zh-CN" altLang="en-US" sz="2000">
              <a:solidFill>
                <a:schemeClr val="accent1"/>
              </a:solidFill>
            </a:endParaRPr>
          </a:p>
        </p:txBody>
      </p:sp>
      <p:sp>
        <p:nvSpPr>
          <p:cNvPr id="3" name="文本框 2"/>
          <p:cNvSpPr txBox="1"/>
          <p:nvPr>
            <p:custDataLst>
              <p:tags r:id="rId8"/>
            </p:custDataLst>
          </p:nvPr>
        </p:nvSpPr>
        <p:spPr>
          <a:xfrm>
            <a:off x="7812405" y="4589145"/>
            <a:ext cx="3649345" cy="1738630"/>
          </a:xfrm>
          <a:prstGeom prst="rect">
            <a:avLst/>
          </a:prstGeom>
          <a:noFill/>
        </p:spPr>
        <p:txBody>
          <a:bodyPr wrap="square" rtlCol="0">
            <a:noAutofit/>
          </a:bodyPr>
          <a:lstStyle>
            <a:defPPr>
              <a:defRPr lang="zh-CN"/>
            </a:defPPr>
            <a:lvl1pPr fontAlgn="auto">
              <a:lnSpc>
                <a:spcPct val="130000"/>
              </a:lnSpc>
              <a:spcAft>
                <a:spcPts val="1800"/>
              </a:spcAft>
              <a:defRPr sz="1200">
                <a:solidFill>
                  <a:schemeClr val="tx1">
                    <a:lumMod val="50000"/>
                    <a:lumOff val="50000"/>
                  </a:schemeClr>
                </a:solidFill>
              </a:defRPr>
            </a:lvl1pPr>
          </a:lstStyle>
          <a:p>
            <a:r>
              <a:rPr lang="zh-CN" altLang="en-US" sz="1800">
                <a:solidFill>
                  <a:schemeClr val="accent1"/>
                </a:solidFill>
              </a:rPr>
              <a:t>域名：</a:t>
            </a:r>
            <a:r>
              <a:rPr lang="en-US" altLang="zh-CN" sz="1800">
                <a:solidFill>
                  <a:schemeClr val="accent1"/>
                </a:solidFill>
              </a:rPr>
              <a:t>didayingyue.com人民币伍拾伍</a:t>
            </a:r>
            <a:r>
              <a:rPr lang="zh-CN" altLang="en-US" sz="1800">
                <a:solidFill>
                  <a:schemeClr val="accent1"/>
                </a:solidFill>
              </a:rPr>
              <a:t>圆</a:t>
            </a:r>
            <a:r>
              <a:rPr lang="en-US" altLang="zh-CN" sz="1800">
                <a:solidFill>
                  <a:schemeClr val="accent1"/>
                </a:solidFill>
              </a:rPr>
              <a:t>整（￥55）/年</a:t>
            </a:r>
            <a:endParaRPr lang="en-US" altLang="zh-CN" sz="1800">
              <a:solidFill>
                <a:schemeClr val="accent1"/>
              </a:solidFill>
            </a:endParaRPr>
          </a:p>
          <a:p>
            <a:r>
              <a:rPr lang="zh-CN" altLang="en-US" sz="1800">
                <a:solidFill>
                  <a:schemeClr val="accent1"/>
                </a:solidFill>
              </a:rPr>
              <a:t>服务器：基础版  人民币壹佰捌拾柒圆整（￥187）/年</a:t>
            </a:r>
            <a:endParaRPr lang="zh-CN" altLang="en-US" sz="1800">
              <a:solidFill>
                <a:schemeClr val="accent1"/>
              </a:solidFill>
            </a:endParaRPr>
          </a:p>
        </p:txBody>
      </p:sp>
      <p:sp>
        <p:nvSpPr>
          <p:cNvPr id="5" name="文本框 4"/>
          <p:cNvSpPr txBox="1"/>
          <p:nvPr>
            <p:custDataLst>
              <p:tags r:id="rId9"/>
            </p:custDataLst>
          </p:nvPr>
        </p:nvSpPr>
        <p:spPr>
          <a:xfrm>
            <a:off x="7812405" y="1551940"/>
            <a:ext cx="3439795" cy="461645"/>
          </a:xfrm>
          <a:prstGeom prst="rect">
            <a:avLst/>
          </a:prstGeom>
        </p:spPr>
        <p:txBody>
          <a:bodyPr wrap="none" anchor="b" anchorCtr="0">
            <a:normAutofit fontScale="90000"/>
          </a:bodyPr>
          <a:lstStyle>
            <a:defPPr>
              <a:defRPr lang="zh-CN"/>
            </a:defPPr>
            <a:lvl1pPr>
              <a:defRPr sz="2400">
                <a:solidFill>
                  <a:schemeClr val="tx1">
                    <a:lumMod val="65000"/>
                    <a:lumOff val="35000"/>
                  </a:schemeClr>
                </a:solidFill>
              </a:defRPr>
            </a:lvl1pPr>
          </a:lstStyle>
          <a:p>
            <a:r>
              <a:rPr lang="zh-CN" altLang="en-US">
                <a:solidFill>
                  <a:schemeClr val="accent1"/>
                </a:solidFill>
                <a:latin typeface="+mj-lt"/>
                <a:ea typeface="+mj-ea"/>
                <a:cs typeface="+mj-cs"/>
              </a:rPr>
              <a:t>确定首页 </a:t>
            </a:r>
            <a:r>
              <a:rPr lang="en-US" altLang="zh-CN">
                <a:solidFill>
                  <a:schemeClr val="accent1"/>
                </a:solidFill>
                <a:latin typeface="+mj-lt"/>
                <a:ea typeface="+mj-ea"/>
                <a:cs typeface="+mj-cs"/>
              </a:rPr>
              <a:t>/ </a:t>
            </a:r>
            <a:r>
              <a:rPr lang="zh-CN" altLang="en-US">
                <a:solidFill>
                  <a:schemeClr val="accent1"/>
                </a:solidFill>
                <a:latin typeface="+mj-lt"/>
                <a:ea typeface="+mj-ea"/>
                <a:cs typeface="+mj-cs"/>
              </a:rPr>
              <a:t>选定域名服务器</a:t>
            </a:r>
            <a:r>
              <a:rPr lang="en-US" altLang="zh-CN">
                <a:solidFill>
                  <a:schemeClr val="accent1"/>
                </a:solidFill>
                <a:latin typeface="+mj-lt"/>
                <a:ea typeface="+mj-ea"/>
                <a:cs typeface="+mj-cs"/>
              </a:rPr>
              <a:t> </a:t>
            </a:r>
            <a:endParaRPr lang="en-US" altLang="zh-CN">
              <a:solidFill>
                <a:schemeClr val="accent1"/>
              </a:solidFill>
              <a:latin typeface="+mj-lt"/>
              <a:ea typeface="+mj-ea"/>
              <a:cs typeface="+mj-cs"/>
            </a:endParaRPr>
          </a:p>
        </p:txBody>
      </p:sp>
      <p:pic>
        <p:nvPicPr>
          <p:cNvPr id="6" name="图片 5" descr="19"/>
          <p:cNvPicPr>
            <a:picLocks noChangeAspect="1"/>
          </p:cNvPicPr>
          <p:nvPr/>
        </p:nvPicPr>
        <p:blipFill>
          <a:blip r:embed="rId10"/>
          <a:stretch>
            <a:fillRect/>
          </a:stretch>
        </p:blipFill>
        <p:spPr>
          <a:xfrm rot="5400000">
            <a:off x="396875" y="1166495"/>
            <a:ext cx="5782310" cy="4340225"/>
          </a:xfrm>
          <a:prstGeom prst="rect">
            <a:avLst/>
          </a:prstGeom>
        </p:spPr>
      </p:pic>
      <p:sp>
        <p:nvSpPr>
          <p:cNvPr id="8" name="文本框 7"/>
          <p:cNvSpPr txBox="1"/>
          <p:nvPr/>
        </p:nvSpPr>
        <p:spPr>
          <a:xfrm>
            <a:off x="7890510" y="3126740"/>
            <a:ext cx="3580130" cy="829945"/>
          </a:xfrm>
          <a:prstGeom prst="rect">
            <a:avLst/>
          </a:prstGeom>
          <a:noFill/>
        </p:spPr>
        <p:txBody>
          <a:bodyPr wrap="square" rtlCol="0">
            <a:spAutoFit/>
          </a:bodyPr>
          <a:p>
            <a:r>
              <a:rPr lang="zh-CN" altLang="en-US" sz="1600">
                <a:solidFill>
                  <a:schemeClr val="accent1"/>
                </a:solidFill>
              </a:rPr>
              <a:t>同时老板也提出了修改意见并希望能够结合其他几位同学的设计制定最终稿</a:t>
            </a:r>
            <a:endParaRPr lang="zh-CN" altLang="en-US" sz="1600">
              <a:solidFill>
                <a:schemeClr val="accent1"/>
              </a:solidFill>
            </a:endParaRPr>
          </a:p>
        </p:txBody>
      </p:sp>
    </p:spTree>
    <p:custDataLst>
      <p:tags r:id="rId11"/>
    </p:custData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rot="10800000">
            <a:off x="733426" y="487739"/>
            <a:ext cx="1861495" cy="1955801"/>
            <a:chOff x="2983592" y="2530928"/>
            <a:chExt cx="4705350" cy="4464050"/>
          </a:xfrm>
        </p:grpSpPr>
        <p:cxnSp>
          <p:nvCxnSpPr>
            <p:cNvPr id="13" name="直接连接符 12"/>
            <p:cNvCxnSpPr/>
            <p:nvPr>
              <p:custDataLst>
                <p:tags r:id="rId2"/>
              </p:custDataLst>
            </p:nvPr>
          </p:nvCxnSpPr>
          <p:spPr>
            <a:xfrm flipV="1">
              <a:off x="2983592" y="2530928"/>
              <a:ext cx="0" cy="10287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2983592" y="2569027"/>
              <a:ext cx="468630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4"/>
              </p:custDataLst>
            </p:nvPr>
          </p:nvCxnSpPr>
          <p:spPr>
            <a:xfrm>
              <a:off x="7688942" y="2543628"/>
              <a:ext cx="0" cy="445135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5"/>
              </p:custDataLst>
            </p:nvPr>
          </p:nvCxnSpPr>
          <p:spPr>
            <a:xfrm flipH="1">
              <a:off x="2983592" y="6950528"/>
              <a:ext cx="4686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6"/>
              </p:custDataLst>
            </p:nvPr>
          </p:nvCxnSpPr>
          <p:spPr>
            <a:xfrm flipV="1">
              <a:off x="2983592" y="6048828"/>
              <a:ext cx="0" cy="93345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custDataLst>
              <p:tags r:id="rId7"/>
            </p:custDataLst>
          </p:nvPr>
        </p:nvSpPr>
        <p:spPr>
          <a:xfrm>
            <a:off x="1388501" y="874570"/>
            <a:ext cx="2852063" cy="646331"/>
          </a:xfrm>
          <a:prstGeom prst="rect">
            <a:avLst/>
          </a:prstGeom>
        </p:spPr>
        <p:txBody>
          <a:bodyPr wrap="none" anchor="b" anchorCtr="0">
            <a:normAutofit/>
          </a:bodyPr>
          <a:lstStyle>
            <a:defPPr>
              <a:defRPr lang="zh-CN"/>
            </a:defPPr>
            <a:lvl1pPr>
              <a:defRPr sz="3600" b="1">
                <a:solidFill>
                  <a:schemeClr val="tx2"/>
                </a:solidFill>
              </a:defRPr>
            </a:lvl1pPr>
          </a:lstStyle>
          <a:p>
            <a:pPr algn="l"/>
            <a:r>
              <a:rPr lang="en-US" altLang="zh-CN"/>
              <a:t>Material display</a:t>
            </a:r>
            <a:endParaRPr lang="en-US" altLang="zh-CN"/>
          </a:p>
        </p:txBody>
      </p:sp>
      <p:sp>
        <p:nvSpPr>
          <p:cNvPr id="6" name="文本框 5"/>
          <p:cNvSpPr txBox="1"/>
          <p:nvPr>
            <p:custDataLst>
              <p:tags r:id="rId8"/>
            </p:custDataLst>
          </p:nvPr>
        </p:nvSpPr>
        <p:spPr>
          <a:xfrm>
            <a:off x="1388491" y="1553322"/>
            <a:ext cx="2852064" cy="461665"/>
          </a:xfrm>
          <a:prstGeom prst="rect">
            <a:avLst/>
          </a:prstGeom>
        </p:spPr>
        <p:txBody>
          <a:bodyPr wrap="square">
            <a:normAutofit fontScale="90000"/>
          </a:bodyPr>
          <a:lstStyle>
            <a:defPPr>
              <a:defRPr lang="zh-CN"/>
            </a:defPPr>
            <a:lvl1pPr>
              <a:defRPr sz="2400">
                <a:solidFill>
                  <a:schemeClr val="tx1">
                    <a:lumMod val="65000"/>
                    <a:lumOff val="35000"/>
                  </a:schemeClr>
                </a:solidFill>
              </a:defRPr>
            </a:lvl1pPr>
          </a:lstStyle>
          <a:p>
            <a:r>
              <a:rPr lang="zh-CN" altLang="en-US">
                <a:latin typeface="+mj-lt"/>
                <a:ea typeface="+mj-ea"/>
                <a:cs typeface="+mj-cs"/>
              </a:rPr>
              <a:t>素材展示</a:t>
            </a:r>
            <a:r>
              <a:rPr lang="en-US" altLang="zh-CN">
                <a:latin typeface="+mj-lt"/>
                <a:ea typeface="+mj-ea"/>
                <a:cs typeface="+mj-cs"/>
              </a:rPr>
              <a:t>1</a:t>
            </a:r>
            <a:endParaRPr lang="en-US" altLang="zh-CN">
              <a:latin typeface="+mj-lt"/>
              <a:ea typeface="+mj-ea"/>
              <a:cs typeface="+mj-cs"/>
            </a:endParaRPr>
          </a:p>
        </p:txBody>
      </p:sp>
      <p:pic>
        <p:nvPicPr>
          <p:cNvPr id="7" name="图片 6" descr="16"/>
          <p:cNvPicPr>
            <a:picLocks noChangeAspect="1"/>
          </p:cNvPicPr>
          <p:nvPr/>
        </p:nvPicPr>
        <p:blipFill>
          <a:blip r:embed="rId9"/>
          <a:stretch>
            <a:fillRect/>
          </a:stretch>
        </p:blipFill>
        <p:spPr>
          <a:xfrm>
            <a:off x="8053705" y="870585"/>
            <a:ext cx="3411220" cy="5116830"/>
          </a:xfrm>
          <a:prstGeom prst="rect">
            <a:avLst/>
          </a:prstGeom>
        </p:spPr>
      </p:pic>
      <p:pic>
        <p:nvPicPr>
          <p:cNvPr id="8" name="图片 7" descr="11"/>
          <p:cNvPicPr>
            <a:picLocks noChangeAspect="1"/>
          </p:cNvPicPr>
          <p:nvPr/>
        </p:nvPicPr>
        <p:blipFill>
          <a:blip r:embed="rId10"/>
          <a:stretch>
            <a:fillRect/>
          </a:stretch>
        </p:blipFill>
        <p:spPr>
          <a:xfrm>
            <a:off x="5210810" y="4599940"/>
            <a:ext cx="2277745" cy="1518920"/>
          </a:xfrm>
          <a:prstGeom prst="rect">
            <a:avLst/>
          </a:prstGeom>
        </p:spPr>
      </p:pic>
      <p:pic>
        <p:nvPicPr>
          <p:cNvPr id="10" name="图片 9" descr="8"/>
          <p:cNvPicPr>
            <a:picLocks noChangeAspect="1"/>
          </p:cNvPicPr>
          <p:nvPr/>
        </p:nvPicPr>
        <p:blipFill>
          <a:blip r:embed="rId11"/>
          <a:stretch>
            <a:fillRect/>
          </a:stretch>
        </p:blipFill>
        <p:spPr>
          <a:xfrm>
            <a:off x="1685290" y="4358005"/>
            <a:ext cx="3094355" cy="2063115"/>
          </a:xfrm>
          <a:prstGeom prst="rect">
            <a:avLst/>
          </a:prstGeom>
        </p:spPr>
      </p:pic>
      <p:pic>
        <p:nvPicPr>
          <p:cNvPr id="18" name="图片 17" descr="15"/>
          <p:cNvPicPr>
            <a:picLocks noChangeAspect="1"/>
          </p:cNvPicPr>
          <p:nvPr/>
        </p:nvPicPr>
        <p:blipFill>
          <a:blip r:embed="rId12"/>
          <a:stretch>
            <a:fillRect/>
          </a:stretch>
        </p:blipFill>
        <p:spPr>
          <a:xfrm>
            <a:off x="3079115" y="1432560"/>
            <a:ext cx="4212590" cy="2808605"/>
          </a:xfrm>
          <a:prstGeom prst="rect">
            <a:avLst/>
          </a:prstGeom>
        </p:spPr>
      </p:pic>
    </p:spTree>
    <p:custDataLst>
      <p:tags r:id="rId13"/>
    </p:custDataLst>
  </p:cSld>
  <p:clrMapOvr>
    <a:masterClrMapping/>
  </p:clrMapOvr>
  <p:transition>
    <p:wheel spokes="4"/>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rot="10800000">
            <a:off x="733426" y="487739"/>
            <a:ext cx="1861495" cy="1955801"/>
            <a:chOff x="2983592" y="2530928"/>
            <a:chExt cx="4705350" cy="4464050"/>
          </a:xfrm>
        </p:grpSpPr>
        <p:cxnSp>
          <p:nvCxnSpPr>
            <p:cNvPr id="13" name="直接连接符 12"/>
            <p:cNvCxnSpPr/>
            <p:nvPr>
              <p:custDataLst>
                <p:tags r:id="rId2"/>
              </p:custDataLst>
            </p:nvPr>
          </p:nvCxnSpPr>
          <p:spPr>
            <a:xfrm flipV="1">
              <a:off x="2983592" y="2530928"/>
              <a:ext cx="0" cy="10287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2983592" y="2569027"/>
              <a:ext cx="468630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4"/>
              </p:custDataLst>
            </p:nvPr>
          </p:nvCxnSpPr>
          <p:spPr>
            <a:xfrm>
              <a:off x="7688942" y="2543628"/>
              <a:ext cx="0" cy="445135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5"/>
              </p:custDataLst>
            </p:nvPr>
          </p:nvCxnSpPr>
          <p:spPr>
            <a:xfrm flipH="1">
              <a:off x="2983592" y="6950528"/>
              <a:ext cx="4686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6"/>
              </p:custDataLst>
            </p:nvPr>
          </p:nvCxnSpPr>
          <p:spPr>
            <a:xfrm flipV="1">
              <a:off x="2983592" y="6048828"/>
              <a:ext cx="0" cy="93345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custDataLst>
              <p:tags r:id="rId7"/>
            </p:custDataLst>
          </p:nvPr>
        </p:nvSpPr>
        <p:spPr>
          <a:xfrm>
            <a:off x="1388501" y="874570"/>
            <a:ext cx="2852063" cy="646331"/>
          </a:xfrm>
          <a:prstGeom prst="rect">
            <a:avLst/>
          </a:prstGeom>
        </p:spPr>
        <p:txBody>
          <a:bodyPr wrap="none" anchor="b" anchorCtr="0">
            <a:normAutofit/>
          </a:bodyPr>
          <a:lstStyle>
            <a:defPPr>
              <a:defRPr lang="zh-CN"/>
            </a:defPPr>
            <a:lvl1pPr>
              <a:defRPr sz="3600" b="1">
                <a:solidFill>
                  <a:schemeClr val="tx2"/>
                </a:solidFill>
              </a:defRPr>
            </a:lvl1pPr>
          </a:lstStyle>
          <a:p>
            <a:pPr algn="l"/>
            <a:r>
              <a:rPr lang="en-US" altLang="zh-CN"/>
              <a:t>Material display</a:t>
            </a:r>
            <a:endParaRPr lang="en-US" altLang="zh-CN"/>
          </a:p>
        </p:txBody>
      </p:sp>
      <p:sp>
        <p:nvSpPr>
          <p:cNvPr id="6" name="文本框 5"/>
          <p:cNvSpPr txBox="1"/>
          <p:nvPr>
            <p:custDataLst>
              <p:tags r:id="rId8"/>
            </p:custDataLst>
          </p:nvPr>
        </p:nvSpPr>
        <p:spPr>
          <a:xfrm>
            <a:off x="1388491" y="1553322"/>
            <a:ext cx="2852064" cy="461665"/>
          </a:xfrm>
          <a:prstGeom prst="rect">
            <a:avLst/>
          </a:prstGeom>
        </p:spPr>
        <p:txBody>
          <a:bodyPr wrap="square">
            <a:normAutofit fontScale="90000"/>
          </a:bodyPr>
          <a:lstStyle>
            <a:defPPr>
              <a:defRPr lang="zh-CN"/>
            </a:defPPr>
            <a:lvl1pPr>
              <a:defRPr sz="2400">
                <a:solidFill>
                  <a:schemeClr val="tx1">
                    <a:lumMod val="65000"/>
                    <a:lumOff val="35000"/>
                  </a:schemeClr>
                </a:solidFill>
              </a:defRPr>
            </a:lvl1pPr>
          </a:lstStyle>
          <a:p>
            <a:r>
              <a:rPr lang="zh-CN" altLang="en-US">
                <a:latin typeface="+mj-lt"/>
                <a:ea typeface="+mj-ea"/>
                <a:cs typeface="+mj-cs"/>
              </a:rPr>
              <a:t>素材展示</a:t>
            </a:r>
            <a:r>
              <a:rPr lang="en-US" altLang="zh-CN">
                <a:latin typeface="+mj-lt"/>
                <a:ea typeface="+mj-ea"/>
                <a:cs typeface="+mj-cs"/>
              </a:rPr>
              <a:t>2</a:t>
            </a:r>
            <a:endParaRPr lang="en-US" altLang="zh-CN">
              <a:latin typeface="+mj-lt"/>
              <a:ea typeface="+mj-ea"/>
              <a:cs typeface="+mj-cs"/>
            </a:endParaRPr>
          </a:p>
        </p:txBody>
      </p:sp>
      <p:pic>
        <p:nvPicPr>
          <p:cNvPr id="2" name="图片 1" descr="10"/>
          <p:cNvPicPr>
            <a:picLocks noChangeAspect="1"/>
          </p:cNvPicPr>
          <p:nvPr/>
        </p:nvPicPr>
        <p:blipFill>
          <a:blip r:embed="rId9"/>
          <a:stretch>
            <a:fillRect/>
          </a:stretch>
        </p:blipFill>
        <p:spPr>
          <a:xfrm>
            <a:off x="8773795" y="1248410"/>
            <a:ext cx="2725420" cy="1817370"/>
          </a:xfrm>
          <a:prstGeom prst="rect">
            <a:avLst/>
          </a:prstGeom>
        </p:spPr>
      </p:pic>
      <p:pic>
        <p:nvPicPr>
          <p:cNvPr id="3" name="图片 2" descr="13"/>
          <p:cNvPicPr>
            <a:picLocks noChangeAspect="1"/>
          </p:cNvPicPr>
          <p:nvPr/>
        </p:nvPicPr>
        <p:blipFill>
          <a:blip r:embed="rId10"/>
          <a:stretch>
            <a:fillRect/>
          </a:stretch>
        </p:blipFill>
        <p:spPr>
          <a:xfrm>
            <a:off x="527685" y="3065780"/>
            <a:ext cx="4882515" cy="3255645"/>
          </a:xfrm>
          <a:prstGeom prst="rect">
            <a:avLst/>
          </a:prstGeom>
        </p:spPr>
      </p:pic>
      <p:pic>
        <p:nvPicPr>
          <p:cNvPr id="4" name="图片 3" descr="5"/>
          <p:cNvPicPr>
            <a:picLocks noChangeAspect="1"/>
          </p:cNvPicPr>
          <p:nvPr/>
        </p:nvPicPr>
        <p:blipFill>
          <a:blip r:embed="rId11"/>
          <a:stretch>
            <a:fillRect/>
          </a:stretch>
        </p:blipFill>
        <p:spPr>
          <a:xfrm>
            <a:off x="4305935" y="433070"/>
            <a:ext cx="3580130" cy="1993900"/>
          </a:xfrm>
          <a:prstGeom prst="rect">
            <a:avLst/>
          </a:prstGeom>
        </p:spPr>
      </p:pic>
      <p:pic>
        <p:nvPicPr>
          <p:cNvPr id="9" name="图片 8" descr="4"/>
          <p:cNvPicPr>
            <a:picLocks noChangeAspect="1"/>
          </p:cNvPicPr>
          <p:nvPr/>
        </p:nvPicPr>
        <p:blipFill>
          <a:blip r:embed="rId12"/>
          <a:stretch>
            <a:fillRect/>
          </a:stretch>
        </p:blipFill>
        <p:spPr>
          <a:xfrm>
            <a:off x="5726430" y="2850515"/>
            <a:ext cx="2576195" cy="1717675"/>
          </a:xfrm>
          <a:prstGeom prst="rect">
            <a:avLst/>
          </a:prstGeom>
        </p:spPr>
      </p:pic>
      <p:pic>
        <p:nvPicPr>
          <p:cNvPr id="11" name="图片 10" descr="14"/>
          <p:cNvPicPr>
            <a:picLocks noChangeAspect="1"/>
          </p:cNvPicPr>
          <p:nvPr/>
        </p:nvPicPr>
        <p:blipFill>
          <a:blip r:embed="rId13"/>
          <a:stretch>
            <a:fillRect/>
          </a:stretch>
        </p:blipFill>
        <p:spPr>
          <a:xfrm>
            <a:off x="7622540" y="4137660"/>
            <a:ext cx="3876675" cy="2518410"/>
          </a:xfrm>
          <a:prstGeom prst="rect">
            <a:avLst/>
          </a:prstGeom>
        </p:spPr>
      </p:pic>
    </p:spTree>
    <p:custDataLst>
      <p:tags r:id="rId14"/>
    </p:custDataLst>
  </p:cSld>
  <p:clrMapOvr>
    <a:masterClrMapping/>
  </p:clrMapOvr>
  <p:transition>
    <p:wheel spokes="4"/>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07966" y="1180077"/>
            <a:ext cx="2681333" cy="707886"/>
          </a:xfrm>
          <a:prstGeom prst="rect">
            <a:avLst/>
          </a:prstGeom>
          <a:noFill/>
        </p:spPr>
        <p:txBody>
          <a:bodyPr wrap="square" rtlCol="0">
            <a:normAutofit fontScale="60000"/>
          </a:bodyPr>
          <a:lstStyle/>
          <a:p>
            <a:pPr algn="ctr"/>
            <a:r>
              <a:rPr lang="zh-CN" altLang="en-US" sz="4000" b="1">
                <a:solidFill>
                  <a:schemeClr val="tx2"/>
                </a:solidFill>
                <a:latin typeface="+mj-lt"/>
                <a:ea typeface="+mj-ea"/>
                <a:cs typeface="+mj-cs"/>
              </a:rPr>
              <a:t>我与苏哥有个合照</a:t>
            </a:r>
            <a:endParaRPr lang="zh-CN" altLang="en-US" sz="4000" b="1">
              <a:solidFill>
                <a:schemeClr val="tx2"/>
              </a:solidFill>
              <a:latin typeface="+mj-lt"/>
              <a:ea typeface="+mj-ea"/>
              <a:cs typeface="+mj-cs"/>
            </a:endParaRPr>
          </a:p>
        </p:txBody>
      </p:sp>
      <p:sp>
        <p:nvSpPr>
          <p:cNvPr id="4" name="文本框 3"/>
          <p:cNvSpPr txBox="1"/>
          <p:nvPr>
            <p:custDataLst>
              <p:tags r:id="rId2"/>
            </p:custDataLst>
          </p:nvPr>
        </p:nvSpPr>
        <p:spPr>
          <a:xfrm>
            <a:off x="685800" y="1954740"/>
            <a:ext cx="2603499" cy="369332"/>
          </a:xfrm>
          <a:prstGeom prst="rect">
            <a:avLst/>
          </a:prstGeom>
          <a:noFill/>
        </p:spPr>
        <p:txBody>
          <a:bodyPr wrap="square" rtlCol="0">
            <a:normAutofit fontScale="90000"/>
          </a:bodyPr>
          <a:lstStyle/>
          <a:p>
            <a:r>
              <a:rPr lang="zh-CN" altLang="en-US">
                <a:solidFill>
                  <a:schemeClr val="accent1"/>
                </a:solidFill>
              </a:rPr>
              <a:t>圆满结束</a:t>
            </a:r>
            <a:endParaRPr lang="zh-CN" altLang="en-US">
              <a:solidFill>
                <a:schemeClr val="accent1"/>
              </a:solidFill>
            </a:endParaRPr>
          </a:p>
        </p:txBody>
      </p:sp>
      <p:cxnSp>
        <p:nvCxnSpPr>
          <p:cNvPr id="11" name="直接连接符 10"/>
          <p:cNvCxnSpPr/>
          <p:nvPr>
            <p:custDataLst>
              <p:tags r:id="rId3"/>
            </p:custDataLst>
          </p:nvPr>
        </p:nvCxnSpPr>
        <p:spPr>
          <a:xfrm>
            <a:off x="917349" y="2790619"/>
            <a:ext cx="3743551"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任意多边形: 形状 19"/>
          <p:cNvSpPr/>
          <p:nvPr>
            <p:custDataLst>
              <p:tags r:id="rId4"/>
            </p:custDataLst>
          </p:nvPr>
        </p:nvSpPr>
        <p:spPr>
          <a:xfrm rot="10800000">
            <a:off x="8915818" y="3207266"/>
            <a:ext cx="1930400" cy="613567"/>
          </a:xfrm>
          <a:custGeom>
            <a:avLst/>
            <a:gdLst>
              <a:gd name="connsiteX0" fmla="*/ 1930400 w 1930400"/>
              <a:gd name="connsiteY0" fmla="*/ 613567 h 613567"/>
              <a:gd name="connsiteX1" fmla="*/ 0 w 1930400"/>
              <a:gd name="connsiteY1" fmla="*/ 613567 h 613567"/>
              <a:gd name="connsiteX2" fmla="*/ 0 w 1930400"/>
              <a:gd name="connsiteY2" fmla="*/ 161833 h 613567"/>
              <a:gd name="connsiteX3" fmla="*/ 1555949 w 1930400"/>
              <a:gd name="connsiteY3" fmla="*/ 161833 h 613567"/>
              <a:gd name="connsiteX4" fmla="*/ 1649812 w 1930400"/>
              <a:gd name="connsiteY4" fmla="*/ 0 h 613567"/>
              <a:gd name="connsiteX5" fmla="*/ 1743675 w 1930400"/>
              <a:gd name="connsiteY5" fmla="*/ 161833 h 613567"/>
              <a:gd name="connsiteX6" fmla="*/ 1930400 w 1930400"/>
              <a:gd name="connsiteY6" fmla="*/ 161833 h 61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400" h="613567">
                <a:moveTo>
                  <a:pt x="1930400" y="613567"/>
                </a:moveTo>
                <a:lnTo>
                  <a:pt x="0" y="613567"/>
                </a:lnTo>
                <a:lnTo>
                  <a:pt x="0" y="161833"/>
                </a:lnTo>
                <a:lnTo>
                  <a:pt x="1555949" y="161833"/>
                </a:lnTo>
                <a:lnTo>
                  <a:pt x="1649812" y="0"/>
                </a:lnTo>
                <a:lnTo>
                  <a:pt x="1743675" y="161833"/>
                </a:lnTo>
                <a:lnTo>
                  <a:pt x="1930400" y="1618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5"/>
            </p:custDataLst>
          </p:nvPr>
        </p:nvSpPr>
        <p:spPr>
          <a:xfrm>
            <a:off x="8919095" y="3244334"/>
            <a:ext cx="1927123" cy="369332"/>
          </a:xfrm>
          <a:prstGeom prst="rect">
            <a:avLst/>
          </a:prstGeom>
          <a:noFill/>
        </p:spPr>
        <p:txBody>
          <a:bodyPr wrap="square" rtlCol="0">
            <a:normAutofit/>
          </a:bodyPr>
          <a:lstStyle/>
          <a:p>
            <a:pPr algn="ctr"/>
            <a:r>
              <a:rPr lang="en-US" altLang="zh-CN">
                <a:solidFill>
                  <a:schemeClr val="bg1"/>
                </a:solidFill>
              </a:rPr>
              <a:t>We are here</a:t>
            </a:r>
            <a:endParaRPr lang="en-US" altLang="zh-CN">
              <a:solidFill>
                <a:schemeClr val="bg1"/>
              </a:solidFill>
            </a:endParaRPr>
          </a:p>
        </p:txBody>
      </p:sp>
      <p:pic>
        <p:nvPicPr>
          <p:cNvPr id="2" name="图片 1" descr="QQ图片20181030213352"/>
          <p:cNvPicPr>
            <a:picLocks noChangeAspect="1"/>
          </p:cNvPicPr>
          <p:nvPr/>
        </p:nvPicPr>
        <p:blipFill>
          <a:blip r:embed="rId6"/>
          <a:stretch>
            <a:fillRect/>
          </a:stretch>
        </p:blipFill>
        <p:spPr>
          <a:xfrm>
            <a:off x="5897245" y="1157605"/>
            <a:ext cx="6056630" cy="4542155"/>
          </a:xfrm>
          <a:prstGeom prst="rect">
            <a:avLst/>
          </a:prstGeom>
        </p:spPr>
      </p:pic>
      <p:sp>
        <p:nvSpPr>
          <p:cNvPr id="7" name="文本框 6"/>
          <p:cNvSpPr txBox="1"/>
          <p:nvPr/>
        </p:nvSpPr>
        <p:spPr>
          <a:xfrm>
            <a:off x="1059815" y="2868930"/>
            <a:ext cx="3988435" cy="1476375"/>
          </a:xfrm>
          <a:prstGeom prst="rect">
            <a:avLst/>
          </a:prstGeom>
          <a:noFill/>
        </p:spPr>
        <p:txBody>
          <a:bodyPr wrap="square" rtlCol="0">
            <a:spAutoFit/>
          </a:bodyPr>
          <a:p>
            <a:r>
              <a:rPr lang="zh-CN" altLang="en-US">
                <a:solidFill>
                  <a:schemeClr val="accent1"/>
                </a:solidFill>
              </a:rPr>
              <a:t>合同签订完成 域名服务器选择完毕 首页也确定了下来  标志着我们已经成功的迈出了人类史上的</a:t>
            </a:r>
            <a:r>
              <a:rPr lang="en-US" altLang="zh-CN">
                <a:solidFill>
                  <a:schemeClr val="accent1"/>
                </a:solidFill>
              </a:rPr>
              <a:t>.......</a:t>
            </a:r>
            <a:r>
              <a:rPr lang="zh-CN" altLang="en-US">
                <a:solidFill>
                  <a:schemeClr val="accent1"/>
                </a:solidFill>
              </a:rPr>
              <a:t>一小步</a:t>
            </a:r>
            <a:endParaRPr lang="zh-CN" altLang="en-US">
              <a:solidFill>
                <a:schemeClr val="accent1"/>
              </a:solidFill>
            </a:endParaRPr>
          </a:p>
          <a:p>
            <a:endParaRPr lang="zh-CN" altLang="en-US">
              <a:solidFill>
                <a:schemeClr val="accent1"/>
              </a:solidFill>
            </a:endParaRPr>
          </a:p>
          <a:p>
            <a:r>
              <a:rPr lang="zh-CN" altLang="en-US">
                <a:solidFill>
                  <a:schemeClr val="accent1"/>
                </a:solidFill>
              </a:rPr>
              <a:t>纪念一下这伟大的时刻</a:t>
            </a:r>
            <a:endParaRPr lang="zh-CN" altLang="en-US">
              <a:solidFill>
                <a:schemeClr val="accent1"/>
              </a:solidFill>
            </a:endParaRPr>
          </a:p>
        </p:txBody>
      </p:sp>
    </p:spTree>
    <p:custDataLst>
      <p:tags r:id="rId7"/>
    </p:custDataLst>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custom20185101_20*i*1"/>
  <p:tag name="KSO_WM_TEMPLATE_CATEGORY" val="custom"/>
  <p:tag name="KSO_WM_TEMPLATE_INDEX" val="20185101"/>
  <p:tag name="KSO_WM_UNIT_INDEX" val="1"/>
</p:tagLst>
</file>

<file path=ppt/tags/tag10.xml><?xml version="1.0" encoding="utf-8"?>
<p:tagLst xmlns:p="http://schemas.openxmlformats.org/presentationml/2006/main">
  <p:tag name="KSO_WM_TAG_VERSION" val="1.0"/>
  <p:tag name="KSO_WM_BEAUTIFY_FLAG" val="#wm#"/>
  <p:tag name="KSO_WM_UNIT_TYPE" val="i"/>
  <p:tag name="KSO_WM_UNIT_ID" val="custom20189028_1*i*5"/>
  <p:tag name="KSO_WM_TEMPLATE_CATEGORY" val="custom"/>
  <p:tag name="KSO_WM_TEMPLATE_INDEX" val="20189028"/>
  <p:tag name="KSO_WM_UNIT_INDEX" val="5"/>
</p:tagLst>
</file>

<file path=ppt/tags/tag100.xml><?xml version="1.0" encoding="utf-8"?>
<p:tagLst xmlns:p="http://schemas.openxmlformats.org/presentationml/2006/main">
  <p:tag name="KSO_WM_TAG_VERSION" val="1.0"/>
  <p:tag name="KSO_WM_BEAUTIFY_FLAG" val="#wm#"/>
  <p:tag name="KSO_WM_UNIT_TYPE" val="i"/>
  <p:tag name="KSO_WM_UNIT_ID" val="custom20189028_10*i*7"/>
  <p:tag name="KSO_WM_TEMPLATE_CATEGORY" val="custom"/>
  <p:tag name="KSO_WM_TEMPLATE_INDEX" val="20189028"/>
  <p:tag name="KSO_WM_UNIT_INDEX" val="7"/>
</p:tagLst>
</file>

<file path=ppt/tags/tag101.xml><?xml version="1.0" encoding="utf-8"?>
<p:tagLst xmlns:p="http://schemas.openxmlformats.org/presentationml/2006/main">
  <p:tag name="KSO_WM_TEMPLATE_CATEGORY" val="custom"/>
  <p:tag name="KSO_WM_TEMPLATE_INDEX" val="20189028"/>
  <p:tag name="KSO_WM_UNIT_TYPE" val="j"/>
  <p:tag name="KSO_WM_UNIT_INDEX" val="1"/>
  <p:tag name="KSO_WM_UNIT_LAYERLEVEL" val="1"/>
  <p:tag name="KSO_WM_UNIT_VALUE" val="379*443"/>
  <p:tag name="KSO_WM_UNIT_HIGHLIGHT" val="0"/>
  <p:tag name="KSO_WM_UNIT_COMPATIBLE" val="1"/>
  <p:tag name="KSO_WM_UNIT_CLEAR" val="0"/>
  <p:tag name="KSO_WM_BEAUTIFY_FLAG" val="#wm#"/>
  <p:tag name="KSO_WM_TAG_VERSION" val="1.0"/>
  <p:tag name="KSO_WM_UNIT_ID" val="custom20189028_10*j*1"/>
</p:tagLst>
</file>

<file path=ppt/tags/tag102.xml><?xml version="1.0" encoding="utf-8"?>
<p:tagLst xmlns:p="http://schemas.openxmlformats.org/presentationml/2006/main">
  <p:tag name="KSO_WM_TAG_VERSION" val="1.0"/>
  <p:tag name="KSO_WM_BEAUTIFY_FLAG" val="#wm#"/>
  <p:tag name="KSO_WM_UNIT_TYPE" val="i"/>
  <p:tag name="KSO_WM_UNIT_ID" val="custom20189028_10*i*12"/>
  <p:tag name="KSO_WM_TEMPLATE_CATEGORY" val="custom"/>
  <p:tag name="KSO_WM_TEMPLATE_INDEX" val="20189028"/>
  <p:tag name="KSO_WM_UNIT_INDEX" val="12"/>
</p:tagLst>
</file>

<file path=ppt/tags/tag103.xml><?xml version="1.0" encoding="utf-8"?>
<p:tagLst xmlns:p="http://schemas.openxmlformats.org/presentationml/2006/main">
  <p:tag name="KSO_WM_TAG_VERSION" val="1.0"/>
  <p:tag name="KSO_WM_BEAUTIFY_FLAG" val="#wm#"/>
  <p:tag name="KSO_WM_UNIT_TYPE" val="i"/>
  <p:tag name="KSO_WM_UNIT_ID" val="custom20189028_10*i*13"/>
  <p:tag name="KSO_WM_TEMPLATE_CATEGORY" val="custom"/>
  <p:tag name="KSO_WM_TEMPLATE_INDEX" val="20189028"/>
  <p:tag name="KSO_WM_UNIT_INDEX" val="13"/>
</p:tagLst>
</file>

<file path=ppt/tags/tag104.xml><?xml version="1.0" encoding="utf-8"?>
<p:tagLst xmlns:p="http://schemas.openxmlformats.org/presentationml/2006/main">
  <p:tag name="KSO_WM_TEMPLATE_CATEGORY" val="custom"/>
  <p:tag name="KSO_WM_TEMPLATE_INDEX" val="20189028"/>
  <p:tag name="KSO_WM_UNIT_TYPE" val="a"/>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TAG_VERSION" val="1.0"/>
  <p:tag name="KSO_WM_UNIT_ID" val="custom20189028_10*a*1"/>
  <p:tag name="KSO_WM_UNIT_PRESET_TEXT" val="THANKS"/>
</p:tagLst>
</file>

<file path=ppt/tags/tag105.xml><?xml version="1.0" encoding="utf-8"?>
<p:tagLst xmlns:p="http://schemas.openxmlformats.org/presentationml/2006/main">
  <p:tag name="KSO_WM_TAG_VERSION" val="1.0"/>
  <p:tag name="KSO_WM_SLIDE_ITEM_CNT" val="1"/>
  <p:tag name="KSO_WM_SLIDE_LAYOUT" val="a_j"/>
  <p:tag name="KSO_WM_SLIDE_LAYOUT_CNT" val="1_1"/>
  <p:tag name="KSO_WM_SLIDE_TYPE" val="endPage"/>
  <p:tag name="KSO_WM_SLIDE_SUBTYPE" val="picTxt"/>
  <p:tag name="KSO_WM_BEAUTIFY_FLAG" val="#wm#"/>
  <p:tag name="KSO_WM_COMBINE_RELATE_SLIDE_ID" val="background20185109_10"/>
  <p:tag name="KSO_WM_TEMPLATE_CATEGORY" val="custom"/>
  <p:tag name="KSO_WM_TEMPLATE_INDEX" val="20189028"/>
  <p:tag name="KSO_WM_SLIDE_ID" val="custom20189028_10"/>
  <p:tag name="KSO_WM_SLIDE_INDEX" val="10"/>
  <p:tag name="KSO_WM_TEMPLATE_SUBCATEGORY" val="combine"/>
</p:tagLst>
</file>

<file path=ppt/tags/tag11.xml><?xml version="1.0" encoding="utf-8"?>
<p:tagLst xmlns:p="http://schemas.openxmlformats.org/presentationml/2006/main">
  <p:tag name="KSO_WM_TAG_VERSION" val="1.0"/>
  <p:tag name="KSO_WM_BEAUTIFY_FLAG" val="#wm#"/>
  <p:tag name="KSO_WM_UNIT_TYPE" val="i"/>
  <p:tag name="KSO_WM_UNIT_ID" val="custom20189028_1*i*6"/>
  <p:tag name="KSO_WM_TEMPLATE_CATEGORY" val="custom"/>
  <p:tag name="KSO_WM_TEMPLATE_INDEX" val="20189028"/>
  <p:tag name="KSO_WM_UNIT_INDEX" val="6"/>
</p:tagLst>
</file>

<file path=ppt/tags/tag12.xml><?xml version="1.0" encoding="utf-8"?>
<p:tagLst xmlns:p="http://schemas.openxmlformats.org/presentationml/2006/main">
  <p:tag name="KSO_WM_TEMPLATE_CATEGORY" val="custom"/>
  <p:tag name="KSO_WM_TEMPLATE_INDEX" val="20189028"/>
  <p:tag name="KSO_WM_UNIT_TYPE" val="j"/>
  <p:tag name="KSO_WM_UNIT_INDEX" val="1"/>
  <p:tag name="KSO_WM_UNIT_LAYERLEVEL" val="1"/>
  <p:tag name="KSO_WM_UNIT_VALUE" val="447*576"/>
  <p:tag name="KSO_WM_UNIT_HIGHLIGHT" val="0"/>
  <p:tag name="KSO_WM_UNIT_COMPATIBLE" val="1"/>
  <p:tag name="KSO_WM_UNIT_CLEAR" val="0"/>
  <p:tag name="KSO_WM_BEAUTIFY_FLAG" val="#wm#"/>
  <p:tag name="KSO_WM_TAG_VERSION" val="1.0"/>
  <p:tag name="KSO_WM_UNIT_ID" val="custom20189028_1*j*1"/>
</p:tagLst>
</file>

<file path=ppt/tags/tag13.xml><?xml version="1.0" encoding="utf-8"?>
<p:tagLst xmlns:p="http://schemas.openxmlformats.org/presentationml/2006/main">
  <p:tag name="KSO_WM_TAG_VERSION" val="1.0"/>
  <p:tag name="KSO_WM_BEAUTIFY_FLAG" val="#wm#"/>
  <p:tag name="KSO_WM_UNIT_TYPE" val="i"/>
  <p:tag name="KSO_WM_UNIT_ID" val="custom20189028_1*i*11"/>
  <p:tag name="KSO_WM_TEMPLATE_CATEGORY" val="custom"/>
  <p:tag name="KSO_WM_TEMPLATE_INDEX" val="20189028"/>
  <p:tag name="KSO_WM_UNIT_INDEX" val="11"/>
</p:tagLst>
</file>

<file path=ppt/tags/tag14.xml><?xml version="1.0" encoding="utf-8"?>
<p:tagLst xmlns:p="http://schemas.openxmlformats.org/presentationml/2006/main">
  <p:tag name="KSO_WM_TAG_VERSION" val="1.0"/>
  <p:tag name="KSO_WM_BEAUTIFY_FLAG" val="#wm#"/>
  <p:tag name="KSO_WM_UNIT_TYPE" val="i"/>
  <p:tag name="KSO_WM_UNIT_ID" val="custom20189028_1*i*12"/>
  <p:tag name="KSO_WM_TEMPLATE_CATEGORY" val="custom"/>
  <p:tag name="KSO_WM_TEMPLATE_INDEX" val="20189028"/>
  <p:tag name="KSO_WM_UNIT_INDEX" val="12"/>
</p:tagLst>
</file>

<file path=ppt/tags/tag15.xml><?xml version="1.0" encoding="utf-8"?>
<p:tagLst xmlns:p="http://schemas.openxmlformats.org/presentationml/2006/main">
  <p:tag name="KSO_WM_TEMPLATE_CATEGORY" val="custom"/>
  <p:tag name="KSO_WM_TEMPLATE_INDEX" val="20189028"/>
  <p:tag name="KSO_WM_UNIT_TYPE" val="b"/>
  <p:tag name="KSO_WM_UNIT_INDEX" val="1"/>
  <p:tag name="KSO_WM_UNIT_LAYERLEVEL" val="1"/>
  <p:tag name="KSO_WM_UNIT_VALUE" val="11"/>
  <p:tag name="KSO_WM_UNIT_ISCONTENTSTITLE" val="0"/>
  <p:tag name="KSO_WM_UNIT_HIGHLIGHT" val="0"/>
  <p:tag name="KSO_WM_UNIT_COMPATIBLE" val="0"/>
  <p:tag name="KSO_WM_UNIT_CLEAR" val="0"/>
  <p:tag name="KSO_WM_BEAUTIFY_FLAG" val="#wm#"/>
  <p:tag name="KSO_WM_TAG_VERSION" val="1.0"/>
  <p:tag name="KSO_WM_UNIT_ID" val="custom20189028_1*b*1"/>
  <p:tag name="KSO_WM_UNIT_PRESET_TEXT" val="公司介绍丨品牌宣讲"/>
</p:tagLst>
</file>

<file path=ppt/tags/tag16.xml><?xml version="1.0" encoding="utf-8"?>
<p:tagLst xmlns:p="http://schemas.openxmlformats.org/presentationml/2006/main">
  <p:tag name="KSO_WM_TAG_VERSION" val="1.0"/>
  <p:tag name="KSO_WM_SLIDE_ITEM_CNT" val="2"/>
  <p:tag name="KSO_WM_SLIDE_LAYOUT" val="a_b_j"/>
  <p:tag name="KSO_WM_SLIDE_LAYOUT_CNT" val="1_1_1"/>
  <p:tag name="KSO_WM_SLIDE_TYPE" val="title"/>
  <p:tag name="KSO_WM_SLIDE_SUBTYPE" val="picTxt"/>
  <p:tag name="KSO_WM_BEAUTIFY_FLAG" val="#wm#"/>
  <p:tag name="KSO_WM_COMBINE_RELATE_SLIDE_ID" val="background20185109_1"/>
  <p:tag name="KSO_WM_TEMPLATE_CATEGORY" val="custom"/>
  <p:tag name="KSO_WM_TEMPLATE_INDEX" val="20189028"/>
  <p:tag name="KSO_WM_SLIDE_ID" val="custom20189028_1"/>
  <p:tag name="KSO_WM_SLIDE_INDEX" val="1"/>
  <p:tag name="KSO_WM_TEMPLATE_SUBCATEGORY" val="combine"/>
  <p:tag name="KSO_WM_TEMPLATE_THUMBS_INDEX" val="1、2、3、4、6、8、9、10、"/>
  <p:tag name="KSO_WM_TEMPLATE_TOPIC_ID" val="2869567"/>
  <p:tag name="KSO_WM_TEMPLATE_OUTLINE_ID" val="14"/>
  <p:tag name="KSO_WM_TEMPLATE_SCENE_ID" val="1"/>
  <p:tag name="KSO_WM_TEMPLATE_JOB_ID" val="14"/>
  <p:tag name="KSO_WM_TEMPLATE_TOPIC_DEFAULT" val="0"/>
</p:tagLst>
</file>

<file path=ppt/tags/tag17.xml><?xml version="1.0" encoding="utf-8"?>
<p:tagLst xmlns:p="http://schemas.openxmlformats.org/presentationml/2006/main">
  <p:tag name="KSO_WM_DIAGRAM_GROUP_CODE" val="l1_1"/>
  <p:tag name="KSO_WM_TAG_VERSION" val="1.0"/>
  <p:tag name="KSO_WM_BEAUTIFY_FLAG" val="#wm#"/>
  <p:tag name="KSO_WM_UNIT_TYPE" val="i"/>
  <p:tag name="KSO_WM_UNIT_ID" val="custom20189028_2*i*0"/>
  <p:tag name="KSO_WM_TEMPLATE_CATEGORY" val="custom"/>
  <p:tag name="KSO_WM_TEMPLATE_INDEX" val="20189028"/>
  <p:tag name="KSO_WM_UNIT_INDEX" val="0"/>
</p:tagLst>
</file>

<file path=ppt/tags/tag18.xml><?xml version="1.0" encoding="utf-8"?>
<p:tagLst xmlns:p="http://schemas.openxmlformats.org/presentationml/2006/main">
  <p:tag name="KSO_WM_TEMPLATE_CATEGORY" val="custom"/>
  <p:tag name="KSO_WM_TEMPLATE_INDEX" val="20189028"/>
  <p:tag name="KSO_WM_UNIT_TYPE" val="l_h_i"/>
  <p:tag name="KSO_WM_UNIT_INDEX" val="1_1_1"/>
  <p:tag name="KSO_WM_UNIT_LAYERLEVEL" val="1_1_1"/>
  <p:tag name="KSO_WM_BEAUTIFY_FLAG" val="#wm#"/>
  <p:tag name="KSO_WM_TAG_VERSION" val="1.0"/>
  <p:tag name="KSO_WM_DIAGRAM_GROUP_CODE" val="l1-1"/>
  <p:tag name="KSO_WM_UNIT_ID" val="custom20189028_2*l_h_i*1_1_1"/>
</p:tagLst>
</file>

<file path=ppt/tags/tag19.xml><?xml version="1.0" encoding="utf-8"?>
<p:tagLst xmlns:p="http://schemas.openxmlformats.org/presentationml/2006/main">
  <p:tag name="KSO_WM_TEMPLATE_CATEGORY" val="custom"/>
  <p:tag name="KSO_WM_TEMPLATE_INDEX" val="20189028"/>
  <p:tag name="KSO_WM_UNIT_TYPE" val="l_h_i"/>
  <p:tag name="KSO_WM_UNIT_INDEX" val="1_2_1"/>
  <p:tag name="KSO_WM_UNIT_LAYERLEVEL" val="1_1_1"/>
  <p:tag name="KSO_WM_BEAUTIFY_FLAG" val="#wm#"/>
  <p:tag name="KSO_WM_TAG_VERSION" val="1.0"/>
  <p:tag name="KSO_WM_DIAGRAM_GROUP_CODE" val="l1-1"/>
  <p:tag name="KSO_WM_UNIT_ID" val="custom20189028_2*l_h_i*1_2_1"/>
</p:tagLst>
</file>

<file path=ppt/tags/tag2.xml><?xml version="1.0" encoding="utf-8"?>
<p:tagLst xmlns:p="http://schemas.openxmlformats.org/presentationml/2006/main">
  <p:tag name="KSO_WM_TAG_VERSION" val="1.0"/>
  <p:tag name="KSO_WM_TEMPLATE_CATEGORY" val="custom"/>
  <p:tag name="KSO_WM_TEMPLATE_INDEX" val="20189028"/>
</p:tagLst>
</file>

<file path=ppt/tags/tag20.xml><?xml version="1.0" encoding="utf-8"?>
<p:tagLst xmlns:p="http://schemas.openxmlformats.org/presentationml/2006/main">
  <p:tag name="KSO_WM_TEMPLATE_CATEGORY" val="custom"/>
  <p:tag name="KSO_WM_TEMPLATE_INDEX" val="20189028"/>
  <p:tag name="KSO_WM_UNIT_TYPE" val="l_h_i"/>
  <p:tag name="KSO_WM_UNIT_INDEX" val="1_3_1"/>
  <p:tag name="KSO_WM_UNIT_LAYERLEVEL" val="1_1_1"/>
  <p:tag name="KSO_WM_BEAUTIFY_FLAG" val="#wm#"/>
  <p:tag name="KSO_WM_TAG_VERSION" val="1.0"/>
  <p:tag name="KSO_WM_DIAGRAM_GROUP_CODE" val="l1-1"/>
  <p:tag name="KSO_WM_UNIT_ID" val="custom20189028_2*l_h_i*1_3_1"/>
</p:tagLst>
</file>

<file path=ppt/tags/tag21.xml><?xml version="1.0" encoding="utf-8"?>
<p:tagLst xmlns:p="http://schemas.openxmlformats.org/presentationml/2006/main">
  <p:tag name="KSO_WM_DIAGRAM_GROUP_CODE" val="l1_1"/>
  <p:tag name="KSO_WM_TAG_VERSION" val="1.0"/>
  <p:tag name="KSO_WM_BEAUTIFY_FLAG" val="#wm#"/>
  <p:tag name="KSO_WM_UNIT_TYPE" val="i"/>
  <p:tag name="KSO_WM_UNIT_ID" val="custom20189028_2*i*5"/>
  <p:tag name="KSO_WM_TEMPLATE_CATEGORY" val="custom"/>
  <p:tag name="KSO_WM_TEMPLATE_INDEX" val="20189028"/>
  <p:tag name="KSO_WM_UNIT_INDEX" val="5"/>
</p:tagLst>
</file>

<file path=ppt/tags/tag22.xml><?xml version="1.0" encoding="utf-8"?>
<p:tagLst xmlns:p="http://schemas.openxmlformats.org/presentationml/2006/main">
  <p:tag name="KSO_WM_DIAGRAM_GROUP_CODE" val="l1_1"/>
  <p:tag name="KSO_WM_TAG_VERSION" val="1.0"/>
  <p:tag name="KSO_WM_BEAUTIFY_FLAG" val="#wm#"/>
  <p:tag name="KSO_WM_UNIT_TYPE" val="i"/>
  <p:tag name="KSO_WM_UNIT_ID" val="custom20189028_2*i*7"/>
  <p:tag name="KSO_WM_TEMPLATE_CATEGORY" val="custom"/>
  <p:tag name="KSO_WM_TEMPLATE_INDEX" val="20189028"/>
  <p:tag name="KSO_WM_UNIT_INDEX" val="7"/>
</p:tagLst>
</file>

<file path=ppt/tags/tag23.xml><?xml version="1.0" encoding="utf-8"?>
<p:tagLst xmlns:p="http://schemas.openxmlformats.org/presentationml/2006/main">
  <p:tag name="KSO_WM_TEMPLATE_CATEGORY" val="custom"/>
  <p:tag name="KSO_WM_TEMPLATE_INDEX" val="20189028"/>
  <p:tag name="KSO_WM_UNIT_TYPE" val="l_h_f"/>
  <p:tag name="KSO_WM_UNIT_INDEX" val="1_3_1"/>
  <p:tag name="KSO_WM_UNIT_LAYERLEVEL" val="1_1_1"/>
  <p:tag name="KSO_WM_UNIT_VALUE" val="5"/>
  <p:tag name="KSO_WM_UNIT_HIGHLIGHT" val="0"/>
  <p:tag name="KSO_WM_UNIT_COMPATIBLE" val="0"/>
  <p:tag name="KSO_WM_UNIT_CLEAR" val="0"/>
  <p:tag name="KSO_WM_BEAUTIFY_FLAG" val="#wm#"/>
  <p:tag name="KSO_WM_TAG_VERSION" val="1.0"/>
  <p:tag name="KSO_WM_DIAGRAM_GROUP_CODE" val="l1-1"/>
  <p:tag name="KSO_WM_UNIT_ID" val="custom20189028_2*l_h_f*1_3_1"/>
  <p:tag name="KSO_WM_UNIT_PRESET_TEXT" val="产品和服务"/>
</p:tagLst>
</file>

<file path=ppt/tags/tag24.xml><?xml version="1.0" encoding="utf-8"?>
<p:tagLst xmlns:p="http://schemas.openxmlformats.org/presentationml/2006/main">
  <p:tag name="KSO_WM_TEMPLATE_CATEGORY" val="custom"/>
  <p:tag name="KSO_WM_TEMPLATE_INDEX" val="20189028"/>
  <p:tag name="KSO_WM_UNIT_TYPE" val="l_h_f"/>
  <p:tag name="KSO_WM_UNIT_INDEX" val="1_2_1"/>
  <p:tag name="KSO_WM_UNIT_LAYERLEVEL" val="1_1_1"/>
  <p:tag name="KSO_WM_UNIT_VALUE" val="5"/>
  <p:tag name="KSO_WM_UNIT_HIGHLIGHT" val="0"/>
  <p:tag name="KSO_WM_UNIT_COMPATIBLE" val="0"/>
  <p:tag name="KSO_WM_UNIT_CLEAR" val="0"/>
  <p:tag name="KSO_WM_BEAUTIFY_FLAG" val="#wm#"/>
  <p:tag name="KSO_WM_TAG_VERSION" val="1.0"/>
  <p:tag name="KSO_WM_DIAGRAM_GROUP_CODE" val="l1-1"/>
  <p:tag name="KSO_WM_UNIT_ID" val="custom20189028_2*l_h_f*1_2_1"/>
  <p:tag name="KSO_WM_UNIT_PRESET_TEXT" val="文化价值观"/>
</p:tagLst>
</file>

<file path=ppt/tags/tag25.xml><?xml version="1.0" encoding="utf-8"?>
<p:tagLst xmlns:p="http://schemas.openxmlformats.org/presentationml/2006/main">
  <p:tag name="KSO_WM_TEMPLATE_CATEGORY" val="custom"/>
  <p:tag name="KSO_WM_TEMPLATE_INDEX" val="20189028"/>
  <p:tag name="KSO_WM_UNIT_TYPE" val="l_h_f"/>
  <p:tag name="KSO_WM_UNIT_INDEX" val="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ID" val="custom20189028_2*l_h_f*1_1_1"/>
  <p:tag name="KSO_WM_UNIT_PRESET_TEXT" val="公司概况"/>
</p:tagLst>
</file>

<file path=ppt/tags/tag26.xml><?xml version="1.0" encoding="utf-8"?>
<p:tagLst xmlns:p="http://schemas.openxmlformats.org/presentationml/2006/main">
  <p:tag name="KSO_WM_TEMPLATE_CATEGORY" val="custom"/>
  <p:tag name="KSO_WM_TEMPLATE_INDEX" val="20189028"/>
  <p:tag name="KSO_WM_UNIT_TYPE" val="l_h_i"/>
  <p:tag name="KSO_WM_UNIT_INDEX" val="1_1_2"/>
  <p:tag name="KSO_WM_UNIT_LAYERLEVEL" val="1_1_1"/>
  <p:tag name="KSO_WM_BEAUTIFY_FLAG" val="#wm#"/>
  <p:tag name="KSO_WM_TAG_VERSION" val="1.0"/>
  <p:tag name="KSO_WM_DIAGRAM_GROUP_CODE" val="l1-1"/>
  <p:tag name="KSO_WM_UNIT_ID" val="custom20189028_2*l_h_i*1_1_2"/>
</p:tagLst>
</file>

<file path=ppt/tags/tag27.xml><?xml version="1.0" encoding="utf-8"?>
<p:tagLst xmlns:p="http://schemas.openxmlformats.org/presentationml/2006/main">
  <p:tag name="KSO_WM_TEMPLATE_CATEGORY" val="custom"/>
  <p:tag name="KSO_WM_TEMPLATE_INDEX" val="20189028"/>
  <p:tag name="KSO_WM_UNIT_TYPE" val="l_h_i"/>
  <p:tag name="KSO_WM_UNIT_INDEX" val="1_2_2"/>
  <p:tag name="KSO_WM_UNIT_LAYERLEVEL" val="1_1_1"/>
  <p:tag name="KSO_WM_BEAUTIFY_FLAG" val="#wm#"/>
  <p:tag name="KSO_WM_TAG_VERSION" val="1.0"/>
  <p:tag name="KSO_WM_DIAGRAM_GROUP_CODE" val="l1-1"/>
  <p:tag name="KSO_WM_UNIT_ID" val="custom20189028_2*l_h_i*1_2_2"/>
</p:tagLst>
</file>

<file path=ppt/tags/tag28.xml><?xml version="1.0" encoding="utf-8"?>
<p:tagLst xmlns:p="http://schemas.openxmlformats.org/presentationml/2006/main">
  <p:tag name="KSO_WM_TEMPLATE_CATEGORY" val="custom"/>
  <p:tag name="KSO_WM_TEMPLATE_INDEX" val="20189028"/>
  <p:tag name="KSO_WM_UNIT_TYPE" val="l_h_i"/>
  <p:tag name="KSO_WM_UNIT_INDEX" val="1_3_2"/>
  <p:tag name="KSO_WM_UNIT_LAYERLEVEL" val="1_1_1"/>
  <p:tag name="KSO_WM_BEAUTIFY_FLAG" val="#wm#"/>
  <p:tag name="KSO_WM_TAG_VERSION" val="1.0"/>
  <p:tag name="KSO_WM_DIAGRAM_GROUP_CODE" val="l1-1"/>
  <p:tag name="KSO_WM_UNIT_ID" val="custom20189028_2*l_h_i*1_3_2"/>
</p:tagLst>
</file>

<file path=ppt/tags/tag29.xml><?xml version="1.0" encoding="utf-8"?>
<p:tagLst xmlns:p="http://schemas.openxmlformats.org/presentationml/2006/main">
  <p:tag name="KSO_WM_TAG_VERSION" val="1.0"/>
  <p:tag name="KSO_WM_SLIDE_ITEM_CNT" val="3"/>
  <p:tag name="KSO_WM_SLIDE_LAYOUT" val="a_l"/>
  <p:tag name="KSO_WM_SLIDE_LAYOUT_CNT" val="1_1"/>
  <p:tag name="KSO_WM_SLIDE_TYPE" val="contents"/>
  <p:tag name="KSO_WM_SLIDE_SUBTYPE" val="diag"/>
  <p:tag name="KSO_WM_BEAUTIFY_FLAG" val="#wm#"/>
  <p:tag name="KSO_WM_COMBINE_RELATE_SLIDE_ID" val="background20185109_2"/>
  <p:tag name="KSO_WM_TEMPLATE_CATEGORY" val="custom"/>
  <p:tag name="KSO_WM_TEMPLATE_INDEX" val="20189028"/>
  <p:tag name="KSO_WM_SLIDE_ID" val="custom20189028_2"/>
  <p:tag name="KSO_WM_SLIDE_INDEX" val="2"/>
  <p:tag name="KSO_WM_DIAGRAM_GROUP_CODE" val="l1-1"/>
  <p:tag name="KSO_WM_TEMPLATE_SUBCATEGORY" val="combine"/>
</p:tagLst>
</file>

<file path=ppt/tags/tag3.xml><?xml version="1.0" encoding="utf-8"?>
<p:tagLst xmlns:p="http://schemas.openxmlformats.org/presentationml/2006/main">
  <p:tag name="KSO_WM_TAG_VERSION" val="1.0"/>
  <p:tag name="KSO_WM_TEMPLATE_CATEGORY" val="custom"/>
  <p:tag name="KSO_WM_TEMPLATE_INDEX" val="20189028"/>
</p:tagLst>
</file>

<file path=ppt/tags/tag30.xml><?xml version="1.0" encoding="utf-8"?>
<p:tagLst xmlns:p="http://schemas.openxmlformats.org/presentationml/2006/main">
  <p:tag name="KSO_WM_TAG_VERSION" val="1.0"/>
  <p:tag name="KSO_WM_BEAUTIFY_FLAG" val="#wm#"/>
  <p:tag name="KSO_WM_UNIT_TYPE" val="i"/>
  <p:tag name="KSO_WM_UNIT_ID" val="custom20189028_3*i*0"/>
  <p:tag name="KSO_WM_TEMPLATE_CATEGORY" val="custom"/>
  <p:tag name="KSO_WM_TEMPLATE_INDEX" val="20189028"/>
  <p:tag name="KSO_WM_UNIT_INDEX" val="0"/>
</p:tagLst>
</file>

<file path=ppt/tags/tag31.xml><?xml version="1.0" encoding="utf-8"?>
<p:tagLst xmlns:p="http://schemas.openxmlformats.org/presentationml/2006/main">
  <p:tag name="KSO_WM_TAG_VERSION" val="1.0"/>
  <p:tag name="KSO_WM_BEAUTIFY_FLAG" val="#wm#"/>
  <p:tag name="KSO_WM_UNIT_TYPE" val="i"/>
  <p:tag name="KSO_WM_UNIT_ID" val="custom20189028_3*i*1"/>
  <p:tag name="KSO_WM_TEMPLATE_CATEGORY" val="custom"/>
  <p:tag name="KSO_WM_TEMPLATE_INDEX" val="20189028"/>
  <p:tag name="KSO_WM_UNIT_INDEX" val="1"/>
</p:tagLst>
</file>

<file path=ppt/tags/tag32.xml><?xml version="1.0" encoding="utf-8"?>
<p:tagLst xmlns:p="http://schemas.openxmlformats.org/presentationml/2006/main">
  <p:tag name="KSO_WM_TEMPLATE_CATEGORY" val="custom"/>
  <p:tag name="KSO_WM_TEMPLATE_INDEX" val="20189028"/>
  <p:tag name="KSO_WM_UNIT_TYPE" val="a"/>
  <p:tag name="KSO_WM_UNIT_INDEX" val="1"/>
  <p:tag name="KSO_WM_UNIT_LAYERLEVEL" val="1"/>
  <p:tag name="KSO_WM_UNIT_VALUE" val="15"/>
  <p:tag name="KSO_WM_UNIT_ISCONTENTSTITLE" val="0"/>
  <p:tag name="KSO_WM_UNIT_HIGHLIGHT" val="0"/>
  <p:tag name="KSO_WM_UNIT_COMPATIBLE" val="0"/>
  <p:tag name="KSO_WM_UNIT_CLEAR" val="0"/>
  <p:tag name="KSO_WM_BEAUTIFY_FLAG" val="#wm#"/>
  <p:tag name="KSO_WM_TAG_VERSION" val="1.0"/>
  <p:tag name="KSO_WM_UNIT_ID" val="custom20189028_3*a*1"/>
  <p:tag name="KSO_WM_UNIT_PRESET_TEXT" val="公司概况"/>
</p:tagLst>
</file>

<file path=ppt/tags/tag33.xml><?xml version="1.0" encoding="utf-8"?>
<p:tagLst xmlns:p="http://schemas.openxmlformats.org/presentationml/2006/main">
  <p:tag name="KSO_WM_TEMPLATE_CATEGORY" val="custom"/>
  <p:tag name="KSO_WM_TEMPLATE_INDEX" val="20189028"/>
  <p:tag name="KSO_WM_TAG_VERSION" val="1.0"/>
  <p:tag name="KSO_WM_UNIT_TYPE" val="e"/>
  <p:tag name="KSO_WM_UNIT_INDEX" val="1"/>
  <p:tag name="KSO_WM_UNIT_LAYERLEVEL" val="1"/>
  <p:tag name="KSO_WM_UNIT_VALUE" val="1"/>
  <p:tag name="KSO_WM_UNIT_HIGHLIGHT" val="0"/>
  <p:tag name="KSO_WM_UNIT_COMPATIBLE" val="1"/>
  <p:tag name="KSO_WM_UNIT_CLEAR" val="0"/>
  <p:tag name="KSO_WM_BEAUTIFY_FLAG" val="#wm#"/>
  <p:tag name="KSO_WM_UNIT_ID" val="custom20189028_3*e*1"/>
  <p:tag name="KSO_WM_UNIT_PRESET_TEXT" val="01"/>
</p:tagLst>
</file>

<file path=ppt/tags/tag34.xml><?xml version="1.0" encoding="utf-8"?>
<p:tagLst xmlns:p="http://schemas.openxmlformats.org/presentationml/2006/main">
  <p:tag name="KSO_WM_TAG_VERSION" val="1.0"/>
  <p:tag name="KSO_WM_SLIDE_ITEM_CNT" val="2"/>
  <p:tag name="KSO_WM_SLIDE_LAYOUT" val="a_b_e"/>
  <p:tag name="KSO_WM_SLIDE_LAYOUT_CNT" val="1_1_1"/>
  <p:tag name="KSO_WM_SLIDE_TYPE" val="sectionTitle"/>
  <p:tag name="KSO_WM_SLIDE_SUBTYPE" val="pureTxt"/>
  <p:tag name="KSO_WM_BEAUTIFY_FLAG" val="#wm#"/>
  <p:tag name="KSO_WM_COMBINE_RELATE_SLIDE_ID" val="background20185109_3"/>
  <p:tag name="KSO_WM_TEMPLATE_CATEGORY" val="custom"/>
  <p:tag name="KSO_WM_TEMPLATE_INDEX" val="20189028"/>
  <p:tag name="KSO_WM_SLIDE_ID" val="custom20189028_3"/>
  <p:tag name="KSO_WM_SLIDE_INDEX" val="3"/>
  <p:tag name="KSO_WM_TEMPLATE_SUBCATEGORY" val="combine"/>
</p:tagLst>
</file>

<file path=ppt/tags/tag35.xml><?xml version="1.0" encoding="utf-8"?>
<p:tagLst xmlns:p="http://schemas.openxmlformats.org/presentationml/2006/main">
  <p:tag name="KSO_WM_TAG_VERSION" val="1.0"/>
  <p:tag name="KSO_WM_BEAUTIFY_FLAG" val="#wm#"/>
  <p:tag name="KSO_WM_UNIT_TYPE" val="i"/>
  <p:tag name="KSO_WM_UNIT_ID" val="custom20189028_4*i*1"/>
  <p:tag name="KSO_WM_TEMPLATE_CATEGORY" val="custom"/>
  <p:tag name="KSO_WM_TEMPLATE_INDEX" val="20189028"/>
  <p:tag name="KSO_WM_UNIT_INDEX" val="1"/>
</p:tagLst>
</file>

<file path=ppt/tags/tag36.xml><?xml version="1.0" encoding="utf-8"?>
<p:tagLst xmlns:p="http://schemas.openxmlformats.org/presentationml/2006/main">
  <p:tag name="KSO_WM_TEMPLATE_CATEGORY" val="custom"/>
  <p:tag name="KSO_WM_TEMPLATE_INDEX" val="20189028"/>
  <p:tag name="KSO_WM_UNIT_TYPE" val="b"/>
  <p:tag name="KSO_WM_UNIT_INDEX" val="1"/>
  <p:tag name="KSO_WM_UNIT_LAYERLEVEL" val="1"/>
  <p:tag name="KSO_WM_UNIT_VALUE" val="6"/>
  <p:tag name="KSO_WM_UNIT_ISCONTENTSTITLE" val="0"/>
  <p:tag name="KSO_WM_UNIT_HIGHLIGHT" val="0"/>
  <p:tag name="KSO_WM_UNIT_COMPATIBLE" val="0"/>
  <p:tag name="KSO_WM_UNIT_CLEAR" val="0"/>
  <p:tag name="KSO_WM_BEAUTIFY_FLAG" val="#wm#"/>
  <p:tag name="KSO_WM_TAG_VERSION" val="1.0"/>
  <p:tag name="KSO_WM_UNIT_ID" val="custom20189028_4*b*1"/>
  <p:tag name="KSO_WM_UNIT_PRESET_TEXT" val="Introduction"/>
</p:tagLst>
</file>

<file path=ppt/tags/tag37.xml><?xml version="1.0" encoding="utf-8"?>
<p:tagLst xmlns:p="http://schemas.openxmlformats.org/presentationml/2006/main">
  <p:tag name="KSO_WM_TEMPLATE_CATEGORY" val="custom"/>
  <p:tag name="KSO_WM_TEMPLATE_INDEX" val="20189028"/>
  <p:tag name="KSO_WM_UNIT_TYPE" val="h_a"/>
  <p:tag name="KSO_WM_UNIT_INDEX" val="1_1"/>
  <p:tag name="KSO_WM_UNIT_LAYERLEVEL" val="1_1"/>
  <p:tag name="KSO_WM_UNIT_VALUE" val="23"/>
  <p:tag name="KSO_WM_UNIT_HIGHLIGHT" val="0"/>
  <p:tag name="KSO_WM_UNIT_COMPATIBLE" val="0"/>
  <p:tag name="KSO_WM_UNIT_CLEAR" val="0"/>
  <p:tag name="KSO_WM_BEAUTIFY_FLAG" val="#wm#"/>
  <p:tag name="KSO_WM_TAG_VERSION" val="1.0"/>
  <p:tag name="KSO_WM_UNIT_ID" val="custom20189028_4*h_a*1_1"/>
  <p:tag name="KSO_WM_UNIT_PRESET_TEXT" val="Power Point Introduction Words"/>
</p:tagLst>
</file>

<file path=ppt/tags/tag38.xml><?xml version="1.0" encoding="utf-8"?>
<p:tagLst xmlns:p="http://schemas.openxmlformats.org/presentationml/2006/main">
  <p:tag name="KSO_WM_TAG_VERSION" val="1.0"/>
  <p:tag name="KSO_WM_SLIDE_ITEM_CNT" val="1"/>
  <p:tag name="KSO_WM_SLIDE_LAYOUT" val="a_h_b"/>
  <p:tag name="KSO_WM_SLIDE_LAYOUT_CNT" val="1_1_1"/>
  <p:tag name="KSO_WM_SLIDE_TYPE" val="text"/>
  <p:tag name="KSO_WM_SLIDE_SUBTYPE" val="picTxt"/>
  <p:tag name="KSO_WM_BEAUTIFY_FLAG" val="#wm#"/>
  <p:tag name="KSO_WM_SLIDE_POSITION" val="0*0"/>
  <p:tag name="KSO_WM_SLIDE_SIZE" val="865*540"/>
  <p:tag name="KSO_WM_COMBINE_RELATE_SLIDE_ID" val="background20185109_4"/>
  <p:tag name="KSO_WM_TEMPLATE_CATEGORY" val="custom"/>
  <p:tag name="KSO_WM_TEMPLATE_INDEX" val="20189028"/>
  <p:tag name="KSO_WM_SLIDE_ID" val="custom20189028_4"/>
  <p:tag name="KSO_WM_SLIDE_INDEX" val="4"/>
  <p:tag name="KSO_WM_TEMPLATE_SUBCATEGORY" val="combine"/>
</p:tagLst>
</file>

<file path=ppt/tags/tag39.xml><?xml version="1.0" encoding="utf-8"?>
<p:tagLst xmlns:p="http://schemas.openxmlformats.org/presentationml/2006/main">
  <p:tag name="KSO_WM_TAG_VERSION" val="1.0"/>
  <p:tag name="KSO_WM_BEAUTIFY_FLAG" val="#wm#"/>
  <p:tag name="KSO_WM_UNIT_TYPE" val="i"/>
  <p:tag name="KSO_WM_UNIT_ID" val="custom20189028_5*i*0"/>
  <p:tag name="KSO_WM_TEMPLATE_CATEGORY" val="custom"/>
  <p:tag name="KSO_WM_TEMPLATE_INDEX" val="20189028"/>
  <p:tag name="KSO_WM_UNIT_INDEX" val="0"/>
</p:tagLst>
</file>

<file path=ppt/tags/tag4.xml><?xml version="1.0" encoding="utf-8"?>
<p:tagLst xmlns:p="http://schemas.openxmlformats.org/presentationml/2006/main">
  <p:tag name="KSO_WM_TAG_VERSION" val="1.0"/>
  <p:tag name="KSO_WM_BEAUTIFY_FLAG" val="#wm#"/>
  <p:tag name="KSO_WM_COMBINE_RELATE_SLIDE_ID" val="background20185109_1"/>
  <p:tag name="KSO_WM_TEMPLATE_CATEGORY" val="custom"/>
  <p:tag name="KSO_WM_TEMPLATE_INDEX" val="20189028"/>
  <p:tag name="KSO_WM_TEMPLATE_SUBCATEGORY" val="combine"/>
  <p:tag name="KSO_WM_TEMPLATE_THUMBS_INDEX" val="1、2、3、4、6、8、9、10"/>
</p:tagLst>
</file>

<file path=ppt/tags/tag40.xml><?xml version="1.0" encoding="utf-8"?>
<p:tagLst xmlns:p="http://schemas.openxmlformats.org/presentationml/2006/main">
  <p:tag name="KSO_WM_TAG_VERSION" val="1.0"/>
  <p:tag name="KSO_WM_BEAUTIFY_FLAG" val="#wm#"/>
  <p:tag name="KSO_WM_UNIT_TYPE" val="i"/>
  <p:tag name="KSO_WM_UNIT_ID" val="custom20189028_5*i*1"/>
  <p:tag name="KSO_WM_TEMPLATE_CATEGORY" val="custom"/>
  <p:tag name="KSO_WM_TEMPLATE_INDEX" val="20189028"/>
  <p:tag name="KSO_WM_UNIT_INDEX" val="1"/>
</p:tagLst>
</file>

<file path=ppt/tags/tag41.xml><?xml version="1.0" encoding="utf-8"?>
<p:tagLst xmlns:p="http://schemas.openxmlformats.org/presentationml/2006/main">
  <p:tag name="KSO_WM_TEMPLATE_CATEGORY" val="custom"/>
  <p:tag name="KSO_WM_TEMPLATE_INDEX" val="20189028"/>
  <p:tag name="KSO_WM_TAG_VERSION" val="1.0"/>
  <p:tag name="KSO_WM_UNIT_TYPE" val="a"/>
  <p:tag name="KSO_WM_UNIT_INDEX" val="1"/>
  <p:tag name="KSO_WM_UNIT_LAYERLEVEL" val="1"/>
  <p:tag name="KSO_WM_UNIT_VALUE" val="15"/>
  <p:tag name="KSO_WM_UNIT_ISCONTENTSTITLE" val="0"/>
  <p:tag name="KSO_WM_UNIT_HIGHLIGHT" val="0"/>
  <p:tag name="KSO_WM_UNIT_COMPATIBLE" val="0"/>
  <p:tag name="KSO_WM_UNIT_CLEAR" val="0"/>
  <p:tag name="KSO_WM_BEAUTIFY_FLAG" val="#wm#"/>
  <p:tag name="KSO_WM_UNIT_ID" val="custom20189028_5*a*1"/>
  <p:tag name="KSO_WM_UNIT_PRESET_TEXT" val="文化和价值观"/>
</p:tagLst>
</file>

<file path=ppt/tags/tag42.xml><?xml version="1.0" encoding="utf-8"?>
<p:tagLst xmlns:p="http://schemas.openxmlformats.org/presentationml/2006/main">
  <p:tag name="KSO_WM_TEMPLATE_CATEGORY" val="custom"/>
  <p:tag name="KSO_WM_TEMPLATE_INDEX" val="20189028"/>
  <p:tag name="KSO_WM_TAG_VERSION" val="1.0"/>
  <p:tag name="KSO_WM_UNIT_TYPE" val="e"/>
  <p:tag name="KSO_WM_UNIT_INDEX" val="1"/>
  <p:tag name="KSO_WM_UNIT_LAYERLEVEL" val="1"/>
  <p:tag name="KSO_WM_UNIT_VALUE" val="1"/>
  <p:tag name="KSO_WM_UNIT_HIGHLIGHT" val="0"/>
  <p:tag name="KSO_WM_UNIT_COMPATIBLE" val="1"/>
  <p:tag name="KSO_WM_UNIT_CLEAR" val="0"/>
  <p:tag name="KSO_WM_BEAUTIFY_FLAG" val="#wm#"/>
  <p:tag name="KSO_WM_UNIT_ID" val="custom20189028_5*e*1"/>
  <p:tag name="KSO_WM_UNIT_PRESET_TEXT" val="02"/>
</p:tagLst>
</file>

<file path=ppt/tags/tag43.xml><?xml version="1.0" encoding="utf-8"?>
<p:tagLst xmlns:p="http://schemas.openxmlformats.org/presentationml/2006/main">
  <p:tag name="KSO_WM_TAG_VERSION" val="1.0"/>
  <p:tag name="KSO_WM_SLIDE_ITEM_CNT" val="2"/>
  <p:tag name="KSO_WM_SLIDE_LAYOUT" val="a_b_e"/>
  <p:tag name="KSO_WM_SLIDE_LAYOUT_CNT" val="1_1_1"/>
  <p:tag name="KSO_WM_SLIDE_TYPE" val="sectionTitle"/>
  <p:tag name="KSO_WM_SLIDE_SUBTYPE" val="pureTxt"/>
  <p:tag name="KSO_WM_BEAUTIFY_FLAG" val="#wm#"/>
  <p:tag name="KSO_WM_COMBINE_RELATE_SLIDE_ID" val="background20185109_5"/>
  <p:tag name="KSO_WM_TEMPLATE_CATEGORY" val="custom"/>
  <p:tag name="KSO_WM_TEMPLATE_INDEX" val="20189028"/>
  <p:tag name="KSO_WM_SLIDE_ID" val="custom20189028_5"/>
  <p:tag name="KSO_WM_SLIDE_INDEX" val="5"/>
  <p:tag name="KSO_WM_TEMPLATE_SUBCATEGORY" val="combine"/>
</p:tagLst>
</file>

<file path=ppt/tags/tag44.xml><?xml version="1.0" encoding="utf-8"?>
<p:tagLst xmlns:p="http://schemas.openxmlformats.org/presentationml/2006/main">
  <p:tag name="KSO_WM_TEMPLATE_CATEGORY" val="custom"/>
  <p:tag name="KSO_WM_TEMPLATE_INDEX" val="20189028"/>
  <p:tag name="KSO_WM_UNIT_TYPE" val="d"/>
  <p:tag name="KSO_WM_UNIT_INDEX" val="1"/>
  <p:tag name="KSO_WM_UNIT_ID" val="custom20189028_6*d*1"/>
  <p:tag name="KSO_WM_UNIT_LAYERLEVEL" val="1"/>
  <p:tag name="KSO_WM_UNIT_VALUE" val="1903*2664"/>
  <p:tag name="KSO_WM_UNIT_HIGHLIGHT" val="0"/>
  <p:tag name="KSO_WM_UNIT_COMPATIBLE" val="0"/>
  <p:tag name="KSO_WM_UNIT_CLEAR" val="0"/>
  <p:tag name="KSO_WM_BEAUTIFY_FLAG" val="#wm#"/>
  <p:tag name="KSO_WM_TAG_VERSION" val="1.0"/>
</p:tagLst>
</file>

<file path=ppt/tags/tag45.xml><?xml version="1.0" encoding="utf-8"?>
<p:tagLst xmlns:p="http://schemas.openxmlformats.org/presentationml/2006/main">
  <p:tag name="KSO_WM_TAG_VERSION" val="1.0"/>
  <p:tag name="KSO_WM_BEAUTIFY_FLAG" val="#wm#"/>
  <p:tag name="KSO_WM_UNIT_TYPE" val="i"/>
  <p:tag name="KSO_WM_UNIT_ID" val="custom20189028_6*i*1"/>
  <p:tag name="KSO_WM_TEMPLATE_CATEGORY" val="custom"/>
  <p:tag name="KSO_WM_TEMPLATE_INDEX" val="20189028"/>
  <p:tag name="KSO_WM_UNIT_INDEX" val="1"/>
</p:tagLst>
</file>

<file path=ppt/tags/tag46.xml><?xml version="1.0" encoding="utf-8"?>
<p:tagLst xmlns:p="http://schemas.openxmlformats.org/presentationml/2006/main">
  <p:tag name="KSO_WM_TAG_VERSION" val="1.0"/>
  <p:tag name="KSO_WM_BEAUTIFY_FLAG" val="#wm#"/>
  <p:tag name="KSO_WM_UNIT_TYPE" val="i"/>
  <p:tag name="KSO_WM_UNIT_ID" val="custom20189028_6*i*2"/>
  <p:tag name="KSO_WM_TEMPLATE_CATEGORY" val="custom"/>
  <p:tag name="KSO_WM_TEMPLATE_INDEX" val="20189028"/>
  <p:tag name="KSO_WM_UNIT_INDEX" val="2"/>
</p:tagLst>
</file>

<file path=ppt/tags/tag47.xml><?xml version="1.0" encoding="utf-8"?>
<p:tagLst xmlns:p="http://schemas.openxmlformats.org/presentationml/2006/main">
  <p:tag name="KSO_WM_TAG_VERSION" val="1.0"/>
  <p:tag name="KSO_WM_BEAUTIFY_FLAG" val="#wm#"/>
  <p:tag name="KSO_WM_UNIT_TYPE" val="i"/>
  <p:tag name="KSO_WM_UNIT_ID" val="custom20189028_6*i*3"/>
  <p:tag name="KSO_WM_TEMPLATE_CATEGORY" val="custom"/>
  <p:tag name="KSO_WM_TEMPLATE_INDEX" val="20189028"/>
  <p:tag name="KSO_WM_UNIT_INDEX" val="3"/>
</p:tagLst>
</file>

<file path=ppt/tags/tag48.xml><?xml version="1.0" encoding="utf-8"?>
<p:tagLst xmlns:p="http://schemas.openxmlformats.org/presentationml/2006/main">
  <p:tag name="KSO_WM_TEMPLATE_CATEGORY" val="custom"/>
  <p:tag name="KSO_WM_TEMPLATE_INDEX" val="20189028"/>
  <p:tag name="KSO_WM_TAG_VERSION" val="1.0"/>
  <p:tag name="KSO_WM_UNIT_TYPE" val="k"/>
  <p:tag name="KSO_WM_UNIT_INDEX" val="1"/>
  <p:tag name="KSO_WM_UNIT_LAYERLEVEL" val="1"/>
  <p:tag name="KSO_WM_UNIT_VALUE" val="3"/>
  <p:tag name="KSO_WM_UNIT_HIGHLIGHT" val="0"/>
  <p:tag name="KSO_WM_UNIT_COMPATIBLE" val="1"/>
  <p:tag name="KSO_WM_UNIT_CLEAR" val="0"/>
  <p:tag name="KSO_WM_BEAUTIFY_FLAG" val="#wm#"/>
  <p:tag name="KSO_WM_UNIT_ID" val="custom20189028_6*k*1"/>
  <p:tag name="KSO_WM_UNIT_PRESET_TEXT" val="LOGO"/>
</p:tagLst>
</file>

<file path=ppt/tags/tag49.xml><?xml version="1.0" encoding="utf-8"?>
<p:tagLst xmlns:p="http://schemas.openxmlformats.org/presentationml/2006/main">
  <p:tag name="KSO_WM_TEMPLATE_CATEGORY" val="custom"/>
  <p:tag name="KSO_WM_TEMPLATE_INDEX" val="20189028"/>
  <p:tag name="KSO_WM_TAG_VERSION" val="1.0"/>
  <p:tag name="KSO_WM_UNIT_TYPE" val="f"/>
  <p:tag name="KSO_WM_UNIT_INDEX" val="1"/>
  <p:tag name="KSO_WM_UNIT_LAYERLEVEL" val="1"/>
  <p:tag name="KSO_WM_UNIT_VALUE" val="19"/>
  <p:tag name="KSO_WM_UNIT_HIGHLIGHT" val="0"/>
  <p:tag name="KSO_WM_UNIT_COMPATIBLE" val="0"/>
  <p:tag name="KSO_WM_UNIT_CLEAR" val="0"/>
  <p:tag name="KSO_WM_BEAUTIFY_FLAG" val="#wm#"/>
  <p:tag name="KSO_WM_UNIT_ID" val="custom20189028_6*f*1"/>
  <p:tag name="KSO_WM_UNIT_PRESET_TEXT" val="Theme color makes PPT more convenient."/>
</p:tagLst>
</file>

<file path=ppt/tags/tag5.xml><?xml version="1.0" encoding="utf-8"?>
<p:tagLst xmlns:p="http://schemas.openxmlformats.org/presentationml/2006/main">
  <p:tag name="KSO_WM_TAG_VERSION" val="1.0"/>
  <p:tag name="KSO_WM_BEAUTIFY_FLAG" val="#wm#"/>
  <p:tag name="KSO_WM_UNIT_TYPE" val="i"/>
  <p:tag name="KSO_WM_UNIT_ID" val="custom20189028_1*i*0"/>
  <p:tag name="KSO_WM_TEMPLATE_CATEGORY" val="custom"/>
  <p:tag name="KSO_WM_TEMPLATE_INDEX" val="20189028"/>
  <p:tag name="KSO_WM_UNIT_INDEX" val="0"/>
</p:tagLst>
</file>

<file path=ppt/tags/tag50.xml><?xml version="1.0" encoding="utf-8"?>
<p:tagLst xmlns:p="http://schemas.openxmlformats.org/presentationml/2006/main">
  <p:tag name="KSO_WM_TEMPLATE_CATEGORY" val="custom"/>
  <p:tag name="KSO_WM_TEMPLATE_INDEX" val="20189028"/>
  <p:tag name="KSO_WM_TAG_VERSION" val="1.0"/>
  <p:tag name="KSO_WM_UNIT_TYPE" val="f"/>
  <p:tag name="KSO_WM_UNIT_INDEX" val="2"/>
  <p:tag name="KSO_WM_UNIT_LAYERLEVEL" val="1"/>
  <p:tag name="KSO_WM_UNIT_VALUE" val="154"/>
  <p:tag name="KSO_WM_UNIT_HIGHLIGHT" val="0"/>
  <p:tag name="KSO_WM_UNIT_COMPATIBLE" val="0"/>
  <p:tag name="KSO_WM_UNIT_CLEAR" val="0"/>
  <p:tag name="KSO_WM_BEAUTIFY_FLAG" val="#wm#"/>
  <p:tag name="KSO_WM_UNIT_ID" val="custom20189028_6*f*2"/>
  <p:tag name="KSO_WM_UNIT_PRESET_TEXT" val="Adjust the spacing to adapt to Chinese typesetting, use the reference line in PPT. Adjust the spacing to adapt to Chinese typesetting, use the reference line in PPT.&#13;Unified fonts make reading more fluent.Theme color makes PPT more convenient to"/>
</p:tagLst>
</file>

<file path=ppt/tags/tag51.xml><?xml version="1.0" encoding="utf-8"?>
<p:tagLst xmlns:p="http://schemas.openxmlformats.org/presentationml/2006/main">
  <p:tag name="KSO_WM_TEMPLATE_CATEGORY" val="custom"/>
  <p:tag name="KSO_WM_TEMPLATE_INDEX" val="20189028"/>
  <p:tag name="KSO_WM_TAG_VERSION" val="1.0"/>
  <p:tag name="KSO_WM_UNIT_TYPE" val="a"/>
  <p:tag name="KSO_WM_UNIT_INDEX" val="1"/>
  <p:tag name="KSO_WM_UNIT_LAYERLEVEL" val="1"/>
  <p:tag name="KSO_WM_UNIT_VALUE" val="4"/>
  <p:tag name="KSO_WM_UNIT_ISCONTENTSTITLE" val="0"/>
  <p:tag name="KSO_WM_UNIT_HIGHLIGHT" val="0"/>
  <p:tag name="KSO_WM_UNIT_COMPATIBLE" val="0"/>
  <p:tag name="KSO_WM_UNIT_CLEAR" val="0"/>
  <p:tag name="KSO_WM_BEAUTIFY_FLAG" val="#wm#"/>
  <p:tag name="KSO_WM_UNIT_ID" val="custom20189028_6*a*1"/>
  <p:tag name="KSO_WM_UNIT_PRESET_TEXT" val="品牌理念"/>
</p:tagLst>
</file>

<file path=ppt/tags/tag52.xml><?xml version="1.0" encoding="utf-8"?>
<p:tagLst xmlns:p="http://schemas.openxmlformats.org/presentationml/2006/main">
  <p:tag name="KSO_WM_TAG_VERSION" val="1.0"/>
  <p:tag name="KSO_WM_SLIDE_ITEM_CNT" val="3"/>
  <p:tag name="KSO_WM_SLIDE_LAYOUT" val="a_f_b_k_d"/>
  <p:tag name="KSO_WM_SLIDE_LAYOUT_CNT" val="1_2_1_1_1"/>
  <p:tag name="KSO_WM_SLIDE_TYPE" val="text"/>
  <p:tag name="KSO_WM_SLIDE_SUBTYPE" val="picTxt"/>
  <p:tag name="KSO_WM_BEAUTIFY_FLAG" val="#wm#"/>
  <p:tag name="KSO_WM_SLIDE_POSITION" val="0*0"/>
  <p:tag name="KSO_WM_SLIDE_SIZE" val="902*539"/>
  <p:tag name="KSO_WM_COMBINE_RELATE_SLIDE_ID" val="background20185109_6"/>
  <p:tag name="KSO_WM_TEMPLATE_CATEGORY" val="custom"/>
  <p:tag name="KSO_WM_TEMPLATE_INDEX" val="20189028"/>
  <p:tag name="KSO_WM_SLIDE_ID" val="custom20189028_6"/>
  <p:tag name="KSO_WM_SLIDE_INDEX" val="6"/>
  <p:tag name="KSO_WM_TEMPLATE_SUBCATEGORY" val="combine"/>
</p:tagLst>
</file>

<file path=ppt/tags/tag53.xml><?xml version="1.0" encoding="utf-8"?>
<p:tagLst xmlns:p="http://schemas.openxmlformats.org/presentationml/2006/main">
  <p:tag name="KSO_WM_TAG_VERSION" val="1.0"/>
  <p:tag name="KSO_WM_BEAUTIFY_FLAG" val="#wm#"/>
  <p:tag name="KSO_WM_UNIT_TYPE" val="i"/>
  <p:tag name="KSO_WM_UNIT_ID" val="custom20189028_8*i*0"/>
  <p:tag name="KSO_WM_TEMPLATE_CATEGORY" val="custom"/>
  <p:tag name="KSO_WM_TEMPLATE_INDEX" val="20189028"/>
  <p:tag name="KSO_WM_UNIT_INDEX" val="0"/>
</p:tagLst>
</file>

<file path=ppt/tags/tag54.xml><?xml version="1.0" encoding="utf-8"?>
<p:tagLst xmlns:p="http://schemas.openxmlformats.org/presentationml/2006/main">
  <p:tag name="KSO_WM_TAG_VERSION" val="1.0"/>
  <p:tag name="KSO_WM_BEAUTIFY_FLAG" val="#wm#"/>
  <p:tag name="KSO_WM_UNIT_TYPE" val="i"/>
  <p:tag name="KSO_WM_UNIT_ID" val="custom20189028_8*i*6"/>
  <p:tag name="KSO_WM_TEMPLATE_CATEGORY" val="custom"/>
  <p:tag name="KSO_WM_TEMPLATE_INDEX" val="20189028"/>
  <p:tag name="KSO_WM_UNIT_INDEX" val="6"/>
</p:tagLst>
</file>

<file path=ppt/tags/tag55.xml><?xml version="1.0" encoding="utf-8"?>
<p:tagLst xmlns:p="http://schemas.openxmlformats.org/presentationml/2006/main">
  <p:tag name="KSO_WM_TAG_VERSION" val="1.0"/>
  <p:tag name="KSO_WM_BEAUTIFY_FLAG" val="#wm#"/>
  <p:tag name="KSO_WM_UNIT_TYPE" val="i"/>
  <p:tag name="KSO_WM_UNIT_ID" val="custom20189028_8*i*7"/>
  <p:tag name="KSO_WM_TEMPLATE_CATEGORY" val="custom"/>
  <p:tag name="KSO_WM_TEMPLATE_INDEX" val="20189028"/>
  <p:tag name="KSO_WM_UNIT_INDEX" val="7"/>
</p:tagLst>
</file>

<file path=ppt/tags/tag56.xml><?xml version="1.0" encoding="utf-8"?>
<p:tagLst xmlns:p="http://schemas.openxmlformats.org/presentationml/2006/main">
  <p:tag name="KSO_WM_TAG_VERSION" val="1.0"/>
  <p:tag name="KSO_WM_BEAUTIFY_FLAG" val="#wm#"/>
  <p:tag name="KSO_WM_UNIT_TYPE" val="i"/>
  <p:tag name="KSO_WM_UNIT_ID" val="custom20189028_8*i*8"/>
  <p:tag name="KSO_WM_TEMPLATE_CATEGORY" val="custom"/>
  <p:tag name="KSO_WM_TEMPLATE_INDEX" val="20189028"/>
  <p:tag name="KSO_WM_UNIT_INDEX" val="8"/>
</p:tagLst>
</file>

<file path=ppt/tags/tag57.xml><?xml version="1.0" encoding="utf-8"?>
<p:tagLst xmlns:p="http://schemas.openxmlformats.org/presentationml/2006/main">
  <p:tag name="KSO_WM_TAG_VERSION" val="1.0"/>
  <p:tag name="KSO_WM_BEAUTIFY_FLAG" val="#wm#"/>
  <p:tag name="KSO_WM_UNIT_TYPE" val="i"/>
  <p:tag name="KSO_WM_UNIT_ID" val="custom20189028_8*i*9"/>
  <p:tag name="KSO_WM_TEMPLATE_CATEGORY" val="custom"/>
  <p:tag name="KSO_WM_TEMPLATE_INDEX" val="20189028"/>
  <p:tag name="KSO_WM_UNIT_INDEX" val="9"/>
</p:tagLst>
</file>

<file path=ppt/tags/tag58.xml><?xml version="1.0" encoding="utf-8"?>
<p:tagLst xmlns:p="http://schemas.openxmlformats.org/presentationml/2006/main">
  <p:tag name="KSO_WM_TAG_VERSION" val="1.0"/>
  <p:tag name="KSO_WM_BEAUTIFY_FLAG" val="#wm#"/>
  <p:tag name="KSO_WM_UNIT_TYPE" val="i"/>
  <p:tag name="KSO_WM_UNIT_ID" val="custom20189028_8*i*10"/>
  <p:tag name="KSO_WM_TEMPLATE_CATEGORY" val="custom"/>
  <p:tag name="KSO_WM_TEMPLATE_INDEX" val="20189028"/>
  <p:tag name="KSO_WM_UNIT_INDEX" val="10"/>
</p:tagLst>
</file>

<file path=ppt/tags/tag59.xml><?xml version="1.0" encoding="utf-8"?>
<p:tagLst xmlns:p="http://schemas.openxmlformats.org/presentationml/2006/main">
  <p:tag name="KSO_WM_TEMPLATE_CATEGORY" val="custom"/>
  <p:tag name="KSO_WM_TEMPLATE_INDEX" val="20189028"/>
  <p:tag name="KSO_WM_TAG_VERSION" val="1.0"/>
  <p:tag name="KSO_WM_UNIT_TYPE" val="b"/>
  <p:tag name="KSO_WM_UNIT_INDEX" val="1"/>
  <p:tag name="KSO_WM_UNIT_LAYERLEVEL" val="1"/>
  <p:tag name="KSO_WM_UNIT_VALUE" val="6"/>
  <p:tag name="KSO_WM_UNIT_ISCONTENTSTITLE" val="0"/>
  <p:tag name="KSO_WM_UNIT_HIGHLIGHT" val="0"/>
  <p:tag name="KSO_WM_UNIT_COMPATIBLE" val="0"/>
  <p:tag name="KSO_WM_UNIT_CLEAR" val="0"/>
  <p:tag name="KSO_WM_BEAUTIFY_FLAG" val="#wm#"/>
  <p:tag name="KSO_WM_UNIT_ID" val="custom20189028_8*b*1"/>
  <p:tag name="KSO_WM_UNIT_PRESET_TEXT" val="Our product"/>
</p:tagLst>
</file>

<file path=ppt/tags/tag6.xml><?xml version="1.0" encoding="utf-8"?>
<p:tagLst xmlns:p="http://schemas.openxmlformats.org/presentationml/2006/main">
  <p:tag name="KSO_WM_TAG_VERSION" val="1.0"/>
  <p:tag name="KSO_WM_BEAUTIFY_FLAG" val="#wm#"/>
  <p:tag name="KSO_WM_UNIT_TYPE" val="i"/>
  <p:tag name="KSO_WM_UNIT_ID" val="custom20189028_1*i*1"/>
  <p:tag name="KSO_WM_TEMPLATE_CATEGORY" val="custom"/>
  <p:tag name="KSO_WM_TEMPLATE_INDEX" val="20189028"/>
  <p:tag name="KSO_WM_UNIT_INDEX" val="1"/>
</p:tagLst>
</file>

<file path=ppt/tags/tag60.xml><?xml version="1.0" encoding="utf-8"?>
<p:tagLst xmlns:p="http://schemas.openxmlformats.org/presentationml/2006/main">
  <p:tag name="KSO_WM_TEMPLATE_CATEGORY" val="custom"/>
  <p:tag name="KSO_WM_TEMPLATE_INDEX" val="20189028"/>
  <p:tag name="KSO_WM_TAG_VERSION" val="1.0"/>
  <p:tag name="KSO_WM_UNIT_TYPE" val="a"/>
  <p:tag name="KSO_WM_UNIT_INDEX" val="1"/>
  <p:tag name="KSO_WM_UNIT_LAYERLEVEL" val="1"/>
  <p:tag name="KSO_WM_UNIT_VALUE" val="10"/>
  <p:tag name="KSO_WM_UNIT_ISCONTENTSTITLE" val="0"/>
  <p:tag name="KSO_WM_UNIT_HIGHLIGHT" val="0"/>
  <p:tag name="KSO_WM_UNIT_COMPATIBLE" val="0"/>
  <p:tag name="KSO_WM_UNIT_CLEAR" val="0"/>
  <p:tag name="KSO_WM_BEAUTIFY_FLAG" val="#wm#"/>
  <p:tag name="KSO_WM_UNIT_ID" val="custom20189028_8*a*1"/>
  <p:tag name="KSO_WM_UNIT_PRESET_TEXT" val="产品展示"/>
</p:tagLst>
</file>

<file path=ppt/tags/tag61.xml><?xml version="1.0" encoding="utf-8"?>
<p:tagLst xmlns:p="http://schemas.openxmlformats.org/presentationml/2006/main">
  <p:tag name="KSO_WM_TAG_VERSION" val="1.0"/>
  <p:tag name="KSO_WM_SLIDE_ITEM_CNT" val="1"/>
  <p:tag name="KSO_WM_SLIDE_LAYOUT" val="a_b_h"/>
  <p:tag name="KSO_WM_SLIDE_LAYOUT_CNT" val="1_1_1"/>
  <p:tag name="KSO_WM_SLIDE_TYPE" val="text"/>
  <p:tag name="KSO_WM_SLIDE_SUBTYPE" val="picTxt"/>
  <p:tag name="KSO_WM_BEAUTIFY_FLAG" val="#wm#"/>
  <p:tag name="KSO_WM_SLIDE_POSITION" val="55*31"/>
  <p:tag name="KSO_WM_SLIDE_SIZE" val="848*470"/>
  <p:tag name="KSO_WM_COMBINE_RELATE_SLIDE_ID" val="background20185109_8"/>
  <p:tag name="KSO_WM_TEMPLATE_CATEGORY" val="custom"/>
  <p:tag name="KSO_WM_TEMPLATE_INDEX" val="20189028"/>
  <p:tag name="KSO_WM_SLIDE_ID" val="custom20189028_8"/>
  <p:tag name="KSO_WM_SLIDE_INDEX" val="8"/>
  <p:tag name="KSO_WM_TEMPLATE_SUBCATEGORY" val="combine"/>
</p:tagLst>
</file>

<file path=ppt/tags/tag62.xml><?xml version="1.0" encoding="utf-8"?>
<p:tagLst xmlns:p="http://schemas.openxmlformats.org/presentationml/2006/main">
  <p:tag name="KSO_WM_TAG_VERSION" val="1.0"/>
  <p:tag name="KSO_WM_BEAUTIFY_FLAG" val="#wm#"/>
  <p:tag name="KSO_WM_UNIT_TYPE" val="i"/>
  <p:tag name="KSO_WM_UNIT_ID" val="custom20189028_8*i*0"/>
  <p:tag name="KSO_WM_TEMPLATE_CATEGORY" val="custom"/>
  <p:tag name="KSO_WM_TEMPLATE_INDEX" val="20189028"/>
  <p:tag name="KSO_WM_UNIT_INDEX" val="0"/>
</p:tagLst>
</file>

<file path=ppt/tags/tag63.xml><?xml version="1.0" encoding="utf-8"?>
<p:tagLst xmlns:p="http://schemas.openxmlformats.org/presentationml/2006/main">
  <p:tag name="KSO_WM_TAG_VERSION" val="1.0"/>
  <p:tag name="KSO_WM_BEAUTIFY_FLAG" val="#wm#"/>
  <p:tag name="KSO_WM_UNIT_TYPE" val="i"/>
  <p:tag name="KSO_WM_UNIT_ID" val="custom20189028_8*i*6"/>
  <p:tag name="KSO_WM_TEMPLATE_CATEGORY" val="custom"/>
  <p:tag name="KSO_WM_TEMPLATE_INDEX" val="20189028"/>
  <p:tag name="KSO_WM_UNIT_INDEX" val="6"/>
</p:tagLst>
</file>

<file path=ppt/tags/tag64.xml><?xml version="1.0" encoding="utf-8"?>
<p:tagLst xmlns:p="http://schemas.openxmlformats.org/presentationml/2006/main">
  <p:tag name="KSO_WM_TAG_VERSION" val="1.0"/>
  <p:tag name="KSO_WM_BEAUTIFY_FLAG" val="#wm#"/>
  <p:tag name="KSO_WM_UNIT_TYPE" val="i"/>
  <p:tag name="KSO_WM_UNIT_ID" val="custom20189028_8*i*7"/>
  <p:tag name="KSO_WM_TEMPLATE_CATEGORY" val="custom"/>
  <p:tag name="KSO_WM_TEMPLATE_INDEX" val="20189028"/>
  <p:tag name="KSO_WM_UNIT_INDEX" val="7"/>
</p:tagLst>
</file>

<file path=ppt/tags/tag65.xml><?xml version="1.0" encoding="utf-8"?>
<p:tagLst xmlns:p="http://schemas.openxmlformats.org/presentationml/2006/main">
  <p:tag name="KSO_WM_TAG_VERSION" val="1.0"/>
  <p:tag name="KSO_WM_BEAUTIFY_FLAG" val="#wm#"/>
  <p:tag name="KSO_WM_UNIT_TYPE" val="i"/>
  <p:tag name="KSO_WM_UNIT_ID" val="custom20189028_8*i*8"/>
  <p:tag name="KSO_WM_TEMPLATE_CATEGORY" val="custom"/>
  <p:tag name="KSO_WM_TEMPLATE_INDEX" val="20189028"/>
  <p:tag name="KSO_WM_UNIT_INDEX" val="8"/>
</p:tagLst>
</file>

<file path=ppt/tags/tag66.xml><?xml version="1.0" encoding="utf-8"?>
<p:tagLst xmlns:p="http://schemas.openxmlformats.org/presentationml/2006/main">
  <p:tag name="KSO_WM_TAG_VERSION" val="1.0"/>
  <p:tag name="KSO_WM_BEAUTIFY_FLAG" val="#wm#"/>
  <p:tag name="KSO_WM_UNIT_TYPE" val="i"/>
  <p:tag name="KSO_WM_UNIT_ID" val="custom20189028_8*i*9"/>
  <p:tag name="KSO_WM_TEMPLATE_CATEGORY" val="custom"/>
  <p:tag name="KSO_WM_TEMPLATE_INDEX" val="20189028"/>
  <p:tag name="KSO_WM_UNIT_INDEX" val="9"/>
</p:tagLst>
</file>

<file path=ppt/tags/tag67.xml><?xml version="1.0" encoding="utf-8"?>
<p:tagLst xmlns:p="http://schemas.openxmlformats.org/presentationml/2006/main">
  <p:tag name="KSO_WM_TAG_VERSION" val="1.0"/>
  <p:tag name="KSO_WM_BEAUTIFY_FLAG" val="#wm#"/>
  <p:tag name="KSO_WM_UNIT_TYPE" val="i"/>
  <p:tag name="KSO_WM_UNIT_ID" val="custom20189028_8*i*10"/>
  <p:tag name="KSO_WM_TEMPLATE_CATEGORY" val="custom"/>
  <p:tag name="KSO_WM_TEMPLATE_INDEX" val="20189028"/>
  <p:tag name="KSO_WM_UNIT_INDEX" val="10"/>
</p:tagLst>
</file>

<file path=ppt/tags/tag68.xml><?xml version="1.0" encoding="utf-8"?>
<p:tagLst xmlns:p="http://schemas.openxmlformats.org/presentationml/2006/main">
  <p:tag name="KSO_WM_TEMPLATE_CATEGORY" val="custom"/>
  <p:tag name="KSO_WM_TEMPLATE_INDEX" val="20189028"/>
  <p:tag name="KSO_WM_TAG_VERSION" val="1.0"/>
  <p:tag name="KSO_WM_UNIT_TYPE" val="b"/>
  <p:tag name="KSO_WM_UNIT_INDEX" val="1"/>
  <p:tag name="KSO_WM_UNIT_LAYERLEVEL" val="1"/>
  <p:tag name="KSO_WM_UNIT_VALUE" val="6"/>
  <p:tag name="KSO_WM_UNIT_ISCONTENTSTITLE" val="0"/>
  <p:tag name="KSO_WM_UNIT_HIGHLIGHT" val="0"/>
  <p:tag name="KSO_WM_UNIT_COMPATIBLE" val="0"/>
  <p:tag name="KSO_WM_UNIT_CLEAR" val="0"/>
  <p:tag name="KSO_WM_BEAUTIFY_FLAG" val="#wm#"/>
  <p:tag name="KSO_WM_UNIT_ID" val="custom20189028_8*b*1"/>
  <p:tag name="KSO_WM_UNIT_PRESET_TEXT" val="Our product"/>
</p:tagLst>
</file>

<file path=ppt/tags/tag69.xml><?xml version="1.0" encoding="utf-8"?>
<p:tagLst xmlns:p="http://schemas.openxmlformats.org/presentationml/2006/main">
  <p:tag name="KSO_WM_TEMPLATE_CATEGORY" val="custom"/>
  <p:tag name="KSO_WM_TEMPLATE_INDEX" val="20189028"/>
  <p:tag name="KSO_WM_TAG_VERSION" val="1.0"/>
  <p:tag name="KSO_WM_UNIT_TYPE" val="a"/>
  <p:tag name="KSO_WM_UNIT_INDEX" val="1"/>
  <p:tag name="KSO_WM_UNIT_LAYERLEVEL" val="1"/>
  <p:tag name="KSO_WM_UNIT_VALUE" val="10"/>
  <p:tag name="KSO_WM_UNIT_ISCONTENTSTITLE" val="0"/>
  <p:tag name="KSO_WM_UNIT_HIGHLIGHT" val="0"/>
  <p:tag name="KSO_WM_UNIT_COMPATIBLE" val="0"/>
  <p:tag name="KSO_WM_UNIT_CLEAR" val="0"/>
  <p:tag name="KSO_WM_BEAUTIFY_FLAG" val="#wm#"/>
  <p:tag name="KSO_WM_UNIT_ID" val="custom20189028_8*a*1"/>
  <p:tag name="KSO_WM_UNIT_PRESET_TEXT" val="产品展示"/>
</p:tagLst>
</file>

<file path=ppt/tags/tag7.xml><?xml version="1.0" encoding="utf-8"?>
<p:tagLst xmlns:p="http://schemas.openxmlformats.org/presentationml/2006/main">
  <p:tag name="KSO_WM_TAG_VERSION" val="1.0"/>
  <p:tag name="KSO_WM_BEAUTIFY_FLAG" val="#wm#"/>
  <p:tag name="KSO_WM_UNIT_TYPE" val="i"/>
  <p:tag name="KSO_WM_UNIT_ID" val="custom20189028_1*i*2"/>
  <p:tag name="KSO_WM_TEMPLATE_CATEGORY" val="custom"/>
  <p:tag name="KSO_WM_TEMPLATE_INDEX" val="20189028"/>
  <p:tag name="KSO_WM_UNIT_INDEX" val="2"/>
</p:tagLst>
</file>

<file path=ppt/tags/tag70.xml><?xml version="1.0" encoding="utf-8"?>
<p:tagLst xmlns:p="http://schemas.openxmlformats.org/presentationml/2006/main">
  <p:tag name="KSO_WM_TAG_VERSION" val="1.0"/>
  <p:tag name="KSO_WM_SLIDE_ITEM_CNT" val="1"/>
  <p:tag name="KSO_WM_SLIDE_LAYOUT" val="a_b_h"/>
  <p:tag name="KSO_WM_SLIDE_LAYOUT_CNT" val="1_1_1"/>
  <p:tag name="KSO_WM_SLIDE_TYPE" val="text"/>
  <p:tag name="KSO_WM_SLIDE_SUBTYPE" val="picTxt"/>
  <p:tag name="KSO_WM_BEAUTIFY_FLAG" val="#wm#"/>
  <p:tag name="KSO_WM_SLIDE_POSITION" val="55*31"/>
  <p:tag name="KSO_WM_SLIDE_SIZE" val="848*470"/>
  <p:tag name="KSO_WM_COMBINE_RELATE_SLIDE_ID" val="background20185109_8"/>
  <p:tag name="KSO_WM_TEMPLATE_CATEGORY" val="custom"/>
  <p:tag name="KSO_WM_TEMPLATE_INDEX" val="20189028"/>
  <p:tag name="KSO_WM_SLIDE_ID" val="custom20189028_8"/>
  <p:tag name="KSO_WM_SLIDE_INDEX" val="8"/>
  <p:tag name="KSO_WM_TEMPLATE_SUBCATEGORY" val="combine"/>
</p:tagLst>
</file>

<file path=ppt/tags/tag71.xml><?xml version="1.0" encoding="utf-8"?>
<p:tagLst xmlns:p="http://schemas.openxmlformats.org/presentationml/2006/main">
  <p:tag name="KSO_WM_TEMPLATE_CATEGORY" val="custom"/>
  <p:tag name="KSO_WM_TEMPLATE_INDEX" val="20189028"/>
  <p:tag name="KSO_WM_TAG_VERSION" val="1.0"/>
  <p:tag name="KSO_WM_UNIT_TYPE" val="a"/>
  <p:tag name="KSO_WM_UNIT_INDEX" val="1"/>
  <p:tag name="KSO_WM_UNIT_LAYERLEVEL" val="1"/>
  <p:tag name="KSO_WM_UNIT_VALUE" val="5"/>
  <p:tag name="KSO_WM_UNIT_ISCONTENTSTITLE" val="0"/>
  <p:tag name="KSO_WM_UNIT_HIGHLIGHT" val="0"/>
  <p:tag name="KSO_WM_UNIT_COMPATIBLE" val="0"/>
  <p:tag name="KSO_WM_UNIT_CLEAR" val="0"/>
  <p:tag name="KSO_WM_BEAUTIFY_FLAG" val="#wm#"/>
  <p:tag name="KSO_WM_DIAGRAM_GROUP_CODE" val="l1_1"/>
  <p:tag name="KSO_WM_UNIT_ID" val="custom20189028_9*a*1"/>
  <p:tag name="KSO_WM_UNIT_PRESET_TEXT" val="CONTACT"/>
</p:tagLst>
</file>

<file path=ppt/tags/tag72.xml><?xml version="1.0" encoding="utf-8"?>
<p:tagLst xmlns:p="http://schemas.openxmlformats.org/presentationml/2006/main">
  <p:tag name="KSO_WM_TEMPLATE_CATEGORY" val="custom"/>
  <p:tag name="KSO_WM_TEMPLATE_INDEX" val="20189028"/>
  <p:tag name="KSO_WM_TAG_VERSION" val="1.0"/>
  <p:tag name="KSO_WM_UNIT_TYPE" val="b"/>
  <p:tag name="KSO_WM_UNIT_INDEX" val="1"/>
  <p:tag name="KSO_WM_UNIT_LAYERLEVEL" val="1"/>
  <p:tag name="KSO_WM_UNIT_VALUE" val="10"/>
  <p:tag name="KSO_WM_UNIT_ISCONTENTSTITLE" val="0"/>
  <p:tag name="KSO_WM_UNIT_HIGHLIGHT" val="0"/>
  <p:tag name="KSO_WM_UNIT_COMPATIBLE" val="0"/>
  <p:tag name="KSO_WM_UNIT_CLEAR" val="0"/>
  <p:tag name="KSO_WM_BEAUTIFY_FLAG" val="#wm#"/>
  <p:tag name="KSO_WM_DIAGRAM_GROUP_CODE" val="l1_1"/>
  <p:tag name="KSO_WM_UNIT_ID" val="custom20189028_9*b*1"/>
  <p:tag name="KSO_WM_UNIT_PRESET_TEXT" val="get in touch"/>
</p:tagLst>
</file>

<file path=ppt/tags/tag73.xml><?xml version="1.0" encoding="utf-8"?>
<p:tagLst xmlns:p="http://schemas.openxmlformats.org/presentationml/2006/main">
  <p:tag name="KSO_WM_DIAGRAM_GROUP_CODE" val="l1_1"/>
  <p:tag name="KSO_WM_TAG_VERSION" val="1.0"/>
  <p:tag name="KSO_WM_BEAUTIFY_FLAG" val="#wm#"/>
  <p:tag name="KSO_WM_UNIT_TYPE" val="i"/>
  <p:tag name="KSO_WM_UNIT_ID" val="custom20189028_9*i*6"/>
  <p:tag name="KSO_WM_TEMPLATE_CATEGORY" val="custom"/>
  <p:tag name="KSO_WM_TEMPLATE_INDEX" val="20189028"/>
  <p:tag name="KSO_WM_UNIT_INDEX" val="6"/>
</p:tagLst>
</file>

<file path=ppt/tags/tag74.xml><?xml version="1.0" encoding="utf-8"?>
<p:tagLst xmlns:p="http://schemas.openxmlformats.org/presentationml/2006/main">
  <p:tag name="KSO_WM_DIAGRAM_GROUP_CODE" val="l1_1"/>
  <p:tag name="KSO_WM_TAG_VERSION" val="1.0"/>
  <p:tag name="KSO_WM_BEAUTIFY_FLAG" val="#wm#"/>
  <p:tag name="KSO_WM_UNIT_TYPE" val="i"/>
  <p:tag name="KSO_WM_UNIT_ID" val="custom20189028_9*i*12"/>
  <p:tag name="KSO_WM_TEMPLATE_CATEGORY" val="custom"/>
  <p:tag name="KSO_WM_TEMPLATE_INDEX" val="20189028"/>
  <p:tag name="KSO_WM_UNIT_INDEX" val="12"/>
</p:tagLst>
</file>

<file path=ppt/tags/tag75.xml><?xml version="1.0" encoding="utf-8"?>
<p:tagLst xmlns:p="http://schemas.openxmlformats.org/presentationml/2006/main">
  <p:tag name="KSO_WM_TEMPLATE_CATEGORY" val="custom"/>
  <p:tag name="KSO_WM_TEMPLATE_INDEX" val="20189028"/>
  <p:tag name="KSO_WM_TAG_VERSION" val="1.0"/>
  <p:tag name="KSO_WM_UNIT_TYPE" val="h_f"/>
  <p:tag name="KSO_WM_UNIT_INDEX" val="1_1"/>
  <p:tag name="KSO_WM_UNIT_LAYERLEVEL" val="1_1"/>
  <p:tag name="KSO_WM_UNIT_VALUE" val="7"/>
  <p:tag name="KSO_WM_UNIT_HIGHLIGHT" val="0"/>
  <p:tag name="KSO_WM_UNIT_COMPATIBLE" val="0"/>
  <p:tag name="KSO_WM_UNIT_CLEAR" val="0"/>
  <p:tag name="KSO_WM_BEAUTIFY_FLAG" val="#wm#"/>
  <p:tag name="KSO_WM_DIAGRAM_GROUP_CODE" val="l1_1"/>
  <p:tag name="KSO_WM_UNIT_ID" val="custom20189028_9*h_f*1_1"/>
  <p:tag name="KSO_WM_UNIT_PRESET_TEXT" val="We are here"/>
</p:tagLst>
</file>

<file path=ppt/tags/tag76.xml><?xml version="1.0" encoding="utf-8"?>
<p:tagLst xmlns:p="http://schemas.openxmlformats.org/presentationml/2006/main">
  <p:tag name="KSO_WM_TAG_VERSION" val="1.0"/>
  <p:tag name="KSO_WM_SLIDE_ITEM_CNT" val="5"/>
  <p:tag name="KSO_WM_SLIDE_LAYOUT" val="a_b_l_h"/>
  <p:tag name="KSO_WM_SLIDE_LAYOUT_CNT" val="1_1_1_1"/>
  <p:tag name="KSO_WM_SLIDE_TYPE" val="text"/>
  <p:tag name="KSO_WM_SLIDE_SUBTYPE" val="diag"/>
  <p:tag name="KSO_WM_BEAUTIFY_FLAG" val="#wm#"/>
  <p:tag name="KSO_WM_SLIDE_POSITION" val="54*114"/>
  <p:tag name="KSO_WM_SLIDE_SIZE" val="905*310"/>
  <p:tag name="KSO_WM_COMBINE_RELATE_SLIDE_ID" val="background20185109_9"/>
  <p:tag name="KSO_WM_TEMPLATE_CATEGORY" val="custom"/>
  <p:tag name="KSO_WM_TEMPLATE_INDEX" val="20189028"/>
  <p:tag name="KSO_WM_SLIDE_ID" val="custom20189028_9"/>
  <p:tag name="KSO_WM_SLIDE_INDEX" val="9"/>
  <p:tag name="KSO_WM_DIAGRAM_GROUP_CODE" val="l1-2"/>
  <p:tag name="KSO_WM_TEMPLATE_SUBCATEGORY" val="combine"/>
</p:tagLst>
</file>

<file path=ppt/tags/tag77.xml><?xml version="1.0" encoding="utf-8"?>
<p:tagLst xmlns:p="http://schemas.openxmlformats.org/presentationml/2006/main">
  <p:tag name="KSO_WM_TAG_VERSION" val="1.0"/>
  <p:tag name="KSO_WM_BEAUTIFY_FLAG" val="#wm#"/>
  <p:tag name="KSO_WM_UNIT_TYPE" val="i"/>
  <p:tag name="KSO_WM_UNIT_ID" val="custom20189028_7*i*0"/>
  <p:tag name="KSO_WM_TEMPLATE_CATEGORY" val="custom"/>
  <p:tag name="KSO_WM_TEMPLATE_INDEX" val="20189028"/>
  <p:tag name="KSO_WM_UNIT_INDEX" val="0"/>
</p:tagLst>
</file>

<file path=ppt/tags/tag78.xml><?xml version="1.0" encoding="utf-8"?>
<p:tagLst xmlns:p="http://schemas.openxmlformats.org/presentationml/2006/main">
  <p:tag name="KSO_WM_TAG_VERSION" val="1.0"/>
  <p:tag name="KSO_WM_BEAUTIFY_FLAG" val="#wm#"/>
  <p:tag name="KSO_WM_UNIT_TYPE" val="i"/>
  <p:tag name="KSO_WM_UNIT_ID" val="custom20189028_7*i*1"/>
  <p:tag name="KSO_WM_TEMPLATE_CATEGORY" val="custom"/>
  <p:tag name="KSO_WM_TEMPLATE_INDEX" val="20189028"/>
  <p:tag name="KSO_WM_UNIT_INDEX" val="1"/>
</p:tagLst>
</file>

<file path=ppt/tags/tag79.xml><?xml version="1.0" encoding="utf-8"?>
<p:tagLst xmlns:p="http://schemas.openxmlformats.org/presentationml/2006/main">
  <p:tag name="KSO_WM_TEMPLATE_CATEGORY" val="custom"/>
  <p:tag name="KSO_WM_TEMPLATE_INDEX" val="20189028"/>
  <p:tag name="KSO_WM_TAG_VERSION" val="1.0"/>
  <p:tag name="KSO_WM_UNIT_TYPE" val="a"/>
  <p:tag name="KSO_WM_UNIT_INDEX" val="1"/>
  <p:tag name="KSO_WM_UNIT_LAYERLEVEL" val="1"/>
  <p:tag name="KSO_WM_UNIT_VALUE" val="15"/>
  <p:tag name="KSO_WM_UNIT_ISCONTENTSTITLE" val="0"/>
  <p:tag name="KSO_WM_UNIT_HIGHLIGHT" val="0"/>
  <p:tag name="KSO_WM_UNIT_COMPATIBLE" val="0"/>
  <p:tag name="KSO_WM_UNIT_CLEAR" val="0"/>
  <p:tag name="KSO_WM_BEAUTIFY_FLAG" val="#wm#"/>
  <p:tag name="KSO_WM_UNIT_ID" val="custom20189028_7*a*1"/>
  <p:tag name="KSO_WM_UNIT_PRESET_TEXT" val="产品和服务"/>
</p:tagLst>
</file>

<file path=ppt/tags/tag8.xml><?xml version="1.0" encoding="utf-8"?>
<p:tagLst xmlns:p="http://schemas.openxmlformats.org/presentationml/2006/main">
  <p:tag name="KSO_WM_TAG_VERSION" val="1.0"/>
  <p:tag name="KSO_WM_BEAUTIFY_FLAG" val="#wm#"/>
  <p:tag name="KSO_WM_UNIT_TYPE" val="i"/>
  <p:tag name="KSO_WM_UNIT_ID" val="custom20189028_1*i*3"/>
  <p:tag name="KSO_WM_TEMPLATE_CATEGORY" val="custom"/>
  <p:tag name="KSO_WM_TEMPLATE_INDEX" val="20189028"/>
  <p:tag name="KSO_WM_UNIT_INDEX" val="3"/>
</p:tagLst>
</file>

<file path=ppt/tags/tag80.xml><?xml version="1.0" encoding="utf-8"?>
<p:tagLst xmlns:p="http://schemas.openxmlformats.org/presentationml/2006/main">
  <p:tag name="KSO_WM_TEMPLATE_CATEGORY" val="custom"/>
  <p:tag name="KSO_WM_TEMPLATE_INDEX" val="20189028"/>
  <p:tag name="KSO_WM_TAG_VERSION" val="1.0"/>
  <p:tag name="KSO_WM_UNIT_TYPE" val="e"/>
  <p:tag name="KSO_WM_UNIT_INDEX" val="1"/>
  <p:tag name="KSO_WM_UNIT_LAYERLEVEL" val="1"/>
  <p:tag name="KSO_WM_UNIT_VALUE" val="1"/>
  <p:tag name="KSO_WM_UNIT_HIGHLIGHT" val="0"/>
  <p:tag name="KSO_WM_UNIT_COMPATIBLE" val="1"/>
  <p:tag name="KSO_WM_UNIT_CLEAR" val="0"/>
  <p:tag name="KSO_WM_BEAUTIFY_FLAG" val="#wm#"/>
  <p:tag name="KSO_WM_UNIT_ID" val="custom20189028_7*e*1"/>
  <p:tag name="KSO_WM_UNIT_PRESET_TEXT" val="03"/>
</p:tagLst>
</file>

<file path=ppt/tags/tag81.xml><?xml version="1.0" encoding="utf-8"?>
<p:tagLst xmlns:p="http://schemas.openxmlformats.org/presentationml/2006/main">
  <p:tag name="KSO_WM_TAG_VERSION" val="1.0"/>
  <p:tag name="KSO_WM_SLIDE_ITEM_CNT" val="2"/>
  <p:tag name="KSO_WM_SLIDE_LAYOUT" val="a_b_e"/>
  <p:tag name="KSO_WM_SLIDE_LAYOUT_CNT" val="1_1_1"/>
  <p:tag name="KSO_WM_SLIDE_TYPE" val="sectionTitle"/>
  <p:tag name="KSO_WM_SLIDE_SUBTYPE" val="pureTxt"/>
  <p:tag name="KSO_WM_BEAUTIFY_FLAG" val="#wm#"/>
  <p:tag name="KSO_WM_COMBINE_RELATE_SLIDE_ID" val="background20185109_7"/>
  <p:tag name="KSO_WM_TEMPLATE_CATEGORY" val="custom"/>
  <p:tag name="KSO_WM_TEMPLATE_INDEX" val="20189028"/>
  <p:tag name="KSO_WM_SLIDE_ID" val="custom20189028_7"/>
  <p:tag name="KSO_WM_SLIDE_INDEX" val="7"/>
  <p:tag name="KSO_WM_TEMPLATE_SUBCATEGORY" val="combine"/>
</p:tagLst>
</file>

<file path=ppt/tags/tag82.xml><?xml version="1.0" encoding="utf-8"?>
<p:tagLst xmlns:p="http://schemas.openxmlformats.org/presentationml/2006/main">
  <p:tag name="KSO_WM_DIAGRAM_GROUP_CODE" val="l1_1"/>
  <p:tag name="KSO_WM_TAG_VERSION" val="1.0"/>
  <p:tag name="KSO_WM_BEAUTIFY_FLAG" val="#wm#"/>
  <p:tag name="KSO_WM_UNIT_TYPE" val="i"/>
  <p:tag name="KSO_WM_UNIT_ID" val="custom20189028_2*i*0"/>
  <p:tag name="KSO_WM_TEMPLATE_CATEGORY" val="custom"/>
  <p:tag name="KSO_WM_TEMPLATE_INDEX" val="20189028"/>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83.xml><?xml version="1.0" encoding="utf-8"?>
<p:tagLst xmlns:p="http://schemas.openxmlformats.org/presentationml/2006/main">
  <p:tag name="KSO_WM_TEMPLATE_CATEGORY" val="custom"/>
  <p:tag name="KSO_WM_TEMPLATE_INDEX" val="20189028"/>
  <p:tag name="KSO_WM_UNIT_TYPE" val="l_h_i"/>
  <p:tag name="KSO_WM_UNIT_INDEX" val="1_1_1"/>
  <p:tag name="KSO_WM_UNIT_LAYERLEVEL" val="1_1_1"/>
  <p:tag name="KSO_WM_BEAUTIFY_FLAG" val="#wm#"/>
  <p:tag name="KSO_WM_TAG_VERSION" val="1.0"/>
  <p:tag name="KSO_WM_DIAGRAM_GROUP_CODE" val="l1-1"/>
  <p:tag name="KSO_WM_UNIT_ID" val="custom20189028_2*l_h_i*1_1_1"/>
  <p:tag name="KSO_WM_UNIT_LINE_FORE_SCHEMECOLOR_INDEX" val="6"/>
  <p:tag name="KSO_WM_UNIT_LINE_FILL_TYPE" val="2"/>
  <p:tag name="KSO_WM_UNIT_USESOURCEFORMAT_APPLY" val="1"/>
</p:tagLst>
</file>

<file path=ppt/tags/tag84.xml><?xml version="1.0" encoding="utf-8"?>
<p:tagLst xmlns:p="http://schemas.openxmlformats.org/presentationml/2006/main">
  <p:tag name="KSO_WM_TEMPLATE_CATEGORY" val="custom"/>
  <p:tag name="KSO_WM_TEMPLATE_INDEX" val="20189028"/>
  <p:tag name="KSO_WM_UNIT_TYPE" val="l_h_i"/>
  <p:tag name="KSO_WM_UNIT_INDEX" val="1_2_1"/>
  <p:tag name="KSO_WM_UNIT_LAYERLEVEL" val="1_1_1"/>
  <p:tag name="KSO_WM_BEAUTIFY_FLAG" val="#wm#"/>
  <p:tag name="KSO_WM_TAG_VERSION" val="1.0"/>
  <p:tag name="KSO_WM_DIAGRAM_GROUP_CODE" val="l1-1"/>
  <p:tag name="KSO_WM_UNIT_ID" val="custom20189028_2*l_h_i*1_2_1"/>
  <p:tag name="KSO_WM_UNIT_LINE_FORE_SCHEMECOLOR_INDEX" val="6"/>
  <p:tag name="KSO_WM_UNIT_LINE_FILL_TYPE" val="2"/>
  <p:tag name="KSO_WM_UNIT_USESOURCEFORMAT_APPLY" val="1"/>
</p:tagLst>
</file>

<file path=ppt/tags/tag85.xml><?xml version="1.0" encoding="utf-8"?>
<p:tagLst xmlns:p="http://schemas.openxmlformats.org/presentationml/2006/main">
  <p:tag name="KSO_WM_TEMPLATE_CATEGORY" val="custom"/>
  <p:tag name="KSO_WM_TEMPLATE_INDEX" val="20189028"/>
  <p:tag name="KSO_WM_UNIT_TYPE" val="l_h_i"/>
  <p:tag name="KSO_WM_UNIT_INDEX" val="1_3_1"/>
  <p:tag name="KSO_WM_UNIT_LAYERLEVEL" val="1_1_1"/>
  <p:tag name="KSO_WM_BEAUTIFY_FLAG" val="#wm#"/>
  <p:tag name="KSO_WM_TAG_VERSION" val="1.0"/>
  <p:tag name="KSO_WM_DIAGRAM_GROUP_CODE" val="l1-1"/>
  <p:tag name="KSO_WM_UNIT_ID" val="custom20189028_2*l_h_i*1_3_1"/>
  <p:tag name="KSO_WM_UNIT_LINE_FORE_SCHEMECOLOR_INDEX" val="6"/>
  <p:tag name="KSO_WM_UNIT_LINE_FILL_TYPE" val="2"/>
  <p:tag name="KSO_WM_UNIT_USESOURCEFORMAT_APPLY" val="1"/>
</p:tagLst>
</file>

<file path=ppt/tags/tag86.xml><?xml version="1.0" encoding="utf-8"?>
<p:tagLst xmlns:p="http://schemas.openxmlformats.org/presentationml/2006/main">
  <p:tag name="KSO_WM_TEMPLATE_CATEGORY" val="custom"/>
  <p:tag name="KSO_WM_TEMPLATE_INDEX" val="20189028"/>
  <p:tag name="KSO_WM_UNIT_TYPE" val="l_h_f"/>
  <p:tag name="KSO_WM_UNIT_INDEX" val="1_3_1"/>
  <p:tag name="KSO_WM_UNIT_LAYERLEVEL" val="1_1_1"/>
  <p:tag name="KSO_WM_UNIT_VALUE" val="5"/>
  <p:tag name="KSO_WM_UNIT_HIGHLIGHT" val="0"/>
  <p:tag name="KSO_WM_UNIT_COMPATIBLE" val="0"/>
  <p:tag name="KSO_WM_UNIT_CLEAR" val="0"/>
  <p:tag name="KSO_WM_BEAUTIFY_FLAG" val="#wm#"/>
  <p:tag name="KSO_WM_TAG_VERSION" val="1.0"/>
  <p:tag name="KSO_WM_DIAGRAM_GROUP_CODE" val="l1-1"/>
  <p:tag name="KSO_WM_UNIT_ID" val="custom20189028_2*l_h_f*1_3_1"/>
  <p:tag name="KSO_WM_UNIT_PRESET_TEXT" val="产品和服务"/>
  <p:tag name="KSO_WM_UNIT_TEXT_FILL_FORE_SCHEMECOLOR_INDEX" val="13"/>
  <p:tag name="KSO_WM_UNIT_TEXT_FILL_TYPE" val="1"/>
  <p:tag name="KSO_WM_UNIT_USESOURCEFORMAT_APPLY" val="1"/>
</p:tagLst>
</file>

<file path=ppt/tags/tag87.xml><?xml version="1.0" encoding="utf-8"?>
<p:tagLst xmlns:p="http://schemas.openxmlformats.org/presentationml/2006/main">
  <p:tag name="KSO_WM_TEMPLATE_CATEGORY" val="custom"/>
  <p:tag name="KSO_WM_TEMPLATE_INDEX" val="20189028"/>
  <p:tag name="KSO_WM_UNIT_TYPE" val="l_h_f"/>
  <p:tag name="KSO_WM_UNIT_INDEX" val="1_2_1"/>
  <p:tag name="KSO_WM_UNIT_LAYERLEVEL" val="1_1_1"/>
  <p:tag name="KSO_WM_UNIT_VALUE" val="5"/>
  <p:tag name="KSO_WM_UNIT_HIGHLIGHT" val="0"/>
  <p:tag name="KSO_WM_UNIT_COMPATIBLE" val="0"/>
  <p:tag name="KSO_WM_UNIT_CLEAR" val="0"/>
  <p:tag name="KSO_WM_BEAUTIFY_FLAG" val="#wm#"/>
  <p:tag name="KSO_WM_TAG_VERSION" val="1.0"/>
  <p:tag name="KSO_WM_DIAGRAM_GROUP_CODE" val="l1-1"/>
  <p:tag name="KSO_WM_UNIT_ID" val="custom20189028_2*l_h_f*1_2_1"/>
  <p:tag name="KSO_WM_UNIT_PRESET_TEXT" val="文化价值观"/>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TEMPLATE_CATEGORY" val="custom"/>
  <p:tag name="KSO_WM_TEMPLATE_INDEX" val="20189028"/>
  <p:tag name="KSO_WM_UNIT_TYPE" val="l_h_f"/>
  <p:tag name="KSO_WM_UNIT_INDEX" val="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ID" val="custom20189028_2*l_h_f*1_1_1"/>
  <p:tag name="KSO_WM_UNIT_PRESET_TEXT" val="公司概况"/>
  <p:tag name="KSO_WM_UNIT_TEXT_FILL_FORE_SCHEMECOLOR_INDEX" val="13"/>
  <p:tag name="KSO_WM_UNIT_TEXT_FILL_TYPE" val="1"/>
  <p:tag name="KSO_WM_UNIT_USESOURCEFORMAT_APPLY" val="1"/>
</p:tagLst>
</file>

<file path=ppt/tags/tag89.xml><?xml version="1.0" encoding="utf-8"?>
<p:tagLst xmlns:p="http://schemas.openxmlformats.org/presentationml/2006/main">
  <p:tag name="KSO_WM_TEMPLATE_CATEGORY" val="custom"/>
  <p:tag name="KSO_WM_TEMPLATE_INDEX" val="20189028"/>
  <p:tag name="KSO_WM_UNIT_TYPE" val="l_h_i"/>
  <p:tag name="KSO_WM_UNIT_INDEX" val="1_1_2"/>
  <p:tag name="KSO_WM_UNIT_LAYERLEVEL" val="1_1_1"/>
  <p:tag name="KSO_WM_BEAUTIFY_FLAG" val="#wm#"/>
  <p:tag name="KSO_WM_TAG_VERSION" val="1.0"/>
  <p:tag name="KSO_WM_DIAGRAM_GROUP_CODE" val="l1-1"/>
  <p:tag name="KSO_WM_UNIT_ID" val="custom20189028_2*l_h_i*1_1_2"/>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TAG_VERSION" val="1.0"/>
  <p:tag name="KSO_WM_BEAUTIFY_FLAG" val="#wm#"/>
  <p:tag name="KSO_WM_UNIT_TYPE" val="i"/>
  <p:tag name="KSO_WM_UNIT_ID" val="custom20189028_1*i*4"/>
  <p:tag name="KSO_WM_TEMPLATE_CATEGORY" val="custom"/>
  <p:tag name="KSO_WM_TEMPLATE_INDEX" val="20189028"/>
  <p:tag name="KSO_WM_UNIT_INDEX" val="4"/>
</p:tagLst>
</file>

<file path=ppt/tags/tag90.xml><?xml version="1.0" encoding="utf-8"?>
<p:tagLst xmlns:p="http://schemas.openxmlformats.org/presentationml/2006/main">
  <p:tag name="KSO_WM_TEMPLATE_CATEGORY" val="custom"/>
  <p:tag name="KSO_WM_TEMPLATE_INDEX" val="20189028"/>
  <p:tag name="KSO_WM_UNIT_TYPE" val="l_h_i"/>
  <p:tag name="KSO_WM_UNIT_INDEX" val="1_2_2"/>
  <p:tag name="KSO_WM_UNIT_LAYERLEVEL" val="1_1_1"/>
  <p:tag name="KSO_WM_BEAUTIFY_FLAG" val="#wm#"/>
  <p:tag name="KSO_WM_TAG_VERSION" val="1.0"/>
  <p:tag name="KSO_WM_DIAGRAM_GROUP_CODE" val="l1-1"/>
  <p:tag name="KSO_WM_UNIT_ID" val="custom20189028_2*l_h_i*1_2_2"/>
  <p:tag name="KSO_WM_UNIT_TEXT_FILL_FORE_SCHEMECOLOR_INDEX" val="13"/>
  <p:tag name="KSO_WM_UNIT_TEXT_FILL_TYPE" val="1"/>
  <p:tag name="KSO_WM_UNIT_USESOURCEFORMAT_APPLY" val="1"/>
</p:tagLst>
</file>

<file path=ppt/tags/tag91.xml><?xml version="1.0" encoding="utf-8"?>
<p:tagLst xmlns:p="http://schemas.openxmlformats.org/presentationml/2006/main">
  <p:tag name="KSO_WM_TEMPLATE_CATEGORY" val="custom"/>
  <p:tag name="KSO_WM_TEMPLATE_INDEX" val="20189028"/>
  <p:tag name="KSO_WM_UNIT_TYPE" val="l_h_i"/>
  <p:tag name="KSO_WM_UNIT_INDEX" val="1_3_2"/>
  <p:tag name="KSO_WM_UNIT_LAYERLEVEL" val="1_1_1"/>
  <p:tag name="KSO_WM_BEAUTIFY_FLAG" val="#wm#"/>
  <p:tag name="KSO_WM_TAG_VERSION" val="1.0"/>
  <p:tag name="KSO_WM_DIAGRAM_GROUP_CODE" val="l1-1"/>
  <p:tag name="KSO_WM_UNIT_ID" val="custom20189028_2*l_h_i*1_3_2"/>
  <p:tag name="KSO_WM_UNIT_TEXT_FILL_FORE_SCHEMECOLOR_INDEX" val="13"/>
  <p:tag name="KSO_WM_UNIT_TEXT_FILL_TYPE" val="1"/>
  <p:tag name="KSO_WM_UNIT_USESOURCEFORMAT_APPLY" val="1"/>
</p:tagLst>
</file>

<file path=ppt/tags/tag92.xml><?xml version="1.0" encoding="utf-8"?>
<p:tagLst xmlns:p="http://schemas.openxmlformats.org/presentationml/2006/main">
  <p:tag name="KSO_WM_TAG_VERSION" val="1.0"/>
  <p:tag name="KSO_WM_SLIDE_ITEM_CNT" val="3"/>
  <p:tag name="KSO_WM_SLIDE_LAYOUT" val="a_l"/>
  <p:tag name="KSO_WM_SLIDE_LAYOUT_CNT" val="1_1"/>
  <p:tag name="KSO_WM_SLIDE_TYPE" val="contents"/>
  <p:tag name="KSO_WM_SLIDE_SUBTYPE" val="diag"/>
  <p:tag name="KSO_WM_BEAUTIFY_FLAG" val="#wm#"/>
  <p:tag name="KSO_WM_COMBINE_RELATE_SLIDE_ID" val="background20185109_2"/>
  <p:tag name="KSO_WM_TEMPLATE_CATEGORY" val="custom"/>
  <p:tag name="KSO_WM_TEMPLATE_INDEX" val="20189028"/>
  <p:tag name="KSO_WM_SLIDE_ID" val="custom20189028_2"/>
  <p:tag name="KSO_WM_SLIDE_INDEX" val="2"/>
  <p:tag name="KSO_WM_DIAGRAM_GROUP_CODE" val="l1-1"/>
  <p:tag name="KSO_WM_TEMPLATE_SUBCATEGORY" val="combine"/>
</p:tagLst>
</file>

<file path=ppt/tags/tag93.xml><?xml version="1.0" encoding="utf-8"?>
<p:tagLst xmlns:p="http://schemas.openxmlformats.org/presentationml/2006/main">
  <p:tag name="KSO_WM_TAG_VERSION" val="1.0"/>
  <p:tag name="KSO_WM_BEAUTIFY_FLAG" val="#wm#"/>
  <p:tag name="KSO_WM_UNIT_TYPE" val="i"/>
  <p:tag name="KSO_WM_UNIT_ID" val="custom20189028_10*i*0"/>
  <p:tag name="KSO_WM_TEMPLATE_CATEGORY" val="custom"/>
  <p:tag name="KSO_WM_TEMPLATE_INDEX" val="20189028"/>
  <p:tag name="KSO_WM_UNIT_INDEX" val="0"/>
</p:tagLst>
</file>

<file path=ppt/tags/tag94.xml><?xml version="1.0" encoding="utf-8"?>
<p:tagLst xmlns:p="http://schemas.openxmlformats.org/presentationml/2006/main">
  <p:tag name="KSO_WM_TAG_VERSION" val="1.0"/>
  <p:tag name="KSO_WM_BEAUTIFY_FLAG" val="#wm#"/>
  <p:tag name="KSO_WM_UNIT_TYPE" val="i"/>
  <p:tag name="KSO_WM_UNIT_ID" val="custom20189028_10*i*1"/>
  <p:tag name="KSO_WM_TEMPLATE_CATEGORY" val="custom"/>
  <p:tag name="KSO_WM_TEMPLATE_INDEX" val="20189028"/>
  <p:tag name="KSO_WM_UNIT_INDEX" val="1"/>
</p:tagLst>
</file>

<file path=ppt/tags/tag95.xml><?xml version="1.0" encoding="utf-8"?>
<p:tagLst xmlns:p="http://schemas.openxmlformats.org/presentationml/2006/main">
  <p:tag name="KSO_WM_TAG_VERSION" val="1.0"/>
  <p:tag name="KSO_WM_BEAUTIFY_FLAG" val="#wm#"/>
  <p:tag name="KSO_WM_UNIT_TYPE" val="i"/>
  <p:tag name="KSO_WM_UNIT_ID" val="custom20189028_10*i*2"/>
  <p:tag name="KSO_WM_TEMPLATE_CATEGORY" val="custom"/>
  <p:tag name="KSO_WM_TEMPLATE_INDEX" val="20189028"/>
  <p:tag name="KSO_WM_UNIT_INDEX" val="2"/>
</p:tagLst>
</file>

<file path=ppt/tags/tag96.xml><?xml version="1.0" encoding="utf-8"?>
<p:tagLst xmlns:p="http://schemas.openxmlformats.org/presentationml/2006/main">
  <p:tag name="KSO_WM_TAG_VERSION" val="1.0"/>
  <p:tag name="KSO_WM_BEAUTIFY_FLAG" val="#wm#"/>
  <p:tag name="KSO_WM_UNIT_TYPE" val="i"/>
  <p:tag name="KSO_WM_UNIT_ID" val="custom20189028_10*i*3"/>
  <p:tag name="KSO_WM_TEMPLATE_CATEGORY" val="custom"/>
  <p:tag name="KSO_WM_TEMPLATE_INDEX" val="20189028"/>
  <p:tag name="KSO_WM_UNIT_INDEX" val="3"/>
</p:tagLst>
</file>

<file path=ppt/tags/tag97.xml><?xml version="1.0" encoding="utf-8"?>
<p:tagLst xmlns:p="http://schemas.openxmlformats.org/presentationml/2006/main">
  <p:tag name="KSO_WM_TAG_VERSION" val="1.0"/>
  <p:tag name="KSO_WM_BEAUTIFY_FLAG" val="#wm#"/>
  <p:tag name="KSO_WM_UNIT_TYPE" val="i"/>
  <p:tag name="KSO_WM_UNIT_ID" val="custom20189028_10*i*4"/>
  <p:tag name="KSO_WM_TEMPLATE_CATEGORY" val="custom"/>
  <p:tag name="KSO_WM_TEMPLATE_INDEX" val="20189028"/>
  <p:tag name="KSO_WM_UNIT_INDEX" val="4"/>
</p:tagLst>
</file>

<file path=ppt/tags/tag98.xml><?xml version="1.0" encoding="utf-8"?>
<p:tagLst xmlns:p="http://schemas.openxmlformats.org/presentationml/2006/main">
  <p:tag name="KSO_WM_TAG_VERSION" val="1.0"/>
  <p:tag name="KSO_WM_BEAUTIFY_FLAG" val="#wm#"/>
  <p:tag name="KSO_WM_UNIT_TYPE" val="i"/>
  <p:tag name="KSO_WM_UNIT_ID" val="custom20189028_10*i*5"/>
  <p:tag name="KSO_WM_TEMPLATE_CATEGORY" val="custom"/>
  <p:tag name="KSO_WM_TEMPLATE_INDEX" val="20189028"/>
  <p:tag name="KSO_WM_UNIT_INDEX" val="5"/>
</p:tagLst>
</file>

<file path=ppt/tags/tag99.xml><?xml version="1.0" encoding="utf-8"?>
<p:tagLst xmlns:p="http://schemas.openxmlformats.org/presentationml/2006/main">
  <p:tag name="KSO_WM_TAG_VERSION" val="1.0"/>
  <p:tag name="KSO_WM_BEAUTIFY_FLAG" val="#wm#"/>
  <p:tag name="KSO_WM_UNIT_TYPE" val="i"/>
  <p:tag name="KSO_WM_UNIT_ID" val="custom20189028_10*i*6"/>
  <p:tag name="KSO_WM_TEMPLATE_CATEGORY" val="custom"/>
  <p:tag name="KSO_WM_TEMPLATE_INDEX" val="20189028"/>
  <p:tag name="KSO_WM_UNIT_INDEX" val="6"/>
</p:tagLst>
</file>

<file path=ppt/theme/theme1.xml><?xml version="1.0" encoding="utf-8"?>
<a:theme xmlns:a="http://schemas.openxmlformats.org/drawingml/2006/main" name="1_Office 主题​​">
  <a:themeElements>
    <a:clrScheme name="自定义 318">
      <a:dk1>
        <a:srgbClr val="000000"/>
      </a:dk1>
      <a:lt1>
        <a:srgbClr val="FFFFFF"/>
      </a:lt1>
      <a:dk2>
        <a:srgbClr val="E0545D"/>
      </a:dk2>
      <a:lt2>
        <a:srgbClr val="F7F5F3"/>
      </a:lt2>
      <a:accent1>
        <a:srgbClr val="E0545D"/>
      </a:accent1>
      <a:accent2>
        <a:srgbClr val="595959"/>
      </a:accent2>
      <a:accent3>
        <a:srgbClr val="FFFFFF"/>
      </a:accent3>
      <a:accent4>
        <a:srgbClr val="F7F5F3"/>
      </a:accent4>
      <a:accent5>
        <a:srgbClr val="5B9BD5"/>
      </a:accent5>
      <a:accent6>
        <a:srgbClr val="70AD47"/>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637</Words>
  <Application>WPS 演示</Application>
  <PresentationFormat>宽屏</PresentationFormat>
  <Paragraphs>103</Paragraphs>
  <Slides>12</Slides>
  <Notes>10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宋体</vt:lpstr>
      <vt:lpstr>Wingdings</vt:lpstr>
      <vt:lpstr>Impact</vt:lpstr>
      <vt:lpstr>Arial</vt:lpstr>
      <vt:lpstr>Lato</vt:lpstr>
      <vt:lpstr>微软雅黑</vt:lpstr>
      <vt:lpstr>Arial Unicode MS</vt:lpstr>
      <vt:lpstr>等线</vt:lpstr>
      <vt:lpstr>Calibri</vt:lpstr>
      <vt:lpstr>1_Office 主题​​</vt:lpstr>
      <vt:lpstr>Add Your Slogan Here</vt:lpstr>
      <vt:lpstr>PowerPoint 演示文稿</vt:lpstr>
      <vt:lpstr>公司概况</vt:lpstr>
      <vt:lpstr>PowerPoint 演示文稿</vt:lpstr>
      <vt:lpstr>文化和价值观</vt:lpstr>
      <vt:lpstr>PowerPoint 演示文稿</vt:lpstr>
      <vt:lpstr>PowerPoint 演示文稿</vt:lpstr>
      <vt:lpstr>PowerPoint 演示文稿</vt:lpstr>
      <vt:lpstr>PowerPoint 演示文稿</vt:lpstr>
      <vt:lpstr>产品和服务</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你瞒我瞒</cp:lastModifiedBy>
  <cp:revision>9</cp:revision>
  <dcterms:created xsi:type="dcterms:W3CDTF">2018-04-25T08:14:00Z</dcterms:created>
  <dcterms:modified xsi:type="dcterms:W3CDTF">2018-10-30T14:04:11Z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y fmtid="{D5CDD505-2E9C-101B-9397-08002B2CF9AE}" pid="3" name="KSORubyTemplateID">
    <vt:lpwstr>2</vt:lpwstr>
  </property>
</Properties>
</file>