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465" r:id="rId3"/>
    <p:sldId id="460" r:id="rId5"/>
    <p:sldId id="461" r:id="rId6"/>
    <p:sldId id="417" r:id="rId7"/>
    <p:sldId id="273" r:id="rId8"/>
    <p:sldId id="459" r:id="rId9"/>
    <p:sldId id="418" r:id="rId10"/>
    <p:sldId id="462" r:id="rId11"/>
    <p:sldId id="375" r:id="rId12"/>
    <p:sldId id="463" r:id="rId13"/>
    <p:sldId id="376" r:id="rId14"/>
    <p:sldId id="464" r:id="rId15"/>
    <p:sldId id="377" r:id="rId16"/>
    <p:sldId id="415" r:id="rId17"/>
  </p:sldIdLst>
  <p:sldSz cx="9144000" cy="5143500" type="screen16x9"/>
  <p:notesSz cx="6858000" cy="9144000"/>
  <p:defaultTextStyle>
    <a:defPPr>
      <a:defRPr lang="en-US"/>
    </a:defPPr>
    <a:lvl1pPr marL="0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3F3"/>
    <a:srgbClr val="DBDBDB"/>
    <a:srgbClr val="7DB458"/>
    <a:srgbClr val="C8C5B4"/>
    <a:srgbClr val="EF6464"/>
    <a:srgbClr val="4B72AB"/>
    <a:srgbClr val="6DCDEC"/>
    <a:srgbClr val="466B9F"/>
    <a:srgbClr val="69C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3" autoAdjust="0"/>
    <p:restoredTop sz="93970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845" y="67"/>
      </p:cViewPr>
      <p:guideLst>
        <p:guide orient="horz" pos="16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184" y="-96"/>
      </p:cViewPr>
      <p:guideLst>
        <p:guide orient="horz" pos="289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11BD6-DB27-A74C-9100-279B8E3241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25C3-6711-BF46-882A-8250256EF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B17E2-2755-9941-B853-5FE1C67C8A0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75EAB-D79A-F24A-8D61-5DE49DD341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5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65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65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65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4565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4565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4565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4565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4565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5EAB-D79A-F24A-8D61-5DE49DD341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5EAB-D79A-F24A-8D61-5DE49DD341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5EAB-D79A-F24A-8D61-5DE49DD341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048269" y="1027119"/>
            <a:ext cx="1738058" cy="352585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839242" y="1027120"/>
            <a:ext cx="351844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10605" y="1034817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839242" y="2816505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9632" y="2816505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10605" y="2816505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839242" y="1027120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627288" y="1034817"/>
            <a:ext cx="3521375" cy="351815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048269" y="2816505"/>
            <a:ext cx="1738058" cy="173647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839242" y="1027119"/>
            <a:ext cx="3518448" cy="352585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10605" y="1034817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10605" y="2816505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049087" y="1034817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49087" y="2816505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2564" y="940967"/>
            <a:ext cx="1682048" cy="3580423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885079" y="1471613"/>
            <a:ext cx="1403350" cy="251777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948876"/>
            <a:ext cx="9144000" cy="254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rvic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584575" y="3340756"/>
            <a:ext cx="1270000" cy="1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967111" y="3340756"/>
            <a:ext cx="1270000" cy="1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43529" y="3340756"/>
            <a:ext cx="2010250" cy="1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1698" y="1317251"/>
            <a:ext cx="1297373" cy="27616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34" y="1317251"/>
            <a:ext cx="1297373" cy="2761601"/>
          </a:xfrm>
          <a:prstGeom prst="rect">
            <a:avLst/>
          </a:prstGeom>
        </p:spPr>
      </p:pic>
      <p:sp>
        <p:nvSpPr>
          <p:cNvPr id="23" name="Picture Placeholder 16"/>
          <p:cNvSpPr>
            <a:spLocks noGrp="1"/>
          </p:cNvSpPr>
          <p:nvPr userDrawn="1">
            <p:ph type="pic" sz="quarter" idx="13"/>
          </p:nvPr>
        </p:nvSpPr>
        <p:spPr>
          <a:xfrm>
            <a:off x="2946729" y="1727401"/>
            <a:ext cx="708653" cy="1929141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en-US"/>
          </a:p>
        </p:txBody>
      </p:sp>
      <p:sp>
        <p:nvSpPr>
          <p:cNvPr id="24" name="Picture Placeholder 16"/>
          <p:cNvSpPr>
            <a:spLocks noGrp="1"/>
          </p:cNvSpPr>
          <p:nvPr userDrawn="1">
            <p:ph type="pic" sz="quarter" idx="14"/>
          </p:nvPr>
        </p:nvSpPr>
        <p:spPr>
          <a:xfrm>
            <a:off x="592666" y="1722109"/>
            <a:ext cx="672015" cy="1929141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408442" y="1510442"/>
            <a:ext cx="1417308" cy="2527100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4681" y="981756"/>
            <a:ext cx="1682048" cy="358042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3909" y="871380"/>
            <a:ext cx="1274865" cy="2713689"/>
          </a:xfrm>
          <a:prstGeom prst="rect">
            <a:avLst/>
          </a:prstGeom>
        </p:spPr>
      </p:pic>
      <p:sp>
        <p:nvSpPr>
          <p:cNvPr id="2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60136" y="1275026"/>
            <a:ext cx="1063633" cy="190828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07931" y="871380"/>
            <a:ext cx="1274865" cy="2713689"/>
          </a:xfrm>
          <a:prstGeom prst="rect">
            <a:avLst/>
          </a:prstGeom>
        </p:spPr>
      </p:pic>
      <p:sp>
        <p:nvSpPr>
          <p:cNvPr id="3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24158" y="1275026"/>
            <a:ext cx="1063633" cy="190828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5610" y="871380"/>
            <a:ext cx="1274865" cy="2713689"/>
          </a:xfrm>
          <a:prstGeom prst="rect">
            <a:avLst/>
          </a:prstGeom>
        </p:spPr>
      </p:pic>
      <p:sp>
        <p:nvSpPr>
          <p:cNvPr id="3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521837" y="1275026"/>
            <a:ext cx="1063633" cy="1908283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36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36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1842" y="837058"/>
            <a:ext cx="1735547" cy="3694302"/>
          </a:xfrm>
          <a:prstGeom prst="rect">
            <a:avLst/>
          </a:prstGeom>
        </p:spPr>
      </p:pic>
      <p:sp>
        <p:nvSpPr>
          <p:cNvPr id="1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648242" y="1378239"/>
            <a:ext cx="1458746" cy="2618028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36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3932" y="837058"/>
            <a:ext cx="1735547" cy="3694302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862663" y="1371663"/>
            <a:ext cx="1458746" cy="2618028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13" name="Rectangle 12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15084" y="1412666"/>
            <a:ext cx="1202983" cy="25606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29320" y="1412666"/>
            <a:ext cx="1202983" cy="256068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18067" y="1136744"/>
            <a:ext cx="1559671" cy="3319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277738" y="1795794"/>
            <a:ext cx="755076" cy="1788787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en-US"/>
          </a:p>
        </p:txBody>
      </p:sp>
      <p:sp>
        <p:nvSpPr>
          <p:cNvPr id="3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035904" y="1795294"/>
            <a:ext cx="690303" cy="1788787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860430" y="1637442"/>
            <a:ext cx="1310284" cy="2335905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1112" y="1112969"/>
            <a:ext cx="1614432" cy="3436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6184" y="1112969"/>
            <a:ext cx="1614432" cy="3436496"/>
          </a:xfrm>
          <a:prstGeom prst="rect">
            <a:avLst/>
          </a:prstGeom>
        </p:spPr>
      </p:pic>
      <p:sp>
        <p:nvSpPr>
          <p:cNvPr id="19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051330" y="1628370"/>
            <a:ext cx="1356004" cy="2418201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en-US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709105" y="1628370"/>
            <a:ext cx="1356004" cy="2418201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iPad Air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3270" y="774425"/>
            <a:ext cx="2853659" cy="4084904"/>
          </a:xfrm>
          <a:prstGeom prst="rect">
            <a:avLst/>
          </a:prstGeom>
        </p:spPr>
      </p:pic>
      <p:sp>
        <p:nvSpPr>
          <p:cNvPr id="19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76961" y="1283013"/>
            <a:ext cx="2216490" cy="2974612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Pad Air White wo Shad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3058895" y="2173"/>
            <a:ext cx="2823583" cy="41712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111559" y="1040946"/>
            <a:ext cx="2834640" cy="2121408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36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193040" y="1104242"/>
            <a:ext cx="4994398" cy="3886016"/>
            <a:chOff x="2084279" y="594889"/>
            <a:chExt cx="4994398" cy="38860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4279" y="594889"/>
              <a:ext cx="4994398" cy="388601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14707" y="1820734"/>
            <a:ext cx="3310128" cy="20769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36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iMa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287" y="784755"/>
            <a:ext cx="4431138" cy="3883762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207003" y="1320800"/>
            <a:ext cx="3254597" cy="186831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36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iMa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328" y="784755"/>
            <a:ext cx="4431138" cy="3883762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20044" y="1320800"/>
            <a:ext cx="3254597" cy="186831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36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438937" y="656529"/>
            <a:ext cx="4278025" cy="3328624"/>
            <a:chOff x="2084279" y="594889"/>
            <a:chExt cx="4994398" cy="388601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4279" y="594889"/>
              <a:ext cx="4994398" cy="388601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138942" y="1270012"/>
            <a:ext cx="2853627" cy="17743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out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hinking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35030" y="1376728"/>
            <a:ext cx="1645920" cy="164592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 typeface="Arial" panose="020B0604020202020204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93728" y="1376728"/>
            <a:ext cx="1645920" cy="164592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 typeface="Arial" panose="020B0604020202020204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31667" y="1376728"/>
            <a:ext cx="1645920" cy="164592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 typeface="Arial" panose="020B0604020202020204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72913" y="1376728"/>
            <a:ext cx="1645920" cy="164592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 typeface="Arial" panose="020B0604020202020204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B3C5-BECA-4254-84AA-54F6ECCADF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5D8D-D690-4032-A545-2E8DA047D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4594" y="1376727"/>
            <a:ext cx="2287573" cy="228757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 typeface="Arial" panose="020B0604020202020204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21" name="Rectangle 20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465638" cy="51435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" y="883186"/>
            <a:ext cx="4575175" cy="21288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16" name="Rectangle 1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68765" y="2310424"/>
            <a:ext cx="3935486" cy="21288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2" name="Isosceles Triangle 1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21" name="Rectangle 20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048269" y="1027120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839242" y="1027120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630215" y="1030996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21188" y="1034817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48269" y="2834785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839242" y="2834785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30215" y="2827088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21188" y="2827088"/>
            <a:ext cx="1738058" cy="1736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80469" y="313926"/>
            <a:ext cx="285871" cy="1681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0610802">
            <a:off x="8583732" y="386091"/>
            <a:ext cx="286338" cy="15340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>
          <a:xfrm>
            <a:off x="8593832" y="276948"/>
            <a:ext cx="263295" cy="273844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048269" y="1027120"/>
            <a:ext cx="1738058" cy="173647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566717" y="1027120"/>
            <a:ext cx="1738058" cy="173647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048269" y="2837671"/>
            <a:ext cx="1738058" cy="173647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66717" y="2837671"/>
            <a:ext cx="1738058" cy="173647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image" Target="../media/image9.jpeg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alphaModFix amt="23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09" rIns="91420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09" rIns="91420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FB07-917D-5348-AE2D-F9A4E0AD17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65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65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6565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6565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456565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456565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456565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456565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456565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456565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0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5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16512"/>
            <a:ext cx="9144000" cy="5141489"/>
            <a:chOff x="-4770" y="0"/>
            <a:chExt cx="12196771" cy="6858001"/>
          </a:xfrm>
        </p:grpSpPr>
        <p:sp>
          <p:nvSpPr>
            <p:cNvPr id="38" name="等腰三角形 37"/>
            <p:cNvSpPr/>
            <p:nvPr/>
          </p:nvSpPr>
          <p:spPr>
            <a:xfrm flipV="1">
              <a:off x="585782" y="0"/>
              <a:ext cx="11015667" cy="6858000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7677151" y="1052137"/>
              <a:ext cx="4514850" cy="5805864"/>
              <a:chOff x="8188641" y="1709887"/>
              <a:chExt cx="4003359" cy="5148113"/>
            </a:xfrm>
          </p:grpSpPr>
          <p:sp>
            <p:nvSpPr>
              <p:cNvPr id="40" name="直角三角形 39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 flipH="1">
              <a:off x="-4770" y="1198778"/>
              <a:ext cx="4400816" cy="5659222"/>
              <a:chOff x="8188641" y="1709887"/>
              <a:chExt cx="4003359" cy="5148113"/>
            </a:xfrm>
          </p:grpSpPr>
          <p:sp>
            <p:nvSpPr>
              <p:cNvPr id="43" name="直角三角形 42"/>
              <p:cNvSpPr/>
              <p:nvPr/>
            </p:nvSpPr>
            <p:spPr>
              <a:xfrm flipH="1">
                <a:off x="8188641" y="1709887"/>
                <a:ext cx="4003359" cy="5148113"/>
              </a:xfrm>
              <a:prstGeom prst="rtTriangl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 flipH="1">
                <a:off x="8591550" y="2266950"/>
                <a:ext cx="3595681" cy="459105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1089076" y="1513543"/>
            <a:ext cx="7079427" cy="1075055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湘信教育之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kingback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团队</a:t>
            </a:r>
            <a:b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汇报与总结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图片 3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2715" y="772160"/>
            <a:ext cx="1371600" cy="762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5" name="Shape 14945"/>
          <p:cNvSpPr/>
          <p:nvPr/>
        </p:nvSpPr>
        <p:spPr>
          <a:xfrm>
            <a:off x="0" y="3492500"/>
            <a:ext cx="9144000" cy="1651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14946" name="Shape 14946"/>
          <p:cNvSpPr/>
          <p:nvPr/>
        </p:nvSpPr>
        <p:spPr>
          <a:xfrm>
            <a:off x="6267450" y="600075"/>
            <a:ext cx="552450" cy="552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grpSp>
        <p:nvGrpSpPr>
          <p:cNvPr id="14957" name="Group 14957"/>
          <p:cNvGrpSpPr/>
          <p:nvPr/>
        </p:nvGrpSpPr>
        <p:grpSpPr>
          <a:xfrm>
            <a:off x="5264148" y="1653749"/>
            <a:ext cx="2597153" cy="2597152"/>
            <a:chOff x="-1" y="-1"/>
            <a:chExt cx="2597152" cy="2597151"/>
          </a:xfrm>
        </p:grpSpPr>
        <p:sp>
          <p:nvSpPr>
            <p:cNvPr id="14947" name="Shape 14947"/>
            <p:cNvSpPr/>
            <p:nvPr/>
          </p:nvSpPr>
          <p:spPr>
            <a:xfrm>
              <a:off x="-1" y="-1"/>
              <a:ext cx="2597151" cy="259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A5063"/>
            </a:solidFill>
            <a:ln w="571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4954" name="Shape 14954"/>
            <p:cNvSpPr/>
            <p:nvPr/>
          </p:nvSpPr>
          <p:spPr>
            <a:xfrm>
              <a:off x="0" y="899527"/>
              <a:ext cx="2597151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Bebas Neu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sz="3200" b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ea"/>
                </a:rPr>
                <a:t>结果</a:t>
              </a:r>
              <a:endParaRPr lang="zh-CN" sz="32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</a:endParaRPr>
            </a:p>
          </p:txBody>
        </p:sp>
        <p:sp>
          <p:nvSpPr>
            <p:cNvPr id="14956" name="Shape 14956"/>
            <p:cNvSpPr/>
            <p:nvPr/>
          </p:nvSpPr>
          <p:spPr>
            <a:xfrm>
              <a:off x="367805" y="1596797"/>
              <a:ext cx="1894531" cy="150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40000"/>
                </a:lnSpc>
                <a:defRPr sz="700">
                  <a:solidFill>
                    <a:srgbClr val="FFFFFF">
                      <a:alpha val="70000"/>
                    </a:srgbClr>
                  </a:solidFill>
                  <a:uFill>
                    <a:solidFill>
                      <a:srgbClr val="FFFFFF">
                        <a:alpha val="7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700" dirty="0" smtClean="0">
                  <a:solidFill>
                    <a:srgbClr val="FFFFFF">
                      <a:alpha val="70000"/>
                    </a:srgbClr>
                  </a:solidFill>
                  <a:uFill>
                    <a:solidFill>
                      <a:srgbClr val="FFFFFF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。</a:t>
              </a:r>
              <a:r>
                <a:rPr sz="700" dirty="0" smtClean="0">
                  <a:solidFill>
                    <a:srgbClr val="FFFFFF">
                      <a:alpha val="70000"/>
                    </a:srgbClr>
                  </a:solidFill>
                  <a:uFill>
                    <a:solidFill>
                      <a:srgbClr val="FFFFFF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 </a:t>
              </a:r>
              <a:endParaRPr sz="7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+mn-ea"/>
                <a:ea typeface="+mn-ea"/>
              </a:endParaRPr>
            </a:p>
          </p:txBody>
        </p:sp>
      </p:grpSp>
      <p:sp>
        <p:nvSpPr>
          <p:cNvPr id="14958" name="Shape 14958"/>
          <p:cNvSpPr/>
          <p:nvPr/>
        </p:nvSpPr>
        <p:spPr>
          <a:xfrm>
            <a:off x="6984999" y="1041399"/>
            <a:ext cx="1371603" cy="137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7AC12"/>
          </a:solidFill>
          <a:ln w="571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23" name="Shape 15214"/>
          <p:cNvSpPr/>
          <p:nvPr/>
        </p:nvSpPr>
        <p:spPr>
          <a:xfrm>
            <a:off x="7307632" y="1304584"/>
            <a:ext cx="726335" cy="845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ctr">
              <a:lnSpc>
                <a:spcPct val="140000"/>
              </a:lnSpc>
              <a:defRPr sz="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rPr>
              <a:t>03</a:t>
            </a:r>
            <a:endParaRPr sz="4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ea"/>
              <a:ea typeface="+mn-ea"/>
            </a:endParaRPr>
          </a:p>
        </p:txBody>
      </p:sp>
      <p:pic>
        <p:nvPicPr>
          <p:cNvPr id="2" name="图片 1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"/>
            <a:ext cx="1371600" cy="762000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194310" y="1824355"/>
            <a:ext cx="4947285" cy="824865"/>
          </a:xfrm>
          <a:custGeom>
            <a:avLst/>
            <a:gdLst>
              <a:gd name="connsiteX0" fmla="*/ 728961 w 4067982"/>
              <a:gd name="connsiteY0" fmla="*/ 0 h 466379"/>
              <a:gd name="connsiteX1" fmla="*/ 769276 w 4067982"/>
              <a:gd name="connsiteY1" fmla="*/ 0 h 466379"/>
              <a:gd name="connsiteX2" fmla="*/ 1158631 w 4067982"/>
              <a:gd name="connsiteY2" fmla="*/ 0 h 466379"/>
              <a:gd name="connsiteX3" fmla="*/ 1847276 w 4067982"/>
              <a:gd name="connsiteY3" fmla="*/ 0 h 466379"/>
              <a:gd name="connsiteX4" fmla="*/ 1887592 w 4067982"/>
              <a:gd name="connsiteY4" fmla="*/ 0 h 466379"/>
              <a:gd name="connsiteX5" fmla="*/ 2180390 w 4067982"/>
              <a:gd name="connsiteY5" fmla="*/ 0 h 466379"/>
              <a:gd name="connsiteX6" fmla="*/ 2220705 w 4067982"/>
              <a:gd name="connsiteY6" fmla="*/ 0 h 466379"/>
              <a:gd name="connsiteX7" fmla="*/ 2610060 w 4067982"/>
              <a:gd name="connsiteY7" fmla="*/ 0 h 466379"/>
              <a:gd name="connsiteX8" fmla="*/ 2616553 w 4067982"/>
              <a:gd name="connsiteY8" fmla="*/ 0 h 466379"/>
              <a:gd name="connsiteX9" fmla="*/ 3298705 w 4067982"/>
              <a:gd name="connsiteY9" fmla="*/ 0 h 466379"/>
              <a:gd name="connsiteX10" fmla="*/ 3339021 w 4067982"/>
              <a:gd name="connsiteY10" fmla="*/ 0 h 466379"/>
              <a:gd name="connsiteX11" fmla="*/ 4067982 w 4067982"/>
              <a:gd name="connsiteY11" fmla="*/ 0 h 466379"/>
              <a:gd name="connsiteX12" fmla="*/ 4027198 w 4067982"/>
              <a:gd name="connsiteY12" fmla="*/ 104290 h 466379"/>
              <a:gd name="connsiteX13" fmla="*/ 3339021 w 4067982"/>
              <a:gd name="connsiteY13" fmla="*/ 466379 h 466379"/>
              <a:gd name="connsiteX14" fmla="*/ 3298705 w 4067982"/>
              <a:gd name="connsiteY14" fmla="*/ 466379 h 466379"/>
              <a:gd name="connsiteX15" fmla="*/ 2909351 w 4067982"/>
              <a:gd name="connsiteY15" fmla="*/ 466379 h 466379"/>
              <a:gd name="connsiteX16" fmla="*/ 2220705 w 4067982"/>
              <a:gd name="connsiteY16" fmla="*/ 466379 h 466379"/>
              <a:gd name="connsiteX17" fmla="*/ 2180390 w 4067982"/>
              <a:gd name="connsiteY17" fmla="*/ 466379 h 466379"/>
              <a:gd name="connsiteX18" fmla="*/ 1887592 w 4067982"/>
              <a:gd name="connsiteY18" fmla="*/ 466379 h 466379"/>
              <a:gd name="connsiteX19" fmla="*/ 1847276 w 4067982"/>
              <a:gd name="connsiteY19" fmla="*/ 466379 h 466379"/>
              <a:gd name="connsiteX20" fmla="*/ 1457922 w 4067982"/>
              <a:gd name="connsiteY20" fmla="*/ 466379 h 466379"/>
              <a:gd name="connsiteX21" fmla="*/ 1451429 w 4067982"/>
              <a:gd name="connsiteY21" fmla="*/ 466379 h 466379"/>
              <a:gd name="connsiteX22" fmla="*/ 769276 w 4067982"/>
              <a:gd name="connsiteY22" fmla="*/ 466379 h 466379"/>
              <a:gd name="connsiteX23" fmla="*/ 728961 w 4067982"/>
              <a:gd name="connsiteY23" fmla="*/ 466379 h 466379"/>
              <a:gd name="connsiteX24" fmla="*/ 0 w 4067982"/>
              <a:gd name="connsiteY24" fmla="*/ 466379 h 466379"/>
              <a:gd name="connsiteX25" fmla="*/ 40783 w 4067982"/>
              <a:gd name="connsiteY25" fmla="*/ 362089 h 466379"/>
              <a:gd name="connsiteX26" fmla="*/ 728961 w 4067982"/>
              <a:gd name="connsiteY26" fmla="*/ 0 h 46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67982" h="466379">
                <a:moveTo>
                  <a:pt x="728961" y="0"/>
                </a:moveTo>
                <a:lnTo>
                  <a:pt x="769276" y="0"/>
                </a:lnTo>
                <a:lnTo>
                  <a:pt x="1158631" y="0"/>
                </a:lnTo>
                <a:lnTo>
                  <a:pt x="1847276" y="0"/>
                </a:lnTo>
                <a:lnTo>
                  <a:pt x="1887592" y="0"/>
                </a:lnTo>
                <a:lnTo>
                  <a:pt x="2180390" y="0"/>
                </a:lnTo>
                <a:lnTo>
                  <a:pt x="2220705" y="0"/>
                </a:lnTo>
                <a:lnTo>
                  <a:pt x="2610060" y="0"/>
                </a:lnTo>
                <a:lnTo>
                  <a:pt x="2616553" y="0"/>
                </a:lnTo>
                <a:lnTo>
                  <a:pt x="3298705" y="0"/>
                </a:lnTo>
                <a:lnTo>
                  <a:pt x="3339021" y="0"/>
                </a:lnTo>
                <a:lnTo>
                  <a:pt x="4067982" y="0"/>
                </a:lnTo>
                <a:lnTo>
                  <a:pt x="4027198" y="104290"/>
                </a:lnTo>
                <a:cubicBezTo>
                  <a:pt x="3913817" y="317075"/>
                  <a:pt x="3648384" y="466379"/>
                  <a:pt x="3339021" y="466379"/>
                </a:cubicBezTo>
                <a:lnTo>
                  <a:pt x="3298705" y="466379"/>
                </a:lnTo>
                <a:lnTo>
                  <a:pt x="2909351" y="466379"/>
                </a:lnTo>
                <a:lnTo>
                  <a:pt x="2220705" y="466379"/>
                </a:lnTo>
                <a:lnTo>
                  <a:pt x="2180390" y="466379"/>
                </a:lnTo>
                <a:lnTo>
                  <a:pt x="1887592" y="466379"/>
                </a:lnTo>
                <a:lnTo>
                  <a:pt x="1847276" y="466379"/>
                </a:lnTo>
                <a:lnTo>
                  <a:pt x="1457922" y="466379"/>
                </a:lnTo>
                <a:lnTo>
                  <a:pt x="1451429" y="466379"/>
                </a:lnTo>
                <a:lnTo>
                  <a:pt x="769276" y="466379"/>
                </a:lnTo>
                <a:lnTo>
                  <a:pt x="728961" y="466379"/>
                </a:lnTo>
                <a:lnTo>
                  <a:pt x="0" y="466379"/>
                </a:lnTo>
                <a:lnTo>
                  <a:pt x="40783" y="362089"/>
                </a:lnTo>
                <a:cubicBezTo>
                  <a:pt x="154164" y="149304"/>
                  <a:pt x="419597" y="0"/>
                  <a:pt x="7289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162000" tIns="34290" rIns="135000" bIns="34290" numCol="1" spcCol="0" rtlCol="0" fromWordArt="0" anchor="ctr" anchorCtr="0" forceAA="0" compatLnSpc="1">
            <a:noAutofit/>
          </a:bodyPr>
          <a:p>
            <a:pPr algn="ctr"/>
            <a:r>
              <a:rPr lang="zh-CN" altLang="da-DK" sz="2800" dirty="0">
                <a:solidFill>
                  <a:schemeClr val="bg1"/>
                </a:solidFill>
                <a:sym typeface="Arial" panose="020B0604020202020204" pitchFamily="34" charset="0"/>
              </a:rPr>
              <a:t>努力过的争取过才知道结果</a:t>
            </a:r>
            <a:endParaRPr lang="zh-CN" altLang="da-DK" sz="2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46" grpId="0" animBg="1" advAuto="0"/>
      <p:bldP spid="1495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944" y="166168"/>
            <a:ext cx="6868638" cy="36933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+mn-ea"/>
                <a:cs typeface="Helvetica Neue"/>
              </a:rPr>
              <a:t>结果</a:t>
            </a:r>
            <a:endParaRPr lang="zh-CN" altLang="en-US" b="1" dirty="0">
              <a:solidFill>
                <a:schemeClr val="accent2"/>
              </a:solidFill>
              <a:latin typeface="+mn-ea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9239" y="536219"/>
            <a:ext cx="6707769" cy="266421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latin typeface="+mn-ea"/>
                <a:cs typeface="Calibri" panose="020F0502020204030204"/>
              </a:rPr>
              <a:t>成功敲定此次的首页设计</a:t>
            </a:r>
            <a:endParaRPr lang="zh-CN" altLang="en-US" sz="1050" dirty="0">
              <a:solidFill>
                <a:schemeClr val="tx2"/>
              </a:solidFill>
              <a:latin typeface="+mn-ea"/>
              <a:cs typeface="Calibri" panose="020F0502020204030204"/>
            </a:endParaRPr>
          </a:p>
        </p:txBody>
      </p:sp>
      <p:pic>
        <p:nvPicPr>
          <p:cNvPr id="2" name="图片 1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19685"/>
            <a:ext cx="1371600" cy="762000"/>
          </a:xfrm>
          <a:prstGeom prst="rect">
            <a:avLst/>
          </a:prstGeom>
        </p:spPr>
      </p:pic>
      <p:pic>
        <p:nvPicPr>
          <p:cNvPr id="19" name="图片 18" descr="873E7FFA45EA784C185F38BE03C82A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60" y="858520"/>
            <a:ext cx="6417310" cy="415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5" name="Shape 14945"/>
          <p:cNvSpPr/>
          <p:nvPr/>
        </p:nvSpPr>
        <p:spPr>
          <a:xfrm>
            <a:off x="0" y="3484245"/>
            <a:ext cx="9144000" cy="1651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14946" name="Shape 14946"/>
          <p:cNvSpPr/>
          <p:nvPr/>
        </p:nvSpPr>
        <p:spPr>
          <a:xfrm>
            <a:off x="6267450" y="600075"/>
            <a:ext cx="552450" cy="552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grpSp>
        <p:nvGrpSpPr>
          <p:cNvPr id="14957" name="Group 14957"/>
          <p:cNvGrpSpPr/>
          <p:nvPr/>
        </p:nvGrpSpPr>
        <p:grpSpPr>
          <a:xfrm>
            <a:off x="5264148" y="1653749"/>
            <a:ext cx="2597153" cy="2597152"/>
            <a:chOff x="-1" y="-1"/>
            <a:chExt cx="2597152" cy="2597151"/>
          </a:xfrm>
        </p:grpSpPr>
        <p:sp>
          <p:nvSpPr>
            <p:cNvPr id="14947" name="Shape 14947"/>
            <p:cNvSpPr/>
            <p:nvPr/>
          </p:nvSpPr>
          <p:spPr>
            <a:xfrm>
              <a:off x="-1" y="-1"/>
              <a:ext cx="2597151" cy="259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A5063"/>
            </a:solidFill>
            <a:ln w="571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4954" name="Shape 14954"/>
            <p:cNvSpPr/>
            <p:nvPr/>
          </p:nvSpPr>
          <p:spPr>
            <a:xfrm>
              <a:off x="0" y="899527"/>
              <a:ext cx="2597151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Bebas Neu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sz="3200" b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ea"/>
                </a:rPr>
                <a:t>总结</a:t>
              </a:r>
              <a:endParaRPr lang="zh-CN" sz="32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</a:endParaRPr>
            </a:p>
          </p:txBody>
        </p:sp>
      </p:grpSp>
      <p:sp>
        <p:nvSpPr>
          <p:cNvPr id="14958" name="Shape 14958"/>
          <p:cNvSpPr/>
          <p:nvPr/>
        </p:nvSpPr>
        <p:spPr>
          <a:xfrm>
            <a:off x="6984999" y="1041399"/>
            <a:ext cx="1371603" cy="137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7AC12"/>
          </a:solidFill>
          <a:ln w="571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23" name="Shape 15214"/>
          <p:cNvSpPr/>
          <p:nvPr/>
        </p:nvSpPr>
        <p:spPr>
          <a:xfrm>
            <a:off x="7307632" y="1304584"/>
            <a:ext cx="726335" cy="845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ctr">
              <a:lnSpc>
                <a:spcPct val="140000"/>
              </a:lnSpc>
              <a:defRPr sz="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rPr>
              <a:t>04</a:t>
            </a:r>
            <a:endParaRPr sz="4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ea"/>
              <a:ea typeface="+mn-ea"/>
            </a:endParaRPr>
          </a:p>
        </p:txBody>
      </p:sp>
      <p:pic>
        <p:nvPicPr>
          <p:cNvPr id="2" name="图片 1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"/>
            <a:ext cx="1371600" cy="762000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440055" y="2063750"/>
            <a:ext cx="5052804" cy="578485"/>
          </a:xfrm>
          <a:custGeom>
            <a:avLst/>
            <a:gdLst>
              <a:gd name="connsiteX0" fmla="*/ 728961 w 4067982"/>
              <a:gd name="connsiteY0" fmla="*/ 0 h 466379"/>
              <a:gd name="connsiteX1" fmla="*/ 769276 w 4067982"/>
              <a:gd name="connsiteY1" fmla="*/ 0 h 466379"/>
              <a:gd name="connsiteX2" fmla="*/ 1158631 w 4067982"/>
              <a:gd name="connsiteY2" fmla="*/ 0 h 466379"/>
              <a:gd name="connsiteX3" fmla="*/ 1847276 w 4067982"/>
              <a:gd name="connsiteY3" fmla="*/ 0 h 466379"/>
              <a:gd name="connsiteX4" fmla="*/ 1887592 w 4067982"/>
              <a:gd name="connsiteY4" fmla="*/ 0 h 466379"/>
              <a:gd name="connsiteX5" fmla="*/ 2180390 w 4067982"/>
              <a:gd name="connsiteY5" fmla="*/ 0 h 466379"/>
              <a:gd name="connsiteX6" fmla="*/ 2220705 w 4067982"/>
              <a:gd name="connsiteY6" fmla="*/ 0 h 466379"/>
              <a:gd name="connsiteX7" fmla="*/ 2610060 w 4067982"/>
              <a:gd name="connsiteY7" fmla="*/ 0 h 466379"/>
              <a:gd name="connsiteX8" fmla="*/ 2616553 w 4067982"/>
              <a:gd name="connsiteY8" fmla="*/ 0 h 466379"/>
              <a:gd name="connsiteX9" fmla="*/ 3298705 w 4067982"/>
              <a:gd name="connsiteY9" fmla="*/ 0 h 466379"/>
              <a:gd name="connsiteX10" fmla="*/ 3339021 w 4067982"/>
              <a:gd name="connsiteY10" fmla="*/ 0 h 466379"/>
              <a:gd name="connsiteX11" fmla="*/ 4067982 w 4067982"/>
              <a:gd name="connsiteY11" fmla="*/ 0 h 466379"/>
              <a:gd name="connsiteX12" fmla="*/ 4027198 w 4067982"/>
              <a:gd name="connsiteY12" fmla="*/ 104290 h 466379"/>
              <a:gd name="connsiteX13" fmla="*/ 3339021 w 4067982"/>
              <a:gd name="connsiteY13" fmla="*/ 466379 h 466379"/>
              <a:gd name="connsiteX14" fmla="*/ 3298705 w 4067982"/>
              <a:gd name="connsiteY14" fmla="*/ 466379 h 466379"/>
              <a:gd name="connsiteX15" fmla="*/ 2909351 w 4067982"/>
              <a:gd name="connsiteY15" fmla="*/ 466379 h 466379"/>
              <a:gd name="connsiteX16" fmla="*/ 2220705 w 4067982"/>
              <a:gd name="connsiteY16" fmla="*/ 466379 h 466379"/>
              <a:gd name="connsiteX17" fmla="*/ 2180390 w 4067982"/>
              <a:gd name="connsiteY17" fmla="*/ 466379 h 466379"/>
              <a:gd name="connsiteX18" fmla="*/ 1887592 w 4067982"/>
              <a:gd name="connsiteY18" fmla="*/ 466379 h 466379"/>
              <a:gd name="connsiteX19" fmla="*/ 1847276 w 4067982"/>
              <a:gd name="connsiteY19" fmla="*/ 466379 h 466379"/>
              <a:gd name="connsiteX20" fmla="*/ 1457922 w 4067982"/>
              <a:gd name="connsiteY20" fmla="*/ 466379 h 466379"/>
              <a:gd name="connsiteX21" fmla="*/ 1451429 w 4067982"/>
              <a:gd name="connsiteY21" fmla="*/ 466379 h 466379"/>
              <a:gd name="connsiteX22" fmla="*/ 769276 w 4067982"/>
              <a:gd name="connsiteY22" fmla="*/ 466379 h 466379"/>
              <a:gd name="connsiteX23" fmla="*/ 728961 w 4067982"/>
              <a:gd name="connsiteY23" fmla="*/ 466379 h 466379"/>
              <a:gd name="connsiteX24" fmla="*/ 0 w 4067982"/>
              <a:gd name="connsiteY24" fmla="*/ 466379 h 466379"/>
              <a:gd name="connsiteX25" fmla="*/ 40783 w 4067982"/>
              <a:gd name="connsiteY25" fmla="*/ 362089 h 466379"/>
              <a:gd name="connsiteX26" fmla="*/ 728961 w 4067982"/>
              <a:gd name="connsiteY26" fmla="*/ 0 h 46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67982" h="466379">
                <a:moveTo>
                  <a:pt x="728961" y="0"/>
                </a:moveTo>
                <a:lnTo>
                  <a:pt x="769276" y="0"/>
                </a:lnTo>
                <a:lnTo>
                  <a:pt x="1158631" y="0"/>
                </a:lnTo>
                <a:lnTo>
                  <a:pt x="1847276" y="0"/>
                </a:lnTo>
                <a:lnTo>
                  <a:pt x="1887592" y="0"/>
                </a:lnTo>
                <a:lnTo>
                  <a:pt x="2180390" y="0"/>
                </a:lnTo>
                <a:lnTo>
                  <a:pt x="2220705" y="0"/>
                </a:lnTo>
                <a:lnTo>
                  <a:pt x="2610060" y="0"/>
                </a:lnTo>
                <a:lnTo>
                  <a:pt x="2616553" y="0"/>
                </a:lnTo>
                <a:lnTo>
                  <a:pt x="3298705" y="0"/>
                </a:lnTo>
                <a:lnTo>
                  <a:pt x="3339021" y="0"/>
                </a:lnTo>
                <a:lnTo>
                  <a:pt x="4067982" y="0"/>
                </a:lnTo>
                <a:lnTo>
                  <a:pt x="4027198" y="104290"/>
                </a:lnTo>
                <a:cubicBezTo>
                  <a:pt x="3913817" y="317075"/>
                  <a:pt x="3648384" y="466379"/>
                  <a:pt x="3339021" y="466379"/>
                </a:cubicBezTo>
                <a:lnTo>
                  <a:pt x="3298705" y="466379"/>
                </a:lnTo>
                <a:lnTo>
                  <a:pt x="2909351" y="466379"/>
                </a:lnTo>
                <a:lnTo>
                  <a:pt x="2220705" y="466379"/>
                </a:lnTo>
                <a:lnTo>
                  <a:pt x="2180390" y="466379"/>
                </a:lnTo>
                <a:lnTo>
                  <a:pt x="1887592" y="466379"/>
                </a:lnTo>
                <a:lnTo>
                  <a:pt x="1847276" y="466379"/>
                </a:lnTo>
                <a:lnTo>
                  <a:pt x="1457922" y="466379"/>
                </a:lnTo>
                <a:lnTo>
                  <a:pt x="1451429" y="466379"/>
                </a:lnTo>
                <a:lnTo>
                  <a:pt x="769276" y="466379"/>
                </a:lnTo>
                <a:lnTo>
                  <a:pt x="728961" y="466379"/>
                </a:lnTo>
                <a:lnTo>
                  <a:pt x="0" y="466379"/>
                </a:lnTo>
                <a:lnTo>
                  <a:pt x="40783" y="362089"/>
                </a:lnTo>
                <a:cubicBezTo>
                  <a:pt x="154164" y="149304"/>
                  <a:pt x="419597" y="0"/>
                  <a:pt x="7289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162000" tIns="34290" rIns="135000" bIns="34290" numCol="1" spcCol="0" rtlCol="0" fromWordArt="0" anchor="ctr" anchorCtr="0" forceAA="0" compatLnSpc="1">
            <a:normAutofit/>
          </a:bodyPr>
          <a:p>
            <a:pPr algn="ctr"/>
            <a:r>
              <a:rPr lang="zh-CN" altLang="da-DK" sz="2800" dirty="0">
                <a:solidFill>
                  <a:schemeClr val="bg1"/>
                </a:solidFill>
                <a:sym typeface="Arial" panose="020B0604020202020204" pitchFamily="34" charset="0"/>
              </a:rPr>
              <a:t>总结错失才能更好前进</a:t>
            </a:r>
            <a:endParaRPr lang="zh-CN" altLang="da-DK" sz="2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46" grpId="0" animBg="1" advAuto="0"/>
      <p:bldP spid="14957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626554" y="166168"/>
            <a:ext cx="6868638" cy="36933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+mn-ea"/>
                <a:cs typeface="Helvetica Neue"/>
              </a:rPr>
              <a:t>总结自己</a:t>
            </a:r>
            <a:endParaRPr lang="zh-CN" altLang="en-US" b="1" dirty="0">
              <a:solidFill>
                <a:schemeClr val="accent2"/>
              </a:solidFill>
              <a:latin typeface="+mn-ea"/>
              <a:cs typeface="Helvetica Neue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21464" y="536219"/>
            <a:ext cx="6707769" cy="266421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latin typeface="+mn-ea"/>
                <a:cs typeface="Calibri" panose="020F0502020204030204"/>
              </a:rPr>
              <a:t>自我完善的过程</a:t>
            </a:r>
            <a:endParaRPr lang="zh-CN" altLang="en-US" sz="1050" dirty="0">
              <a:solidFill>
                <a:schemeClr val="tx2"/>
              </a:solidFill>
              <a:latin typeface="+mn-ea"/>
              <a:cs typeface="Calibri" panose="020F0502020204030204"/>
            </a:endParaRPr>
          </a:p>
        </p:txBody>
      </p:sp>
      <p:pic>
        <p:nvPicPr>
          <p:cNvPr id="2" name="图片 1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7620"/>
            <a:ext cx="1371600" cy="762000"/>
          </a:xfrm>
          <a:prstGeom prst="rect">
            <a:avLst/>
          </a:prstGeom>
        </p:spPr>
      </p:pic>
      <p:pic>
        <p:nvPicPr>
          <p:cNvPr id="5" name="图片 4" descr="623469E4D530B3BA82227D13C0B70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690" y="802640"/>
            <a:ext cx="4997450" cy="3748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64005" y="4698365"/>
            <a:ext cx="6126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人生前进过程中少不了一个好团队，在团中相互学习进步。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424180" y="1653540"/>
            <a:ext cx="459740" cy="26720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/>
              <a:t>附上</a:t>
            </a:r>
            <a:r>
              <a:rPr lang="en-US" altLang="zh-CN"/>
              <a:t>kingback</a:t>
            </a:r>
            <a:r>
              <a:rPr lang="zh-CN" altLang="en-US"/>
              <a:t>骑行照一张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/>
          <a:stretch>
            <a:fillRect/>
          </a:stretch>
        </p:blipFill>
        <p:spPr>
          <a:xfrm>
            <a:off x="13917" y="0"/>
            <a:ext cx="9144000" cy="5143500"/>
          </a:xfrm>
        </p:spPr>
      </p:pic>
      <p:sp>
        <p:nvSpPr>
          <p:cNvPr id="4" name="Rectangle 3"/>
          <p:cNvSpPr/>
          <p:nvPr/>
        </p:nvSpPr>
        <p:spPr>
          <a:xfrm>
            <a:off x="-34464" y="-80701"/>
            <a:ext cx="9240763" cy="5273525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559" y="2304934"/>
            <a:ext cx="832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chemeClr val="bg1"/>
                </a:solidFill>
                <a:latin typeface="+mn-ea"/>
                <a:cs typeface="Helvetica Neue"/>
              </a:rPr>
              <a:t>谢谢欣赏</a:t>
            </a:r>
            <a:endParaRPr lang="en-US" sz="6000" b="1" dirty="0">
              <a:solidFill>
                <a:schemeClr val="bg1"/>
              </a:solidFill>
              <a:latin typeface="+mn-ea"/>
              <a:cs typeface="Helvetica Neu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2917" y="3287492"/>
            <a:ext cx="2286000" cy="71120"/>
            <a:chOff x="0" y="3474720"/>
            <a:chExt cx="10261600" cy="71120"/>
          </a:xfrm>
        </p:grpSpPr>
        <p:sp>
          <p:nvSpPr>
            <p:cNvPr id="7" name="Rectangle 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" name="Shape 15206"/>
          <p:cNvSpPr/>
          <p:nvPr/>
        </p:nvSpPr>
        <p:spPr>
          <a:xfrm>
            <a:off x="-1" y="0"/>
            <a:ext cx="9144001" cy="179867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15208" name="Shape 15208"/>
          <p:cNvSpPr/>
          <p:nvPr/>
        </p:nvSpPr>
        <p:spPr>
          <a:xfrm>
            <a:off x="3241036" y="391503"/>
            <a:ext cx="2137288" cy="1015663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60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  <a:sym typeface="Bebas Neue"/>
              </a:rPr>
              <a:t>目录</a:t>
            </a:r>
            <a:endParaRPr sz="60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ea"/>
              <a:sym typeface="Bebas Neue"/>
            </a:endParaRPr>
          </a:p>
        </p:txBody>
      </p:sp>
      <p:grpSp>
        <p:nvGrpSpPr>
          <p:cNvPr id="15215" name="Group 15215"/>
          <p:cNvGrpSpPr/>
          <p:nvPr/>
        </p:nvGrpSpPr>
        <p:grpSpPr>
          <a:xfrm>
            <a:off x="400050" y="2423520"/>
            <a:ext cx="1883330" cy="1706401"/>
            <a:chOff x="0" y="-56279"/>
            <a:chExt cx="1883329" cy="1706400"/>
          </a:xfrm>
        </p:grpSpPr>
        <p:sp>
          <p:nvSpPr>
            <p:cNvPr id="15210" name="Shape 15210"/>
            <p:cNvSpPr/>
            <p:nvPr/>
          </p:nvSpPr>
          <p:spPr>
            <a:xfrm>
              <a:off x="0" y="66675"/>
              <a:ext cx="1797051" cy="158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520" y="0"/>
                  </a:lnTo>
                  <a:lnTo>
                    <a:pt x="21600" y="57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5211" name="Shape 15211"/>
            <p:cNvSpPr/>
            <p:nvPr/>
          </p:nvSpPr>
          <p:spPr>
            <a:xfrm>
              <a:off x="1" y="347816"/>
              <a:ext cx="1797051" cy="240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70000"/>
                </a:lnSpc>
                <a:defRPr sz="140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+mn-lt"/>
                  <a:ea typeface="+mn-ea"/>
                  <a:cs typeface="+mn-cs"/>
                  <a:sym typeface="Bebas Neu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sz="1400" b="1" dirty="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+mn-ea"/>
                </a:rPr>
                <a:t>前期准备</a:t>
              </a:r>
              <a:endParaRPr lang="zh-CN" sz="1400" b="1" dirty="0">
                <a:solidFill>
                  <a:srgbClr val="3194C6"/>
                </a:solidFill>
                <a:uFill>
                  <a:solidFill>
                    <a:srgbClr val="3194C6"/>
                  </a:solidFill>
                </a:uFill>
                <a:latin typeface="+mn-ea"/>
              </a:endParaRPr>
            </a:p>
          </p:txBody>
        </p:sp>
        <p:sp>
          <p:nvSpPr>
            <p:cNvPr id="15212" name="Shape 15212"/>
            <p:cNvSpPr/>
            <p:nvPr/>
          </p:nvSpPr>
          <p:spPr>
            <a:xfrm>
              <a:off x="144933" y="617305"/>
              <a:ext cx="1506068" cy="4514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40000"/>
                </a:lnSpc>
                <a:defRPr sz="70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sz="700" dirty="0" smtClean="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前期组内成员各自准备</a:t>
              </a:r>
              <a:r>
                <a:rPr lang="en-US" altLang="zh-CN" sz="700" dirty="0" smtClean="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ps</a:t>
              </a:r>
              <a:r>
                <a:rPr lang="zh-CN" altLang="en-US" sz="700" dirty="0" smtClean="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首页，拷贝给组长，然后大家一起集合去找负责人。</a:t>
              </a:r>
              <a:r>
                <a:rPr sz="700" dirty="0" smtClean="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 </a:t>
              </a:r>
              <a:endParaRPr sz="700" dirty="0">
                <a:solidFill>
                  <a:srgbClr val="595959">
                    <a:alpha val="70000"/>
                  </a:srgb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5213" name="Shape 15213"/>
            <p:cNvSpPr/>
            <p:nvPr/>
          </p:nvSpPr>
          <p:spPr>
            <a:xfrm rot="10800000">
              <a:off x="1365249" y="-1"/>
              <a:ext cx="518080" cy="5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53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5214" name="Shape 15214"/>
            <p:cNvSpPr/>
            <p:nvPr/>
          </p:nvSpPr>
          <p:spPr>
            <a:xfrm>
              <a:off x="1602260" y="-56279"/>
              <a:ext cx="251942" cy="3447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140000"/>
                </a:lnSpc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600" b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ea"/>
                  <a:ea typeface="+mn-ea"/>
                </a:rPr>
                <a:t>01</a:t>
              </a:r>
              <a:endParaRPr sz="16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endParaRPr>
            </a:p>
          </p:txBody>
        </p:sp>
      </p:grpSp>
      <p:grpSp>
        <p:nvGrpSpPr>
          <p:cNvPr id="15221" name="Group 15221"/>
          <p:cNvGrpSpPr/>
          <p:nvPr/>
        </p:nvGrpSpPr>
        <p:grpSpPr>
          <a:xfrm>
            <a:off x="2581449" y="2442178"/>
            <a:ext cx="1883329" cy="1671868"/>
            <a:chOff x="1" y="-37621"/>
            <a:chExt cx="1883328" cy="1671867"/>
          </a:xfrm>
        </p:grpSpPr>
        <p:sp>
          <p:nvSpPr>
            <p:cNvPr id="15216" name="Shape 15216"/>
            <p:cNvSpPr/>
            <p:nvPr/>
          </p:nvSpPr>
          <p:spPr>
            <a:xfrm>
              <a:off x="57785" y="50800"/>
              <a:ext cx="1797051" cy="158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520" y="0"/>
                  </a:lnTo>
                  <a:lnTo>
                    <a:pt x="21600" y="57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5217" name="Shape 15217"/>
            <p:cNvSpPr/>
            <p:nvPr/>
          </p:nvSpPr>
          <p:spPr>
            <a:xfrm>
              <a:off x="1" y="347816"/>
              <a:ext cx="1797051" cy="240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70000"/>
                </a:lnSpc>
                <a:defRPr sz="14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+mn-lt"/>
                  <a:ea typeface="+mn-ea"/>
                  <a:cs typeface="+mn-cs"/>
                  <a:sym typeface="Bebas Neu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sz="1400" b="1" dirty="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+mn-ea"/>
                </a:rPr>
                <a:t>过程</a:t>
              </a:r>
              <a:endParaRPr lang="zh-CN" sz="1400" b="1" dirty="0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</a:endParaRPr>
            </a:p>
          </p:txBody>
        </p:sp>
        <p:sp>
          <p:nvSpPr>
            <p:cNvPr id="15218" name="Shape 15218"/>
            <p:cNvSpPr/>
            <p:nvPr/>
          </p:nvSpPr>
          <p:spPr>
            <a:xfrm>
              <a:off x="144933" y="617305"/>
              <a:ext cx="1506068" cy="300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40000"/>
                </a:lnSpc>
                <a:defRPr sz="70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700" dirty="0" smtClean="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经过半个小时的车程，到所在地点，找到负责人开始商谈首页问题。</a:t>
              </a:r>
              <a:r>
                <a:rPr sz="700" dirty="0" smtClean="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 </a:t>
              </a:r>
              <a:endParaRPr sz="700" dirty="0">
                <a:solidFill>
                  <a:srgbClr val="595959">
                    <a:alpha val="70000"/>
                  </a:srgb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5219" name="Shape 15219"/>
            <p:cNvSpPr/>
            <p:nvPr/>
          </p:nvSpPr>
          <p:spPr>
            <a:xfrm rot="10800000">
              <a:off x="1365249" y="-1"/>
              <a:ext cx="518080" cy="5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06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5220" name="Shape 15220"/>
            <p:cNvSpPr/>
            <p:nvPr/>
          </p:nvSpPr>
          <p:spPr>
            <a:xfrm>
              <a:off x="1602260" y="-37621"/>
              <a:ext cx="251942" cy="307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140000"/>
                </a:lnSpc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600" b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ea"/>
                  <a:ea typeface="+mn-ea"/>
                </a:rPr>
                <a:t>02</a:t>
              </a:r>
              <a:endParaRPr sz="16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endParaRPr>
            </a:p>
          </p:txBody>
        </p:sp>
      </p:grpSp>
      <p:grpSp>
        <p:nvGrpSpPr>
          <p:cNvPr id="15227" name="Group 15227"/>
          <p:cNvGrpSpPr/>
          <p:nvPr/>
        </p:nvGrpSpPr>
        <p:grpSpPr>
          <a:xfrm>
            <a:off x="4762846" y="2442178"/>
            <a:ext cx="1883330" cy="1687743"/>
            <a:chOff x="0" y="-37621"/>
            <a:chExt cx="1883329" cy="1687742"/>
          </a:xfrm>
        </p:grpSpPr>
        <p:sp>
          <p:nvSpPr>
            <p:cNvPr id="15222" name="Shape 15222"/>
            <p:cNvSpPr/>
            <p:nvPr/>
          </p:nvSpPr>
          <p:spPr>
            <a:xfrm>
              <a:off x="0" y="66675"/>
              <a:ext cx="1797051" cy="158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520" y="0"/>
                  </a:lnTo>
                  <a:lnTo>
                    <a:pt x="21600" y="57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5223" name="Shape 15223"/>
            <p:cNvSpPr/>
            <p:nvPr/>
          </p:nvSpPr>
          <p:spPr>
            <a:xfrm>
              <a:off x="1" y="347816"/>
              <a:ext cx="1797051" cy="240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70000"/>
                </a:lnSpc>
                <a:defRPr sz="1400"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+mn-lt"/>
                  <a:ea typeface="+mn-ea"/>
                  <a:cs typeface="+mn-cs"/>
                  <a:sym typeface="Bebas Neu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sz="1400" b="1" dirty="0"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+mn-ea"/>
                </a:rPr>
                <a:t>结果</a:t>
              </a:r>
              <a:endParaRPr lang="zh-CN" sz="1400" b="1" dirty="0">
                <a:solidFill>
                  <a:srgbClr val="F7AC12"/>
                </a:solidFill>
                <a:uFill>
                  <a:solidFill>
                    <a:srgbClr val="F7AC12"/>
                  </a:solidFill>
                </a:uFill>
                <a:latin typeface="+mn-ea"/>
              </a:endParaRPr>
            </a:p>
          </p:txBody>
        </p:sp>
        <p:sp>
          <p:nvSpPr>
            <p:cNvPr id="15224" name="Shape 15224"/>
            <p:cNvSpPr/>
            <p:nvPr/>
          </p:nvSpPr>
          <p:spPr>
            <a:xfrm>
              <a:off x="144933" y="617305"/>
              <a:ext cx="1506068" cy="300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40000"/>
                </a:lnSpc>
                <a:defRPr sz="70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700" dirty="0" smtClean="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负责人在五人中挑选一张作为此次网首页设计。</a:t>
              </a:r>
              <a:r>
                <a:rPr sz="700" dirty="0" smtClean="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 </a:t>
              </a:r>
              <a:endParaRPr sz="700" dirty="0">
                <a:solidFill>
                  <a:srgbClr val="595959">
                    <a:alpha val="70000"/>
                  </a:srgb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5225" name="Shape 15225"/>
            <p:cNvSpPr/>
            <p:nvPr/>
          </p:nvSpPr>
          <p:spPr>
            <a:xfrm rot="10800000">
              <a:off x="1365249" y="-1"/>
              <a:ext cx="518080" cy="5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AC1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5226" name="Shape 15226"/>
            <p:cNvSpPr/>
            <p:nvPr/>
          </p:nvSpPr>
          <p:spPr>
            <a:xfrm>
              <a:off x="1602260" y="-37621"/>
              <a:ext cx="251942" cy="307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140000"/>
                </a:lnSpc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600" b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ea"/>
                  <a:ea typeface="+mn-ea"/>
                </a:rPr>
                <a:t>03</a:t>
              </a:r>
              <a:endParaRPr sz="16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endParaRPr>
            </a:p>
          </p:txBody>
        </p:sp>
      </p:grpSp>
      <p:grpSp>
        <p:nvGrpSpPr>
          <p:cNvPr id="15233" name="Group 15233"/>
          <p:cNvGrpSpPr/>
          <p:nvPr/>
        </p:nvGrpSpPr>
        <p:grpSpPr>
          <a:xfrm>
            <a:off x="6944245" y="2442178"/>
            <a:ext cx="1883330" cy="1687743"/>
            <a:chOff x="0" y="-37621"/>
            <a:chExt cx="1883329" cy="1687742"/>
          </a:xfrm>
        </p:grpSpPr>
        <p:sp>
          <p:nvSpPr>
            <p:cNvPr id="15228" name="Shape 15228"/>
            <p:cNvSpPr/>
            <p:nvPr/>
          </p:nvSpPr>
          <p:spPr>
            <a:xfrm>
              <a:off x="0" y="66675"/>
              <a:ext cx="1797051" cy="158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520" y="0"/>
                  </a:lnTo>
                  <a:lnTo>
                    <a:pt x="21600" y="57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5229" name="Shape 15229"/>
            <p:cNvSpPr/>
            <p:nvPr/>
          </p:nvSpPr>
          <p:spPr>
            <a:xfrm>
              <a:off x="1" y="347816"/>
              <a:ext cx="1797051" cy="240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70000"/>
                </a:lnSpc>
                <a:defRPr sz="1400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+mn-lt"/>
                  <a:ea typeface="+mn-ea"/>
                  <a:cs typeface="+mn-cs"/>
                  <a:sym typeface="Bebas Neu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sz="1400" b="1" dirty="0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+mn-ea"/>
                </a:rPr>
                <a:t>总结</a:t>
              </a:r>
              <a:endParaRPr lang="zh-CN" sz="1400" b="1" dirty="0">
                <a:solidFill>
                  <a:srgbClr val="A5C067"/>
                </a:solidFill>
                <a:uFill>
                  <a:solidFill>
                    <a:srgbClr val="A5C067"/>
                  </a:solidFill>
                </a:uFill>
                <a:latin typeface="+mn-ea"/>
              </a:endParaRPr>
            </a:p>
          </p:txBody>
        </p:sp>
        <p:sp>
          <p:nvSpPr>
            <p:cNvPr id="15230" name="Shape 15230"/>
            <p:cNvSpPr/>
            <p:nvPr/>
          </p:nvSpPr>
          <p:spPr>
            <a:xfrm>
              <a:off x="144933" y="617305"/>
              <a:ext cx="1506068" cy="300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40000"/>
                </a:lnSpc>
                <a:defRPr sz="70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sz="700" dirty="0" smtClean="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经过一次又一次的交谈和接触组内成员的成长大家有目共睹。</a:t>
              </a:r>
              <a:r>
                <a:rPr sz="700" dirty="0" smtClean="0">
                  <a:solidFill>
                    <a:srgbClr val="595959">
                      <a:alpha val="70000"/>
                    </a:srgb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 </a:t>
              </a:r>
              <a:endParaRPr sz="700" dirty="0">
                <a:solidFill>
                  <a:srgbClr val="595959">
                    <a:alpha val="70000"/>
                  </a:srgb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5231" name="Shape 15231"/>
            <p:cNvSpPr/>
            <p:nvPr/>
          </p:nvSpPr>
          <p:spPr>
            <a:xfrm rot="10800000">
              <a:off x="1365249" y="-1"/>
              <a:ext cx="518080" cy="5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C0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5232" name="Shape 15232"/>
            <p:cNvSpPr/>
            <p:nvPr/>
          </p:nvSpPr>
          <p:spPr>
            <a:xfrm>
              <a:off x="1602260" y="-37621"/>
              <a:ext cx="251942" cy="307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140000"/>
                </a:lnSpc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600" b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ea"/>
                  <a:ea typeface="+mn-ea"/>
                </a:rPr>
                <a:t>04</a:t>
              </a:r>
              <a:endParaRPr sz="16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endParaRPr>
            </a:p>
          </p:txBody>
        </p:sp>
      </p:grpSp>
      <p:pic>
        <p:nvPicPr>
          <p:cNvPr id="2" name="图片 1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15" grpId="0" animBg="1" advAuto="0"/>
      <p:bldP spid="15221" grpId="0" bldLvl="0" animBg="1" advAuto="0"/>
      <p:bldP spid="15227" grpId="0" animBg="1" advAuto="0"/>
      <p:bldP spid="1523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5" name="Shape 14945"/>
          <p:cNvSpPr/>
          <p:nvPr/>
        </p:nvSpPr>
        <p:spPr>
          <a:xfrm>
            <a:off x="0" y="3492500"/>
            <a:ext cx="9144000" cy="1651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14946" name="Shape 14946"/>
          <p:cNvSpPr/>
          <p:nvPr/>
        </p:nvSpPr>
        <p:spPr>
          <a:xfrm>
            <a:off x="6267450" y="600075"/>
            <a:ext cx="552450" cy="552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grpSp>
        <p:nvGrpSpPr>
          <p:cNvPr id="14957" name="Group 14957"/>
          <p:cNvGrpSpPr/>
          <p:nvPr/>
        </p:nvGrpSpPr>
        <p:grpSpPr>
          <a:xfrm>
            <a:off x="5264148" y="1653749"/>
            <a:ext cx="2597153" cy="2597152"/>
            <a:chOff x="-1" y="-1"/>
            <a:chExt cx="2597152" cy="2597151"/>
          </a:xfrm>
        </p:grpSpPr>
        <p:sp>
          <p:nvSpPr>
            <p:cNvPr id="14947" name="Shape 14947"/>
            <p:cNvSpPr/>
            <p:nvPr/>
          </p:nvSpPr>
          <p:spPr>
            <a:xfrm>
              <a:off x="-1" y="-1"/>
              <a:ext cx="2597151" cy="259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A5063"/>
            </a:solidFill>
            <a:ln w="571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4954" name="Shape 14954"/>
            <p:cNvSpPr/>
            <p:nvPr/>
          </p:nvSpPr>
          <p:spPr>
            <a:xfrm>
              <a:off x="0" y="899527"/>
              <a:ext cx="2597151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Bebas Neu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sz="3200" b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ea"/>
                </a:rPr>
                <a:t>前期准备</a:t>
              </a:r>
              <a:endParaRPr lang="zh-CN" sz="32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</a:endParaRPr>
            </a:p>
          </p:txBody>
        </p:sp>
        <p:sp>
          <p:nvSpPr>
            <p:cNvPr id="14956" name="Shape 14956"/>
            <p:cNvSpPr/>
            <p:nvPr/>
          </p:nvSpPr>
          <p:spPr>
            <a:xfrm>
              <a:off x="367805" y="1596797"/>
              <a:ext cx="1894531" cy="150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40000"/>
                </a:lnSpc>
                <a:defRPr sz="700">
                  <a:solidFill>
                    <a:srgbClr val="FFFFFF">
                      <a:alpha val="70000"/>
                    </a:srgbClr>
                  </a:solidFill>
                  <a:uFill>
                    <a:solidFill>
                      <a:srgbClr val="FFFFFF">
                        <a:alpha val="7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700" dirty="0" smtClean="0">
                  <a:solidFill>
                    <a:srgbClr val="FFFFFF">
                      <a:alpha val="70000"/>
                    </a:srgbClr>
                  </a:solidFill>
                  <a:uFill>
                    <a:solidFill>
                      <a:srgbClr val="FFFFFF">
                        <a:alpha val="70000"/>
                      </a:srgbClr>
                    </a:solidFill>
                  </a:uFill>
                  <a:latin typeface="+mn-ea"/>
                  <a:ea typeface="+mn-ea"/>
                </a:rPr>
                <a:t> </a:t>
              </a:r>
              <a:endParaRPr sz="7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+mn-ea"/>
                <a:ea typeface="+mn-ea"/>
              </a:endParaRPr>
            </a:p>
          </p:txBody>
        </p:sp>
      </p:grpSp>
      <p:sp>
        <p:nvSpPr>
          <p:cNvPr id="14958" name="Shape 14958"/>
          <p:cNvSpPr/>
          <p:nvPr/>
        </p:nvSpPr>
        <p:spPr>
          <a:xfrm>
            <a:off x="6984999" y="1041399"/>
            <a:ext cx="1371603" cy="137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7AC12"/>
          </a:solidFill>
          <a:ln w="571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23" name="Shape 15214"/>
          <p:cNvSpPr/>
          <p:nvPr/>
        </p:nvSpPr>
        <p:spPr>
          <a:xfrm>
            <a:off x="7307632" y="1304584"/>
            <a:ext cx="726335" cy="845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ctr">
              <a:lnSpc>
                <a:spcPct val="140000"/>
              </a:lnSpc>
              <a:defRPr sz="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rPr>
              <a:t>01</a:t>
            </a:r>
            <a:endParaRPr sz="4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ea"/>
              <a:ea typeface="+mn-ea"/>
            </a:endParaRPr>
          </a:p>
        </p:txBody>
      </p:sp>
      <p:pic>
        <p:nvPicPr>
          <p:cNvPr id="2" name="图片 1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0"/>
            <a:ext cx="1371600" cy="76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8340" y="130429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168275" y="1511300"/>
            <a:ext cx="5574169" cy="638175"/>
          </a:xfrm>
          <a:custGeom>
            <a:avLst/>
            <a:gdLst>
              <a:gd name="connsiteX0" fmla="*/ 728961 w 4067982"/>
              <a:gd name="connsiteY0" fmla="*/ 0 h 466379"/>
              <a:gd name="connsiteX1" fmla="*/ 769276 w 4067982"/>
              <a:gd name="connsiteY1" fmla="*/ 0 h 466379"/>
              <a:gd name="connsiteX2" fmla="*/ 1158631 w 4067982"/>
              <a:gd name="connsiteY2" fmla="*/ 0 h 466379"/>
              <a:gd name="connsiteX3" fmla="*/ 1847276 w 4067982"/>
              <a:gd name="connsiteY3" fmla="*/ 0 h 466379"/>
              <a:gd name="connsiteX4" fmla="*/ 1887592 w 4067982"/>
              <a:gd name="connsiteY4" fmla="*/ 0 h 466379"/>
              <a:gd name="connsiteX5" fmla="*/ 2180390 w 4067982"/>
              <a:gd name="connsiteY5" fmla="*/ 0 h 466379"/>
              <a:gd name="connsiteX6" fmla="*/ 2220705 w 4067982"/>
              <a:gd name="connsiteY6" fmla="*/ 0 h 466379"/>
              <a:gd name="connsiteX7" fmla="*/ 2610060 w 4067982"/>
              <a:gd name="connsiteY7" fmla="*/ 0 h 466379"/>
              <a:gd name="connsiteX8" fmla="*/ 2616553 w 4067982"/>
              <a:gd name="connsiteY8" fmla="*/ 0 h 466379"/>
              <a:gd name="connsiteX9" fmla="*/ 3298705 w 4067982"/>
              <a:gd name="connsiteY9" fmla="*/ 0 h 466379"/>
              <a:gd name="connsiteX10" fmla="*/ 3339021 w 4067982"/>
              <a:gd name="connsiteY10" fmla="*/ 0 h 466379"/>
              <a:gd name="connsiteX11" fmla="*/ 4067982 w 4067982"/>
              <a:gd name="connsiteY11" fmla="*/ 0 h 466379"/>
              <a:gd name="connsiteX12" fmla="*/ 4027198 w 4067982"/>
              <a:gd name="connsiteY12" fmla="*/ 104290 h 466379"/>
              <a:gd name="connsiteX13" fmla="*/ 3339021 w 4067982"/>
              <a:gd name="connsiteY13" fmla="*/ 466379 h 466379"/>
              <a:gd name="connsiteX14" fmla="*/ 3298705 w 4067982"/>
              <a:gd name="connsiteY14" fmla="*/ 466379 h 466379"/>
              <a:gd name="connsiteX15" fmla="*/ 2909351 w 4067982"/>
              <a:gd name="connsiteY15" fmla="*/ 466379 h 466379"/>
              <a:gd name="connsiteX16" fmla="*/ 2220705 w 4067982"/>
              <a:gd name="connsiteY16" fmla="*/ 466379 h 466379"/>
              <a:gd name="connsiteX17" fmla="*/ 2180390 w 4067982"/>
              <a:gd name="connsiteY17" fmla="*/ 466379 h 466379"/>
              <a:gd name="connsiteX18" fmla="*/ 1887592 w 4067982"/>
              <a:gd name="connsiteY18" fmla="*/ 466379 h 466379"/>
              <a:gd name="connsiteX19" fmla="*/ 1847276 w 4067982"/>
              <a:gd name="connsiteY19" fmla="*/ 466379 h 466379"/>
              <a:gd name="connsiteX20" fmla="*/ 1457922 w 4067982"/>
              <a:gd name="connsiteY20" fmla="*/ 466379 h 466379"/>
              <a:gd name="connsiteX21" fmla="*/ 1451429 w 4067982"/>
              <a:gd name="connsiteY21" fmla="*/ 466379 h 466379"/>
              <a:gd name="connsiteX22" fmla="*/ 769276 w 4067982"/>
              <a:gd name="connsiteY22" fmla="*/ 466379 h 466379"/>
              <a:gd name="connsiteX23" fmla="*/ 728961 w 4067982"/>
              <a:gd name="connsiteY23" fmla="*/ 466379 h 466379"/>
              <a:gd name="connsiteX24" fmla="*/ 0 w 4067982"/>
              <a:gd name="connsiteY24" fmla="*/ 466379 h 466379"/>
              <a:gd name="connsiteX25" fmla="*/ 40783 w 4067982"/>
              <a:gd name="connsiteY25" fmla="*/ 362089 h 466379"/>
              <a:gd name="connsiteX26" fmla="*/ 728961 w 4067982"/>
              <a:gd name="connsiteY26" fmla="*/ 0 h 46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67982" h="466379">
                <a:moveTo>
                  <a:pt x="728961" y="0"/>
                </a:moveTo>
                <a:lnTo>
                  <a:pt x="769276" y="0"/>
                </a:lnTo>
                <a:lnTo>
                  <a:pt x="1158631" y="0"/>
                </a:lnTo>
                <a:lnTo>
                  <a:pt x="1847276" y="0"/>
                </a:lnTo>
                <a:lnTo>
                  <a:pt x="1887592" y="0"/>
                </a:lnTo>
                <a:lnTo>
                  <a:pt x="2180390" y="0"/>
                </a:lnTo>
                <a:lnTo>
                  <a:pt x="2220705" y="0"/>
                </a:lnTo>
                <a:lnTo>
                  <a:pt x="2610060" y="0"/>
                </a:lnTo>
                <a:lnTo>
                  <a:pt x="2616553" y="0"/>
                </a:lnTo>
                <a:lnTo>
                  <a:pt x="3298705" y="0"/>
                </a:lnTo>
                <a:lnTo>
                  <a:pt x="3339021" y="0"/>
                </a:lnTo>
                <a:lnTo>
                  <a:pt x="4067982" y="0"/>
                </a:lnTo>
                <a:lnTo>
                  <a:pt x="4027198" y="104290"/>
                </a:lnTo>
                <a:cubicBezTo>
                  <a:pt x="3913817" y="317075"/>
                  <a:pt x="3648384" y="466379"/>
                  <a:pt x="3339021" y="466379"/>
                </a:cubicBezTo>
                <a:lnTo>
                  <a:pt x="3298705" y="466379"/>
                </a:lnTo>
                <a:lnTo>
                  <a:pt x="2909351" y="466379"/>
                </a:lnTo>
                <a:lnTo>
                  <a:pt x="2220705" y="466379"/>
                </a:lnTo>
                <a:lnTo>
                  <a:pt x="2180390" y="466379"/>
                </a:lnTo>
                <a:lnTo>
                  <a:pt x="1887592" y="466379"/>
                </a:lnTo>
                <a:lnTo>
                  <a:pt x="1847276" y="466379"/>
                </a:lnTo>
                <a:lnTo>
                  <a:pt x="1457922" y="466379"/>
                </a:lnTo>
                <a:lnTo>
                  <a:pt x="1451429" y="466379"/>
                </a:lnTo>
                <a:lnTo>
                  <a:pt x="769276" y="466379"/>
                </a:lnTo>
                <a:lnTo>
                  <a:pt x="728961" y="466379"/>
                </a:lnTo>
                <a:lnTo>
                  <a:pt x="0" y="466379"/>
                </a:lnTo>
                <a:lnTo>
                  <a:pt x="40783" y="362089"/>
                </a:lnTo>
                <a:cubicBezTo>
                  <a:pt x="154164" y="149304"/>
                  <a:pt x="419597" y="0"/>
                  <a:pt x="7289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162000" tIns="34290" rIns="135000" bIns="34290" numCol="1" spcCol="0" rtlCol="0" fromWordArt="0" anchor="ctr" anchorCtr="0" forceAA="0" compatLnSpc="1">
            <a:norm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sym typeface="Arial" panose="020B0604020202020204" pitchFamily="34" charset="0"/>
              </a:rPr>
              <a:t>磨刀不误砍柴工</a:t>
            </a:r>
            <a:endParaRPr lang="zh-CN" altLang="en-US" sz="2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46" grpId="0" animBg="1" advAuto="0"/>
      <p:bldP spid="1495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56968"/>
            <a:ext cx="9144000" cy="43665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614" y="234748"/>
            <a:ext cx="6868638" cy="36933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n-ea"/>
                <a:cs typeface="Helvetica Neue"/>
              </a:rPr>
              <a:t>| ps</a:t>
            </a:r>
            <a:r>
              <a:rPr lang="zh-CN" altLang="en-US" b="1" dirty="0">
                <a:solidFill>
                  <a:schemeClr val="accent2"/>
                </a:solidFill>
                <a:latin typeface="+mn-ea"/>
                <a:cs typeface="Helvetica Neue"/>
              </a:rPr>
              <a:t>首页过程详解</a:t>
            </a:r>
            <a:endParaRPr lang="zh-CN" altLang="en-US" b="1" dirty="0">
              <a:solidFill>
                <a:schemeClr val="accent2"/>
              </a:solidFill>
              <a:latin typeface="+mn-ea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244" y="536219"/>
            <a:ext cx="6707769" cy="266421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zh-CN" altLang="en-US" sz="1050" dirty="0">
              <a:solidFill>
                <a:schemeClr val="tx2"/>
              </a:solidFill>
              <a:latin typeface="+mn-ea"/>
              <a:cs typeface="Calibri" panose="020F0502020204030204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89363" y="2712319"/>
            <a:ext cx="132310" cy="13231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DBDB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918575" y="1438396"/>
            <a:ext cx="1363229" cy="113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Helvetica Neue"/>
              </a:rPr>
              <a:t>ps</a:t>
            </a:r>
            <a:r>
              <a:rPr lang="zh-CN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Helvetica Neue"/>
              </a:rPr>
              <a:t>首页的第一版</a:t>
            </a:r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+mn-ea"/>
              <a:cs typeface="Helvetica Neue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+mn-ea"/>
              <a:cs typeface="Helvetica Neue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784490" y="2700223"/>
            <a:ext cx="132310" cy="13231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DBDB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3100991" y="2908133"/>
            <a:ext cx="1371600" cy="113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Helvetica Neue"/>
              </a:rPr>
              <a:t>ps</a:t>
            </a:r>
            <a:r>
              <a:rPr lang="zh-CN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Helvetica Neue"/>
              </a:rPr>
              <a:t>首页第二版</a:t>
            </a:r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+mn-ea"/>
              <a:cs typeface="Helvetica Neue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+mn-ea"/>
              <a:cs typeface="Helvetica Neue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63003" y="2939111"/>
            <a:ext cx="391093" cy="578982"/>
            <a:chOff x="2766253" y="2939111"/>
            <a:chExt cx="391093" cy="578982"/>
          </a:xfrm>
        </p:grpSpPr>
        <p:sp>
          <p:nvSpPr>
            <p:cNvPr id="8" name="Freeform 14"/>
            <p:cNvSpPr>
              <a:spLocks noChangeArrowheads="1"/>
            </p:cNvSpPr>
            <p:nvPr/>
          </p:nvSpPr>
          <p:spPr bwMode="auto">
            <a:xfrm rot="10800000">
              <a:off x="2766253" y="2939111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3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842148" y="3194978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1828" y="2007778"/>
            <a:ext cx="391093" cy="578982"/>
            <a:chOff x="565078" y="2007778"/>
            <a:chExt cx="391093" cy="578982"/>
          </a:xfrm>
        </p:grpSpPr>
        <p:sp>
          <p:nvSpPr>
            <p:cNvPr id="3" name="Freeform 14"/>
            <p:cNvSpPr>
              <a:spLocks noChangeArrowheads="1"/>
            </p:cNvSpPr>
            <p:nvPr/>
          </p:nvSpPr>
          <p:spPr bwMode="auto">
            <a:xfrm>
              <a:off x="565078" y="2007778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2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3195" y="2077379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23" name="Oval 22"/>
          <p:cNvSpPr>
            <a:spLocks noChangeAspect="1"/>
          </p:cNvSpPr>
          <p:nvPr/>
        </p:nvSpPr>
        <p:spPr>
          <a:xfrm>
            <a:off x="4735701" y="2693939"/>
            <a:ext cx="132310" cy="13231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DBDB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" name="Subtitle 2"/>
          <p:cNvSpPr txBox="1"/>
          <p:nvPr/>
        </p:nvSpPr>
        <p:spPr>
          <a:xfrm>
            <a:off x="5058865" y="1413968"/>
            <a:ext cx="1371600" cy="113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Helvetica Neue"/>
              </a:rPr>
              <a:t>ps</a:t>
            </a:r>
            <a:r>
              <a:rPr lang="zh-CN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Helvetica Neue"/>
              </a:rPr>
              <a:t>首页的第三版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+mn-ea"/>
              <a:cs typeface="Helvetica Neue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924780" y="2693939"/>
            <a:ext cx="132310" cy="13231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DBDB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7" name="Subtitle 2"/>
          <p:cNvSpPr txBox="1"/>
          <p:nvPr/>
        </p:nvSpPr>
        <p:spPr>
          <a:xfrm>
            <a:off x="7251606" y="2883705"/>
            <a:ext cx="1371600" cy="113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Helvetica Neue"/>
              </a:rPr>
              <a:t>定稿首页</a:t>
            </a:r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+mn-ea"/>
              <a:cs typeface="Helvetica Neue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+mn-ea"/>
              <a:cs typeface="Helvetica Neue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03293" y="2914683"/>
            <a:ext cx="391093" cy="578982"/>
            <a:chOff x="6906543" y="2914683"/>
            <a:chExt cx="391093" cy="578982"/>
          </a:xfrm>
        </p:grpSpPr>
        <p:sp>
          <p:nvSpPr>
            <p:cNvPr id="25" name="Freeform 14"/>
            <p:cNvSpPr>
              <a:spLocks noChangeArrowheads="1"/>
            </p:cNvSpPr>
            <p:nvPr/>
          </p:nvSpPr>
          <p:spPr bwMode="auto">
            <a:xfrm rot="10800000">
              <a:off x="6906543" y="2914683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5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982438" y="3170550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02118" y="1983350"/>
            <a:ext cx="391093" cy="578982"/>
            <a:chOff x="4705368" y="1983350"/>
            <a:chExt cx="391093" cy="578982"/>
          </a:xfrm>
        </p:grpSpPr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4705368" y="1983350"/>
              <a:ext cx="391093" cy="57898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4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783810" y="2052951"/>
              <a:ext cx="244583" cy="244583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78" name="Group 63"/>
          <p:cNvGrpSpPr/>
          <p:nvPr/>
        </p:nvGrpSpPr>
        <p:grpSpPr>
          <a:xfrm>
            <a:off x="6183641" y="3166894"/>
            <a:ext cx="536411" cy="259338"/>
            <a:chOff x="6592888" y="2351088"/>
            <a:chExt cx="1536701" cy="742950"/>
          </a:xfrm>
          <a:solidFill>
            <a:schemeClr val="accent5"/>
          </a:solidFill>
        </p:grpSpPr>
        <p:sp>
          <p:nvSpPr>
            <p:cNvPr id="79" name="Freeform 99"/>
            <p:cNvSpPr/>
            <p:nvPr/>
          </p:nvSpPr>
          <p:spPr bwMode="auto">
            <a:xfrm>
              <a:off x="7699376" y="2554288"/>
              <a:ext cx="430213" cy="539750"/>
            </a:xfrm>
            <a:custGeom>
              <a:avLst/>
              <a:gdLst>
                <a:gd name="T0" fmla="*/ 271 w 271"/>
                <a:gd name="T1" fmla="*/ 299 h 340"/>
                <a:gd name="T2" fmla="*/ 268 w 271"/>
                <a:gd name="T3" fmla="*/ 291 h 340"/>
                <a:gd name="T4" fmla="*/ 258 w 271"/>
                <a:gd name="T5" fmla="*/ 278 h 340"/>
                <a:gd name="T6" fmla="*/ 237 w 271"/>
                <a:gd name="T7" fmla="*/ 263 h 340"/>
                <a:gd name="T8" fmla="*/ 222 w 271"/>
                <a:gd name="T9" fmla="*/ 255 h 340"/>
                <a:gd name="T10" fmla="*/ 177 w 271"/>
                <a:gd name="T11" fmla="*/ 231 h 340"/>
                <a:gd name="T12" fmla="*/ 148 w 271"/>
                <a:gd name="T13" fmla="*/ 218 h 340"/>
                <a:gd name="T14" fmla="*/ 112 w 271"/>
                <a:gd name="T15" fmla="*/ 208 h 340"/>
                <a:gd name="T16" fmla="*/ 121 w 271"/>
                <a:gd name="T17" fmla="*/ 196 h 340"/>
                <a:gd name="T18" fmla="*/ 138 w 271"/>
                <a:gd name="T19" fmla="*/ 165 h 340"/>
                <a:gd name="T20" fmla="*/ 145 w 271"/>
                <a:gd name="T21" fmla="*/ 145 h 340"/>
                <a:gd name="T22" fmla="*/ 149 w 271"/>
                <a:gd name="T23" fmla="*/ 124 h 340"/>
                <a:gd name="T24" fmla="*/ 151 w 271"/>
                <a:gd name="T25" fmla="*/ 99 h 340"/>
                <a:gd name="T26" fmla="*/ 151 w 271"/>
                <a:gd name="T27" fmla="*/ 63 h 340"/>
                <a:gd name="T28" fmla="*/ 149 w 271"/>
                <a:gd name="T29" fmla="*/ 51 h 340"/>
                <a:gd name="T30" fmla="*/ 138 w 271"/>
                <a:gd name="T31" fmla="*/ 26 h 340"/>
                <a:gd name="T32" fmla="*/ 121 w 271"/>
                <a:gd name="T33" fmla="*/ 11 h 340"/>
                <a:gd name="T34" fmla="*/ 100 w 271"/>
                <a:gd name="T35" fmla="*/ 2 h 340"/>
                <a:gd name="T36" fmla="*/ 75 w 271"/>
                <a:gd name="T37" fmla="*/ 0 h 340"/>
                <a:gd name="T38" fmla="*/ 63 w 271"/>
                <a:gd name="T39" fmla="*/ 1 h 340"/>
                <a:gd name="T40" fmla="*/ 40 w 271"/>
                <a:gd name="T41" fmla="*/ 5 h 340"/>
                <a:gd name="T42" fmla="*/ 21 w 271"/>
                <a:gd name="T43" fmla="*/ 18 h 340"/>
                <a:gd name="T44" fmla="*/ 7 w 271"/>
                <a:gd name="T45" fmla="*/ 37 h 340"/>
                <a:gd name="T46" fmla="*/ 2 w 271"/>
                <a:gd name="T47" fmla="*/ 51 h 340"/>
                <a:gd name="T48" fmla="*/ 0 w 271"/>
                <a:gd name="T49" fmla="*/ 75 h 340"/>
                <a:gd name="T50" fmla="*/ 1 w 271"/>
                <a:gd name="T51" fmla="*/ 99 h 340"/>
                <a:gd name="T52" fmla="*/ 2 w 271"/>
                <a:gd name="T53" fmla="*/ 135 h 340"/>
                <a:gd name="T54" fmla="*/ 7 w 271"/>
                <a:gd name="T55" fmla="*/ 145 h 340"/>
                <a:gd name="T56" fmla="*/ 25 w 271"/>
                <a:gd name="T57" fmla="*/ 189 h 340"/>
                <a:gd name="T58" fmla="*/ 33 w 271"/>
                <a:gd name="T59" fmla="*/ 200 h 340"/>
                <a:gd name="T60" fmla="*/ 67 w 271"/>
                <a:gd name="T61" fmla="*/ 227 h 340"/>
                <a:gd name="T62" fmla="*/ 85 w 271"/>
                <a:gd name="T63" fmla="*/ 250 h 340"/>
                <a:gd name="T64" fmla="*/ 93 w 271"/>
                <a:gd name="T65" fmla="*/ 271 h 340"/>
                <a:gd name="T66" fmla="*/ 95 w 271"/>
                <a:gd name="T67" fmla="*/ 284 h 340"/>
                <a:gd name="T68" fmla="*/ 95 w 271"/>
                <a:gd name="T69" fmla="*/ 285 h 340"/>
                <a:gd name="T70" fmla="*/ 95 w 271"/>
                <a:gd name="T71" fmla="*/ 340 h 340"/>
                <a:gd name="T72" fmla="*/ 271 w 271"/>
                <a:gd name="T73" fmla="*/ 29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340">
                  <a:moveTo>
                    <a:pt x="271" y="299"/>
                  </a:moveTo>
                  <a:lnTo>
                    <a:pt x="271" y="299"/>
                  </a:lnTo>
                  <a:lnTo>
                    <a:pt x="270" y="297"/>
                  </a:lnTo>
                  <a:lnTo>
                    <a:pt x="268" y="291"/>
                  </a:lnTo>
                  <a:lnTo>
                    <a:pt x="264" y="285"/>
                  </a:lnTo>
                  <a:lnTo>
                    <a:pt x="258" y="278"/>
                  </a:lnTo>
                  <a:lnTo>
                    <a:pt x="250" y="271"/>
                  </a:lnTo>
                  <a:lnTo>
                    <a:pt x="237" y="263"/>
                  </a:lnTo>
                  <a:lnTo>
                    <a:pt x="222" y="255"/>
                  </a:lnTo>
                  <a:lnTo>
                    <a:pt x="222" y="255"/>
                  </a:lnTo>
                  <a:lnTo>
                    <a:pt x="202" y="245"/>
                  </a:lnTo>
                  <a:lnTo>
                    <a:pt x="177" y="231"/>
                  </a:lnTo>
                  <a:lnTo>
                    <a:pt x="163" y="224"/>
                  </a:lnTo>
                  <a:lnTo>
                    <a:pt x="148" y="218"/>
                  </a:lnTo>
                  <a:lnTo>
                    <a:pt x="131" y="212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21" y="196"/>
                  </a:lnTo>
                  <a:lnTo>
                    <a:pt x="130" y="182"/>
                  </a:lnTo>
                  <a:lnTo>
                    <a:pt x="138" y="165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8" y="134"/>
                  </a:lnTo>
                  <a:lnTo>
                    <a:pt x="149" y="124"/>
                  </a:lnTo>
                  <a:lnTo>
                    <a:pt x="151" y="99"/>
                  </a:lnTo>
                  <a:lnTo>
                    <a:pt x="151" y="99"/>
                  </a:lnTo>
                  <a:lnTo>
                    <a:pt x="151" y="75"/>
                  </a:lnTo>
                  <a:lnTo>
                    <a:pt x="151" y="63"/>
                  </a:lnTo>
                  <a:lnTo>
                    <a:pt x="149" y="51"/>
                  </a:lnTo>
                  <a:lnTo>
                    <a:pt x="149" y="51"/>
                  </a:lnTo>
                  <a:lnTo>
                    <a:pt x="144" y="37"/>
                  </a:lnTo>
                  <a:lnTo>
                    <a:pt x="138" y="26"/>
                  </a:lnTo>
                  <a:lnTo>
                    <a:pt x="130" y="18"/>
                  </a:lnTo>
                  <a:lnTo>
                    <a:pt x="121" y="11"/>
                  </a:lnTo>
                  <a:lnTo>
                    <a:pt x="110" y="5"/>
                  </a:lnTo>
                  <a:lnTo>
                    <a:pt x="100" y="2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3" y="1"/>
                  </a:lnTo>
                  <a:lnTo>
                    <a:pt x="51" y="2"/>
                  </a:lnTo>
                  <a:lnTo>
                    <a:pt x="40" y="5"/>
                  </a:lnTo>
                  <a:lnTo>
                    <a:pt x="30" y="11"/>
                  </a:lnTo>
                  <a:lnTo>
                    <a:pt x="21" y="18"/>
                  </a:lnTo>
                  <a:lnTo>
                    <a:pt x="14" y="26"/>
                  </a:lnTo>
                  <a:lnTo>
                    <a:pt x="7" y="37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124"/>
                  </a:lnTo>
                  <a:lnTo>
                    <a:pt x="2" y="135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19" y="176"/>
                  </a:lnTo>
                  <a:lnTo>
                    <a:pt x="25" y="189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51" y="212"/>
                  </a:lnTo>
                  <a:lnTo>
                    <a:pt x="67" y="227"/>
                  </a:lnTo>
                  <a:lnTo>
                    <a:pt x="78" y="239"/>
                  </a:lnTo>
                  <a:lnTo>
                    <a:pt x="85" y="250"/>
                  </a:lnTo>
                  <a:lnTo>
                    <a:pt x="91" y="262"/>
                  </a:lnTo>
                  <a:lnTo>
                    <a:pt x="93" y="271"/>
                  </a:lnTo>
                  <a:lnTo>
                    <a:pt x="95" y="278"/>
                  </a:lnTo>
                  <a:lnTo>
                    <a:pt x="95" y="284"/>
                  </a:lnTo>
                  <a:lnTo>
                    <a:pt x="95" y="285"/>
                  </a:lnTo>
                  <a:lnTo>
                    <a:pt x="95" y="285"/>
                  </a:lnTo>
                  <a:lnTo>
                    <a:pt x="95" y="340"/>
                  </a:lnTo>
                  <a:lnTo>
                    <a:pt x="95" y="340"/>
                  </a:lnTo>
                  <a:lnTo>
                    <a:pt x="271" y="340"/>
                  </a:lnTo>
                  <a:lnTo>
                    <a:pt x="271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80" name="Freeform 100"/>
            <p:cNvSpPr/>
            <p:nvPr/>
          </p:nvSpPr>
          <p:spPr bwMode="auto">
            <a:xfrm>
              <a:off x="6592888" y="2554288"/>
              <a:ext cx="427038" cy="539750"/>
            </a:xfrm>
            <a:custGeom>
              <a:avLst/>
              <a:gdLst>
                <a:gd name="T0" fmla="*/ 175 w 269"/>
                <a:gd name="T1" fmla="*/ 284 h 340"/>
                <a:gd name="T2" fmla="*/ 175 w 269"/>
                <a:gd name="T3" fmla="*/ 278 h 340"/>
                <a:gd name="T4" fmla="*/ 179 w 269"/>
                <a:gd name="T5" fmla="*/ 262 h 340"/>
                <a:gd name="T6" fmla="*/ 192 w 269"/>
                <a:gd name="T7" fmla="*/ 239 h 340"/>
                <a:gd name="T8" fmla="*/ 217 w 269"/>
                <a:gd name="T9" fmla="*/ 214 h 340"/>
                <a:gd name="T10" fmla="*/ 236 w 269"/>
                <a:gd name="T11" fmla="*/ 201 h 340"/>
                <a:gd name="T12" fmla="*/ 250 w 269"/>
                <a:gd name="T13" fmla="*/ 176 h 340"/>
                <a:gd name="T14" fmla="*/ 263 w 269"/>
                <a:gd name="T15" fmla="*/ 145 h 340"/>
                <a:gd name="T16" fmla="*/ 269 w 269"/>
                <a:gd name="T17" fmla="*/ 124 h 340"/>
                <a:gd name="T18" fmla="*/ 269 w 269"/>
                <a:gd name="T19" fmla="*/ 99 h 340"/>
                <a:gd name="T20" fmla="*/ 269 w 269"/>
                <a:gd name="T21" fmla="*/ 63 h 340"/>
                <a:gd name="T22" fmla="*/ 267 w 269"/>
                <a:gd name="T23" fmla="*/ 51 h 340"/>
                <a:gd name="T24" fmla="*/ 256 w 269"/>
                <a:gd name="T25" fmla="*/ 26 h 340"/>
                <a:gd name="T26" fmla="*/ 239 w 269"/>
                <a:gd name="T27" fmla="*/ 11 h 340"/>
                <a:gd name="T28" fmla="*/ 218 w 269"/>
                <a:gd name="T29" fmla="*/ 2 h 340"/>
                <a:gd name="T30" fmla="*/ 194 w 269"/>
                <a:gd name="T31" fmla="*/ 0 h 340"/>
                <a:gd name="T32" fmla="*/ 182 w 269"/>
                <a:gd name="T33" fmla="*/ 1 h 340"/>
                <a:gd name="T34" fmla="*/ 158 w 269"/>
                <a:gd name="T35" fmla="*/ 5 h 340"/>
                <a:gd name="T36" fmla="*/ 140 w 269"/>
                <a:gd name="T37" fmla="*/ 18 h 340"/>
                <a:gd name="T38" fmla="*/ 124 w 269"/>
                <a:gd name="T39" fmla="*/ 37 h 340"/>
                <a:gd name="T40" fmla="*/ 120 w 269"/>
                <a:gd name="T41" fmla="*/ 51 h 340"/>
                <a:gd name="T42" fmla="*/ 119 w 269"/>
                <a:gd name="T43" fmla="*/ 75 h 340"/>
                <a:gd name="T44" fmla="*/ 119 w 269"/>
                <a:gd name="T45" fmla="*/ 99 h 340"/>
                <a:gd name="T46" fmla="*/ 120 w 269"/>
                <a:gd name="T47" fmla="*/ 135 h 340"/>
                <a:gd name="T48" fmla="*/ 124 w 269"/>
                <a:gd name="T49" fmla="*/ 145 h 340"/>
                <a:gd name="T50" fmla="*/ 140 w 269"/>
                <a:gd name="T51" fmla="*/ 182 h 340"/>
                <a:gd name="T52" fmla="*/ 158 w 269"/>
                <a:gd name="T53" fmla="*/ 208 h 340"/>
                <a:gd name="T54" fmla="*/ 138 w 269"/>
                <a:gd name="T55" fmla="*/ 212 h 340"/>
                <a:gd name="T56" fmla="*/ 106 w 269"/>
                <a:gd name="T57" fmla="*/ 225 h 340"/>
                <a:gd name="T58" fmla="*/ 69 w 269"/>
                <a:gd name="T59" fmla="*/ 245 h 340"/>
                <a:gd name="T60" fmla="*/ 49 w 269"/>
                <a:gd name="T61" fmla="*/ 255 h 340"/>
                <a:gd name="T62" fmla="*/ 21 w 269"/>
                <a:gd name="T63" fmla="*/ 271 h 340"/>
                <a:gd name="T64" fmla="*/ 6 w 269"/>
                <a:gd name="T65" fmla="*/ 285 h 340"/>
                <a:gd name="T66" fmla="*/ 1 w 269"/>
                <a:gd name="T67" fmla="*/ 297 h 340"/>
                <a:gd name="T68" fmla="*/ 0 w 269"/>
                <a:gd name="T69" fmla="*/ 340 h 340"/>
                <a:gd name="T70" fmla="*/ 175 w 269"/>
                <a:gd name="T71" fmla="*/ 28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" h="340">
                  <a:moveTo>
                    <a:pt x="175" y="285"/>
                  </a:moveTo>
                  <a:lnTo>
                    <a:pt x="175" y="284"/>
                  </a:lnTo>
                  <a:lnTo>
                    <a:pt x="175" y="284"/>
                  </a:lnTo>
                  <a:lnTo>
                    <a:pt x="175" y="278"/>
                  </a:lnTo>
                  <a:lnTo>
                    <a:pt x="176" y="271"/>
                  </a:lnTo>
                  <a:lnTo>
                    <a:pt x="179" y="262"/>
                  </a:lnTo>
                  <a:lnTo>
                    <a:pt x="185" y="250"/>
                  </a:lnTo>
                  <a:lnTo>
                    <a:pt x="192" y="239"/>
                  </a:lnTo>
                  <a:lnTo>
                    <a:pt x="203" y="227"/>
                  </a:lnTo>
                  <a:lnTo>
                    <a:pt x="217" y="214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43" y="189"/>
                  </a:lnTo>
                  <a:lnTo>
                    <a:pt x="250" y="176"/>
                  </a:lnTo>
                  <a:lnTo>
                    <a:pt x="263" y="145"/>
                  </a:lnTo>
                  <a:lnTo>
                    <a:pt x="263" y="145"/>
                  </a:lnTo>
                  <a:lnTo>
                    <a:pt x="267" y="134"/>
                  </a:lnTo>
                  <a:lnTo>
                    <a:pt x="269" y="124"/>
                  </a:lnTo>
                  <a:lnTo>
                    <a:pt x="269" y="99"/>
                  </a:lnTo>
                  <a:lnTo>
                    <a:pt x="269" y="99"/>
                  </a:lnTo>
                  <a:lnTo>
                    <a:pt x="269" y="75"/>
                  </a:lnTo>
                  <a:lnTo>
                    <a:pt x="269" y="6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63" y="37"/>
                  </a:lnTo>
                  <a:lnTo>
                    <a:pt x="256" y="26"/>
                  </a:lnTo>
                  <a:lnTo>
                    <a:pt x="248" y="18"/>
                  </a:lnTo>
                  <a:lnTo>
                    <a:pt x="239" y="11"/>
                  </a:lnTo>
                  <a:lnTo>
                    <a:pt x="229" y="5"/>
                  </a:lnTo>
                  <a:lnTo>
                    <a:pt x="218" y="2"/>
                  </a:lnTo>
                  <a:lnTo>
                    <a:pt x="206" y="1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2" y="1"/>
                  </a:lnTo>
                  <a:lnTo>
                    <a:pt x="169" y="2"/>
                  </a:lnTo>
                  <a:lnTo>
                    <a:pt x="158" y="5"/>
                  </a:lnTo>
                  <a:lnTo>
                    <a:pt x="148" y="11"/>
                  </a:lnTo>
                  <a:lnTo>
                    <a:pt x="140" y="18"/>
                  </a:lnTo>
                  <a:lnTo>
                    <a:pt x="131" y="26"/>
                  </a:lnTo>
                  <a:lnTo>
                    <a:pt x="124" y="37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9" y="63"/>
                  </a:lnTo>
                  <a:lnTo>
                    <a:pt x="119" y="75"/>
                  </a:lnTo>
                  <a:lnTo>
                    <a:pt x="119" y="99"/>
                  </a:lnTo>
                  <a:lnTo>
                    <a:pt x="119" y="99"/>
                  </a:lnTo>
                  <a:lnTo>
                    <a:pt x="119" y="124"/>
                  </a:lnTo>
                  <a:lnTo>
                    <a:pt x="120" y="135"/>
                  </a:lnTo>
                  <a:lnTo>
                    <a:pt x="124" y="145"/>
                  </a:lnTo>
                  <a:lnTo>
                    <a:pt x="124" y="145"/>
                  </a:lnTo>
                  <a:lnTo>
                    <a:pt x="131" y="165"/>
                  </a:lnTo>
                  <a:lnTo>
                    <a:pt x="140" y="182"/>
                  </a:lnTo>
                  <a:lnTo>
                    <a:pt x="148" y="196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38" y="212"/>
                  </a:lnTo>
                  <a:lnTo>
                    <a:pt x="122" y="218"/>
                  </a:lnTo>
                  <a:lnTo>
                    <a:pt x="106" y="225"/>
                  </a:lnTo>
                  <a:lnTo>
                    <a:pt x="92" y="231"/>
                  </a:lnTo>
                  <a:lnTo>
                    <a:pt x="69" y="24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32" y="263"/>
                  </a:lnTo>
                  <a:lnTo>
                    <a:pt x="21" y="271"/>
                  </a:lnTo>
                  <a:lnTo>
                    <a:pt x="13" y="278"/>
                  </a:lnTo>
                  <a:lnTo>
                    <a:pt x="6" y="285"/>
                  </a:lnTo>
                  <a:lnTo>
                    <a:pt x="3" y="291"/>
                  </a:lnTo>
                  <a:lnTo>
                    <a:pt x="1" y="297"/>
                  </a:lnTo>
                  <a:lnTo>
                    <a:pt x="0" y="299"/>
                  </a:lnTo>
                  <a:lnTo>
                    <a:pt x="0" y="340"/>
                  </a:lnTo>
                  <a:lnTo>
                    <a:pt x="175" y="340"/>
                  </a:lnTo>
                  <a:lnTo>
                    <a:pt x="175" y="285"/>
                  </a:lnTo>
                  <a:lnTo>
                    <a:pt x="17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81" name="Freeform 101"/>
            <p:cNvSpPr/>
            <p:nvPr/>
          </p:nvSpPr>
          <p:spPr bwMode="auto">
            <a:xfrm>
              <a:off x="6937376" y="2351088"/>
              <a:ext cx="847725" cy="742950"/>
            </a:xfrm>
            <a:custGeom>
              <a:avLst/>
              <a:gdLst>
                <a:gd name="T0" fmla="*/ 467 w 534"/>
                <a:gd name="T1" fmla="*/ 350 h 468"/>
                <a:gd name="T2" fmla="*/ 439 w 534"/>
                <a:gd name="T3" fmla="*/ 336 h 468"/>
                <a:gd name="T4" fmla="*/ 386 w 534"/>
                <a:gd name="T5" fmla="*/ 308 h 468"/>
                <a:gd name="T6" fmla="*/ 341 w 534"/>
                <a:gd name="T7" fmla="*/ 293 h 468"/>
                <a:gd name="T8" fmla="*/ 316 w 534"/>
                <a:gd name="T9" fmla="*/ 287 h 468"/>
                <a:gd name="T10" fmla="*/ 329 w 534"/>
                <a:gd name="T11" fmla="*/ 270 h 468"/>
                <a:gd name="T12" fmla="*/ 351 w 534"/>
                <a:gd name="T13" fmla="*/ 227 h 468"/>
                <a:gd name="T14" fmla="*/ 362 w 534"/>
                <a:gd name="T15" fmla="*/ 200 h 468"/>
                <a:gd name="T16" fmla="*/ 368 w 534"/>
                <a:gd name="T17" fmla="*/ 171 h 468"/>
                <a:gd name="T18" fmla="*/ 368 w 534"/>
                <a:gd name="T19" fmla="*/ 137 h 468"/>
                <a:gd name="T20" fmla="*/ 369 w 534"/>
                <a:gd name="T21" fmla="*/ 104 h 468"/>
                <a:gd name="T22" fmla="*/ 368 w 534"/>
                <a:gd name="T23" fmla="*/ 71 h 468"/>
                <a:gd name="T24" fmla="*/ 361 w 534"/>
                <a:gd name="T25" fmla="*/ 53 h 468"/>
                <a:gd name="T26" fmla="*/ 351 w 534"/>
                <a:gd name="T27" fmla="*/ 38 h 468"/>
                <a:gd name="T28" fmla="*/ 341 w 534"/>
                <a:gd name="T29" fmla="*/ 25 h 468"/>
                <a:gd name="T30" fmla="*/ 315 w 534"/>
                <a:gd name="T31" fmla="*/ 8 h 468"/>
                <a:gd name="T32" fmla="*/ 282 w 534"/>
                <a:gd name="T33" fmla="*/ 1 h 468"/>
                <a:gd name="T34" fmla="*/ 266 w 534"/>
                <a:gd name="T35" fmla="*/ 0 h 468"/>
                <a:gd name="T36" fmla="*/ 232 w 534"/>
                <a:gd name="T37" fmla="*/ 4 h 468"/>
                <a:gd name="T38" fmla="*/ 204 w 534"/>
                <a:gd name="T39" fmla="*/ 15 h 468"/>
                <a:gd name="T40" fmla="*/ 186 w 534"/>
                <a:gd name="T41" fmla="*/ 31 h 468"/>
                <a:gd name="T42" fmla="*/ 176 w 534"/>
                <a:gd name="T43" fmla="*/ 45 h 468"/>
                <a:gd name="T44" fmla="*/ 165 w 534"/>
                <a:gd name="T45" fmla="*/ 71 h 468"/>
                <a:gd name="T46" fmla="*/ 162 w 534"/>
                <a:gd name="T47" fmla="*/ 87 h 468"/>
                <a:gd name="T48" fmla="*/ 163 w 534"/>
                <a:gd name="T49" fmla="*/ 137 h 468"/>
                <a:gd name="T50" fmla="*/ 163 w 534"/>
                <a:gd name="T51" fmla="*/ 154 h 468"/>
                <a:gd name="T52" fmla="*/ 166 w 534"/>
                <a:gd name="T53" fmla="*/ 186 h 468"/>
                <a:gd name="T54" fmla="*/ 170 w 534"/>
                <a:gd name="T55" fmla="*/ 202 h 468"/>
                <a:gd name="T56" fmla="*/ 191 w 534"/>
                <a:gd name="T57" fmla="*/ 251 h 468"/>
                <a:gd name="T58" fmla="*/ 210 w 534"/>
                <a:gd name="T59" fmla="*/ 279 h 468"/>
                <a:gd name="T60" fmla="*/ 215 w 534"/>
                <a:gd name="T61" fmla="*/ 287 h 468"/>
                <a:gd name="T62" fmla="*/ 168 w 534"/>
                <a:gd name="T63" fmla="*/ 300 h 468"/>
                <a:gd name="T64" fmla="*/ 127 w 534"/>
                <a:gd name="T65" fmla="*/ 318 h 468"/>
                <a:gd name="T66" fmla="*/ 66 w 534"/>
                <a:gd name="T67" fmla="*/ 350 h 468"/>
                <a:gd name="T68" fmla="*/ 45 w 534"/>
                <a:gd name="T69" fmla="*/ 362 h 468"/>
                <a:gd name="T70" fmla="*/ 15 w 534"/>
                <a:gd name="T71" fmla="*/ 384 h 468"/>
                <a:gd name="T72" fmla="*/ 3 w 534"/>
                <a:gd name="T73" fmla="*/ 401 h 468"/>
                <a:gd name="T74" fmla="*/ 0 w 534"/>
                <a:gd name="T75" fmla="*/ 413 h 468"/>
                <a:gd name="T76" fmla="*/ 534 w 534"/>
                <a:gd name="T77" fmla="*/ 468 h 468"/>
                <a:gd name="T78" fmla="*/ 534 w 534"/>
                <a:gd name="T79" fmla="*/ 413 h 468"/>
                <a:gd name="T80" fmla="*/ 530 w 534"/>
                <a:gd name="T81" fmla="*/ 401 h 468"/>
                <a:gd name="T82" fmla="*/ 517 w 534"/>
                <a:gd name="T83" fmla="*/ 384 h 468"/>
                <a:gd name="T84" fmla="*/ 488 w 534"/>
                <a:gd name="T85" fmla="*/ 362 h 468"/>
                <a:gd name="T86" fmla="*/ 467 w 534"/>
                <a:gd name="T87" fmla="*/ 35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4" h="468">
                  <a:moveTo>
                    <a:pt x="467" y="350"/>
                  </a:moveTo>
                  <a:lnTo>
                    <a:pt x="467" y="350"/>
                  </a:lnTo>
                  <a:lnTo>
                    <a:pt x="454" y="345"/>
                  </a:lnTo>
                  <a:lnTo>
                    <a:pt x="439" y="336"/>
                  </a:lnTo>
                  <a:lnTo>
                    <a:pt x="405" y="318"/>
                  </a:lnTo>
                  <a:lnTo>
                    <a:pt x="386" y="308"/>
                  </a:lnTo>
                  <a:lnTo>
                    <a:pt x="365" y="300"/>
                  </a:lnTo>
                  <a:lnTo>
                    <a:pt x="341" y="293"/>
                  </a:lnTo>
                  <a:lnTo>
                    <a:pt x="316" y="287"/>
                  </a:lnTo>
                  <a:lnTo>
                    <a:pt x="316" y="287"/>
                  </a:lnTo>
                  <a:lnTo>
                    <a:pt x="322" y="279"/>
                  </a:lnTo>
                  <a:lnTo>
                    <a:pt x="329" y="270"/>
                  </a:lnTo>
                  <a:lnTo>
                    <a:pt x="340" y="249"/>
                  </a:lnTo>
                  <a:lnTo>
                    <a:pt x="351" y="227"/>
                  </a:lnTo>
                  <a:lnTo>
                    <a:pt x="362" y="200"/>
                  </a:lnTo>
                  <a:lnTo>
                    <a:pt x="362" y="200"/>
                  </a:lnTo>
                  <a:lnTo>
                    <a:pt x="366" y="186"/>
                  </a:lnTo>
                  <a:lnTo>
                    <a:pt x="368" y="171"/>
                  </a:lnTo>
                  <a:lnTo>
                    <a:pt x="369" y="154"/>
                  </a:lnTo>
                  <a:lnTo>
                    <a:pt x="368" y="137"/>
                  </a:lnTo>
                  <a:lnTo>
                    <a:pt x="368" y="137"/>
                  </a:lnTo>
                  <a:lnTo>
                    <a:pt x="369" y="104"/>
                  </a:lnTo>
                  <a:lnTo>
                    <a:pt x="369" y="87"/>
                  </a:lnTo>
                  <a:lnTo>
                    <a:pt x="368" y="71"/>
                  </a:lnTo>
                  <a:lnTo>
                    <a:pt x="368" y="71"/>
                  </a:lnTo>
                  <a:lnTo>
                    <a:pt x="361" y="53"/>
                  </a:lnTo>
                  <a:lnTo>
                    <a:pt x="357" y="45"/>
                  </a:lnTo>
                  <a:lnTo>
                    <a:pt x="351" y="38"/>
                  </a:lnTo>
                  <a:lnTo>
                    <a:pt x="347" y="31"/>
                  </a:lnTo>
                  <a:lnTo>
                    <a:pt x="341" y="25"/>
                  </a:lnTo>
                  <a:lnTo>
                    <a:pt x="329" y="15"/>
                  </a:lnTo>
                  <a:lnTo>
                    <a:pt x="315" y="8"/>
                  </a:lnTo>
                  <a:lnTo>
                    <a:pt x="299" y="4"/>
                  </a:lnTo>
                  <a:lnTo>
                    <a:pt x="282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9" y="1"/>
                  </a:lnTo>
                  <a:lnTo>
                    <a:pt x="232" y="4"/>
                  </a:lnTo>
                  <a:lnTo>
                    <a:pt x="218" y="8"/>
                  </a:lnTo>
                  <a:lnTo>
                    <a:pt x="204" y="15"/>
                  </a:lnTo>
                  <a:lnTo>
                    <a:pt x="191" y="25"/>
                  </a:lnTo>
                  <a:lnTo>
                    <a:pt x="186" y="31"/>
                  </a:lnTo>
                  <a:lnTo>
                    <a:pt x="180" y="38"/>
                  </a:lnTo>
                  <a:lnTo>
                    <a:pt x="176" y="45"/>
                  </a:lnTo>
                  <a:lnTo>
                    <a:pt x="172" y="53"/>
                  </a:lnTo>
                  <a:lnTo>
                    <a:pt x="165" y="71"/>
                  </a:lnTo>
                  <a:lnTo>
                    <a:pt x="165" y="71"/>
                  </a:lnTo>
                  <a:lnTo>
                    <a:pt x="162" y="87"/>
                  </a:lnTo>
                  <a:lnTo>
                    <a:pt x="162" y="104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3" y="154"/>
                  </a:lnTo>
                  <a:lnTo>
                    <a:pt x="163" y="171"/>
                  </a:lnTo>
                  <a:lnTo>
                    <a:pt x="166" y="186"/>
                  </a:lnTo>
                  <a:lnTo>
                    <a:pt x="170" y="202"/>
                  </a:lnTo>
                  <a:lnTo>
                    <a:pt x="170" y="202"/>
                  </a:lnTo>
                  <a:lnTo>
                    <a:pt x="180" y="227"/>
                  </a:lnTo>
                  <a:lnTo>
                    <a:pt x="191" y="251"/>
                  </a:lnTo>
                  <a:lnTo>
                    <a:pt x="203" y="270"/>
                  </a:lnTo>
                  <a:lnTo>
                    <a:pt x="210" y="279"/>
                  </a:lnTo>
                  <a:lnTo>
                    <a:pt x="215" y="287"/>
                  </a:lnTo>
                  <a:lnTo>
                    <a:pt x="215" y="287"/>
                  </a:lnTo>
                  <a:lnTo>
                    <a:pt x="190" y="293"/>
                  </a:lnTo>
                  <a:lnTo>
                    <a:pt x="168" y="300"/>
                  </a:lnTo>
                  <a:lnTo>
                    <a:pt x="147" y="310"/>
                  </a:lnTo>
                  <a:lnTo>
                    <a:pt x="127" y="318"/>
                  </a:lnTo>
                  <a:lnTo>
                    <a:pt x="94" y="336"/>
                  </a:lnTo>
                  <a:lnTo>
                    <a:pt x="66" y="350"/>
                  </a:lnTo>
                  <a:lnTo>
                    <a:pt x="66" y="350"/>
                  </a:lnTo>
                  <a:lnTo>
                    <a:pt x="45" y="362"/>
                  </a:lnTo>
                  <a:lnTo>
                    <a:pt x="28" y="373"/>
                  </a:lnTo>
                  <a:lnTo>
                    <a:pt x="15" y="384"/>
                  </a:lnTo>
                  <a:lnTo>
                    <a:pt x="8" y="394"/>
                  </a:lnTo>
                  <a:lnTo>
                    <a:pt x="3" y="401"/>
                  </a:lnTo>
                  <a:lnTo>
                    <a:pt x="1" y="408"/>
                  </a:lnTo>
                  <a:lnTo>
                    <a:pt x="0" y="413"/>
                  </a:lnTo>
                  <a:lnTo>
                    <a:pt x="0" y="468"/>
                  </a:lnTo>
                  <a:lnTo>
                    <a:pt x="534" y="468"/>
                  </a:lnTo>
                  <a:lnTo>
                    <a:pt x="534" y="413"/>
                  </a:lnTo>
                  <a:lnTo>
                    <a:pt x="534" y="413"/>
                  </a:lnTo>
                  <a:lnTo>
                    <a:pt x="533" y="408"/>
                  </a:lnTo>
                  <a:lnTo>
                    <a:pt x="530" y="401"/>
                  </a:lnTo>
                  <a:lnTo>
                    <a:pt x="524" y="394"/>
                  </a:lnTo>
                  <a:lnTo>
                    <a:pt x="517" y="384"/>
                  </a:lnTo>
                  <a:lnTo>
                    <a:pt x="505" y="373"/>
                  </a:lnTo>
                  <a:lnTo>
                    <a:pt x="488" y="362"/>
                  </a:lnTo>
                  <a:lnTo>
                    <a:pt x="467" y="350"/>
                  </a:lnTo>
                  <a:lnTo>
                    <a:pt x="467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</p:grpSp>
      <p:sp>
        <p:nvSpPr>
          <p:cNvPr id="99" name="Freeform 182"/>
          <p:cNvSpPr/>
          <p:nvPr/>
        </p:nvSpPr>
        <p:spPr bwMode="auto">
          <a:xfrm>
            <a:off x="481057" y="1577110"/>
            <a:ext cx="342358" cy="342358"/>
          </a:xfrm>
          <a:custGeom>
            <a:avLst/>
            <a:gdLst>
              <a:gd name="T0" fmla="*/ 394 w 576"/>
              <a:gd name="T1" fmla="*/ 350 h 576"/>
              <a:gd name="T2" fmla="*/ 576 w 576"/>
              <a:gd name="T3" fmla="*/ 230 h 576"/>
              <a:gd name="T4" fmla="*/ 352 w 576"/>
              <a:gd name="T5" fmla="*/ 230 h 576"/>
              <a:gd name="T6" fmla="*/ 288 w 576"/>
              <a:gd name="T7" fmla="*/ 0 h 576"/>
              <a:gd name="T8" fmla="*/ 224 w 576"/>
              <a:gd name="T9" fmla="*/ 230 h 576"/>
              <a:gd name="T10" fmla="*/ 0 w 576"/>
              <a:gd name="T11" fmla="*/ 230 h 576"/>
              <a:gd name="T12" fmla="*/ 182 w 576"/>
              <a:gd name="T13" fmla="*/ 350 h 576"/>
              <a:gd name="T14" fmla="*/ 114 w 576"/>
              <a:gd name="T15" fmla="*/ 576 h 576"/>
              <a:gd name="T16" fmla="*/ 288 w 576"/>
              <a:gd name="T17" fmla="*/ 426 h 576"/>
              <a:gd name="T18" fmla="*/ 472 w 576"/>
              <a:gd name="T19" fmla="*/ 576 h 576"/>
              <a:gd name="T20" fmla="*/ 394 w 576"/>
              <a:gd name="T21" fmla="*/ 35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" h="576">
                <a:moveTo>
                  <a:pt x="394" y="350"/>
                </a:moveTo>
                <a:lnTo>
                  <a:pt x="576" y="230"/>
                </a:lnTo>
                <a:lnTo>
                  <a:pt x="352" y="230"/>
                </a:lnTo>
                <a:lnTo>
                  <a:pt x="288" y="0"/>
                </a:lnTo>
                <a:lnTo>
                  <a:pt x="224" y="230"/>
                </a:lnTo>
                <a:lnTo>
                  <a:pt x="0" y="230"/>
                </a:lnTo>
                <a:lnTo>
                  <a:pt x="182" y="350"/>
                </a:lnTo>
                <a:lnTo>
                  <a:pt x="114" y="576"/>
                </a:lnTo>
                <a:lnTo>
                  <a:pt x="288" y="426"/>
                </a:lnTo>
                <a:lnTo>
                  <a:pt x="472" y="576"/>
                </a:lnTo>
                <a:lnTo>
                  <a:pt x="394" y="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+mn-ea"/>
            </a:endParaRPr>
          </a:p>
        </p:txBody>
      </p:sp>
      <p:grpSp>
        <p:nvGrpSpPr>
          <p:cNvPr id="138" name="Group 123"/>
          <p:cNvGrpSpPr/>
          <p:nvPr/>
        </p:nvGrpSpPr>
        <p:grpSpPr>
          <a:xfrm>
            <a:off x="2320468" y="3106339"/>
            <a:ext cx="228586" cy="387326"/>
            <a:chOff x="4419600" y="1158875"/>
            <a:chExt cx="457200" cy="774700"/>
          </a:xfrm>
          <a:solidFill>
            <a:schemeClr val="accent3"/>
          </a:solidFill>
        </p:grpSpPr>
        <p:sp>
          <p:nvSpPr>
            <p:cNvPr id="139" name="Freeform 208"/>
            <p:cNvSpPr>
              <a:spLocks noEditPoints="1"/>
            </p:cNvSpPr>
            <p:nvPr/>
          </p:nvSpPr>
          <p:spPr bwMode="auto">
            <a:xfrm>
              <a:off x="4419600" y="1158875"/>
              <a:ext cx="457200" cy="619125"/>
            </a:xfrm>
            <a:custGeom>
              <a:avLst/>
              <a:gdLst>
                <a:gd name="T0" fmla="*/ 146 w 288"/>
                <a:gd name="T1" fmla="*/ 0 h 390"/>
                <a:gd name="T2" fmla="*/ 144 w 288"/>
                <a:gd name="T3" fmla="*/ 0 h 390"/>
                <a:gd name="T4" fmla="*/ 142 w 288"/>
                <a:gd name="T5" fmla="*/ 0 h 390"/>
                <a:gd name="T6" fmla="*/ 114 w 288"/>
                <a:gd name="T7" fmla="*/ 3 h 390"/>
                <a:gd name="T8" fmla="*/ 78 w 288"/>
                <a:gd name="T9" fmla="*/ 15 h 390"/>
                <a:gd name="T10" fmla="*/ 53 w 288"/>
                <a:gd name="T11" fmla="*/ 31 h 390"/>
                <a:gd name="T12" fmla="*/ 30 w 288"/>
                <a:gd name="T13" fmla="*/ 56 h 390"/>
                <a:gd name="T14" fmla="*/ 12 w 288"/>
                <a:gd name="T15" fmla="*/ 90 h 390"/>
                <a:gd name="T16" fmla="*/ 2 w 288"/>
                <a:gd name="T17" fmla="*/ 134 h 390"/>
                <a:gd name="T18" fmla="*/ 0 w 288"/>
                <a:gd name="T19" fmla="*/ 163 h 390"/>
                <a:gd name="T20" fmla="*/ 3 w 288"/>
                <a:gd name="T21" fmla="*/ 190 h 390"/>
                <a:gd name="T22" fmla="*/ 14 w 288"/>
                <a:gd name="T23" fmla="*/ 222 h 390"/>
                <a:gd name="T24" fmla="*/ 42 w 288"/>
                <a:gd name="T25" fmla="*/ 290 h 390"/>
                <a:gd name="T26" fmla="*/ 81 w 288"/>
                <a:gd name="T27" fmla="*/ 374 h 390"/>
                <a:gd name="T28" fmla="*/ 85 w 288"/>
                <a:gd name="T29" fmla="*/ 390 h 390"/>
                <a:gd name="T30" fmla="*/ 203 w 288"/>
                <a:gd name="T31" fmla="*/ 390 h 390"/>
                <a:gd name="T32" fmla="*/ 207 w 288"/>
                <a:gd name="T33" fmla="*/ 374 h 390"/>
                <a:gd name="T34" fmla="*/ 246 w 288"/>
                <a:gd name="T35" fmla="*/ 290 h 390"/>
                <a:gd name="T36" fmla="*/ 274 w 288"/>
                <a:gd name="T37" fmla="*/ 222 h 390"/>
                <a:gd name="T38" fmla="*/ 285 w 288"/>
                <a:gd name="T39" fmla="*/ 190 h 390"/>
                <a:gd name="T40" fmla="*/ 288 w 288"/>
                <a:gd name="T41" fmla="*/ 163 h 390"/>
                <a:gd name="T42" fmla="*/ 286 w 288"/>
                <a:gd name="T43" fmla="*/ 134 h 390"/>
                <a:gd name="T44" fmla="*/ 276 w 288"/>
                <a:gd name="T45" fmla="*/ 90 h 390"/>
                <a:gd name="T46" fmla="*/ 258 w 288"/>
                <a:gd name="T47" fmla="*/ 56 h 390"/>
                <a:gd name="T48" fmla="*/ 235 w 288"/>
                <a:gd name="T49" fmla="*/ 31 h 390"/>
                <a:gd name="T50" fmla="*/ 210 w 288"/>
                <a:gd name="T51" fmla="*/ 15 h 390"/>
                <a:gd name="T52" fmla="*/ 174 w 288"/>
                <a:gd name="T53" fmla="*/ 3 h 390"/>
                <a:gd name="T54" fmla="*/ 146 w 288"/>
                <a:gd name="T55" fmla="*/ 0 h 390"/>
                <a:gd name="T56" fmla="*/ 178 w 288"/>
                <a:gd name="T57" fmla="*/ 356 h 390"/>
                <a:gd name="T58" fmla="*/ 164 w 288"/>
                <a:gd name="T59" fmla="*/ 269 h 390"/>
                <a:gd name="T60" fmla="*/ 124 w 288"/>
                <a:gd name="T61" fmla="*/ 356 h 390"/>
                <a:gd name="T62" fmla="*/ 110 w 288"/>
                <a:gd name="T63" fmla="*/ 356 h 390"/>
                <a:gd name="T64" fmla="*/ 83 w 288"/>
                <a:gd name="T65" fmla="*/ 298 h 390"/>
                <a:gd name="T66" fmla="*/ 68 w 288"/>
                <a:gd name="T67" fmla="*/ 263 h 390"/>
                <a:gd name="T68" fmla="*/ 44 w 288"/>
                <a:gd name="T69" fmla="*/ 208 h 390"/>
                <a:gd name="T70" fmla="*/ 36 w 288"/>
                <a:gd name="T71" fmla="*/ 176 h 390"/>
                <a:gd name="T72" fmla="*/ 34 w 288"/>
                <a:gd name="T73" fmla="*/ 163 h 390"/>
                <a:gd name="T74" fmla="*/ 37 w 288"/>
                <a:gd name="T75" fmla="*/ 125 h 390"/>
                <a:gd name="T76" fmla="*/ 46 w 288"/>
                <a:gd name="T77" fmla="*/ 95 h 390"/>
                <a:gd name="T78" fmla="*/ 61 w 288"/>
                <a:gd name="T79" fmla="*/ 69 h 390"/>
                <a:gd name="T80" fmla="*/ 83 w 288"/>
                <a:gd name="T81" fmla="*/ 51 h 390"/>
                <a:gd name="T82" fmla="*/ 93 w 288"/>
                <a:gd name="T83" fmla="*/ 46 h 390"/>
                <a:gd name="T84" fmla="*/ 120 w 288"/>
                <a:gd name="T85" fmla="*/ 36 h 390"/>
                <a:gd name="T86" fmla="*/ 142 w 288"/>
                <a:gd name="T87" fmla="*/ 34 h 390"/>
                <a:gd name="T88" fmla="*/ 144 w 288"/>
                <a:gd name="T89" fmla="*/ 34 h 390"/>
                <a:gd name="T90" fmla="*/ 146 w 288"/>
                <a:gd name="T91" fmla="*/ 34 h 390"/>
                <a:gd name="T92" fmla="*/ 152 w 288"/>
                <a:gd name="T93" fmla="*/ 34 h 390"/>
                <a:gd name="T94" fmla="*/ 185 w 288"/>
                <a:gd name="T95" fmla="*/ 41 h 390"/>
                <a:gd name="T96" fmla="*/ 205 w 288"/>
                <a:gd name="T97" fmla="*/ 51 h 390"/>
                <a:gd name="T98" fmla="*/ 217 w 288"/>
                <a:gd name="T99" fmla="*/ 59 h 390"/>
                <a:gd name="T100" fmla="*/ 234 w 288"/>
                <a:gd name="T101" fmla="*/ 81 h 390"/>
                <a:gd name="T102" fmla="*/ 247 w 288"/>
                <a:gd name="T103" fmla="*/ 108 h 390"/>
                <a:gd name="T104" fmla="*/ 252 w 288"/>
                <a:gd name="T105" fmla="*/ 142 h 390"/>
                <a:gd name="T106" fmla="*/ 254 w 288"/>
                <a:gd name="T107" fmla="*/ 163 h 390"/>
                <a:gd name="T108" fmla="*/ 249 w 288"/>
                <a:gd name="T109" fmla="*/ 191 h 390"/>
                <a:gd name="T110" fmla="*/ 237 w 288"/>
                <a:gd name="T111" fmla="*/ 225 h 390"/>
                <a:gd name="T112" fmla="*/ 205 w 288"/>
                <a:gd name="T113" fmla="*/ 298 h 390"/>
                <a:gd name="T114" fmla="*/ 188 w 288"/>
                <a:gd name="T115" fmla="*/ 330 h 390"/>
                <a:gd name="T116" fmla="*/ 178 w 288"/>
                <a:gd name="T117" fmla="*/ 35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390">
                  <a:moveTo>
                    <a:pt x="146" y="0"/>
                  </a:moveTo>
                  <a:lnTo>
                    <a:pt x="14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0" y="10"/>
                  </a:lnTo>
                  <a:lnTo>
                    <a:pt x="78" y="15"/>
                  </a:lnTo>
                  <a:lnTo>
                    <a:pt x="64" y="22"/>
                  </a:lnTo>
                  <a:lnTo>
                    <a:pt x="53" y="31"/>
                  </a:lnTo>
                  <a:lnTo>
                    <a:pt x="41" y="42"/>
                  </a:lnTo>
                  <a:lnTo>
                    <a:pt x="30" y="56"/>
                  </a:lnTo>
                  <a:lnTo>
                    <a:pt x="20" y="71"/>
                  </a:lnTo>
                  <a:lnTo>
                    <a:pt x="12" y="90"/>
                  </a:lnTo>
                  <a:lnTo>
                    <a:pt x="5" y="110"/>
                  </a:lnTo>
                  <a:lnTo>
                    <a:pt x="2" y="13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2" y="176"/>
                  </a:lnTo>
                  <a:lnTo>
                    <a:pt x="3" y="190"/>
                  </a:lnTo>
                  <a:lnTo>
                    <a:pt x="8" y="207"/>
                  </a:lnTo>
                  <a:lnTo>
                    <a:pt x="14" y="222"/>
                  </a:lnTo>
                  <a:lnTo>
                    <a:pt x="27" y="256"/>
                  </a:lnTo>
                  <a:lnTo>
                    <a:pt x="42" y="290"/>
                  </a:lnTo>
                  <a:lnTo>
                    <a:pt x="71" y="351"/>
                  </a:lnTo>
                  <a:lnTo>
                    <a:pt x="81" y="374"/>
                  </a:lnTo>
                  <a:lnTo>
                    <a:pt x="83" y="383"/>
                  </a:lnTo>
                  <a:lnTo>
                    <a:pt x="85" y="390"/>
                  </a:lnTo>
                  <a:lnTo>
                    <a:pt x="203" y="390"/>
                  </a:lnTo>
                  <a:lnTo>
                    <a:pt x="203" y="390"/>
                  </a:lnTo>
                  <a:lnTo>
                    <a:pt x="205" y="383"/>
                  </a:lnTo>
                  <a:lnTo>
                    <a:pt x="207" y="374"/>
                  </a:lnTo>
                  <a:lnTo>
                    <a:pt x="217" y="351"/>
                  </a:lnTo>
                  <a:lnTo>
                    <a:pt x="246" y="290"/>
                  </a:lnTo>
                  <a:lnTo>
                    <a:pt x="261" y="256"/>
                  </a:lnTo>
                  <a:lnTo>
                    <a:pt x="274" y="222"/>
                  </a:lnTo>
                  <a:lnTo>
                    <a:pt x="280" y="207"/>
                  </a:lnTo>
                  <a:lnTo>
                    <a:pt x="285" y="190"/>
                  </a:lnTo>
                  <a:lnTo>
                    <a:pt x="286" y="176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86" y="134"/>
                  </a:lnTo>
                  <a:lnTo>
                    <a:pt x="281" y="110"/>
                  </a:lnTo>
                  <a:lnTo>
                    <a:pt x="276" y="90"/>
                  </a:lnTo>
                  <a:lnTo>
                    <a:pt x="268" y="71"/>
                  </a:lnTo>
                  <a:lnTo>
                    <a:pt x="258" y="56"/>
                  </a:lnTo>
                  <a:lnTo>
                    <a:pt x="247" y="42"/>
                  </a:lnTo>
                  <a:lnTo>
                    <a:pt x="235" y="31"/>
                  </a:lnTo>
                  <a:lnTo>
                    <a:pt x="222" y="22"/>
                  </a:lnTo>
                  <a:lnTo>
                    <a:pt x="210" y="15"/>
                  </a:lnTo>
                  <a:lnTo>
                    <a:pt x="198" y="10"/>
                  </a:lnTo>
                  <a:lnTo>
                    <a:pt x="174" y="3"/>
                  </a:lnTo>
                  <a:lnTo>
                    <a:pt x="156" y="0"/>
                  </a:lnTo>
                  <a:lnTo>
                    <a:pt x="146" y="0"/>
                  </a:lnTo>
                  <a:lnTo>
                    <a:pt x="146" y="0"/>
                  </a:lnTo>
                  <a:close/>
                  <a:moveTo>
                    <a:pt x="178" y="356"/>
                  </a:moveTo>
                  <a:lnTo>
                    <a:pt x="164" y="356"/>
                  </a:lnTo>
                  <a:lnTo>
                    <a:pt x="164" y="269"/>
                  </a:lnTo>
                  <a:lnTo>
                    <a:pt x="124" y="269"/>
                  </a:lnTo>
                  <a:lnTo>
                    <a:pt x="124" y="356"/>
                  </a:lnTo>
                  <a:lnTo>
                    <a:pt x="110" y="356"/>
                  </a:lnTo>
                  <a:lnTo>
                    <a:pt x="110" y="356"/>
                  </a:lnTo>
                  <a:lnTo>
                    <a:pt x="100" y="330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68" y="263"/>
                  </a:lnTo>
                  <a:lnTo>
                    <a:pt x="51" y="225"/>
                  </a:lnTo>
                  <a:lnTo>
                    <a:pt x="44" y="208"/>
                  </a:lnTo>
                  <a:lnTo>
                    <a:pt x="39" y="191"/>
                  </a:lnTo>
                  <a:lnTo>
                    <a:pt x="36" y="176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4" y="142"/>
                  </a:lnTo>
                  <a:lnTo>
                    <a:pt x="37" y="125"/>
                  </a:lnTo>
                  <a:lnTo>
                    <a:pt x="41" y="108"/>
                  </a:lnTo>
                  <a:lnTo>
                    <a:pt x="46" y="95"/>
                  </a:lnTo>
                  <a:lnTo>
                    <a:pt x="53" y="81"/>
                  </a:lnTo>
                  <a:lnTo>
                    <a:pt x="61" y="69"/>
                  </a:lnTo>
                  <a:lnTo>
                    <a:pt x="71" y="59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93" y="46"/>
                  </a:lnTo>
                  <a:lnTo>
                    <a:pt x="103" y="41"/>
                  </a:lnTo>
                  <a:lnTo>
                    <a:pt x="120" y="36"/>
                  </a:lnTo>
                  <a:lnTo>
                    <a:pt x="136" y="34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52" y="34"/>
                  </a:lnTo>
                  <a:lnTo>
                    <a:pt x="166" y="36"/>
                  </a:lnTo>
                  <a:lnTo>
                    <a:pt x="185" y="41"/>
                  </a:lnTo>
                  <a:lnTo>
                    <a:pt x="195" y="46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17" y="59"/>
                  </a:lnTo>
                  <a:lnTo>
                    <a:pt x="225" y="69"/>
                  </a:lnTo>
                  <a:lnTo>
                    <a:pt x="234" y="81"/>
                  </a:lnTo>
                  <a:lnTo>
                    <a:pt x="241" y="95"/>
                  </a:lnTo>
                  <a:lnTo>
                    <a:pt x="247" y="108"/>
                  </a:lnTo>
                  <a:lnTo>
                    <a:pt x="251" y="125"/>
                  </a:lnTo>
                  <a:lnTo>
                    <a:pt x="252" y="142"/>
                  </a:lnTo>
                  <a:lnTo>
                    <a:pt x="254" y="163"/>
                  </a:lnTo>
                  <a:lnTo>
                    <a:pt x="254" y="163"/>
                  </a:lnTo>
                  <a:lnTo>
                    <a:pt x="252" y="176"/>
                  </a:lnTo>
                  <a:lnTo>
                    <a:pt x="249" y="191"/>
                  </a:lnTo>
                  <a:lnTo>
                    <a:pt x="244" y="208"/>
                  </a:lnTo>
                  <a:lnTo>
                    <a:pt x="237" y="225"/>
                  </a:lnTo>
                  <a:lnTo>
                    <a:pt x="220" y="263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188" y="330"/>
                  </a:lnTo>
                  <a:lnTo>
                    <a:pt x="178" y="356"/>
                  </a:lnTo>
                  <a:lnTo>
                    <a:pt x="178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140" name="Rectangle 209"/>
            <p:cNvSpPr>
              <a:spLocks noChangeArrowheads="1"/>
            </p:cNvSpPr>
            <p:nvPr/>
          </p:nvSpPr>
          <p:spPr bwMode="auto">
            <a:xfrm>
              <a:off x="4554538" y="1804988"/>
              <a:ext cx="187325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141" name="Rectangle 210"/>
            <p:cNvSpPr>
              <a:spLocks noChangeArrowheads="1"/>
            </p:cNvSpPr>
            <p:nvPr/>
          </p:nvSpPr>
          <p:spPr bwMode="auto">
            <a:xfrm>
              <a:off x="4602163" y="1882775"/>
              <a:ext cx="93663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</p:grpSp>
      <p:grpSp>
        <p:nvGrpSpPr>
          <p:cNvPr id="166" name="Group 152"/>
          <p:cNvGrpSpPr/>
          <p:nvPr/>
        </p:nvGrpSpPr>
        <p:grpSpPr>
          <a:xfrm>
            <a:off x="4532607" y="1545008"/>
            <a:ext cx="439135" cy="353747"/>
            <a:chOff x="381000" y="1123950"/>
            <a:chExt cx="914400" cy="736600"/>
          </a:xfrm>
          <a:solidFill>
            <a:schemeClr val="accent4"/>
          </a:solidFill>
        </p:grpSpPr>
        <p:sp>
          <p:nvSpPr>
            <p:cNvPr id="167" name="Freeform 252"/>
            <p:cNvSpPr/>
            <p:nvPr/>
          </p:nvSpPr>
          <p:spPr bwMode="auto">
            <a:xfrm>
              <a:off x="739775" y="1730375"/>
              <a:ext cx="130175" cy="130175"/>
            </a:xfrm>
            <a:custGeom>
              <a:avLst/>
              <a:gdLst>
                <a:gd name="T0" fmla="*/ 42 w 82"/>
                <a:gd name="T1" fmla="*/ 0 h 82"/>
                <a:gd name="T2" fmla="*/ 42 w 82"/>
                <a:gd name="T3" fmla="*/ 0 h 82"/>
                <a:gd name="T4" fmla="*/ 34 w 82"/>
                <a:gd name="T5" fmla="*/ 0 h 82"/>
                <a:gd name="T6" fmla="*/ 26 w 82"/>
                <a:gd name="T7" fmla="*/ 2 h 82"/>
                <a:gd name="T8" fmla="*/ 18 w 82"/>
                <a:gd name="T9" fmla="*/ 6 h 82"/>
                <a:gd name="T10" fmla="*/ 12 w 82"/>
                <a:gd name="T11" fmla="*/ 12 h 82"/>
                <a:gd name="T12" fmla="*/ 8 w 82"/>
                <a:gd name="T13" fmla="*/ 18 h 82"/>
                <a:gd name="T14" fmla="*/ 4 w 82"/>
                <a:gd name="T15" fmla="*/ 24 h 82"/>
                <a:gd name="T16" fmla="*/ 2 w 82"/>
                <a:gd name="T17" fmla="*/ 32 h 82"/>
                <a:gd name="T18" fmla="*/ 0 w 82"/>
                <a:gd name="T19" fmla="*/ 40 h 82"/>
                <a:gd name="T20" fmla="*/ 0 w 82"/>
                <a:gd name="T21" fmla="*/ 40 h 82"/>
                <a:gd name="T22" fmla="*/ 2 w 82"/>
                <a:gd name="T23" fmla="*/ 48 h 82"/>
                <a:gd name="T24" fmla="*/ 4 w 82"/>
                <a:gd name="T25" fmla="*/ 56 h 82"/>
                <a:gd name="T26" fmla="*/ 8 w 82"/>
                <a:gd name="T27" fmla="*/ 64 h 82"/>
                <a:gd name="T28" fmla="*/ 12 w 82"/>
                <a:gd name="T29" fmla="*/ 70 h 82"/>
                <a:gd name="T30" fmla="*/ 18 w 82"/>
                <a:gd name="T31" fmla="*/ 74 h 82"/>
                <a:gd name="T32" fmla="*/ 26 w 82"/>
                <a:gd name="T33" fmla="*/ 78 h 82"/>
                <a:gd name="T34" fmla="*/ 34 w 82"/>
                <a:gd name="T35" fmla="*/ 80 h 82"/>
                <a:gd name="T36" fmla="*/ 42 w 82"/>
                <a:gd name="T37" fmla="*/ 82 h 82"/>
                <a:gd name="T38" fmla="*/ 42 w 82"/>
                <a:gd name="T39" fmla="*/ 82 h 82"/>
                <a:gd name="T40" fmla="*/ 50 w 82"/>
                <a:gd name="T41" fmla="*/ 80 h 82"/>
                <a:gd name="T42" fmla="*/ 58 w 82"/>
                <a:gd name="T43" fmla="*/ 78 h 82"/>
                <a:gd name="T44" fmla="*/ 64 w 82"/>
                <a:gd name="T45" fmla="*/ 74 h 82"/>
                <a:gd name="T46" fmla="*/ 70 w 82"/>
                <a:gd name="T47" fmla="*/ 70 h 82"/>
                <a:gd name="T48" fmla="*/ 76 w 82"/>
                <a:gd name="T49" fmla="*/ 64 h 82"/>
                <a:gd name="T50" fmla="*/ 80 w 82"/>
                <a:gd name="T51" fmla="*/ 56 h 82"/>
                <a:gd name="T52" fmla="*/ 82 w 82"/>
                <a:gd name="T53" fmla="*/ 48 h 82"/>
                <a:gd name="T54" fmla="*/ 82 w 82"/>
                <a:gd name="T55" fmla="*/ 40 h 82"/>
                <a:gd name="T56" fmla="*/ 82 w 82"/>
                <a:gd name="T57" fmla="*/ 40 h 82"/>
                <a:gd name="T58" fmla="*/ 82 w 82"/>
                <a:gd name="T59" fmla="*/ 32 h 82"/>
                <a:gd name="T60" fmla="*/ 80 w 82"/>
                <a:gd name="T61" fmla="*/ 24 h 82"/>
                <a:gd name="T62" fmla="*/ 76 w 82"/>
                <a:gd name="T63" fmla="*/ 18 h 82"/>
                <a:gd name="T64" fmla="*/ 70 w 82"/>
                <a:gd name="T65" fmla="*/ 12 h 82"/>
                <a:gd name="T66" fmla="*/ 64 w 82"/>
                <a:gd name="T67" fmla="*/ 6 h 82"/>
                <a:gd name="T68" fmla="*/ 58 w 82"/>
                <a:gd name="T69" fmla="*/ 2 h 82"/>
                <a:gd name="T70" fmla="*/ 50 w 82"/>
                <a:gd name="T71" fmla="*/ 0 h 82"/>
                <a:gd name="T72" fmla="*/ 42 w 82"/>
                <a:gd name="T73" fmla="*/ 0 h 82"/>
                <a:gd name="T74" fmla="*/ 42 w 82"/>
                <a:gd name="T7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82">
                  <a:moveTo>
                    <a:pt x="42" y="0"/>
                  </a:moveTo>
                  <a:lnTo>
                    <a:pt x="42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0"/>
                  </a:lnTo>
                  <a:lnTo>
                    <a:pt x="18" y="74"/>
                  </a:lnTo>
                  <a:lnTo>
                    <a:pt x="26" y="78"/>
                  </a:lnTo>
                  <a:lnTo>
                    <a:pt x="34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6" y="64"/>
                  </a:lnTo>
                  <a:lnTo>
                    <a:pt x="80" y="56"/>
                  </a:lnTo>
                  <a:lnTo>
                    <a:pt x="82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6" y="18"/>
                  </a:lnTo>
                  <a:lnTo>
                    <a:pt x="70" y="12"/>
                  </a:lnTo>
                  <a:lnTo>
                    <a:pt x="64" y="6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168" name="Freeform 253"/>
            <p:cNvSpPr/>
            <p:nvPr/>
          </p:nvSpPr>
          <p:spPr bwMode="auto">
            <a:xfrm>
              <a:off x="1050925" y="1730375"/>
              <a:ext cx="133350" cy="130175"/>
            </a:xfrm>
            <a:custGeom>
              <a:avLst/>
              <a:gdLst>
                <a:gd name="T0" fmla="*/ 42 w 84"/>
                <a:gd name="T1" fmla="*/ 0 h 82"/>
                <a:gd name="T2" fmla="*/ 42 w 84"/>
                <a:gd name="T3" fmla="*/ 0 h 82"/>
                <a:gd name="T4" fmla="*/ 34 w 84"/>
                <a:gd name="T5" fmla="*/ 0 h 82"/>
                <a:gd name="T6" fmla="*/ 26 w 84"/>
                <a:gd name="T7" fmla="*/ 2 h 82"/>
                <a:gd name="T8" fmla="*/ 18 w 84"/>
                <a:gd name="T9" fmla="*/ 6 h 82"/>
                <a:gd name="T10" fmla="*/ 12 w 84"/>
                <a:gd name="T11" fmla="*/ 12 h 82"/>
                <a:gd name="T12" fmla="*/ 8 w 84"/>
                <a:gd name="T13" fmla="*/ 18 h 82"/>
                <a:gd name="T14" fmla="*/ 4 w 84"/>
                <a:gd name="T15" fmla="*/ 24 h 82"/>
                <a:gd name="T16" fmla="*/ 2 w 84"/>
                <a:gd name="T17" fmla="*/ 32 h 82"/>
                <a:gd name="T18" fmla="*/ 0 w 84"/>
                <a:gd name="T19" fmla="*/ 40 h 82"/>
                <a:gd name="T20" fmla="*/ 0 w 84"/>
                <a:gd name="T21" fmla="*/ 40 h 82"/>
                <a:gd name="T22" fmla="*/ 2 w 84"/>
                <a:gd name="T23" fmla="*/ 48 h 82"/>
                <a:gd name="T24" fmla="*/ 4 w 84"/>
                <a:gd name="T25" fmla="*/ 56 h 82"/>
                <a:gd name="T26" fmla="*/ 8 w 84"/>
                <a:gd name="T27" fmla="*/ 64 h 82"/>
                <a:gd name="T28" fmla="*/ 12 w 84"/>
                <a:gd name="T29" fmla="*/ 70 h 82"/>
                <a:gd name="T30" fmla="*/ 18 w 84"/>
                <a:gd name="T31" fmla="*/ 74 h 82"/>
                <a:gd name="T32" fmla="*/ 26 w 84"/>
                <a:gd name="T33" fmla="*/ 78 h 82"/>
                <a:gd name="T34" fmla="*/ 34 w 84"/>
                <a:gd name="T35" fmla="*/ 80 h 82"/>
                <a:gd name="T36" fmla="*/ 42 w 84"/>
                <a:gd name="T37" fmla="*/ 82 h 82"/>
                <a:gd name="T38" fmla="*/ 42 w 84"/>
                <a:gd name="T39" fmla="*/ 82 h 82"/>
                <a:gd name="T40" fmla="*/ 50 w 84"/>
                <a:gd name="T41" fmla="*/ 80 h 82"/>
                <a:gd name="T42" fmla="*/ 58 w 84"/>
                <a:gd name="T43" fmla="*/ 78 h 82"/>
                <a:gd name="T44" fmla="*/ 64 w 84"/>
                <a:gd name="T45" fmla="*/ 74 h 82"/>
                <a:gd name="T46" fmla="*/ 72 w 84"/>
                <a:gd name="T47" fmla="*/ 70 h 82"/>
                <a:gd name="T48" fmla="*/ 76 w 84"/>
                <a:gd name="T49" fmla="*/ 64 h 82"/>
                <a:gd name="T50" fmla="*/ 80 w 84"/>
                <a:gd name="T51" fmla="*/ 56 h 82"/>
                <a:gd name="T52" fmla="*/ 82 w 84"/>
                <a:gd name="T53" fmla="*/ 48 h 82"/>
                <a:gd name="T54" fmla="*/ 84 w 84"/>
                <a:gd name="T55" fmla="*/ 40 h 82"/>
                <a:gd name="T56" fmla="*/ 84 w 84"/>
                <a:gd name="T57" fmla="*/ 40 h 82"/>
                <a:gd name="T58" fmla="*/ 82 w 84"/>
                <a:gd name="T59" fmla="*/ 32 h 82"/>
                <a:gd name="T60" fmla="*/ 80 w 84"/>
                <a:gd name="T61" fmla="*/ 24 h 82"/>
                <a:gd name="T62" fmla="*/ 76 w 84"/>
                <a:gd name="T63" fmla="*/ 18 h 82"/>
                <a:gd name="T64" fmla="*/ 72 w 84"/>
                <a:gd name="T65" fmla="*/ 12 h 82"/>
                <a:gd name="T66" fmla="*/ 64 w 84"/>
                <a:gd name="T67" fmla="*/ 6 h 82"/>
                <a:gd name="T68" fmla="*/ 58 w 84"/>
                <a:gd name="T69" fmla="*/ 2 h 82"/>
                <a:gd name="T70" fmla="*/ 50 w 84"/>
                <a:gd name="T71" fmla="*/ 0 h 82"/>
                <a:gd name="T72" fmla="*/ 42 w 84"/>
                <a:gd name="T73" fmla="*/ 0 h 82"/>
                <a:gd name="T74" fmla="*/ 42 w 84"/>
                <a:gd name="T7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2">
                  <a:moveTo>
                    <a:pt x="42" y="0"/>
                  </a:moveTo>
                  <a:lnTo>
                    <a:pt x="42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0"/>
                  </a:lnTo>
                  <a:lnTo>
                    <a:pt x="18" y="74"/>
                  </a:lnTo>
                  <a:lnTo>
                    <a:pt x="26" y="78"/>
                  </a:lnTo>
                  <a:lnTo>
                    <a:pt x="34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2" y="70"/>
                  </a:lnTo>
                  <a:lnTo>
                    <a:pt x="76" y="64"/>
                  </a:lnTo>
                  <a:lnTo>
                    <a:pt x="80" y="56"/>
                  </a:lnTo>
                  <a:lnTo>
                    <a:pt x="82" y="4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6" y="18"/>
                  </a:lnTo>
                  <a:lnTo>
                    <a:pt x="72" y="12"/>
                  </a:lnTo>
                  <a:lnTo>
                    <a:pt x="64" y="6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169" name="Freeform 254"/>
            <p:cNvSpPr/>
            <p:nvPr/>
          </p:nvSpPr>
          <p:spPr bwMode="auto">
            <a:xfrm>
              <a:off x="381000" y="1123950"/>
              <a:ext cx="847725" cy="552450"/>
            </a:xfrm>
            <a:custGeom>
              <a:avLst/>
              <a:gdLst>
                <a:gd name="T0" fmla="*/ 512 w 534"/>
                <a:gd name="T1" fmla="*/ 306 h 348"/>
                <a:gd name="T2" fmla="*/ 226 w 534"/>
                <a:gd name="T3" fmla="*/ 306 h 348"/>
                <a:gd name="T4" fmla="*/ 128 w 534"/>
                <a:gd name="T5" fmla="*/ 14 h 348"/>
                <a:gd name="T6" fmla="*/ 128 w 534"/>
                <a:gd name="T7" fmla="*/ 14 h 348"/>
                <a:gd name="T8" fmla="*/ 124 w 534"/>
                <a:gd name="T9" fmla="*/ 8 h 348"/>
                <a:gd name="T10" fmla="*/ 120 w 534"/>
                <a:gd name="T11" fmla="*/ 4 h 348"/>
                <a:gd name="T12" fmla="*/ 114 w 534"/>
                <a:gd name="T13" fmla="*/ 0 h 348"/>
                <a:gd name="T14" fmla="*/ 108 w 534"/>
                <a:gd name="T15" fmla="*/ 0 h 348"/>
                <a:gd name="T16" fmla="*/ 20 w 534"/>
                <a:gd name="T17" fmla="*/ 0 h 348"/>
                <a:gd name="T18" fmla="*/ 20 w 534"/>
                <a:gd name="T19" fmla="*/ 0 h 348"/>
                <a:gd name="T20" fmla="*/ 12 w 534"/>
                <a:gd name="T21" fmla="*/ 2 h 348"/>
                <a:gd name="T22" fmla="*/ 6 w 534"/>
                <a:gd name="T23" fmla="*/ 6 h 348"/>
                <a:gd name="T24" fmla="*/ 2 w 534"/>
                <a:gd name="T25" fmla="*/ 12 h 348"/>
                <a:gd name="T26" fmla="*/ 0 w 534"/>
                <a:gd name="T27" fmla="*/ 20 h 348"/>
                <a:gd name="T28" fmla="*/ 0 w 534"/>
                <a:gd name="T29" fmla="*/ 20 h 348"/>
                <a:gd name="T30" fmla="*/ 2 w 534"/>
                <a:gd name="T31" fmla="*/ 28 h 348"/>
                <a:gd name="T32" fmla="*/ 6 w 534"/>
                <a:gd name="T33" fmla="*/ 36 h 348"/>
                <a:gd name="T34" fmla="*/ 12 w 534"/>
                <a:gd name="T35" fmla="*/ 40 h 348"/>
                <a:gd name="T36" fmla="*/ 20 w 534"/>
                <a:gd name="T37" fmla="*/ 42 h 348"/>
                <a:gd name="T38" fmla="*/ 92 w 534"/>
                <a:gd name="T39" fmla="*/ 42 h 348"/>
                <a:gd name="T40" fmla="*/ 192 w 534"/>
                <a:gd name="T41" fmla="*/ 334 h 348"/>
                <a:gd name="T42" fmla="*/ 192 w 534"/>
                <a:gd name="T43" fmla="*/ 334 h 348"/>
                <a:gd name="T44" fmla="*/ 194 w 534"/>
                <a:gd name="T45" fmla="*/ 340 h 348"/>
                <a:gd name="T46" fmla="*/ 198 w 534"/>
                <a:gd name="T47" fmla="*/ 344 h 348"/>
                <a:gd name="T48" fmla="*/ 204 w 534"/>
                <a:gd name="T49" fmla="*/ 348 h 348"/>
                <a:gd name="T50" fmla="*/ 210 w 534"/>
                <a:gd name="T51" fmla="*/ 348 h 348"/>
                <a:gd name="T52" fmla="*/ 512 w 534"/>
                <a:gd name="T53" fmla="*/ 348 h 348"/>
                <a:gd name="T54" fmla="*/ 512 w 534"/>
                <a:gd name="T55" fmla="*/ 348 h 348"/>
                <a:gd name="T56" fmla="*/ 520 w 534"/>
                <a:gd name="T57" fmla="*/ 346 h 348"/>
                <a:gd name="T58" fmla="*/ 528 w 534"/>
                <a:gd name="T59" fmla="*/ 342 h 348"/>
                <a:gd name="T60" fmla="*/ 532 w 534"/>
                <a:gd name="T61" fmla="*/ 336 h 348"/>
                <a:gd name="T62" fmla="*/ 534 w 534"/>
                <a:gd name="T63" fmla="*/ 328 h 348"/>
                <a:gd name="T64" fmla="*/ 534 w 534"/>
                <a:gd name="T65" fmla="*/ 328 h 348"/>
                <a:gd name="T66" fmla="*/ 532 w 534"/>
                <a:gd name="T67" fmla="*/ 320 h 348"/>
                <a:gd name="T68" fmla="*/ 528 w 534"/>
                <a:gd name="T69" fmla="*/ 312 h 348"/>
                <a:gd name="T70" fmla="*/ 520 w 534"/>
                <a:gd name="T71" fmla="*/ 308 h 348"/>
                <a:gd name="T72" fmla="*/ 512 w 534"/>
                <a:gd name="T73" fmla="*/ 306 h 348"/>
                <a:gd name="T74" fmla="*/ 512 w 534"/>
                <a:gd name="T75" fmla="*/ 30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4" h="348">
                  <a:moveTo>
                    <a:pt x="512" y="306"/>
                  </a:moveTo>
                  <a:lnTo>
                    <a:pt x="226" y="306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4" y="8"/>
                  </a:lnTo>
                  <a:lnTo>
                    <a:pt x="120" y="4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0" y="42"/>
                  </a:lnTo>
                  <a:lnTo>
                    <a:pt x="92" y="42"/>
                  </a:lnTo>
                  <a:lnTo>
                    <a:pt x="192" y="334"/>
                  </a:lnTo>
                  <a:lnTo>
                    <a:pt x="192" y="334"/>
                  </a:lnTo>
                  <a:lnTo>
                    <a:pt x="194" y="340"/>
                  </a:lnTo>
                  <a:lnTo>
                    <a:pt x="198" y="344"/>
                  </a:lnTo>
                  <a:lnTo>
                    <a:pt x="204" y="348"/>
                  </a:lnTo>
                  <a:lnTo>
                    <a:pt x="210" y="348"/>
                  </a:lnTo>
                  <a:lnTo>
                    <a:pt x="512" y="348"/>
                  </a:lnTo>
                  <a:lnTo>
                    <a:pt x="512" y="348"/>
                  </a:lnTo>
                  <a:lnTo>
                    <a:pt x="520" y="346"/>
                  </a:lnTo>
                  <a:lnTo>
                    <a:pt x="528" y="342"/>
                  </a:lnTo>
                  <a:lnTo>
                    <a:pt x="532" y="336"/>
                  </a:lnTo>
                  <a:lnTo>
                    <a:pt x="534" y="328"/>
                  </a:lnTo>
                  <a:lnTo>
                    <a:pt x="534" y="328"/>
                  </a:lnTo>
                  <a:lnTo>
                    <a:pt x="532" y="320"/>
                  </a:lnTo>
                  <a:lnTo>
                    <a:pt x="528" y="312"/>
                  </a:lnTo>
                  <a:lnTo>
                    <a:pt x="520" y="308"/>
                  </a:lnTo>
                  <a:lnTo>
                    <a:pt x="512" y="306"/>
                  </a:lnTo>
                  <a:lnTo>
                    <a:pt x="512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170" name="Freeform 255"/>
            <p:cNvSpPr/>
            <p:nvPr/>
          </p:nvSpPr>
          <p:spPr bwMode="auto">
            <a:xfrm>
              <a:off x="679450" y="1200150"/>
              <a:ext cx="615950" cy="352425"/>
            </a:xfrm>
            <a:custGeom>
              <a:avLst/>
              <a:gdLst>
                <a:gd name="T0" fmla="*/ 370 w 388"/>
                <a:gd name="T1" fmla="*/ 30 h 222"/>
                <a:gd name="T2" fmla="*/ 14 w 388"/>
                <a:gd name="T3" fmla="*/ 0 h 222"/>
                <a:gd name="T4" fmla="*/ 14 w 388"/>
                <a:gd name="T5" fmla="*/ 0 h 222"/>
                <a:gd name="T6" fmla="*/ 8 w 388"/>
                <a:gd name="T7" fmla="*/ 0 h 222"/>
                <a:gd name="T8" fmla="*/ 2 w 388"/>
                <a:gd name="T9" fmla="*/ 4 h 222"/>
                <a:gd name="T10" fmla="*/ 0 w 388"/>
                <a:gd name="T11" fmla="*/ 10 h 222"/>
                <a:gd name="T12" fmla="*/ 0 w 388"/>
                <a:gd name="T13" fmla="*/ 18 h 222"/>
                <a:gd name="T14" fmla="*/ 62 w 388"/>
                <a:gd name="T15" fmla="*/ 202 h 222"/>
                <a:gd name="T16" fmla="*/ 62 w 388"/>
                <a:gd name="T17" fmla="*/ 202 h 222"/>
                <a:gd name="T18" fmla="*/ 66 w 388"/>
                <a:gd name="T19" fmla="*/ 210 h 222"/>
                <a:gd name="T20" fmla="*/ 74 w 388"/>
                <a:gd name="T21" fmla="*/ 216 h 222"/>
                <a:gd name="T22" fmla="*/ 82 w 388"/>
                <a:gd name="T23" fmla="*/ 220 h 222"/>
                <a:gd name="T24" fmla="*/ 90 w 388"/>
                <a:gd name="T25" fmla="*/ 222 h 222"/>
                <a:gd name="T26" fmla="*/ 348 w 388"/>
                <a:gd name="T27" fmla="*/ 222 h 222"/>
                <a:gd name="T28" fmla="*/ 348 w 388"/>
                <a:gd name="T29" fmla="*/ 222 h 222"/>
                <a:gd name="T30" fmla="*/ 358 w 388"/>
                <a:gd name="T31" fmla="*/ 220 h 222"/>
                <a:gd name="T32" fmla="*/ 364 w 388"/>
                <a:gd name="T33" fmla="*/ 216 h 222"/>
                <a:gd name="T34" fmla="*/ 370 w 388"/>
                <a:gd name="T35" fmla="*/ 208 h 222"/>
                <a:gd name="T36" fmla="*/ 372 w 388"/>
                <a:gd name="T37" fmla="*/ 200 h 222"/>
                <a:gd name="T38" fmla="*/ 388 w 388"/>
                <a:gd name="T39" fmla="*/ 54 h 222"/>
                <a:gd name="T40" fmla="*/ 388 w 388"/>
                <a:gd name="T41" fmla="*/ 54 h 222"/>
                <a:gd name="T42" fmla="*/ 386 w 388"/>
                <a:gd name="T43" fmla="*/ 46 h 222"/>
                <a:gd name="T44" fmla="*/ 384 w 388"/>
                <a:gd name="T45" fmla="*/ 38 h 222"/>
                <a:gd name="T46" fmla="*/ 376 w 388"/>
                <a:gd name="T47" fmla="*/ 34 h 222"/>
                <a:gd name="T48" fmla="*/ 370 w 388"/>
                <a:gd name="T49" fmla="*/ 30 h 222"/>
                <a:gd name="T50" fmla="*/ 370 w 388"/>
                <a:gd name="T51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8" h="222">
                  <a:moveTo>
                    <a:pt x="370" y="3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62" y="202"/>
                  </a:lnTo>
                  <a:lnTo>
                    <a:pt x="62" y="202"/>
                  </a:lnTo>
                  <a:lnTo>
                    <a:pt x="66" y="210"/>
                  </a:lnTo>
                  <a:lnTo>
                    <a:pt x="74" y="216"/>
                  </a:lnTo>
                  <a:lnTo>
                    <a:pt x="82" y="220"/>
                  </a:lnTo>
                  <a:lnTo>
                    <a:pt x="90" y="222"/>
                  </a:lnTo>
                  <a:lnTo>
                    <a:pt x="348" y="222"/>
                  </a:lnTo>
                  <a:lnTo>
                    <a:pt x="348" y="222"/>
                  </a:lnTo>
                  <a:lnTo>
                    <a:pt x="358" y="220"/>
                  </a:lnTo>
                  <a:lnTo>
                    <a:pt x="364" y="216"/>
                  </a:lnTo>
                  <a:lnTo>
                    <a:pt x="370" y="208"/>
                  </a:lnTo>
                  <a:lnTo>
                    <a:pt x="372" y="200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86" y="46"/>
                  </a:lnTo>
                  <a:lnTo>
                    <a:pt x="384" y="38"/>
                  </a:lnTo>
                  <a:lnTo>
                    <a:pt x="376" y="34"/>
                  </a:lnTo>
                  <a:lnTo>
                    <a:pt x="370" y="30"/>
                  </a:lnTo>
                  <a:lnTo>
                    <a:pt x="37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/>
      <p:bldP spid="9" grpId="0" animBg="1"/>
      <p:bldP spid="10" grpId="0"/>
      <p:bldP spid="23" grpId="0" animBg="1"/>
      <p:bldP spid="24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/>
          <p:nvPr/>
        </p:nvSpPr>
        <p:spPr>
          <a:xfrm>
            <a:off x="4684617" y="934583"/>
            <a:ext cx="810423" cy="1086113"/>
          </a:xfrm>
          <a:prstGeom prst="rect">
            <a:avLst/>
          </a:prstGeom>
        </p:spPr>
        <p:txBody>
          <a:bodyPr vert="horz" lIns="91420" tIns="45709" rIns="91420" bIns="4570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b="1" dirty="0">
              <a:solidFill>
                <a:schemeClr val="bg1"/>
              </a:solidFill>
              <a:latin typeface="+mn-ea"/>
              <a:cs typeface="Helvetica Neue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8050608" y="2074377"/>
            <a:ext cx="651675" cy="826327"/>
          </a:xfrm>
          <a:prstGeom prst="rect">
            <a:avLst/>
          </a:prstGeom>
        </p:spPr>
        <p:txBody>
          <a:bodyPr vert="horz" lIns="91420" tIns="45709" rIns="91420" bIns="4570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b="1" dirty="0">
              <a:solidFill>
                <a:schemeClr val="bg1"/>
              </a:solidFill>
              <a:latin typeface="+mn-ea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2249" y="29643"/>
            <a:ext cx="6868638" cy="36933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+mn-ea"/>
                <a:cs typeface="Helvetica Neue"/>
              </a:rPr>
              <a:t>第一版</a:t>
            </a:r>
            <a:endParaRPr lang="zh-CN" altLang="en-US" b="1" dirty="0">
              <a:solidFill>
                <a:schemeClr val="accent2"/>
              </a:solidFill>
              <a:latin typeface="+mn-ea"/>
              <a:cs typeface="Helvetica Neue"/>
            </a:endParaRPr>
          </a:p>
        </p:txBody>
      </p:sp>
      <p:pic>
        <p:nvPicPr>
          <p:cNvPr id="5" name="图片 4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-16510"/>
            <a:ext cx="1371600" cy="762000"/>
          </a:xfrm>
          <a:prstGeom prst="rect">
            <a:avLst/>
          </a:prstGeom>
        </p:spPr>
      </p:pic>
      <p:pic>
        <p:nvPicPr>
          <p:cNvPr id="6" name="图片 5" descr="f3149d2d97f3967e3d5ca579ccbbb8c8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" y="934720"/>
            <a:ext cx="1445895" cy="4144645"/>
          </a:xfrm>
          <a:prstGeom prst="rect">
            <a:avLst/>
          </a:prstGeom>
        </p:spPr>
      </p:pic>
      <p:pic>
        <p:nvPicPr>
          <p:cNvPr id="8" name="图片 7" descr="432af42e86a727a0f3adc4dfdc299a54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575" y="915670"/>
            <a:ext cx="1470025" cy="4144645"/>
          </a:xfrm>
          <a:prstGeom prst="rect">
            <a:avLst/>
          </a:prstGeom>
        </p:spPr>
      </p:pic>
      <p:pic>
        <p:nvPicPr>
          <p:cNvPr id="15" name="图片 14" descr="109f12320d6b6153f028f2094ebb50b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5" y="916305"/>
            <a:ext cx="1479550" cy="4144010"/>
          </a:xfrm>
          <a:prstGeom prst="rect">
            <a:avLst/>
          </a:prstGeom>
        </p:spPr>
      </p:pic>
      <p:pic>
        <p:nvPicPr>
          <p:cNvPr id="16" name="图片 15" descr="f3149d2d97f3967e3d5ca579ccbbb8c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365" y="916305"/>
            <a:ext cx="1479550" cy="4144645"/>
          </a:xfrm>
          <a:prstGeom prst="rect">
            <a:avLst/>
          </a:prstGeom>
        </p:spPr>
      </p:pic>
      <p:pic>
        <p:nvPicPr>
          <p:cNvPr id="17" name="图片 16" descr="12b5a09f48a6a8bf7fc531aff381a4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676265" y="934720"/>
            <a:ext cx="1523365" cy="4126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9714" y="91873"/>
            <a:ext cx="6868638" cy="36933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+mn-ea"/>
                <a:cs typeface="Helvetica Neue"/>
              </a:rPr>
              <a:t>第二版</a:t>
            </a:r>
            <a:endParaRPr lang="zh-CN" altLang="en-US" b="1" dirty="0">
              <a:solidFill>
                <a:schemeClr val="accent2"/>
              </a:solidFill>
              <a:latin typeface="+mn-ea"/>
              <a:cs typeface="Helvetica Neue"/>
            </a:endParaRPr>
          </a:p>
        </p:txBody>
      </p:sp>
      <p:pic>
        <p:nvPicPr>
          <p:cNvPr id="4" name="图片 3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24130"/>
            <a:ext cx="1371600" cy="762000"/>
          </a:xfrm>
          <a:prstGeom prst="rect">
            <a:avLst/>
          </a:prstGeom>
        </p:spPr>
      </p:pic>
      <p:pic>
        <p:nvPicPr>
          <p:cNvPr id="8" name="图片 7" descr="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" y="802640"/>
            <a:ext cx="1731010" cy="4229100"/>
          </a:xfrm>
          <a:prstGeom prst="rect">
            <a:avLst/>
          </a:prstGeom>
        </p:spPr>
      </p:pic>
      <p:pic>
        <p:nvPicPr>
          <p:cNvPr id="9" name="图片 8" descr="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55" y="802640"/>
            <a:ext cx="1731010" cy="4229100"/>
          </a:xfrm>
          <a:prstGeom prst="rect">
            <a:avLst/>
          </a:prstGeom>
        </p:spPr>
      </p:pic>
      <p:pic>
        <p:nvPicPr>
          <p:cNvPr id="10" name="图片 9" descr="卓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990" y="802640"/>
            <a:ext cx="1782445" cy="4229735"/>
          </a:xfrm>
          <a:prstGeom prst="rect">
            <a:avLst/>
          </a:prstGeom>
        </p:spPr>
      </p:pic>
      <p:pic>
        <p:nvPicPr>
          <p:cNvPr id="11" name="图片 10" descr="覃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080" y="809625"/>
            <a:ext cx="1795780" cy="4229735"/>
          </a:xfrm>
          <a:prstGeom prst="rect">
            <a:avLst/>
          </a:prstGeom>
        </p:spPr>
      </p:pic>
      <p:pic>
        <p:nvPicPr>
          <p:cNvPr id="12" name="图片 11" descr="周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1550" y="802640"/>
            <a:ext cx="1771650" cy="422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974" y="78538"/>
            <a:ext cx="6868638" cy="36933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+mn-ea"/>
                <a:cs typeface="Helvetica Neue"/>
              </a:rPr>
              <a:t>第三版</a:t>
            </a:r>
            <a:endParaRPr lang="zh-CN" altLang="en-US" b="1" dirty="0">
              <a:solidFill>
                <a:schemeClr val="accent2"/>
              </a:solidFill>
              <a:latin typeface="+mn-ea"/>
              <a:cs typeface="Helvetica Neue"/>
            </a:endParaRPr>
          </a:p>
        </p:txBody>
      </p:sp>
      <p:pic>
        <p:nvPicPr>
          <p:cNvPr id="11" name="图片 10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6350"/>
            <a:ext cx="1371600" cy="762000"/>
          </a:xfrm>
          <a:prstGeom prst="rect">
            <a:avLst/>
          </a:prstGeom>
        </p:spPr>
      </p:pic>
      <p:pic>
        <p:nvPicPr>
          <p:cNvPr id="12" name="图片 11" descr="1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165" y="864235"/>
            <a:ext cx="1717675" cy="4164330"/>
          </a:xfrm>
          <a:prstGeom prst="rect">
            <a:avLst/>
          </a:prstGeom>
        </p:spPr>
      </p:pic>
      <p:pic>
        <p:nvPicPr>
          <p:cNvPr id="15" name="图片 14" descr="湘信教育首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840" y="838200"/>
            <a:ext cx="1782445" cy="4164330"/>
          </a:xfrm>
          <a:prstGeom prst="rect">
            <a:avLst/>
          </a:prstGeom>
        </p:spPr>
      </p:pic>
      <p:pic>
        <p:nvPicPr>
          <p:cNvPr id="2" name="图片 1" descr="109f12320d6b6153f028f2094ebb50b1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" y="861695"/>
            <a:ext cx="1798320" cy="4117340"/>
          </a:xfrm>
          <a:prstGeom prst="rect">
            <a:avLst/>
          </a:prstGeom>
        </p:spPr>
      </p:pic>
      <p:pic>
        <p:nvPicPr>
          <p:cNvPr id="3" name="图片 2" descr="432af42e86a727a0f3adc4dfdc299a54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225" y="861695"/>
            <a:ext cx="1830705" cy="4117340"/>
          </a:xfrm>
          <a:prstGeom prst="rect">
            <a:avLst/>
          </a:prstGeom>
        </p:spPr>
      </p:pic>
      <p:pic>
        <p:nvPicPr>
          <p:cNvPr id="5" name="图片 4" descr="68fe14ad849ade0cad8bfec101ec456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040" y="812800"/>
            <a:ext cx="1635125" cy="421576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5" name="Shape 14945"/>
          <p:cNvSpPr/>
          <p:nvPr/>
        </p:nvSpPr>
        <p:spPr>
          <a:xfrm>
            <a:off x="0" y="3492500"/>
            <a:ext cx="9144000" cy="1651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14946" name="Shape 14946"/>
          <p:cNvSpPr/>
          <p:nvPr/>
        </p:nvSpPr>
        <p:spPr>
          <a:xfrm>
            <a:off x="6267450" y="600075"/>
            <a:ext cx="552450" cy="552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grpSp>
        <p:nvGrpSpPr>
          <p:cNvPr id="14957" name="Group 14957"/>
          <p:cNvGrpSpPr/>
          <p:nvPr/>
        </p:nvGrpSpPr>
        <p:grpSpPr>
          <a:xfrm>
            <a:off x="5264148" y="1653749"/>
            <a:ext cx="2597153" cy="2597152"/>
            <a:chOff x="-1" y="-1"/>
            <a:chExt cx="2597152" cy="2597151"/>
          </a:xfrm>
        </p:grpSpPr>
        <p:sp>
          <p:nvSpPr>
            <p:cNvPr id="14947" name="Shape 14947"/>
            <p:cNvSpPr/>
            <p:nvPr/>
          </p:nvSpPr>
          <p:spPr>
            <a:xfrm>
              <a:off x="-1" y="-1"/>
              <a:ext cx="2597151" cy="259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A5063"/>
            </a:solidFill>
            <a:ln w="571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latin typeface="+mn-ea"/>
                <a:ea typeface="+mn-ea"/>
              </a:endParaRPr>
            </a:p>
          </p:txBody>
        </p:sp>
        <p:sp>
          <p:nvSpPr>
            <p:cNvPr id="14954" name="Shape 14954"/>
            <p:cNvSpPr/>
            <p:nvPr/>
          </p:nvSpPr>
          <p:spPr>
            <a:xfrm>
              <a:off x="0" y="899527"/>
              <a:ext cx="2597151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Bebas Neu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sz="3200" b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ea"/>
                </a:rPr>
                <a:t>过程</a:t>
              </a:r>
              <a:endParaRPr lang="zh-CN" sz="32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</a:endParaRPr>
            </a:p>
          </p:txBody>
        </p:sp>
      </p:grpSp>
      <p:sp>
        <p:nvSpPr>
          <p:cNvPr id="14958" name="Shape 14958"/>
          <p:cNvSpPr/>
          <p:nvPr/>
        </p:nvSpPr>
        <p:spPr>
          <a:xfrm>
            <a:off x="6984999" y="1041399"/>
            <a:ext cx="1371603" cy="137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7AC12"/>
          </a:solidFill>
          <a:ln w="571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/>
            <a:endParaRPr>
              <a:latin typeface="+mn-ea"/>
              <a:ea typeface="+mn-ea"/>
            </a:endParaRPr>
          </a:p>
        </p:txBody>
      </p:sp>
      <p:sp>
        <p:nvSpPr>
          <p:cNvPr id="23" name="Shape 15214"/>
          <p:cNvSpPr/>
          <p:nvPr/>
        </p:nvSpPr>
        <p:spPr>
          <a:xfrm>
            <a:off x="7307632" y="1304584"/>
            <a:ext cx="726335" cy="845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ctr">
              <a:lnSpc>
                <a:spcPct val="140000"/>
              </a:lnSpc>
              <a:defRPr sz="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rPr>
              <a:t>02</a:t>
            </a:r>
            <a:endParaRPr sz="4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ea"/>
              <a:ea typeface="+mn-ea"/>
            </a:endParaRPr>
          </a:p>
        </p:txBody>
      </p:sp>
      <p:pic>
        <p:nvPicPr>
          <p:cNvPr id="2" name="图片 1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15"/>
            <a:ext cx="1371600" cy="762000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363855" y="1653540"/>
            <a:ext cx="4758842" cy="544830"/>
          </a:xfrm>
          <a:custGeom>
            <a:avLst/>
            <a:gdLst>
              <a:gd name="connsiteX0" fmla="*/ 728961 w 4067982"/>
              <a:gd name="connsiteY0" fmla="*/ 0 h 466379"/>
              <a:gd name="connsiteX1" fmla="*/ 769276 w 4067982"/>
              <a:gd name="connsiteY1" fmla="*/ 0 h 466379"/>
              <a:gd name="connsiteX2" fmla="*/ 1158631 w 4067982"/>
              <a:gd name="connsiteY2" fmla="*/ 0 h 466379"/>
              <a:gd name="connsiteX3" fmla="*/ 1847276 w 4067982"/>
              <a:gd name="connsiteY3" fmla="*/ 0 h 466379"/>
              <a:gd name="connsiteX4" fmla="*/ 1887592 w 4067982"/>
              <a:gd name="connsiteY4" fmla="*/ 0 h 466379"/>
              <a:gd name="connsiteX5" fmla="*/ 2180390 w 4067982"/>
              <a:gd name="connsiteY5" fmla="*/ 0 h 466379"/>
              <a:gd name="connsiteX6" fmla="*/ 2220705 w 4067982"/>
              <a:gd name="connsiteY6" fmla="*/ 0 h 466379"/>
              <a:gd name="connsiteX7" fmla="*/ 2610060 w 4067982"/>
              <a:gd name="connsiteY7" fmla="*/ 0 h 466379"/>
              <a:gd name="connsiteX8" fmla="*/ 2616553 w 4067982"/>
              <a:gd name="connsiteY8" fmla="*/ 0 h 466379"/>
              <a:gd name="connsiteX9" fmla="*/ 3298705 w 4067982"/>
              <a:gd name="connsiteY9" fmla="*/ 0 h 466379"/>
              <a:gd name="connsiteX10" fmla="*/ 3339021 w 4067982"/>
              <a:gd name="connsiteY10" fmla="*/ 0 h 466379"/>
              <a:gd name="connsiteX11" fmla="*/ 4067982 w 4067982"/>
              <a:gd name="connsiteY11" fmla="*/ 0 h 466379"/>
              <a:gd name="connsiteX12" fmla="*/ 4027198 w 4067982"/>
              <a:gd name="connsiteY12" fmla="*/ 104290 h 466379"/>
              <a:gd name="connsiteX13" fmla="*/ 3339021 w 4067982"/>
              <a:gd name="connsiteY13" fmla="*/ 466379 h 466379"/>
              <a:gd name="connsiteX14" fmla="*/ 3298705 w 4067982"/>
              <a:gd name="connsiteY14" fmla="*/ 466379 h 466379"/>
              <a:gd name="connsiteX15" fmla="*/ 2909351 w 4067982"/>
              <a:gd name="connsiteY15" fmla="*/ 466379 h 466379"/>
              <a:gd name="connsiteX16" fmla="*/ 2220705 w 4067982"/>
              <a:gd name="connsiteY16" fmla="*/ 466379 h 466379"/>
              <a:gd name="connsiteX17" fmla="*/ 2180390 w 4067982"/>
              <a:gd name="connsiteY17" fmla="*/ 466379 h 466379"/>
              <a:gd name="connsiteX18" fmla="*/ 1887592 w 4067982"/>
              <a:gd name="connsiteY18" fmla="*/ 466379 h 466379"/>
              <a:gd name="connsiteX19" fmla="*/ 1847276 w 4067982"/>
              <a:gd name="connsiteY19" fmla="*/ 466379 h 466379"/>
              <a:gd name="connsiteX20" fmla="*/ 1457922 w 4067982"/>
              <a:gd name="connsiteY20" fmla="*/ 466379 h 466379"/>
              <a:gd name="connsiteX21" fmla="*/ 1451429 w 4067982"/>
              <a:gd name="connsiteY21" fmla="*/ 466379 h 466379"/>
              <a:gd name="connsiteX22" fmla="*/ 769276 w 4067982"/>
              <a:gd name="connsiteY22" fmla="*/ 466379 h 466379"/>
              <a:gd name="connsiteX23" fmla="*/ 728961 w 4067982"/>
              <a:gd name="connsiteY23" fmla="*/ 466379 h 466379"/>
              <a:gd name="connsiteX24" fmla="*/ 0 w 4067982"/>
              <a:gd name="connsiteY24" fmla="*/ 466379 h 466379"/>
              <a:gd name="connsiteX25" fmla="*/ 40783 w 4067982"/>
              <a:gd name="connsiteY25" fmla="*/ 362089 h 466379"/>
              <a:gd name="connsiteX26" fmla="*/ 728961 w 4067982"/>
              <a:gd name="connsiteY26" fmla="*/ 0 h 46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67982" h="466379">
                <a:moveTo>
                  <a:pt x="728961" y="0"/>
                </a:moveTo>
                <a:lnTo>
                  <a:pt x="769276" y="0"/>
                </a:lnTo>
                <a:lnTo>
                  <a:pt x="1158631" y="0"/>
                </a:lnTo>
                <a:lnTo>
                  <a:pt x="1847276" y="0"/>
                </a:lnTo>
                <a:lnTo>
                  <a:pt x="1887592" y="0"/>
                </a:lnTo>
                <a:lnTo>
                  <a:pt x="2180390" y="0"/>
                </a:lnTo>
                <a:lnTo>
                  <a:pt x="2220705" y="0"/>
                </a:lnTo>
                <a:lnTo>
                  <a:pt x="2610060" y="0"/>
                </a:lnTo>
                <a:lnTo>
                  <a:pt x="2616553" y="0"/>
                </a:lnTo>
                <a:lnTo>
                  <a:pt x="3298705" y="0"/>
                </a:lnTo>
                <a:lnTo>
                  <a:pt x="3339021" y="0"/>
                </a:lnTo>
                <a:lnTo>
                  <a:pt x="4067982" y="0"/>
                </a:lnTo>
                <a:lnTo>
                  <a:pt x="4027198" y="104290"/>
                </a:lnTo>
                <a:cubicBezTo>
                  <a:pt x="3913817" y="317075"/>
                  <a:pt x="3648384" y="466379"/>
                  <a:pt x="3339021" y="466379"/>
                </a:cubicBezTo>
                <a:lnTo>
                  <a:pt x="3298705" y="466379"/>
                </a:lnTo>
                <a:lnTo>
                  <a:pt x="2909351" y="466379"/>
                </a:lnTo>
                <a:lnTo>
                  <a:pt x="2220705" y="466379"/>
                </a:lnTo>
                <a:lnTo>
                  <a:pt x="2180390" y="466379"/>
                </a:lnTo>
                <a:lnTo>
                  <a:pt x="1887592" y="466379"/>
                </a:lnTo>
                <a:lnTo>
                  <a:pt x="1847276" y="466379"/>
                </a:lnTo>
                <a:lnTo>
                  <a:pt x="1457922" y="466379"/>
                </a:lnTo>
                <a:lnTo>
                  <a:pt x="1451429" y="466379"/>
                </a:lnTo>
                <a:lnTo>
                  <a:pt x="769276" y="466379"/>
                </a:lnTo>
                <a:lnTo>
                  <a:pt x="728961" y="466379"/>
                </a:lnTo>
                <a:lnTo>
                  <a:pt x="0" y="466379"/>
                </a:lnTo>
                <a:lnTo>
                  <a:pt x="40783" y="362089"/>
                </a:lnTo>
                <a:cubicBezTo>
                  <a:pt x="154164" y="149304"/>
                  <a:pt x="419597" y="0"/>
                  <a:pt x="7289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162000" tIns="34290" rIns="135000" bIns="34290" numCol="1" spcCol="0" rtlCol="0" fromWordArt="0" anchor="ctr" anchorCtr="0" forceAA="0" compatLnSpc="1">
            <a:normAutofit/>
          </a:bodyPr>
          <a:p>
            <a:pPr algn="ctr"/>
            <a:r>
              <a:rPr lang="zh-CN" altLang="da-DK" sz="2800" dirty="0">
                <a:solidFill>
                  <a:schemeClr val="bg1"/>
                </a:solidFill>
                <a:sym typeface="Arial" panose="020B0604020202020204" pitchFamily="34" charset="0"/>
              </a:rPr>
              <a:t>享受过程你将事半功倍</a:t>
            </a:r>
            <a:endParaRPr lang="zh-CN" altLang="da-DK" sz="2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46" grpId="0" animBg="1" advAuto="0"/>
      <p:bldP spid="1495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1418274" y="166168"/>
            <a:ext cx="6868638" cy="36933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+mn-ea"/>
                <a:cs typeface="Helvetica Neue"/>
              </a:rPr>
              <a:t>过程对接</a:t>
            </a:r>
            <a:endParaRPr lang="zh-CN" altLang="en-US" b="1" dirty="0">
              <a:solidFill>
                <a:schemeClr val="accent2"/>
              </a:solidFill>
              <a:latin typeface="+mn-ea"/>
              <a:cs typeface="Helvetica Neue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99214" y="536219"/>
            <a:ext cx="6707769" cy="266421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latin typeface="+mn-ea"/>
                <a:cs typeface="Calibri" panose="020F0502020204030204"/>
              </a:rPr>
              <a:t>与此次项目负责人的过程对接交流。</a:t>
            </a:r>
            <a:endParaRPr lang="zh-CN" altLang="en-US" sz="1050" dirty="0">
              <a:solidFill>
                <a:schemeClr val="tx2"/>
              </a:solidFill>
              <a:latin typeface="+mn-ea"/>
              <a:cs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14271" y="4163833"/>
            <a:ext cx="4856503" cy="930279"/>
            <a:chOff x="82392" y="4005576"/>
            <a:chExt cx="4856503" cy="1049885"/>
          </a:xfrm>
        </p:grpSpPr>
        <p:sp>
          <p:nvSpPr>
            <p:cNvPr id="165" name="Subtitle 2"/>
            <p:cNvSpPr txBox="1"/>
            <p:nvPr/>
          </p:nvSpPr>
          <p:spPr>
            <a:xfrm>
              <a:off x="1625600" y="4032205"/>
              <a:ext cx="2670355" cy="5115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zh-CN" altLang="en-US" sz="2400" baseline="-25000" dirty="0" smtClean="0">
                  <a:solidFill>
                    <a:srgbClr val="DBDBDB"/>
                  </a:solidFill>
                  <a:latin typeface="+mn-ea"/>
                  <a:cs typeface="Helvetica Neue"/>
                </a:rPr>
                <a:t>过程交流</a:t>
              </a:r>
              <a:endParaRPr lang="zh-CN" altLang="en-US" sz="2400" baseline="-25000" dirty="0">
                <a:solidFill>
                  <a:srgbClr val="DBDBDB"/>
                </a:solidFill>
                <a:latin typeface="+mn-ea"/>
                <a:cs typeface="Helvetica Neue"/>
              </a:endParaRPr>
            </a:p>
          </p:txBody>
        </p:sp>
        <p:sp>
          <p:nvSpPr>
            <p:cNvPr id="166" name="Subtitle 2"/>
            <p:cNvSpPr txBox="1"/>
            <p:nvPr/>
          </p:nvSpPr>
          <p:spPr>
            <a:xfrm>
              <a:off x="82392" y="4005576"/>
              <a:ext cx="800343" cy="8502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8000" dirty="0">
                  <a:solidFill>
                    <a:srgbClr val="DBDBDB"/>
                  </a:solidFill>
                  <a:latin typeface="+mn-ea"/>
                  <a:cs typeface="Helvetica Neue"/>
                </a:rPr>
                <a:t>“</a:t>
              </a:r>
              <a:endParaRPr lang="en-US" sz="6600" dirty="0">
                <a:solidFill>
                  <a:srgbClr val="DBDBDB"/>
                </a:solidFill>
                <a:latin typeface="+mn-ea"/>
                <a:cs typeface="Helvetica Neue"/>
              </a:endParaRPr>
            </a:p>
          </p:txBody>
        </p:sp>
        <p:sp>
          <p:nvSpPr>
            <p:cNvPr id="167" name="Subtitle 2"/>
            <p:cNvSpPr txBox="1"/>
            <p:nvPr/>
          </p:nvSpPr>
          <p:spPr>
            <a:xfrm>
              <a:off x="2083569" y="4386796"/>
              <a:ext cx="2474540" cy="5115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zh-CN" altLang="en-US" sz="2800" dirty="0" smtClean="0">
                  <a:solidFill>
                    <a:srgbClr val="DBDBDB"/>
                  </a:solidFill>
                  <a:latin typeface="+mn-ea"/>
                  <a:cs typeface="Helvetica Neue"/>
                </a:rPr>
                <a:t>赢在起点</a:t>
              </a:r>
              <a:endParaRPr lang="zh-CN" altLang="en-US" sz="2800" dirty="0">
                <a:solidFill>
                  <a:srgbClr val="DBDBDB"/>
                </a:solidFill>
                <a:latin typeface="+mn-ea"/>
                <a:cs typeface="Helvetica Neue"/>
              </a:endParaRPr>
            </a:p>
          </p:txBody>
        </p:sp>
        <p:sp>
          <p:nvSpPr>
            <p:cNvPr id="168" name="Subtitle 2"/>
            <p:cNvSpPr txBox="1"/>
            <p:nvPr/>
          </p:nvSpPr>
          <p:spPr>
            <a:xfrm>
              <a:off x="4419555" y="4205221"/>
              <a:ext cx="519340" cy="8502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8000" dirty="0" smtClean="0">
                  <a:solidFill>
                    <a:srgbClr val="DBDBDB"/>
                  </a:solidFill>
                  <a:latin typeface="+mn-ea"/>
                  <a:cs typeface="Helvetica Neue"/>
                </a:rPr>
                <a:t>”</a:t>
              </a:r>
              <a:endParaRPr lang="en-US" sz="6600" dirty="0">
                <a:solidFill>
                  <a:srgbClr val="DBDBDB"/>
                </a:solidFill>
                <a:latin typeface="+mn-ea"/>
                <a:cs typeface="Helvetica Neue"/>
              </a:endParaRPr>
            </a:p>
          </p:txBody>
        </p:sp>
      </p:grpSp>
      <p:pic>
        <p:nvPicPr>
          <p:cNvPr id="2" name="图片 1" descr="2018te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7620"/>
            <a:ext cx="1371600" cy="762000"/>
          </a:xfrm>
          <a:prstGeom prst="rect">
            <a:avLst/>
          </a:prstGeom>
        </p:spPr>
      </p:pic>
      <p:pic>
        <p:nvPicPr>
          <p:cNvPr id="3" name="图片 2" descr="IMG_0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" y="912495"/>
            <a:ext cx="2971800" cy="2338070"/>
          </a:xfrm>
          <a:prstGeom prst="rect">
            <a:avLst/>
          </a:prstGeom>
        </p:spPr>
      </p:pic>
      <p:pic>
        <p:nvPicPr>
          <p:cNvPr id="4" name="图片 3" descr="IMG_03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45" y="2339975"/>
            <a:ext cx="2153920" cy="1616075"/>
          </a:xfrm>
          <a:prstGeom prst="rect">
            <a:avLst/>
          </a:prstGeom>
        </p:spPr>
      </p:pic>
      <p:pic>
        <p:nvPicPr>
          <p:cNvPr id="5" name="图片 4" descr="IMG_03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360" y="912495"/>
            <a:ext cx="2278380" cy="1708785"/>
          </a:xfrm>
          <a:prstGeom prst="rect">
            <a:avLst/>
          </a:prstGeom>
        </p:spPr>
      </p:pic>
      <p:pic>
        <p:nvPicPr>
          <p:cNvPr id="6" name="图片 5" descr="IMG_03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0" y="1955800"/>
            <a:ext cx="3180715" cy="238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AG_VERSION" val="1.0"/>
  <p:tag name="KSO_WM_TEMPLATE_CATEGORY" val="diagram"/>
  <p:tag name="KSO_WM_TEMPLATE_INDEX" val="160538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" val="LOREM IPSUM DOLOR SIT AMET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AG_VERSION" val="1.0"/>
  <p:tag name="KSO_WM_TEMPLATE_CATEGORY" val="diagram"/>
  <p:tag name="KSO_WM_TEMPLATE_INDEX" val="160538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" val="LOREM IPSUM DOLOR SIT AMET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160538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" val="LOREM IPSUM DOLOR SIT AMET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TEMPLATE_CATEGORY" val="diagram"/>
  <p:tag name="KSO_WM_TEMPLATE_INDEX" val="160538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" val="LOREM IPSUM DOLOR SIT AMET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1D4A53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202F3D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WPS 演示</Application>
  <PresentationFormat>全屏显示(16:9)</PresentationFormat>
  <Paragraphs>101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Arial</vt:lpstr>
      <vt:lpstr>Bebas Neue</vt:lpstr>
      <vt:lpstr>Roboto condensed</vt:lpstr>
      <vt:lpstr>Helvetica Neue</vt:lpstr>
      <vt:lpstr>Calibri</vt:lpstr>
      <vt:lpstr>微软雅黑</vt:lpstr>
      <vt:lpstr>Arial Unicode MS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category>锐旗设计；https://9ppt.taobao.com</cp:category>
  <cp:lastModifiedBy>Administrator</cp:lastModifiedBy>
  <cp:revision>849</cp:revision>
  <dcterms:created xsi:type="dcterms:W3CDTF">2014-09-19T00:52:00Z</dcterms:created>
  <dcterms:modified xsi:type="dcterms:W3CDTF">2018-10-31T02:52:45Z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  <property fmtid="{D5CDD505-2E9C-101B-9397-08002B2CF9AE}" pid="3" name="KSORubyTemplateID">
    <vt:lpwstr>2</vt:lpwstr>
  </property>
</Properties>
</file>