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90" r:id="rId3"/>
    <p:sldId id="281" r:id="rId5"/>
    <p:sldId id="291" r:id="rId6"/>
    <p:sldId id="289" r:id="rId7"/>
    <p:sldId id="261" r:id="rId8"/>
    <p:sldId id="292" r:id="rId9"/>
    <p:sldId id="262" r:id="rId10"/>
    <p:sldId id="293" r:id="rId11"/>
    <p:sldId id="258" r:id="rId12"/>
    <p:sldId id="287" r:id="rId13"/>
    <p:sldId id="294" r:id="rId14"/>
    <p:sldId id="296" r:id="rId15"/>
    <p:sldId id="274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3A3A"/>
    <a:srgbClr val="FFC001"/>
    <a:srgbClr val="FAFAFA"/>
    <a:srgbClr val="F0B700"/>
    <a:srgbClr val="E2AC00"/>
    <a:srgbClr val="B08600"/>
    <a:srgbClr val="F6BB00"/>
    <a:srgbClr val="E1E1E1"/>
    <a:srgbClr val="E8E8E8"/>
    <a:srgbClr val="5656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21" autoAdjust="0"/>
    <p:restoredTop sz="93593" autoAdjust="0"/>
  </p:normalViewPr>
  <p:slideViewPr>
    <p:cSldViewPr snapToGrid="0" showGuides="1">
      <p:cViewPr varScale="1">
        <p:scale>
          <a:sx n="80" d="100"/>
          <a:sy n="80" d="100"/>
        </p:scale>
        <p:origin x="888" y="62"/>
      </p:cViewPr>
      <p:guideLst>
        <p:guide orient="horz" pos="3070"/>
        <p:guide pos="3913"/>
        <p:guide pos="1142"/>
        <p:guide pos="5628"/>
        <p:guide pos="7006"/>
        <p:guide orient="horz" pos="1334"/>
        <p:guide orient="horz" pos="2760"/>
        <p:guide pos="2842"/>
      </p:guideLst>
    </p:cSldViewPr>
  </p:slideViewPr>
  <p:outlineViewPr>
    <p:cViewPr>
      <p:scale>
        <a:sx n="33" d="100"/>
        <a:sy n="33" d="100"/>
      </p:scale>
      <p:origin x="0" y="-15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D470F4-B71D-48E3-8849-D94058D0B43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BDDFF-9C74-45EE-AD90-2B14BDC1031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BDDFF-9C74-45EE-AD90-2B14BDC103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BDDFF-9C74-45EE-AD90-2B14BDC103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BDDFF-9C74-45EE-AD90-2B14BDC103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BDDFF-9C74-45EE-AD90-2B14BDC103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BDDFF-9C74-45EE-AD90-2B14BDC103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BDDFF-9C74-45EE-AD90-2B14BDC103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BDDFF-9C74-45EE-AD90-2B14BDC103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BDDFF-9C74-45EE-AD90-2B14BDC103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BDDFF-9C74-45EE-AD90-2B14BDC103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BDDFF-9C74-45EE-AD90-2B14BDC103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BDDFF-9C74-45EE-AD90-2B14BDC103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BDDFF-9C74-45EE-AD90-2B14BDC103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BDDFF-9C74-45EE-AD90-2B14BDC103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56423-C432-45E6-89A1-31D5D84238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1E86F-CBF7-4DF7-824A-AB405C555A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56423-C432-45E6-89A1-31D5D84238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1E86F-CBF7-4DF7-824A-AB405C555A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56423-C432-45E6-89A1-31D5D84238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1E86F-CBF7-4DF7-824A-AB405C555A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56423-C432-45E6-89A1-31D5D84238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1E86F-CBF7-4DF7-824A-AB405C555A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56423-C432-45E6-89A1-31D5D84238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1E86F-CBF7-4DF7-824A-AB405C555A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56423-C432-45E6-89A1-31D5D84238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1E86F-CBF7-4DF7-824A-AB405C555A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56423-C432-45E6-89A1-31D5D84238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1E86F-CBF7-4DF7-824A-AB405C555A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56423-C432-45E6-89A1-31D5D84238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1E86F-CBF7-4DF7-824A-AB405C555A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56423-C432-45E6-89A1-31D5D84238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1E86F-CBF7-4DF7-824A-AB405C555A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56423-C432-45E6-89A1-31D5D84238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1E86F-CBF7-4DF7-824A-AB405C555A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56423-C432-45E6-89A1-31D5D84238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1E86F-CBF7-4DF7-824A-AB405C555A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8E8">
            <a:alpha val="2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56423-C432-45E6-89A1-31D5D84238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1E86F-CBF7-4DF7-824A-AB405C555AA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4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20.png"/><Relationship Id="rId2" Type="http://schemas.microsoft.com/office/2007/relationships/hdphoto" Target="../media/image19.wdp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4.pn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8E8">
            <a:alpha val="2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 rot="2700000">
            <a:off x="7580890" y="755411"/>
            <a:ext cx="3177271" cy="3177271"/>
          </a:xfrm>
          <a:prstGeom prst="rect">
            <a:avLst/>
          </a:prstGeom>
          <a:blipFill dpi="0" rotWithShape="0">
            <a:blip r:embed="rId1">
              <a:grayscl/>
            </a:blip>
            <a:srcRect/>
            <a:stretch>
              <a:fillRect l="-23000" t="1000" r="-63000" b="-8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4" name="任意多边形 23"/>
          <p:cNvSpPr/>
          <p:nvPr/>
        </p:nvSpPr>
        <p:spPr>
          <a:xfrm rot="2700000">
            <a:off x="9532754" y="-663991"/>
            <a:ext cx="3177271" cy="2104393"/>
          </a:xfrm>
          <a:custGeom>
            <a:avLst/>
            <a:gdLst>
              <a:gd name="connsiteX0" fmla="*/ 1 w 3177271"/>
              <a:gd name="connsiteY0" fmla="*/ 2050510 h 2104393"/>
              <a:gd name="connsiteX1" fmla="*/ 2050512 w 3177271"/>
              <a:gd name="connsiteY1" fmla="*/ 0 h 2104393"/>
              <a:gd name="connsiteX2" fmla="*/ 3177271 w 3177271"/>
              <a:gd name="connsiteY2" fmla="*/ 1126759 h 2104393"/>
              <a:gd name="connsiteX3" fmla="*/ 3177271 w 3177271"/>
              <a:gd name="connsiteY3" fmla="*/ 2104393 h 2104393"/>
              <a:gd name="connsiteX4" fmla="*/ 0 w 3177271"/>
              <a:gd name="connsiteY4" fmla="*/ 2104393 h 2104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7271" h="2104393">
                <a:moveTo>
                  <a:pt x="1" y="2050510"/>
                </a:moveTo>
                <a:lnTo>
                  <a:pt x="2050512" y="0"/>
                </a:lnTo>
                <a:lnTo>
                  <a:pt x="3177271" y="1126759"/>
                </a:lnTo>
                <a:lnTo>
                  <a:pt x="3177271" y="2104393"/>
                </a:lnTo>
                <a:lnTo>
                  <a:pt x="0" y="2104393"/>
                </a:lnTo>
                <a:close/>
              </a:path>
            </a:pathLst>
          </a:custGeom>
          <a:blipFill dpi="0" rotWithShape="0">
            <a:blip r:embed="rId2">
              <a:grayscl/>
            </a:blip>
            <a:srcRect/>
            <a:stretch>
              <a:fillRect l="-23000" t="1000" r="-63000" b="-8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8" name="任意多边形 27"/>
          <p:cNvSpPr/>
          <p:nvPr/>
        </p:nvSpPr>
        <p:spPr>
          <a:xfrm rot="2700000">
            <a:off x="9941571" y="3085654"/>
            <a:ext cx="3177271" cy="3177271"/>
          </a:xfrm>
          <a:custGeom>
            <a:avLst/>
            <a:gdLst>
              <a:gd name="connsiteX0" fmla="*/ 0 w 3177271"/>
              <a:gd name="connsiteY0" fmla="*/ 0 h 3177271"/>
              <a:gd name="connsiteX1" fmla="*/ 935918 w 3177271"/>
              <a:gd name="connsiteY1" fmla="*/ 0 h 3177271"/>
              <a:gd name="connsiteX2" fmla="*/ 3177271 w 3177271"/>
              <a:gd name="connsiteY2" fmla="*/ 2241353 h 3177271"/>
              <a:gd name="connsiteX3" fmla="*/ 3177271 w 3177271"/>
              <a:gd name="connsiteY3" fmla="*/ 3177271 h 3177271"/>
              <a:gd name="connsiteX4" fmla="*/ 0 w 3177271"/>
              <a:gd name="connsiteY4" fmla="*/ 3177271 h 3177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7271" h="3177271">
                <a:moveTo>
                  <a:pt x="0" y="0"/>
                </a:moveTo>
                <a:lnTo>
                  <a:pt x="935918" y="0"/>
                </a:lnTo>
                <a:lnTo>
                  <a:pt x="3177271" y="2241353"/>
                </a:lnTo>
                <a:lnTo>
                  <a:pt x="3177271" y="3177271"/>
                </a:lnTo>
                <a:lnTo>
                  <a:pt x="0" y="3177271"/>
                </a:lnTo>
                <a:close/>
              </a:path>
            </a:pathLst>
          </a:custGeom>
          <a:blipFill dpi="0" rotWithShape="0">
            <a:blip r:embed="rId3">
              <a:grayscl/>
            </a:blip>
            <a:srcRect/>
            <a:stretch>
              <a:fillRect l="-23000" t="1000" r="-63000" b="-8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6" name="任意多边形 35"/>
          <p:cNvSpPr/>
          <p:nvPr/>
        </p:nvSpPr>
        <p:spPr>
          <a:xfrm rot="2700000">
            <a:off x="5245728" y="-1604723"/>
            <a:ext cx="3177271" cy="3177271"/>
          </a:xfrm>
          <a:custGeom>
            <a:avLst/>
            <a:gdLst>
              <a:gd name="connsiteX0" fmla="*/ 0 w 3177271"/>
              <a:gd name="connsiteY0" fmla="*/ 3166723 h 3177271"/>
              <a:gd name="connsiteX1" fmla="*/ 3166723 w 3177271"/>
              <a:gd name="connsiteY1" fmla="*/ 0 h 3177271"/>
              <a:gd name="connsiteX2" fmla="*/ 3177271 w 3177271"/>
              <a:gd name="connsiteY2" fmla="*/ 0 h 3177271"/>
              <a:gd name="connsiteX3" fmla="*/ 3177271 w 3177271"/>
              <a:gd name="connsiteY3" fmla="*/ 3177271 h 3177271"/>
              <a:gd name="connsiteX4" fmla="*/ 0 w 3177271"/>
              <a:gd name="connsiteY4" fmla="*/ 3177271 h 3177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7271" h="3177271">
                <a:moveTo>
                  <a:pt x="0" y="3166723"/>
                </a:moveTo>
                <a:lnTo>
                  <a:pt x="3166723" y="0"/>
                </a:lnTo>
                <a:lnTo>
                  <a:pt x="3177271" y="0"/>
                </a:lnTo>
                <a:lnTo>
                  <a:pt x="3177271" y="3177271"/>
                </a:lnTo>
                <a:lnTo>
                  <a:pt x="0" y="3177271"/>
                </a:lnTo>
                <a:close/>
              </a:path>
            </a:pathLst>
          </a:custGeom>
          <a:solidFill>
            <a:srgbClr val="FF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任意多边形 24"/>
          <p:cNvSpPr/>
          <p:nvPr/>
        </p:nvSpPr>
        <p:spPr>
          <a:xfrm rot="2700000">
            <a:off x="11783801" y="1930927"/>
            <a:ext cx="816398" cy="816398"/>
          </a:xfrm>
          <a:custGeom>
            <a:avLst/>
            <a:gdLst>
              <a:gd name="connsiteX0" fmla="*/ 0 w 816398"/>
              <a:gd name="connsiteY0" fmla="*/ 0 h 816398"/>
              <a:gd name="connsiteX1" fmla="*/ 816398 w 816398"/>
              <a:gd name="connsiteY1" fmla="*/ 816398 h 816398"/>
              <a:gd name="connsiteX2" fmla="*/ 0 w 816398"/>
              <a:gd name="connsiteY2" fmla="*/ 816398 h 816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6398" h="816398">
                <a:moveTo>
                  <a:pt x="0" y="0"/>
                </a:moveTo>
                <a:lnTo>
                  <a:pt x="816398" y="816398"/>
                </a:lnTo>
                <a:lnTo>
                  <a:pt x="0" y="816398"/>
                </a:lnTo>
                <a:close/>
              </a:path>
            </a:pathLst>
          </a:custGeom>
          <a:solidFill>
            <a:srgbClr val="FF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1" name="任意多边形 50"/>
          <p:cNvSpPr/>
          <p:nvPr/>
        </p:nvSpPr>
        <p:spPr>
          <a:xfrm rot="2700000">
            <a:off x="-436148" y="6200721"/>
            <a:ext cx="1716663" cy="414787"/>
          </a:xfrm>
          <a:custGeom>
            <a:avLst/>
            <a:gdLst>
              <a:gd name="connsiteX0" fmla="*/ 0 w 1716663"/>
              <a:gd name="connsiteY0" fmla="*/ 0 h 414787"/>
              <a:gd name="connsiteX1" fmla="*/ 1716663 w 1716663"/>
              <a:gd name="connsiteY1" fmla="*/ 0 h 414787"/>
              <a:gd name="connsiteX2" fmla="*/ 1301876 w 1716663"/>
              <a:gd name="connsiteY2" fmla="*/ 414787 h 414787"/>
              <a:gd name="connsiteX3" fmla="*/ 414787 w 1716663"/>
              <a:gd name="connsiteY3" fmla="*/ 414787 h 414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6663" h="414787">
                <a:moveTo>
                  <a:pt x="0" y="0"/>
                </a:moveTo>
                <a:lnTo>
                  <a:pt x="1716663" y="0"/>
                </a:lnTo>
                <a:lnTo>
                  <a:pt x="1301876" y="414787"/>
                </a:lnTo>
                <a:lnTo>
                  <a:pt x="414787" y="414787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687273" y="3536759"/>
            <a:ext cx="6450965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dirty="0">
                <a:solidFill>
                  <a:srgbClr val="3A3A3A"/>
                </a:solidFill>
                <a:latin typeface="Calibri Light" panose="020F0302020204030204" pitchFamily="34" charset="0"/>
                <a:ea typeface="宋体" panose="02010600030101010101" pitchFamily="2" charset="-122"/>
              </a:rPr>
              <a:t>合同签订</a:t>
            </a:r>
            <a:r>
              <a:rPr lang="en-US" altLang="zh-CN" sz="6000" dirty="0">
                <a:solidFill>
                  <a:srgbClr val="5B9BD5">
                    <a:lumMod val="50000"/>
                  </a:srgbClr>
                </a:solidFill>
                <a:latin typeface="Calibri Light" panose="020F030202020403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6000" dirty="0">
                <a:solidFill>
                  <a:srgbClr val="FFC001"/>
                </a:solidFill>
                <a:latin typeface="Calibri Light" panose="020F0302020204030204" pitchFamily="34" charset="0"/>
                <a:ea typeface="宋体" panose="02010600030101010101" pitchFamily="2" charset="-122"/>
              </a:rPr>
              <a:t>总结汇报</a:t>
            </a:r>
            <a:endParaRPr lang="zh-CN" altLang="en-US" sz="6000" dirty="0">
              <a:solidFill>
                <a:srgbClr val="FFC001"/>
              </a:solidFill>
              <a:latin typeface="Calibri Light" panose="020F0302020204030204" pitchFamily="34" charset="0"/>
              <a:ea typeface="宋体" panose="02010600030101010101" pitchFamily="2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3318634" y="2332799"/>
            <a:ext cx="1203960" cy="1203960"/>
            <a:chOff x="5264362" y="1921322"/>
            <a:chExt cx="1203960" cy="1203960"/>
          </a:xfrm>
        </p:grpSpPr>
        <p:sp>
          <p:nvSpPr>
            <p:cNvPr id="21" name="椭圆 20"/>
            <p:cNvSpPr/>
            <p:nvPr/>
          </p:nvSpPr>
          <p:spPr>
            <a:xfrm>
              <a:off x="5264362" y="1921322"/>
              <a:ext cx="1203960" cy="1203960"/>
            </a:xfrm>
            <a:prstGeom prst="ellipse">
              <a:avLst/>
            </a:prstGeom>
            <a:noFill/>
            <a:ln>
              <a:solidFill>
                <a:srgbClr val="3A3A3A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5346221" y="2234168"/>
              <a:ext cx="1040765" cy="583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rgbClr val="FFC00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NPC</a:t>
              </a:r>
              <a:endParaRPr lang="en-US" altLang="zh-CN" sz="3200" dirty="0">
                <a:solidFill>
                  <a:srgbClr val="FFC00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2363065" y="4413104"/>
            <a:ext cx="267948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3A3A3A"/>
                </a:solidFill>
                <a:latin typeface="Calibri Light" panose="020F0302020204030204" pitchFamily="34" charset="0"/>
              </a:rPr>
              <a:t>A new start</a:t>
            </a:r>
            <a:endParaRPr lang="en-US" altLang="zh-CN" sz="2800" b="1" dirty="0">
              <a:solidFill>
                <a:srgbClr val="3A3A3A"/>
              </a:solidFill>
              <a:latin typeface="Calibri Light" panose="020F0302020204030204" pitchFamily="34" charset="0"/>
            </a:endParaRPr>
          </a:p>
        </p:txBody>
      </p:sp>
      <p:sp>
        <p:nvSpPr>
          <p:cNvPr id="49" name="任意多边形 48"/>
          <p:cNvSpPr/>
          <p:nvPr/>
        </p:nvSpPr>
        <p:spPr>
          <a:xfrm rot="2700000">
            <a:off x="-337104" y="6508630"/>
            <a:ext cx="925070" cy="462535"/>
          </a:xfrm>
          <a:custGeom>
            <a:avLst/>
            <a:gdLst>
              <a:gd name="connsiteX0" fmla="*/ 0 w 925070"/>
              <a:gd name="connsiteY0" fmla="*/ 0 h 462535"/>
              <a:gd name="connsiteX1" fmla="*/ 925070 w 925070"/>
              <a:gd name="connsiteY1" fmla="*/ 0 h 462535"/>
              <a:gd name="connsiteX2" fmla="*/ 462535 w 925070"/>
              <a:gd name="connsiteY2" fmla="*/ 462535 h 46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5070" h="462535">
                <a:moveTo>
                  <a:pt x="0" y="0"/>
                </a:moveTo>
                <a:lnTo>
                  <a:pt x="925070" y="0"/>
                </a:lnTo>
                <a:lnTo>
                  <a:pt x="462535" y="462535"/>
                </a:lnTo>
                <a:close/>
              </a:path>
            </a:pathLst>
          </a:custGeom>
          <a:solidFill>
            <a:srgbClr val="FF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26" name="直接连接符 25"/>
          <p:cNvCxnSpPr/>
          <p:nvPr/>
        </p:nvCxnSpPr>
        <p:spPr>
          <a:xfrm>
            <a:off x="5574890" y="1386348"/>
            <a:ext cx="1259473" cy="1259473"/>
          </a:xfrm>
          <a:prstGeom prst="line">
            <a:avLst/>
          </a:prstGeom>
          <a:ln>
            <a:solidFill>
              <a:srgbClr val="FFC0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6635502" y="2282916"/>
            <a:ext cx="1259473" cy="1259473"/>
          </a:xfrm>
          <a:prstGeom prst="line">
            <a:avLst/>
          </a:prstGeom>
          <a:ln>
            <a:solidFill>
              <a:srgbClr val="3A3A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任意多边形 29"/>
          <p:cNvSpPr/>
          <p:nvPr/>
        </p:nvSpPr>
        <p:spPr>
          <a:xfrm rot="2700000">
            <a:off x="11958528" y="6511803"/>
            <a:ext cx="307527" cy="532977"/>
          </a:xfrm>
          <a:custGeom>
            <a:avLst/>
            <a:gdLst>
              <a:gd name="connsiteX0" fmla="*/ 0 w 307527"/>
              <a:gd name="connsiteY0" fmla="*/ 0 h 532977"/>
              <a:gd name="connsiteX1" fmla="*/ 307527 w 307527"/>
              <a:gd name="connsiteY1" fmla="*/ 307527 h 532977"/>
              <a:gd name="connsiteX2" fmla="*/ 82077 w 307527"/>
              <a:gd name="connsiteY2" fmla="*/ 532977 h 532977"/>
              <a:gd name="connsiteX3" fmla="*/ 0 w 307527"/>
              <a:gd name="connsiteY3" fmla="*/ 532977 h 532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527" h="532977">
                <a:moveTo>
                  <a:pt x="0" y="0"/>
                </a:moveTo>
                <a:lnTo>
                  <a:pt x="307527" y="307527"/>
                </a:lnTo>
                <a:lnTo>
                  <a:pt x="82077" y="532977"/>
                </a:lnTo>
                <a:lnTo>
                  <a:pt x="0" y="532977"/>
                </a:lnTo>
                <a:close/>
              </a:path>
            </a:pathLst>
          </a:custGeom>
          <a:solidFill>
            <a:srgbClr val="FF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29" name="直接连接符 28"/>
          <p:cNvCxnSpPr/>
          <p:nvPr/>
        </p:nvCxnSpPr>
        <p:spPr>
          <a:xfrm>
            <a:off x="8490519" y="4133042"/>
            <a:ext cx="3014169" cy="2959980"/>
          </a:xfrm>
          <a:prstGeom prst="line">
            <a:avLst/>
          </a:prstGeom>
          <a:ln>
            <a:solidFill>
              <a:srgbClr val="FFC0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23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97155"/>
            <a:ext cx="1647825" cy="695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IM图片201810160824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4127500" y="2929255"/>
            <a:ext cx="3739515" cy="28047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651115" y="2900680"/>
            <a:ext cx="3558540" cy="2668905"/>
          </a:xfrm>
          <a:prstGeom prst="rect">
            <a:avLst/>
          </a:prstGeom>
        </p:spPr>
      </p:pic>
      <p:sp>
        <p:nvSpPr>
          <p:cNvPr id="40" name="任意多边形 39"/>
          <p:cNvSpPr/>
          <p:nvPr/>
        </p:nvSpPr>
        <p:spPr>
          <a:xfrm>
            <a:off x="5321720" y="1681967"/>
            <a:ext cx="1356852" cy="716154"/>
          </a:xfrm>
          <a:custGeom>
            <a:avLst/>
            <a:gdLst>
              <a:gd name="connsiteX0" fmla="*/ 0 w 1356852"/>
              <a:gd name="connsiteY0" fmla="*/ 0 h 716154"/>
              <a:gd name="connsiteX1" fmla="*/ 971238 w 1356852"/>
              <a:gd name="connsiteY1" fmla="*/ 0 h 716154"/>
              <a:gd name="connsiteX2" fmla="*/ 1356852 w 1356852"/>
              <a:gd name="connsiteY2" fmla="*/ 361446 h 716154"/>
              <a:gd name="connsiteX3" fmla="*/ 1356852 w 1356852"/>
              <a:gd name="connsiteY3" fmla="*/ 716154 h 716154"/>
              <a:gd name="connsiteX4" fmla="*/ 0 w 1356852"/>
              <a:gd name="connsiteY4" fmla="*/ 716154 h 716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6852" h="716154">
                <a:moveTo>
                  <a:pt x="0" y="0"/>
                </a:moveTo>
                <a:lnTo>
                  <a:pt x="971238" y="0"/>
                </a:lnTo>
                <a:lnTo>
                  <a:pt x="1356852" y="361446"/>
                </a:lnTo>
                <a:lnTo>
                  <a:pt x="1356852" y="716154"/>
                </a:lnTo>
                <a:lnTo>
                  <a:pt x="0" y="716154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 rot="18808215" flipV="1">
            <a:off x="6553018" y="-975306"/>
            <a:ext cx="251106" cy="5712628"/>
          </a:xfrm>
          <a:prstGeom prst="rect">
            <a:avLst/>
          </a:prstGeom>
        </p:spPr>
      </p:pic>
      <p:sp>
        <p:nvSpPr>
          <p:cNvPr id="37" name="任意多边形 36"/>
          <p:cNvSpPr/>
          <p:nvPr/>
        </p:nvSpPr>
        <p:spPr>
          <a:xfrm>
            <a:off x="8509600" y="1681967"/>
            <a:ext cx="1356852" cy="716154"/>
          </a:xfrm>
          <a:custGeom>
            <a:avLst/>
            <a:gdLst>
              <a:gd name="connsiteX0" fmla="*/ 0 w 1356852"/>
              <a:gd name="connsiteY0" fmla="*/ 0 h 716154"/>
              <a:gd name="connsiteX1" fmla="*/ 971238 w 1356852"/>
              <a:gd name="connsiteY1" fmla="*/ 0 h 716154"/>
              <a:gd name="connsiteX2" fmla="*/ 1356852 w 1356852"/>
              <a:gd name="connsiteY2" fmla="*/ 361446 h 716154"/>
              <a:gd name="connsiteX3" fmla="*/ 1356852 w 1356852"/>
              <a:gd name="connsiteY3" fmla="*/ 716154 h 716154"/>
              <a:gd name="connsiteX4" fmla="*/ 0 w 1356852"/>
              <a:gd name="connsiteY4" fmla="*/ 716154 h 716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6852" h="716154">
                <a:moveTo>
                  <a:pt x="0" y="0"/>
                </a:moveTo>
                <a:lnTo>
                  <a:pt x="971238" y="0"/>
                </a:lnTo>
                <a:lnTo>
                  <a:pt x="1356852" y="361446"/>
                </a:lnTo>
                <a:lnTo>
                  <a:pt x="1356852" y="716154"/>
                </a:lnTo>
                <a:lnTo>
                  <a:pt x="0" y="716154"/>
                </a:lnTo>
                <a:close/>
              </a:path>
            </a:pathLst>
          </a:custGeom>
          <a:solidFill>
            <a:srgbClr val="FF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 rot="18808215" flipV="1">
            <a:off x="9740898" y="-990546"/>
            <a:ext cx="251106" cy="5712628"/>
          </a:xfrm>
          <a:prstGeom prst="rect">
            <a:avLst/>
          </a:prstGeom>
        </p:spPr>
      </p:pic>
      <p:sp>
        <p:nvSpPr>
          <p:cNvPr id="31" name="任意多边形 30"/>
          <p:cNvSpPr/>
          <p:nvPr/>
        </p:nvSpPr>
        <p:spPr>
          <a:xfrm>
            <a:off x="2079304" y="1681967"/>
            <a:ext cx="1356852" cy="716154"/>
          </a:xfrm>
          <a:custGeom>
            <a:avLst/>
            <a:gdLst>
              <a:gd name="connsiteX0" fmla="*/ 0 w 1356852"/>
              <a:gd name="connsiteY0" fmla="*/ 0 h 716154"/>
              <a:gd name="connsiteX1" fmla="*/ 971238 w 1356852"/>
              <a:gd name="connsiteY1" fmla="*/ 0 h 716154"/>
              <a:gd name="connsiteX2" fmla="*/ 1356852 w 1356852"/>
              <a:gd name="connsiteY2" fmla="*/ 361446 h 716154"/>
              <a:gd name="connsiteX3" fmla="*/ 1356852 w 1356852"/>
              <a:gd name="connsiteY3" fmla="*/ 716154 h 716154"/>
              <a:gd name="connsiteX4" fmla="*/ 0 w 1356852"/>
              <a:gd name="connsiteY4" fmla="*/ 716154 h 716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6852" h="716154">
                <a:moveTo>
                  <a:pt x="0" y="0"/>
                </a:moveTo>
                <a:lnTo>
                  <a:pt x="971238" y="0"/>
                </a:lnTo>
                <a:lnTo>
                  <a:pt x="1356852" y="361446"/>
                </a:lnTo>
                <a:lnTo>
                  <a:pt x="1356852" y="716154"/>
                </a:lnTo>
                <a:lnTo>
                  <a:pt x="0" y="716154"/>
                </a:lnTo>
                <a:close/>
              </a:path>
            </a:pathLst>
          </a:custGeom>
          <a:solidFill>
            <a:srgbClr val="FF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 rot="18808215" flipV="1">
            <a:off x="3310602" y="-990546"/>
            <a:ext cx="251106" cy="5712628"/>
          </a:xfrm>
          <a:prstGeom prst="rect">
            <a:avLst/>
          </a:prstGeom>
        </p:spPr>
      </p:pic>
      <p:sp>
        <p:nvSpPr>
          <p:cNvPr id="45" name="文本框 44"/>
          <p:cNvSpPr txBox="1"/>
          <p:nvPr/>
        </p:nvSpPr>
        <p:spPr>
          <a:xfrm>
            <a:off x="2417426" y="1712115"/>
            <a:ext cx="671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01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5661791" y="1712115"/>
            <a:ext cx="671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02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8876423" y="1712115"/>
            <a:ext cx="671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03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48" name="KSO_Shape"/>
          <p:cNvSpPr/>
          <p:nvPr/>
        </p:nvSpPr>
        <p:spPr>
          <a:xfrm>
            <a:off x="586740" y="465575"/>
            <a:ext cx="429260" cy="461525"/>
          </a:xfrm>
          <a:prstGeom prst="homePlate">
            <a:avLst>
              <a:gd name="adj" fmla="val 32249"/>
            </a:avLst>
          </a:pr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585062" y="434727"/>
            <a:ext cx="362684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3A3A3A"/>
                </a:solidFill>
                <a:latin typeface="Calibri Light" panose="020F0302020204030204" pitchFamily="34" charset="0"/>
              </a:rPr>
              <a:t>合同</a:t>
            </a:r>
            <a:r>
              <a:rPr lang="zh-CN" altLang="en-US" sz="2800" dirty="0">
                <a:solidFill>
                  <a:srgbClr val="FFC000"/>
                </a:solidFill>
                <a:latin typeface="Calibri Light" panose="020F0302020204030204" pitchFamily="34" charset="0"/>
              </a:rPr>
              <a:t>签</a:t>
            </a:r>
            <a:r>
              <a:rPr lang="zh-CN" altLang="en-US" sz="2800" dirty="0">
                <a:solidFill>
                  <a:srgbClr val="3A3A3A"/>
                </a:solidFill>
                <a:latin typeface="Calibri Light" panose="020F0302020204030204" pitchFamily="34" charset="0"/>
              </a:rPr>
              <a:t>订</a:t>
            </a:r>
            <a:endParaRPr lang="zh-CN" altLang="en-US" sz="2800" dirty="0">
              <a:solidFill>
                <a:srgbClr val="3A3A3A"/>
              </a:solidFill>
              <a:latin typeface="Calibri Light" panose="020F0302020204030204" pitchFamily="34" charset="0"/>
            </a:endParaRPr>
          </a:p>
        </p:txBody>
      </p:sp>
      <p:pic>
        <p:nvPicPr>
          <p:cNvPr id="8" name="图片 7" descr="23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7000" y="163195"/>
            <a:ext cx="1647825" cy="695325"/>
          </a:xfrm>
          <a:prstGeom prst="rect">
            <a:avLst/>
          </a:prstGeom>
        </p:spPr>
      </p:pic>
      <p:pic>
        <p:nvPicPr>
          <p:cNvPr id="2" name="图片 1" descr="TIM图片201810160824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6985" y="2578100"/>
            <a:ext cx="2578735" cy="1934210"/>
          </a:xfrm>
          <a:prstGeom prst="rect">
            <a:avLst/>
          </a:prstGeom>
        </p:spPr>
      </p:pic>
      <p:pic>
        <p:nvPicPr>
          <p:cNvPr id="6" name="图片 5" descr="TIM图片201810160824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6985" y="4535170"/>
            <a:ext cx="2579370" cy="193484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27"/>
          <p:cNvSpPr txBox="1"/>
          <p:nvPr/>
        </p:nvSpPr>
        <p:spPr>
          <a:xfrm>
            <a:off x="2577745" y="1498563"/>
            <a:ext cx="466049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3900" dirty="0">
                <a:solidFill>
                  <a:schemeClr val="tx1">
                    <a:alpha val="3000"/>
                  </a:schemeClr>
                </a:solidFill>
                <a:latin typeface="Arial Black" panose="020B0A04020102020204" pitchFamily="34" charset="0"/>
              </a:rPr>
              <a:t>04</a:t>
            </a:r>
            <a:endParaRPr lang="zh-CN" altLang="en-US" sz="23900" dirty="0">
              <a:solidFill>
                <a:schemeClr val="tx1">
                  <a:alpha val="3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9" name="任意多边形 28"/>
          <p:cNvSpPr/>
          <p:nvPr/>
        </p:nvSpPr>
        <p:spPr>
          <a:xfrm rot="16200000" flipV="1">
            <a:off x="-2489564" y="2408598"/>
            <a:ext cx="6260239" cy="1443042"/>
          </a:xfrm>
          <a:custGeom>
            <a:avLst/>
            <a:gdLst>
              <a:gd name="connsiteX0" fmla="*/ 6260239 w 6260239"/>
              <a:gd name="connsiteY0" fmla="*/ 1443042 h 1443042"/>
              <a:gd name="connsiteX1" fmla="*/ 6260239 w 6260239"/>
              <a:gd name="connsiteY1" fmla="*/ 1370077 h 1443042"/>
              <a:gd name="connsiteX2" fmla="*/ 3239468 w 6260239"/>
              <a:gd name="connsiteY2" fmla="*/ 0 h 1443042"/>
              <a:gd name="connsiteX3" fmla="*/ 0 w 6260239"/>
              <a:gd name="connsiteY3" fmla="*/ 1443042 h 1443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close/>
              </a:path>
            </a:pathLst>
          </a:custGeom>
          <a:solidFill>
            <a:srgbClr val="FF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任意多边形 26"/>
          <p:cNvSpPr/>
          <p:nvPr/>
        </p:nvSpPr>
        <p:spPr>
          <a:xfrm rot="16200000" flipV="1">
            <a:off x="-2557704" y="2938221"/>
            <a:ext cx="6396518" cy="1443041"/>
          </a:xfrm>
          <a:custGeom>
            <a:avLst/>
            <a:gdLst>
              <a:gd name="connsiteX0" fmla="*/ 6396518 w 6396518"/>
              <a:gd name="connsiteY0" fmla="*/ 1443041 h 1443041"/>
              <a:gd name="connsiteX1" fmla="*/ 3214875 w 6396518"/>
              <a:gd name="connsiteY1" fmla="*/ 0 h 1443041"/>
              <a:gd name="connsiteX2" fmla="*/ 0 w 6396518"/>
              <a:gd name="connsiteY2" fmla="*/ 1432086 h 1443041"/>
              <a:gd name="connsiteX3" fmla="*/ 0 w 6396518"/>
              <a:gd name="connsiteY3" fmla="*/ 1443041 h 1443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 rot="16200000" flipV="1">
            <a:off x="-529500" y="638885"/>
            <a:ext cx="2419074" cy="1103204"/>
          </a:xfrm>
          <a:prstGeom prst="line">
            <a:avLst/>
          </a:prstGeom>
          <a:ln>
            <a:solidFill>
              <a:srgbClr val="3A3A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3714061" y="3009214"/>
            <a:ext cx="9893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04</a:t>
            </a:r>
            <a:endParaRPr lang="zh-CN" altLang="en-US" sz="6000" dirty="0">
              <a:solidFill>
                <a:schemeClr val="tx1">
                  <a:lumMod val="65000"/>
                  <a:lumOff val="35000"/>
                </a:schemeClr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431247" y="2658931"/>
            <a:ext cx="17068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2400" dirty="0">
                <a:solidFill>
                  <a:srgbClr val="FFC001"/>
                </a:solidFill>
                <a:latin typeface="Calibri Light" panose="020F0302020204030204" pitchFamily="34" charset="0"/>
              </a:rPr>
              <a:t>反思与总结</a:t>
            </a:r>
            <a:endParaRPr lang="zh-CN" altLang="en-US" sz="2400" dirty="0">
              <a:solidFill>
                <a:srgbClr val="FFC001"/>
              </a:solidFill>
              <a:latin typeface="Calibri Light" panose="020F030202020403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831790" y="3101548"/>
            <a:ext cx="410265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200" dirty="0">
                <a:latin typeface="Calibri Light" panose="020F0302020204030204" pitchFamily="34" charset="0"/>
              </a:rPr>
              <a:t>反思与总结让人进步</a:t>
            </a:r>
            <a:endParaRPr lang="zh-CN" altLang="en-US" sz="1200" dirty="0">
              <a:latin typeface="Calibri Light" panose="020F0302020204030204" pitchFamily="34" charset="0"/>
            </a:endParaRPr>
          </a:p>
          <a:p>
            <a:pPr algn="just"/>
            <a:r>
              <a:rPr lang="en-US" altLang="zh-CN" sz="1200" b="1" dirty="0">
                <a:solidFill>
                  <a:srgbClr val="3A3A3A"/>
                </a:solidFill>
                <a:latin typeface="Calibri Light" panose="020F0302020204030204" pitchFamily="34" charset="0"/>
              </a:rPr>
              <a:t>NPC</a:t>
            </a:r>
            <a:r>
              <a:rPr lang="zh-CN" altLang="en-US" sz="1200" b="1" dirty="0">
                <a:solidFill>
                  <a:srgbClr val="3A3A3A"/>
                </a:solidFill>
                <a:latin typeface="Calibri Light" panose="020F0302020204030204" pitchFamily="34" charset="0"/>
              </a:rPr>
              <a:t>团队爱反思总结！</a:t>
            </a:r>
            <a:endParaRPr lang="zh-CN" altLang="en-US" sz="1200" b="1" dirty="0">
              <a:solidFill>
                <a:srgbClr val="3A3A3A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4702132" y="2797432"/>
            <a:ext cx="0" cy="1425775"/>
          </a:xfrm>
          <a:prstGeom prst="line">
            <a:avLst/>
          </a:prstGeom>
          <a:ln>
            <a:solidFill>
              <a:srgbClr val="3A3A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圆角矩形 16"/>
          <p:cNvSpPr/>
          <p:nvPr/>
        </p:nvSpPr>
        <p:spPr>
          <a:xfrm>
            <a:off x="7087116" y="3852945"/>
            <a:ext cx="1730273" cy="271612"/>
          </a:xfrm>
          <a:prstGeom prst="roundRect">
            <a:avLst>
              <a:gd name="adj" fmla="val 50000"/>
            </a:avLst>
          </a:prstGeom>
          <a:solidFill>
            <a:srgbClr val="FF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 rot="2700000">
            <a:off x="11716683" y="3016282"/>
            <a:ext cx="950633" cy="950633"/>
          </a:xfrm>
          <a:custGeom>
            <a:avLst/>
            <a:gdLst>
              <a:gd name="connsiteX0" fmla="*/ 0 w 950633"/>
              <a:gd name="connsiteY0" fmla="*/ 0 h 950633"/>
              <a:gd name="connsiteX1" fmla="*/ 950633 w 950633"/>
              <a:gd name="connsiteY1" fmla="*/ 950633 h 950633"/>
              <a:gd name="connsiteX2" fmla="*/ 0 w 950633"/>
              <a:gd name="connsiteY2" fmla="*/ 950633 h 95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close/>
              </a:path>
            </a:pathLst>
          </a:custGeom>
          <a:solidFill>
            <a:srgbClr val="FF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" name="图片 2" descr="23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8985" y="248920"/>
            <a:ext cx="1647825" cy="6953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>
            <a:off x="699545" y="1755870"/>
            <a:ext cx="5378034" cy="3657284"/>
            <a:chOff x="699545" y="1816830"/>
            <a:chExt cx="5378034" cy="3657284"/>
          </a:xfrm>
        </p:grpSpPr>
        <p:pic>
          <p:nvPicPr>
            <p:cNvPr id="69" name="图片 68"/>
            <p:cNvPicPr>
              <a:picLocks noChangeAspect="1"/>
            </p:cNvPicPr>
            <p:nvPr/>
          </p:nvPicPr>
          <p:blipFill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99545" y="2388754"/>
              <a:ext cx="2641091" cy="2142383"/>
            </a:xfrm>
            <a:custGeom>
              <a:avLst/>
              <a:gdLst>
                <a:gd name="connsiteX0" fmla="*/ 0 w 2641091"/>
                <a:gd name="connsiteY0" fmla="*/ 0 h 2142383"/>
                <a:gd name="connsiteX1" fmla="*/ 1267287 w 2641091"/>
                <a:gd name="connsiteY1" fmla="*/ 0 h 2142383"/>
                <a:gd name="connsiteX2" fmla="*/ 2641091 w 2641091"/>
                <a:gd name="connsiteY2" fmla="*/ 2142383 h 2142383"/>
                <a:gd name="connsiteX3" fmla="*/ 1373804 w 2641091"/>
                <a:gd name="connsiteY3" fmla="*/ 2142383 h 2142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41091" h="2142383">
                  <a:moveTo>
                    <a:pt x="0" y="0"/>
                  </a:moveTo>
                  <a:lnTo>
                    <a:pt x="1267287" y="0"/>
                  </a:lnTo>
                  <a:lnTo>
                    <a:pt x="2641091" y="2142383"/>
                  </a:lnTo>
                  <a:lnTo>
                    <a:pt x="1373804" y="2142383"/>
                  </a:lnTo>
                  <a:close/>
                </a:path>
              </a:pathLst>
            </a:custGeom>
          </p:spPr>
        </p:pic>
        <p:sp>
          <p:nvSpPr>
            <p:cNvPr id="47" name="任意多边形 46"/>
            <p:cNvSpPr/>
            <p:nvPr/>
          </p:nvSpPr>
          <p:spPr>
            <a:xfrm>
              <a:off x="2256411" y="2759065"/>
              <a:ext cx="2641091" cy="2142383"/>
            </a:xfrm>
            <a:custGeom>
              <a:avLst/>
              <a:gdLst>
                <a:gd name="connsiteX0" fmla="*/ 0 w 5128128"/>
                <a:gd name="connsiteY0" fmla="*/ 0 h 4159801"/>
                <a:gd name="connsiteX1" fmla="*/ 2460653 w 5128128"/>
                <a:gd name="connsiteY1" fmla="*/ 0 h 4159801"/>
                <a:gd name="connsiteX2" fmla="*/ 5128128 w 5128128"/>
                <a:gd name="connsiteY2" fmla="*/ 4159801 h 4159801"/>
                <a:gd name="connsiteX3" fmla="*/ 2667475 w 5128128"/>
                <a:gd name="connsiteY3" fmla="*/ 4159801 h 4159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28128" h="4159801">
                  <a:moveTo>
                    <a:pt x="0" y="0"/>
                  </a:moveTo>
                  <a:lnTo>
                    <a:pt x="2460653" y="0"/>
                  </a:lnTo>
                  <a:lnTo>
                    <a:pt x="5128128" y="4159801"/>
                  </a:lnTo>
                  <a:lnTo>
                    <a:pt x="2667475" y="4159801"/>
                  </a:lnTo>
                  <a:close/>
                </a:path>
              </a:pathLst>
            </a:custGeom>
            <a:solidFill>
              <a:srgbClr val="FFC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" name="直接连接符 2"/>
            <p:cNvCxnSpPr/>
            <p:nvPr/>
          </p:nvCxnSpPr>
          <p:spPr>
            <a:xfrm>
              <a:off x="2127517" y="2753965"/>
              <a:ext cx="1735004" cy="2720149"/>
            </a:xfrm>
            <a:prstGeom prst="line">
              <a:avLst/>
            </a:prstGeom>
            <a:ln>
              <a:solidFill>
                <a:srgbClr val="FFC0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>
              <a:off x="3591176" y="2962897"/>
              <a:ext cx="1372971" cy="21525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>
              <a:off x="1725428" y="1816830"/>
              <a:ext cx="1714236" cy="26875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1" name="图片 7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3436488" y="2523278"/>
              <a:ext cx="2641091" cy="2142383"/>
            </a:xfrm>
            <a:custGeom>
              <a:avLst/>
              <a:gdLst>
                <a:gd name="connsiteX0" fmla="*/ 0 w 2641091"/>
                <a:gd name="connsiteY0" fmla="*/ 0 h 2142383"/>
                <a:gd name="connsiteX1" fmla="*/ 1267287 w 2641091"/>
                <a:gd name="connsiteY1" fmla="*/ 0 h 2142383"/>
                <a:gd name="connsiteX2" fmla="*/ 2641091 w 2641091"/>
                <a:gd name="connsiteY2" fmla="*/ 2142383 h 2142383"/>
                <a:gd name="connsiteX3" fmla="*/ 1373804 w 2641091"/>
                <a:gd name="connsiteY3" fmla="*/ 2142383 h 2142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41091" h="2142383">
                  <a:moveTo>
                    <a:pt x="0" y="0"/>
                  </a:moveTo>
                  <a:lnTo>
                    <a:pt x="1267287" y="0"/>
                  </a:lnTo>
                  <a:lnTo>
                    <a:pt x="2641091" y="2142383"/>
                  </a:lnTo>
                  <a:lnTo>
                    <a:pt x="1373804" y="2142383"/>
                  </a:lnTo>
                  <a:close/>
                </a:path>
              </a:pathLst>
            </a:custGeom>
          </p:spPr>
        </p:pic>
        <p:cxnSp>
          <p:nvCxnSpPr>
            <p:cNvPr id="52" name="直接连接符 51"/>
            <p:cNvCxnSpPr/>
            <p:nvPr/>
          </p:nvCxnSpPr>
          <p:spPr>
            <a:xfrm>
              <a:off x="3309535" y="2234520"/>
              <a:ext cx="1613336" cy="2529398"/>
            </a:xfrm>
            <a:prstGeom prst="line">
              <a:avLst/>
            </a:prstGeom>
            <a:ln>
              <a:solidFill>
                <a:srgbClr val="FFC0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KSO_Shape"/>
          <p:cNvSpPr/>
          <p:nvPr/>
        </p:nvSpPr>
        <p:spPr>
          <a:xfrm>
            <a:off x="586740" y="465575"/>
            <a:ext cx="429260" cy="461525"/>
          </a:xfrm>
          <a:prstGeom prst="homePlate">
            <a:avLst>
              <a:gd name="adj" fmla="val 32249"/>
            </a:avLst>
          </a:pr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1" name="文本框 90"/>
          <p:cNvSpPr txBox="1"/>
          <p:nvPr/>
        </p:nvSpPr>
        <p:spPr>
          <a:xfrm>
            <a:off x="585062" y="434727"/>
            <a:ext cx="362684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3A3A3A"/>
                </a:solidFill>
                <a:latin typeface="Calibri Light" panose="020F0302020204030204" pitchFamily="34" charset="0"/>
              </a:rPr>
              <a:t>反</a:t>
            </a:r>
            <a:r>
              <a:rPr lang="zh-CN" altLang="en-US" sz="2800" dirty="0">
                <a:solidFill>
                  <a:srgbClr val="FFC000"/>
                </a:solidFill>
                <a:latin typeface="Calibri Light" panose="020F0302020204030204" pitchFamily="34" charset="0"/>
              </a:rPr>
              <a:t>思</a:t>
            </a:r>
            <a:r>
              <a:rPr lang="zh-CN" altLang="en-US" sz="2800" dirty="0">
                <a:solidFill>
                  <a:srgbClr val="3A3A3A"/>
                </a:solidFill>
                <a:latin typeface="Calibri Light" panose="020F0302020204030204" pitchFamily="34" charset="0"/>
              </a:rPr>
              <a:t>与总结</a:t>
            </a:r>
            <a:endParaRPr lang="zh-CN" altLang="en-US" sz="2800" dirty="0">
              <a:solidFill>
                <a:srgbClr val="3A3A3A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93" name="直接连接符 92"/>
          <p:cNvCxnSpPr/>
          <p:nvPr/>
        </p:nvCxnSpPr>
        <p:spPr>
          <a:xfrm>
            <a:off x="10437495" y="4767651"/>
            <a:ext cx="653121" cy="0"/>
          </a:xfrm>
          <a:prstGeom prst="line">
            <a:avLst/>
          </a:prstGeom>
          <a:ln w="222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6161405" y="1934210"/>
            <a:ext cx="5356225" cy="2768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反思</a:t>
            </a:r>
            <a:endParaRPr lang="en-US" altLang="zh-CN"/>
          </a:p>
          <a:p>
            <a:r>
              <a:rPr lang="en-US" altLang="zh-CN"/>
              <a:t>1</a:t>
            </a:r>
            <a:r>
              <a:rPr lang="zh-CN" altLang="en-US"/>
              <a:t>、文件的小细节总出错，做事情应该更加细心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、组内有细小的拖延症，要治啦（主要是组长</a:t>
            </a:r>
            <a:r>
              <a:rPr lang="en-US" altLang="zh-CN"/>
              <a:t>!</a:t>
            </a:r>
            <a:r>
              <a:rPr lang="zh-CN" altLang="en-US"/>
              <a:t>）</a:t>
            </a:r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、前期准备还可以更加充分</a:t>
            </a:r>
            <a:endParaRPr lang="zh-CN" altLang="en-US"/>
          </a:p>
          <a:p>
            <a:r>
              <a:rPr lang="en-US" altLang="zh-CN"/>
              <a:t>4</a:t>
            </a:r>
            <a:r>
              <a:rPr lang="zh-CN" altLang="en-US"/>
              <a:t>、文件的编辑能力全组成员要加强</a:t>
            </a:r>
            <a:endParaRPr lang="zh-CN" altLang="en-US"/>
          </a:p>
          <a:p>
            <a:r>
              <a:rPr lang="zh-CN" altLang="en-US" sz="2400" b="1"/>
              <a:t>总结</a:t>
            </a:r>
            <a:endParaRPr lang="zh-CN" altLang="en-US"/>
          </a:p>
          <a:p>
            <a:r>
              <a:rPr lang="zh-CN" altLang="en-US"/>
              <a:t>      这次合同签订过程还是比较顺利的，中间的小错误要反思，下次不要再犯，团队凝聚力还是有加强，争取下次做的更好</a:t>
            </a:r>
            <a:endParaRPr lang="zh-CN" altLang="en-US"/>
          </a:p>
        </p:txBody>
      </p:sp>
      <p:pic>
        <p:nvPicPr>
          <p:cNvPr id="4" name="图片 3" descr="23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2090" y="173355"/>
            <a:ext cx="1647825" cy="6953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904774" y="1882817"/>
            <a:ext cx="43824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3A3A3A"/>
                </a:solidFill>
                <a:latin typeface="Calibri Light" panose="020F0302020204030204" pitchFamily="34" charset="0"/>
              </a:rPr>
              <a:t>THANK YOU !</a:t>
            </a:r>
            <a:endParaRPr lang="zh-CN" altLang="en-US" sz="4800" b="1" dirty="0">
              <a:solidFill>
                <a:srgbClr val="3A3A3A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090827" y="2668094"/>
            <a:ext cx="1671484" cy="0"/>
          </a:xfrm>
          <a:prstGeom prst="line">
            <a:avLst/>
          </a:prstGeom>
          <a:ln w="22225">
            <a:solidFill>
              <a:srgbClr val="FFC0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任意多边形 9"/>
          <p:cNvSpPr/>
          <p:nvPr/>
        </p:nvSpPr>
        <p:spPr>
          <a:xfrm>
            <a:off x="2" y="4195205"/>
            <a:ext cx="12192000" cy="2662795"/>
          </a:xfrm>
          <a:custGeom>
            <a:avLst/>
            <a:gdLst>
              <a:gd name="connsiteX0" fmla="*/ 0 w 12192000"/>
              <a:gd name="connsiteY0" fmla="*/ 0 h 2662795"/>
              <a:gd name="connsiteX1" fmla="*/ 500336 w 12192000"/>
              <a:gd name="connsiteY1" fmla="*/ 219312 h 2662795"/>
              <a:gd name="connsiteX2" fmla="*/ 1899137 w 12192000"/>
              <a:gd name="connsiteY2" fmla="*/ 689315 h 2662795"/>
              <a:gd name="connsiteX3" fmla="*/ 3362177 w 12192000"/>
              <a:gd name="connsiteY3" fmla="*/ 576774 h 2662795"/>
              <a:gd name="connsiteX4" fmla="*/ 4501660 w 12192000"/>
              <a:gd name="connsiteY4" fmla="*/ 450165 h 2662795"/>
              <a:gd name="connsiteX5" fmla="*/ 6091309 w 12192000"/>
              <a:gd name="connsiteY5" fmla="*/ 520503 h 2662795"/>
              <a:gd name="connsiteX6" fmla="*/ 7849771 w 12192000"/>
              <a:gd name="connsiteY6" fmla="*/ 787789 h 2662795"/>
              <a:gd name="connsiteX7" fmla="*/ 9411285 w 12192000"/>
              <a:gd name="connsiteY7" fmla="*/ 801857 h 2662795"/>
              <a:gd name="connsiteX8" fmla="*/ 10944663 w 12192000"/>
              <a:gd name="connsiteY8" fmla="*/ 844060 h 2662795"/>
              <a:gd name="connsiteX9" fmla="*/ 12175491 w 12192000"/>
              <a:gd name="connsiteY9" fmla="*/ 424008 h 2662795"/>
              <a:gd name="connsiteX10" fmla="*/ 12183035 w 12192000"/>
              <a:gd name="connsiteY10" fmla="*/ 420587 h 2662795"/>
              <a:gd name="connsiteX11" fmla="*/ 12192000 w 12192000"/>
              <a:gd name="connsiteY11" fmla="*/ 420896 h 2662795"/>
              <a:gd name="connsiteX12" fmla="*/ 12192000 w 12192000"/>
              <a:gd name="connsiteY12" fmla="*/ 2662795 h 2662795"/>
              <a:gd name="connsiteX13" fmla="*/ 0 w 12192000"/>
              <a:gd name="connsiteY13" fmla="*/ 2662795 h 2662795"/>
              <a:gd name="connsiteX14" fmla="*/ 0 w 12192000"/>
              <a:gd name="connsiteY14" fmla="*/ 0 h 2662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2662795">
                <a:moveTo>
                  <a:pt x="0" y="0"/>
                </a:moveTo>
                <a:lnTo>
                  <a:pt x="500336" y="219312"/>
                </a:lnTo>
                <a:cubicBezTo>
                  <a:pt x="997266" y="432360"/>
                  <a:pt x="1478865" y="617218"/>
                  <a:pt x="1899137" y="689315"/>
                </a:cubicBezTo>
                <a:cubicBezTo>
                  <a:pt x="2459500" y="785444"/>
                  <a:pt x="2928423" y="616632"/>
                  <a:pt x="3362177" y="576774"/>
                </a:cubicBezTo>
                <a:cubicBezTo>
                  <a:pt x="3795931" y="536916"/>
                  <a:pt x="4046805" y="459544"/>
                  <a:pt x="4501660" y="450165"/>
                </a:cubicBezTo>
                <a:cubicBezTo>
                  <a:pt x="4956515" y="440787"/>
                  <a:pt x="5533291" y="464232"/>
                  <a:pt x="6091309" y="520503"/>
                </a:cubicBezTo>
                <a:cubicBezTo>
                  <a:pt x="6649327" y="576774"/>
                  <a:pt x="7296442" y="740897"/>
                  <a:pt x="7849771" y="787789"/>
                </a:cubicBezTo>
                <a:cubicBezTo>
                  <a:pt x="8403100" y="834681"/>
                  <a:pt x="9411285" y="801857"/>
                  <a:pt x="9411285" y="801857"/>
                </a:cubicBezTo>
                <a:cubicBezTo>
                  <a:pt x="9927100" y="811235"/>
                  <a:pt x="10478085" y="909709"/>
                  <a:pt x="10944663" y="844060"/>
                </a:cubicBezTo>
                <a:cubicBezTo>
                  <a:pt x="11352919" y="786617"/>
                  <a:pt x="12016079" y="495812"/>
                  <a:pt x="12175491" y="424008"/>
                </a:cubicBezTo>
                <a:lnTo>
                  <a:pt x="12183035" y="420587"/>
                </a:lnTo>
                <a:lnTo>
                  <a:pt x="12192000" y="420896"/>
                </a:lnTo>
                <a:lnTo>
                  <a:pt x="12192000" y="2662795"/>
                </a:lnTo>
                <a:lnTo>
                  <a:pt x="0" y="2662795"/>
                </a:lnTo>
                <a:lnTo>
                  <a:pt x="0" y="0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 descr="23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97155"/>
            <a:ext cx="1647825" cy="6953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2922165" y="2758440"/>
            <a:ext cx="1188720" cy="1188720"/>
          </a:xfrm>
          <a:prstGeom prst="ellipse">
            <a:avLst/>
          </a:pr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3855720" y="2758440"/>
            <a:ext cx="5516880" cy="115824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175760" y="2875895"/>
            <a:ext cx="25314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solidFill>
                  <a:srgbClr val="FFC001"/>
                </a:solidFill>
                <a:latin typeface="Calibri Light" panose="020F0302020204030204" pitchFamily="34" charset="0"/>
              </a:rPr>
              <a:t>ONTENT</a:t>
            </a:r>
            <a:endParaRPr lang="zh-CN" altLang="en-US" sz="5400" dirty="0">
              <a:solidFill>
                <a:srgbClr val="FFC001"/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177329" y="2891134"/>
            <a:ext cx="5549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solidFill>
                  <a:srgbClr val="FFC001"/>
                </a:solidFill>
                <a:latin typeface="Calibri Light" panose="020F0302020204030204" pitchFamily="34" charset="0"/>
              </a:rPr>
              <a:t>C</a:t>
            </a:r>
            <a:endParaRPr lang="zh-CN" altLang="en-US" sz="5400" dirty="0">
              <a:solidFill>
                <a:srgbClr val="FFC001"/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672932" y="3092087"/>
            <a:ext cx="240515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800" dirty="0">
                <a:solidFill>
                  <a:srgbClr val="3A3A3A"/>
                </a:solidFill>
                <a:latin typeface="Calibri Light" panose="020F0302020204030204" pitchFamily="34" charset="0"/>
              </a:rPr>
              <a:t>汇报要点</a:t>
            </a:r>
            <a:endParaRPr lang="zh-CN" altLang="en-US" sz="2800" dirty="0">
              <a:solidFill>
                <a:srgbClr val="3A3A3A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496281" y="1066798"/>
            <a:ext cx="7216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01</a:t>
            </a:r>
            <a:endParaRPr lang="zh-CN" altLang="en-US" sz="4800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709002" y="1251771"/>
            <a:ext cx="14020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2400" dirty="0">
                <a:solidFill>
                  <a:srgbClr val="FFC001"/>
                </a:solidFill>
                <a:latin typeface="Calibri Light" panose="020F0302020204030204" pitchFamily="34" charset="0"/>
              </a:rPr>
              <a:t>前期准备</a:t>
            </a:r>
            <a:endParaRPr lang="zh-CN" altLang="en-US" sz="2400" dirty="0">
              <a:solidFill>
                <a:srgbClr val="FFC001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282782" y="1159132"/>
            <a:ext cx="0" cy="646331"/>
          </a:xfrm>
          <a:prstGeom prst="line">
            <a:avLst/>
          </a:prstGeom>
          <a:ln>
            <a:solidFill>
              <a:srgbClr val="3A3A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>
          <a:xfrm>
            <a:off x="6707222" y="1655831"/>
            <a:ext cx="2028061" cy="830997"/>
            <a:chOff x="1469019" y="899158"/>
            <a:chExt cx="2028061" cy="830997"/>
          </a:xfrm>
        </p:grpSpPr>
        <p:sp>
          <p:nvSpPr>
            <p:cNvPr id="17" name="文本框 16"/>
            <p:cNvSpPr txBox="1"/>
            <p:nvPr/>
          </p:nvSpPr>
          <p:spPr>
            <a:xfrm>
              <a:off x="1469019" y="899158"/>
              <a:ext cx="82907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>
                  <a:latin typeface="Yu Gothic UI Light" panose="020B0300000000000000" pitchFamily="34" charset="-128"/>
                  <a:ea typeface="Yu Gothic UI Light" panose="020B0300000000000000" pitchFamily="34" charset="-128"/>
                </a:rPr>
                <a:t>02</a:t>
              </a:r>
              <a:endParaRPr lang="zh-CN" altLang="en-US" sz="4800" dirty="0">
                <a:latin typeface="Yu Gothic UI Light" panose="020B0300000000000000" pitchFamily="34" charset="-128"/>
                <a:ea typeface="Yu Gothic UI Light" panose="020B0300000000000000" pitchFamily="34" charset="-128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2704600" y="1084766"/>
              <a:ext cx="792480" cy="4603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zh-CN" sz="2400" dirty="0">
                  <a:solidFill>
                    <a:srgbClr val="FFC001"/>
                  </a:solidFill>
                  <a:latin typeface="Calibri Light" panose="020F0302020204030204" pitchFamily="34" charset="0"/>
                </a:rPr>
                <a:t>出发</a:t>
              </a:r>
              <a:endParaRPr lang="zh-CN" sz="2400" dirty="0">
                <a:solidFill>
                  <a:srgbClr val="FFC001"/>
                </a:solidFill>
                <a:latin typeface="Calibri Light" panose="020F0302020204030204" pitchFamily="34" charset="0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2255520" y="991492"/>
              <a:ext cx="0" cy="646331"/>
            </a:xfrm>
            <a:prstGeom prst="line">
              <a:avLst/>
            </a:prstGeom>
            <a:ln>
              <a:solidFill>
                <a:srgbClr val="3A3A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文本框 26"/>
          <p:cNvSpPr txBox="1"/>
          <p:nvPr/>
        </p:nvSpPr>
        <p:spPr>
          <a:xfrm>
            <a:off x="5337343" y="4228152"/>
            <a:ext cx="8194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03</a:t>
            </a:r>
            <a:endParaRPr lang="zh-CN" altLang="en-US" sz="4800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776122" y="4413760"/>
            <a:ext cx="147129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2400" dirty="0">
                <a:solidFill>
                  <a:srgbClr val="FFC001"/>
                </a:solidFill>
                <a:latin typeface="Calibri Light" panose="020F0302020204030204" pitchFamily="34" charset="0"/>
              </a:rPr>
              <a:t> </a:t>
            </a:r>
            <a:r>
              <a:rPr lang="zh-CN" altLang="en-US" sz="2400" dirty="0">
                <a:solidFill>
                  <a:srgbClr val="FFC001"/>
                </a:solidFill>
                <a:latin typeface="Calibri Light" panose="020F0302020204030204" pitchFamily="34" charset="0"/>
              </a:rPr>
              <a:t>合同签订</a:t>
            </a:r>
            <a:endParaRPr lang="zh-CN" altLang="en-US" sz="2400" dirty="0">
              <a:solidFill>
                <a:srgbClr val="FFC001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5269365" y="4320486"/>
            <a:ext cx="0" cy="646331"/>
          </a:xfrm>
          <a:prstGeom prst="line">
            <a:avLst/>
          </a:prstGeom>
          <a:ln>
            <a:solidFill>
              <a:srgbClr val="3A3A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9930691" y="4977173"/>
            <a:ext cx="8290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04</a:t>
            </a:r>
            <a:endParaRPr lang="zh-CN" altLang="en-US" sz="4800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7853532" y="5162146"/>
            <a:ext cx="17068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2400" dirty="0">
                <a:solidFill>
                  <a:srgbClr val="FFC001"/>
                </a:solidFill>
                <a:latin typeface="Calibri Light" panose="020F0302020204030204" pitchFamily="34" charset="0"/>
              </a:rPr>
              <a:t>总结与反思</a:t>
            </a:r>
            <a:endParaRPr lang="zh-CN" altLang="en-US" sz="2400" dirty="0">
              <a:solidFill>
                <a:srgbClr val="FFC001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9862713" y="5069507"/>
            <a:ext cx="0" cy="646331"/>
          </a:xfrm>
          <a:prstGeom prst="line">
            <a:avLst/>
          </a:prstGeom>
          <a:ln>
            <a:solidFill>
              <a:srgbClr val="3A3A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圆角矩形 38"/>
          <p:cNvSpPr/>
          <p:nvPr/>
        </p:nvSpPr>
        <p:spPr>
          <a:xfrm>
            <a:off x="4942960" y="1982597"/>
            <a:ext cx="1730273" cy="271612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0" name="圆角矩形 39"/>
          <p:cNvSpPr/>
          <p:nvPr/>
        </p:nvSpPr>
        <p:spPr>
          <a:xfrm>
            <a:off x="6212128" y="4507844"/>
            <a:ext cx="1730273" cy="271612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" name="图片 2" descr="23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97155"/>
            <a:ext cx="1647825" cy="695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27"/>
          <p:cNvSpPr txBox="1"/>
          <p:nvPr/>
        </p:nvSpPr>
        <p:spPr>
          <a:xfrm>
            <a:off x="2577745" y="1498563"/>
            <a:ext cx="466049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3900" dirty="0">
                <a:solidFill>
                  <a:schemeClr val="tx1">
                    <a:alpha val="3000"/>
                  </a:schemeClr>
                </a:solidFill>
                <a:latin typeface="Arial Black" panose="020B0A04020102020204" pitchFamily="34" charset="0"/>
              </a:rPr>
              <a:t>01</a:t>
            </a:r>
            <a:endParaRPr lang="zh-CN" altLang="en-US" sz="23900" dirty="0">
              <a:solidFill>
                <a:schemeClr val="tx1">
                  <a:alpha val="3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9" name="任意多边形 28"/>
          <p:cNvSpPr/>
          <p:nvPr/>
        </p:nvSpPr>
        <p:spPr>
          <a:xfrm rot="16200000" flipV="1">
            <a:off x="-2489564" y="2408598"/>
            <a:ext cx="6260239" cy="1443042"/>
          </a:xfrm>
          <a:custGeom>
            <a:avLst/>
            <a:gdLst>
              <a:gd name="connsiteX0" fmla="*/ 6260239 w 6260239"/>
              <a:gd name="connsiteY0" fmla="*/ 1443042 h 1443042"/>
              <a:gd name="connsiteX1" fmla="*/ 6260239 w 6260239"/>
              <a:gd name="connsiteY1" fmla="*/ 1370077 h 1443042"/>
              <a:gd name="connsiteX2" fmla="*/ 3239468 w 6260239"/>
              <a:gd name="connsiteY2" fmla="*/ 0 h 1443042"/>
              <a:gd name="connsiteX3" fmla="*/ 0 w 6260239"/>
              <a:gd name="connsiteY3" fmla="*/ 1443042 h 1443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close/>
              </a:path>
            </a:pathLst>
          </a:custGeom>
          <a:solidFill>
            <a:srgbClr val="FF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任意多边形 26"/>
          <p:cNvSpPr/>
          <p:nvPr/>
        </p:nvSpPr>
        <p:spPr>
          <a:xfrm rot="16200000" flipV="1">
            <a:off x="-2557704" y="2938221"/>
            <a:ext cx="6396518" cy="1443041"/>
          </a:xfrm>
          <a:custGeom>
            <a:avLst/>
            <a:gdLst>
              <a:gd name="connsiteX0" fmla="*/ 6396518 w 6396518"/>
              <a:gd name="connsiteY0" fmla="*/ 1443041 h 1443041"/>
              <a:gd name="connsiteX1" fmla="*/ 3214875 w 6396518"/>
              <a:gd name="connsiteY1" fmla="*/ 0 h 1443041"/>
              <a:gd name="connsiteX2" fmla="*/ 0 w 6396518"/>
              <a:gd name="connsiteY2" fmla="*/ 1432086 h 1443041"/>
              <a:gd name="connsiteX3" fmla="*/ 0 w 6396518"/>
              <a:gd name="connsiteY3" fmla="*/ 1443041 h 1443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 rot="16200000" flipV="1">
            <a:off x="-529500" y="638885"/>
            <a:ext cx="2419074" cy="1103204"/>
          </a:xfrm>
          <a:prstGeom prst="line">
            <a:avLst/>
          </a:prstGeom>
          <a:ln>
            <a:solidFill>
              <a:srgbClr val="3A3A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3809311" y="3009214"/>
            <a:ext cx="8547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01</a:t>
            </a:r>
            <a:endParaRPr lang="zh-CN" altLang="en-US" sz="6000" dirty="0">
              <a:solidFill>
                <a:schemeClr val="tx1">
                  <a:lumMod val="65000"/>
                  <a:lumOff val="35000"/>
                </a:schemeClr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583647" y="2658931"/>
            <a:ext cx="14020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2400" dirty="0">
                <a:solidFill>
                  <a:srgbClr val="FFC001"/>
                </a:solidFill>
                <a:latin typeface="Calibri Light" panose="020F0302020204030204" pitchFamily="34" charset="0"/>
              </a:rPr>
              <a:t>前期准备</a:t>
            </a:r>
            <a:endParaRPr lang="zh-CN" altLang="en-US" sz="2400" dirty="0">
              <a:solidFill>
                <a:srgbClr val="FFC001"/>
              </a:solidFill>
              <a:latin typeface="Calibri Light" panose="020F030202020403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831790" y="3101548"/>
            <a:ext cx="4102659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200" b="1" dirty="0">
                <a:latin typeface="Calibri Light" panose="020F0302020204030204" pitchFamily="34" charset="0"/>
              </a:rPr>
              <a:t>NPC</a:t>
            </a:r>
            <a:r>
              <a:rPr lang="zh-CN" altLang="en-US" sz="1200" b="1" dirty="0">
                <a:latin typeface="Calibri Light" panose="020F0302020204030204" pitchFamily="34" charset="0"/>
              </a:rPr>
              <a:t>团队不打无准备的战！</a:t>
            </a:r>
            <a:endParaRPr lang="zh-CN" altLang="en-US" sz="1200" dirty="0">
              <a:latin typeface="Calibri Light" panose="020F0302020204030204" pitchFamily="34" charset="0"/>
            </a:endParaRPr>
          </a:p>
          <a:p>
            <a:pPr algn="just"/>
            <a:r>
              <a:rPr lang="zh-CN" altLang="en-US" sz="1200" dirty="0">
                <a:solidFill>
                  <a:srgbClr val="3A3A3A"/>
                </a:solidFill>
                <a:latin typeface="Calibri Light" panose="020F0302020204030204" pitchFamily="34" charset="0"/>
              </a:rPr>
              <a:t>前期我们有进入各大网站进行域名和服务器的调研</a:t>
            </a:r>
            <a:r>
              <a:rPr lang="en-US" altLang="zh-CN" sz="1200" dirty="0">
                <a:solidFill>
                  <a:srgbClr val="3A3A3A"/>
                </a:solidFill>
                <a:latin typeface="Calibri Light" panose="020F0302020204030204" pitchFamily="34" charset="0"/>
              </a:rPr>
              <a:t>...</a:t>
            </a:r>
            <a:endParaRPr lang="en-US" altLang="zh-CN" sz="1200" dirty="0">
              <a:solidFill>
                <a:srgbClr val="3A3A3A"/>
              </a:solidFill>
              <a:latin typeface="Calibri Light" panose="020F0302020204030204" pitchFamily="34" charset="0"/>
            </a:endParaRPr>
          </a:p>
          <a:p>
            <a:pPr algn="just"/>
            <a:r>
              <a:rPr lang="zh-CN" altLang="en-US" sz="1200" dirty="0">
                <a:solidFill>
                  <a:srgbClr val="3A3A3A"/>
                </a:solidFill>
                <a:latin typeface="Calibri Light" panose="020F0302020204030204" pitchFamily="34" charset="0"/>
              </a:rPr>
              <a:t>和老板沟通</a:t>
            </a:r>
            <a:r>
              <a:rPr lang="en-US" altLang="zh-CN" sz="1200" dirty="0">
                <a:solidFill>
                  <a:srgbClr val="3A3A3A"/>
                </a:solidFill>
                <a:latin typeface="Calibri Light" panose="020F0302020204030204" pitchFamily="34" charset="0"/>
              </a:rPr>
              <a:t>...</a:t>
            </a:r>
            <a:endParaRPr lang="en-US" altLang="zh-CN" sz="1200" dirty="0">
              <a:solidFill>
                <a:srgbClr val="3A3A3A"/>
              </a:solidFill>
              <a:latin typeface="Calibri Light" panose="020F0302020204030204" pitchFamily="34" charset="0"/>
            </a:endParaRPr>
          </a:p>
          <a:p>
            <a:pPr algn="just"/>
            <a:r>
              <a:rPr lang="en-US" altLang="zh-CN" sz="1200" dirty="0">
                <a:solidFill>
                  <a:srgbClr val="3A3A3A"/>
                </a:solidFill>
                <a:latin typeface="Calibri Light" panose="020F0302020204030204" pitchFamily="34" charset="0"/>
              </a:rPr>
              <a:t>....</a:t>
            </a:r>
            <a:endParaRPr lang="en-US" altLang="zh-CN" sz="1200" dirty="0">
              <a:solidFill>
                <a:srgbClr val="3A3A3A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4702132" y="2797432"/>
            <a:ext cx="0" cy="1425775"/>
          </a:xfrm>
          <a:prstGeom prst="line">
            <a:avLst/>
          </a:prstGeom>
          <a:ln>
            <a:solidFill>
              <a:srgbClr val="3A3A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圆角矩形 16"/>
          <p:cNvSpPr/>
          <p:nvPr/>
        </p:nvSpPr>
        <p:spPr>
          <a:xfrm>
            <a:off x="7087116" y="3852945"/>
            <a:ext cx="1730273" cy="271612"/>
          </a:xfrm>
          <a:prstGeom prst="roundRect">
            <a:avLst>
              <a:gd name="adj" fmla="val 50000"/>
            </a:avLst>
          </a:prstGeom>
          <a:solidFill>
            <a:srgbClr val="FF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3" name="任意多边形 32"/>
          <p:cNvSpPr/>
          <p:nvPr/>
        </p:nvSpPr>
        <p:spPr>
          <a:xfrm rot="2700000">
            <a:off x="11716683" y="3016282"/>
            <a:ext cx="950633" cy="950633"/>
          </a:xfrm>
          <a:custGeom>
            <a:avLst/>
            <a:gdLst>
              <a:gd name="connsiteX0" fmla="*/ 0 w 950633"/>
              <a:gd name="connsiteY0" fmla="*/ 0 h 950633"/>
              <a:gd name="connsiteX1" fmla="*/ 950633 w 950633"/>
              <a:gd name="connsiteY1" fmla="*/ 950633 h 950633"/>
              <a:gd name="connsiteX2" fmla="*/ 0 w 950633"/>
              <a:gd name="connsiteY2" fmla="*/ 950633 h 95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close/>
              </a:path>
            </a:pathLst>
          </a:custGeom>
          <a:solidFill>
            <a:srgbClr val="FF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" name="图片 2" descr="23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2310" y="97155"/>
            <a:ext cx="1647825" cy="695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943897" y="1533832"/>
            <a:ext cx="3362632" cy="3805084"/>
          </a:xfrm>
          <a:prstGeom prst="rect">
            <a:avLst/>
          </a:prstGeom>
          <a:noFill/>
          <a:ln w="76200">
            <a:solidFill>
              <a:srgbClr val="FFC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grayscl/>
          </a:blip>
          <a:srcRect/>
          <a:stretch>
            <a:fillRect/>
          </a:stretch>
        </p:blipFill>
        <p:spPr>
          <a:xfrm>
            <a:off x="943897" y="0"/>
            <a:ext cx="3362632" cy="1209368"/>
          </a:xfrm>
          <a:custGeom>
            <a:avLst/>
            <a:gdLst>
              <a:gd name="connsiteX0" fmla="*/ 0 w 3362632"/>
              <a:gd name="connsiteY0" fmla="*/ 0 h 1209368"/>
              <a:gd name="connsiteX1" fmla="*/ 3362632 w 3362632"/>
              <a:gd name="connsiteY1" fmla="*/ 0 h 1209368"/>
              <a:gd name="connsiteX2" fmla="*/ 3362632 w 3362632"/>
              <a:gd name="connsiteY2" fmla="*/ 1209368 h 1209368"/>
              <a:gd name="connsiteX3" fmla="*/ 0 w 3362632"/>
              <a:gd name="connsiteY3" fmla="*/ 1209368 h 1209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2632" h="1209368">
                <a:moveTo>
                  <a:pt x="0" y="0"/>
                </a:moveTo>
                <a:lnTo>
                  <a:pt x="3362632" y="0"/>
                </a:lnTo>
                <a:lnTo>
                  <a:pt x="3362632" y="1209368"/>
                </a:lnTo>
                <a:lnTo>
                  <a:pt x="0" y="1209368"/>
                </a:lnTo>
                <a:close/>
              </a:path>
            </a:pathLst>
          </a:cu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>
          <a:xfrm>
            <a:off x="943897" y="5648632"/>
            <a:ext cx="3362632" cy="1209368"/>
          </a:xfrm>
          <a:custGeom>
            <a:avLst/>
            <a:gdLst>
              <a:gd name="connsiteX0" fmla="*/ 0 w 3362632"/>
              <a:gd name="connsiteY0" fmla="*/ 0 h 1209368"/>
              <a:gd name="connsiteX1" fmla="*/ 3362632 w 3362632"/>
              <a:gd name="connsiteY1" fmla="*/ 0 h 1209368"/>
              <a:gd name="connsiteX2" fmla="*/ 3362632 w 3362632"/>
              <a:gd name="connsiteY2" fmla="*/ 1209368 h 1209368"/>
              <a:gd name="connsiteX3" fmla="*/ 0 w 3362632"/>
              <a:gd name="connsiteY3" fmla="*/ 1209368 h 1209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2632" h="1209368">
                <a:moveTo>
                  <a:pt x="0" y="0"/>
                </a:moveTo>
                <a:lnTo>
                  <a:pt x="3362632" y="0"/>
                </a:lnTo>
                <a:lnTo>
                  <a:pt x="3362632" y="1209368"/>
                </a:lnTo>
                <a:lnTo>
                  <a:pt x="0" y="1209368"/>
                </a:lnTo>
                <a:close/>
              </a:path>
            </a:pathLst>
          </a:custGeom>
        </p:spPr>
      </p:pic>
      <p:sp>
        <p:nvSpPr>
          <p:cNvPr id="13" name="文本框 12"/>
          <p:cNvSpPr txBox="1"/>
          <p:nvPr/>
        </p:nvSpPr>
        <p:spPr>
          <a:xfrm>
            <a:off x="5921375" y="2223135"/>
            <a:ext cx="6137275" cy="1410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dirty="0">
                <a:latin typeface="Calibri Light" panose="020F0302020204030204" pitchFamily="34" charset="0"/>
              </a:rPr>
              <a:t>1</a:t>
            </a:r>
            <a:r>
              <a:rPr lang="zh-CN" altLang="en-US" dirty="0">
                <a:latin typeface="Calibri Light" panose="020F0302020204030204" pitchFamily="34" charset="0"/>
              </a:rPr>
              <a:t>、和甲方爸爸进行沟通，确定见面的时间、内容</a:t>
            </a:r>
            <a:endParaRPr lang="zh-CN" altLang="en-US" dirty="0">
              <a:latin typeface="Calibri Light" panose="020F030202020403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en-US" altLang="zh-CN" dirty="0">
                <a:latin typeface="Calibri Light" panose="020F0302020204030204" pitchFamily="34" charset="0"/>
              </a:rPr>
              <a:t>2</a:t>
            </a:r>
            <a:r>
              <a:rPr lang="zh-CN" altLang="en-US" dirty="0">
                <a:latin typeface="Calibri Light" panose="020F0302020204030204" pitchFamily="34" charset="0"/>
              </a:rPr>
              <a:t>、去阿里云、腾讯云进行调研，了解域名、服务器的价格</a:t>
            </a:r>
            <a:endParaRPr lang="zh-CN" altLang="en-US" dirty="0">
              <a:latin typeface="Calibri Light" panose="020F030202020403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en-US" altLang="zh-CN" dirty="0">
                <a:latin typeface="Calibri Light" panose="020F0302020204030204" pitchFamily="34" charset="0"/>
              </a:rPr>
              <a:t>3</a:t>
            </a:r>
            <a:r>
              <a:rPr lang="zh-CN" altLang="en-US" dirty="0">
                <a:latin typeface="Calibri Light" panose="020F0302020204030204" pitchFamily="34" charset="0"/>
              </a:rPr>
              <a:t>、修改合同</a:t>
            </a:r>
            <a:endParaRPr lang="zh-CN" altLang="en-US" sz="1200" dirty="0">
              <a:latin typeface="Calibri Light" panose="020F0302020204030204" pitchFamily="34" charset="0"/>
            </a:endParaRPr>
          </a:p>
          <a:p>
            <a:pPr algn="just">
              <a:lnSpc>
                <a:spcPct val="130000"/>
              </a:lnSpc>
            </a:pPr>
            <a:endParaRPr lang="zh-CN" altLang="en-US" sz="1200" dirty="0">
              <a:latin typeface="Calibri Light" panose="020F030202020403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921469" y="1592295"/>
            <a:ext cx="5305187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i="0" u="none" strike="noStrike" kern="0" cap="none" spc="0" normalizeH="0" baseline="0" noProof="0" dirty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Calibri Light" panose="020F0302020204030204" pitchFamily="34" charset="0"/>
              </a:rPr>
              <a:t>准备事项</a:t>
            </a:r>
            <a:endParaRPr kumimoji="0" lang="zh-CN" altLang="en-US" sz="4000" i="0" u="none" strike="noStrike" kern="0" cap="none" spc="0" normalizeH="0" baseline="0" noProof="0" dirty="0">
              <a:ln>
                <a:noFill/>
              </a:ln>
              <a:solidFill>
                <a:srgbClr val="3A3A3A"/>
              </a:solidFill>
              <a:effectLst/>
              <a:uLnTx/>
              <a:uFillTx/>
              <a:latin typeface="Calibri Light" panose="020F0302020204030204" pitchFamily="34" charset="0"/>
            </a:endParaRPr>
          </a:p>
        </p:txBody>
      </p:sp>
      <p:sp>
        <p:nvSpPr>
          <p:cNvPr id="17" name="KSO_Shape"/>
          <p:cNvSpPr/>
          <p:nvPr/>
        </p:nvSpPr>
        <p:spPr bwMode="auto">
          <a:xfrm>
            <a:off x="4383423" y="3776444"/>
            <a:ext cx="541010" cy="405758"/>
          </a:xfrm>
          <a:custGeom>
            <a:avLst/>
            <a:gdLst/>
            <a:ahLst/>
            <a:cxnLst/>
            <a:rect l="0" t="0" r="r" b="b"/>
            <a:pathLst>
              <a:path w="1166813" h="874713">
                <a:moveTo>
                  <a:pt x="631825" y="339725"/>
                </a:moveTo>
                <a:lnTo>
                  <a:pt x="639247" y="339990"/>
                </a:lnTo>
                <a:lnTo>
                  <a:pt x="646669" y="340520"/>
                </a:lnTo>
                <a:lnTo>
                  <a:pt x="654090" y="341314"/>
                </a:lnTo>
                <a:lnTo>
                  <a:pt x="661247" y="342638"/>
                </a:lnTo>
                <a:lnTo>
                  <a:pt x="668404" y="344227"/>
                </a:lnTo>
                <a:lnTo>
                  <a:pt x="675296" y="346081"/>
                </a:lnTo>
                <a:lnTo>
                  <a:pt x="681922" y="348729"/>
                </a:lnTo>
                <a:lnTo>
                  <a:pt x="688814" y="351377"/>
                </a:lnTo>
                <a:lnTo>
                  <a:pt x="695175" y="354026"/>
                </a:lnTo>
                <a:lnTo>
                  <a:pt x="701537" y="357204"/>
                </a:lnTo>
                <a:lnTo>
                  <a:pt x="707633" y="360646"/>
                </a:lnTo>
                <a:lnTo>
                  <a:pt x="713465" y="364619"/>
                </a:lnTo>
                <a:lnTo>
                  <a:pt x="719296" y="368856"/>
                </a:lnTo>
                <a:lnTo>
                  <a:pt x="724862" y="373093"/>
                </a:lnTo>
                <a:lnTo>
                  <a:pt x="730164" y="377595"/>
                </a:lnTo>
                <a:lnTo>
                  <a:pt x="735200" y="382362"/>
                </a:lnTo>
                <a:lnTo>
                  <a:pt x="739971" y="387658"/>
                </a:lnTo>
                <a:lnTo>
                  <a:pt x="744742" y="392955"/>
                </a:lnTo>
                <a:lnTo>
                  <a:pt x="748983" y="398251"/>
                </a:lnTo>
                <a:lnTo>
                  <a:pt x="752959" y="404077"/>
                </a:lnTo>
                <a:lnTo>
                  <a:pt x="756670" y="409903"/>
                </a:lnTo>
                <a:lnTo>
                  <a:pt x="760116" y="415994"/>
                </a:lnTo>
                <a:lnTo>
                  <a:pt x="763562" y="422615"/>
                </a:lnTo>
                <a:lnTo>
                  <a:pt x="766477" y="428971"/>
                </a:lnTo>
                <a:lnTo>
                  <a:pt x="769128" y="435326"/>
                </a:lnTo>
                <a:lnTo>
                  <a:pt x="771514" y="442477"/>
                </a:lnTo>
                <a:lnTo>
                  <a:pt x="773369" y="449097"/>
                </a:lnTo>
                <a:lnTo>
                  <a:pt x="774959" y="456247"/>
                </a:lnTo>
                <a:lnTo>
                  <a:pt x="776285" y="463663"/>
                </a:lnTo>
                <a:lnTo>
                  <a:pt x="777080" y="470813"/>
                </a:lnTo>
                <a:lnTo>
                  <a:pt x="777610" y="478228"/>
                </a:lnTo>
                <a:lnTo>
                  <a:pt x="777875" y="485643"/>
                </a:lnTo>
                <a:lnTo>
                  <a:pt x="777610" y="493058"/>
                </a:lnTo>
                <a:lnTo>
                  <a:pt x="777080" y="500738"/>
                </a:lnTo>
                <a:lnTo>
                  <a:pt x="776285" y="507888"/>
                </a:lnTo>
                <a:lnTo>
                  <a:pt x="774959" y="515303"/>
                </a:lnTo>
                <a:lnTo>
                  <a:pt x="773369" y="522188"/>
                </a:lnTo>
                <a:lnTo>
                  <a:pt x="771514" y="529074"/>
                </a:lnTo>
                <a:lnTo>
                  <a:pt x="769128" y="535959"/>
                </a:lnTo>
                <a:lnTo>
                  <a:pt x="766477" y="542580"/>
                </a:lnTo>
                <a:lnTo>
                  <a:pt x="763562" y="548936"/>
                </a:lnTo>
                <a:lnTo>
                  <a:pt x="760116" y="555291"/>
                </a:lnTo>
                <a:lnTo>
                  <a:pt x="756670" y="561382"/>
                </a:lnTo>
                <a:lnTo>
                  <a:pt x="752959" y="567208"/>
                </a:lnTo>
                <a:lnTo>
                  <a:pt x="748983" y="573034"/>
                </a:lnTo>
                <a:lnTo>
                  <a:pt x="744742" y="578596"/>
                </a:lnTo>
                <a:lnTo>
                  <a:pt x="739971" y="583892"/>
                </a:lnTo>
                <a:lnTo>
                  <a:pt x="735200" y="588659"/>
                </a:lnTo>
                <a:lnTo>
                  <a:pt x="730164" y="593691"/>
                </a:lnTo>
                <a:lnTo>
                  <a:pt x="724862" y="598458"/>
                </a:lnTo>
                <a:lnTo>
                  <a:pt x="719296" y="602695"/>
                </a:lnTo>
                <a:lnTo>
                  <a:pt x="713465" y="606667"/>
                </a:lnTo>
                <a:lnTo>
                  <a:pt x="707633" y="610639"/>
                </a:lnTo>
                <a:lnTo>
                  <a:pt x="701537" y="614082"/>
                </a:lnTo>
                <a:lnTo>
                  <a:pt x="695175" y="617260"/>
                </a:lnTo>
                <a:lnTo>
                  <a:pt x="688814" y="620173"/>
                </a:lnTo>
                <a:lnTo>
                  <a:pt x="681922" y="622821"/>
                </a:lnTo>
                <a:lnTo>
                  <a:pt x="675296" y="624940"/>
                </a:lnTo>
                <a:lnTo>
                  <a:pt x="668404" y="626794"/>
                </a:lnTo>
                <a:lnTo>
                  <a:pt x="661247" y="628912"/>
                </a:lnTo>
                <a:lnTo>
                  <a:pt x="654090" y="629971"/>
                </a:lnTo>
                <a:lnTo>
                  <a:pt x="646669" y="631031"/>
                </a:lnTo>
                <a:lnTo>
                  <a:pt x="639247" y="631560"/>
                </a:lnTo>
                <a:lnTo>
                  <a:pt x="631825" y="631825"/>
                </a:lnTo>
                <a:lnTo>
                  <a:pt x="624403" y="631560"/>
                </a:lnTo>
                <a:lnTo>
                  <a:pt x="616982" y="631031"/>
                </a:lnTo>
                <a:lnTo>
                  <a:pt x="609560" y="629971"/>
                </a:lnTo>
                <a:lnTo>
                  <a:pt x="602403" y="628912"/>
                </a:lnTo>
                <a:lnTo>
                  <a:pt x="595511" y="626794"/>
                </a:lnTo>
                <a:lnTo>
                  <a:pt x="588355" y="624940"/>
                </a:lnTo>
                <a:lnTo>
                  <a:pt x="581728" y="622821"/>
                </a:lnTo>
                <a:lnTo>
                  <a:pt x="575102" y="620173"/>
                </a:lnTo>
                <a:lnTo>
                  <a:pt x="568475" y="617260"/>
                </a:lnTo>
                <a:lnTo>
                  <a:pt x="562378" y="614082"/>
                </a:lnTo>
                <a:lnTo>
                  <a:pt x="556282" y="610639"/>
                </a:lnTo>
                <a:lnTo>
                  <a:pt x="550186" y="606667"/>
                </a:lnTo>
                <a:lnTo>
                  <a:pt x="544619" y="602695"/>
                </a:lnTo>
                <a:lnTo>
                  <a:pt x="539053" y="598458"/>
                </a:lnTo>
                <a:lnTo>
                  <a:pt x="533487" y="593691"/>
                </a:lnTo>
                <a:lnTo>
                  <a:pt x="528450" y="588659"/>
                </a:lnTo>
                <a:lnTo>
                  <a:pt x="523679" y="583892"/>
                </a:lnTo>
                <a:lnTo>
                  <a:pt x="519173" y="578596"/>
                </a:lnTo>
                <a:lnTo>
                  <a:pt x="514667" y="573034"/>
                </a:lnTo>
                <a:lnTo>
                  <a:pt x="510691" y="567208"/>
                </a:lnTo>
                <a:lnTo>
                  <a:pt x="506980" y="561382"/>
                </a:lnTo>
                <a:lnTo>
                  <a:pt x="503534" y="555291"/>
                </a:lnTo>
                <a:lnTo>
                  <a:pt x="500354" y="548936"/>
                </a:lnTo>
                <a:lnTo>
                  <a:pt x="497438" y="542580"/>
                </a:lnTo>
                <a:lnTo>
                  <a:pt x="494522" y="535959"/>
                </a:lnTo>
                <a:lnTo>
                  <a:pt x="492402" y="529074"/>
                </a:lnTo>
                <a:lnTo>
                  <a:pt x="490281" y="522188"/>
                </a:lnTo>
                <a:lnTo>
                  <a:pt x="488691" y="515303"/>
                </a:lnTo>
                <a:lnTo>
                  <a:pt x="487366" y="507888"/>
                </a:lnTo>
                <a:lnTo>
                  <a:pt x="486570" y="500738"/>
                </a:lnTo>
                <a:lnTo>
                  <a:pt x="486040" y="493058"/>
                </a:lnTo>
                <a:lnTo>
                  <a:pt x="485775" y="485643"/>
                </a:lnTo>
                <a:lnTo>
                  <a:pt x="486040" y="478228"/>
                </a:lnTo>
                <a:lnTo>
                  <a:pt x="486570" y="470813"/>
                </a:lnTo>
                <a:lnTo>
                  <a:pt x="487366" y="463663"/>
                </a:lnTo>
                <a:lnTo>
                  <a:pt x="488691" y="456247"/>
                </a:lnTo>
                <a:lnTo>
                  <a:pt x="490281" y="449097"/>
                </a:lnTo>
                <a:lnTo>
                  <a:pt x="492402" y="442477"/>
                </a:lnTo>
                <a:lnTo>
                  <a:pt x="494522" y="435326"/>
                </a:lnTo>
                <a:lnTo>
                  <a:pt x="497438" y="428971"/>
                </a:lnTo>
                <a:lnTo>
                  <a:pt x="500354" y="422615"/>
                </a:lnTo>
                <a:lnTo>
                  <a:pt x="503534" y="415994"/>
                </a:lnTo>
                <a:lnTo>
                  <a:pt x="506980" y="409903"/>
                </a:lnTo>
                <a:lnTo>
                  <a:pt x="510691" y="404077"/>
                </a:lnTo>
                <a:lnTo>
                  <a:pt x="514667" y="398251"/>
                </a:lnTo>
                <a:lnTo>
                  <a:pt x="519173" y="392955"/>
                </a:lnTo>
                <a:lnTo>
                  <a:pt x="523679" y="387658"/>
                </a:lnTo>
                <a:lnTo>
                  <a:pt x="528450" y="382362"/>
                </a:lnTo>
                <a:lnTo>
                  <a:pt x="533487" y="377595"/>
                </a:lnTo>
                <a:lnTo>
                  <a:pt x="539053" y="373093"/>
                </a:lnTo>
                <a:lnTo>
                  <a:pt x="544619" y="368856"/>
                </a:lnTo>
                <a:lnTo>
                  <a:pt x="550186" y="364619"/>
                </a:lnTo>
                <a:lnTo>
                  <a:pt x="556282" y="360646"/>
                </a:lnTo>
                <a:lnTo>
                  <a:pt x="562378" y="357204"/>
                </a:lnTo>
                <a:lnTo>
                  <a:pt x="568475" y="354026"/>
                </a:lnTo>
                <a:lnTo>
                  <a:pt x="575102" y="351377"/>
                </a:lnTo>
                <a:lnTo>
                  <a:pt x="581728" y="348729"/>
                </a:lnTo>
                <a:lnTo>
                  <a:pt x="588355" y="346081"/>
                </a:lnTo>
                <a:lnTo>
                  <a:pt x="595511" y="344227"/>
                </a:lnTo>
                <a:lnTo>
                  <a:pt x="602403" y="342638"/>
                </a:lnTo>
                <a:lnTo>
                  <a:pt x="609560" y="341314"/>
                </a:lnTo>
                <a:lnTo>
                  <a:pt x="616982" y="340520"/>
                </a:lnTo>
                <a:lnTo>
                  <a:pt x="624403" y="339990"/>
                </a:lnTo>
                <a:lnTo>
                  <a:pt x="631825" y="339725"/>
                </a:lnTo>
                <a:close/>
                <a:moveTo>
                  <a:pt x="992942" y="242814"/>
                </a:moveTo>
                <a:lnTo>
                  <a:pt x="989237" y="243079"/>
                </a:lnTo>
                <a:lnTo>
                  <a:pt x="985797" y="243608"/>
                </a:lnTo>
                <a:lnTo>
                  <a:pt x="981827" y="244137"/>
                </a:lnTo>
                <a:lnTo>
                  <a:pt x="978387" y="244930"/>
                </a:lnTo>
                <a:lnTo>
                  <a:pt x="974947" y="245988"/>
                </a:lnTo>
                <a:lnTo>
                  <a:pt x="971506" y="247046"/>
                </a:lnTo>
                <a:lnTo>
                  <a:pt x="968331" y="248369"/>
                </a:lnTo>
                <a:lnTo>
                  <a:pt x="964890" y="249956"/>
                </a:lnTo>
                <a:lnTo>
                  <a:pt x="961714" y="251543"/>
                </a:lnTo>
                <a:lnTo>
                  <a:pt x="958803" y="253395"/>
                </a:lnTo>
                <a:lnTo>
                  <a:pt x="955892" y="255246"/>
                </a:lnTo>
                <a:lnTo>
                  <a:pt x="952981" y="257362"/>
                </a:lnTo>
                <a:lnTo>
                  <a:pt x="950335" y="259478"/>
                </a:lnTo>
                <a:lnTo>
                  <a:pt x="947424" y="261594"/>
                </a:lnTo>
                <a:lnTo>
                  <a:pt x="945042" y="264239"/>
                </a:lnTo>
                <a:lnTo>
                  <a:pt x="942660" y="266620"/>
                </a:lnTo>
                <a:lnTo>
                  <a:pt x="940278" y="269265"/>
                </a:lnTo>
                <a:lnTo>
                  <a:pt x="938161" y="272174"/>
                </a:lnTo>
                <a:lnTo>
                  <a:pt x="936044" y="275084"/>
                </a:lnTo>
                <a:lnTo>
                  <a:pt x="934192" y="277993"/>
                </a:lnTo>
                <a:lnTo>
                  <a:pt x="932604" y="280903"/>
                </a:lnTo>
                <a:lnTo>
                  <a:pt x="931016" y="284077"/>
                </a:lnTo>
                <a:lnTo>
                  <a:pt x="929428" y="287251"/>
                </a:lnTo>
                <a:lnTo>
                  <a:pt x="927840" y="290425"/>
                </a:lnTo>
                <a:lnTo>
                  <a:pt x="926782" y="294128"/>
                </a:lnTo>
                <a:lnTo>
                  <a:pt x="925723" y="297567"/>
                </a:lnTo>
                <a:lnTo>
                  <a:pt x="924929" y="301005"/>
                </a:lnTo>
                <a:lnTo>
                  <a:pt x="924400" y="304444"/>
                </a:lnTo>
                <a:lnTo>
                  <a:pt x="923870" y="308147"/>
                </a:lnTo>
                <a:lnTo>
                  <a:pt x="923606" y="312114"/>
                </a:lnTo>
                <a:lnTo>
                  <a:pt x="923606" y="315817"/>
                </a:lnTo>
                <a:lnTo>
                  <a:pt x="923606" y="319520"/>
                </a:lnTo>
                <a:lnTo>
                  <a:pt x="923870" y="323223"/>
                </a:lnTo>
                <a:lnTo>
                  <a:pt x="924400" y="326662"/>
                </a:lnTo>
                <a:lnTo>
                  <a:pt x="924929" y="330630"/>
                </a:lnTo>
                <a:lnTo>
                  <a:pt x="925723" y="334068"/>
                </a:lnTo>
                <a:lnTo>
                  <a:pt x="926782" y="337242"/>
                </a:lnTo>
                <a:lnTo>
                  <a:pt x="927840" y="340681"/>
                </a:lnTo>
                <a:lnTo>
                  <a:pt x="929428" y="343855"/>
                </a:lnTo>
                <a:lnTo>
                  <a:pt x="931016" y="347293"/>
                </a:lnTo>
                <a:lnTo>
                  <a:pt x="932604" y="350467"/>
                </a:lnTo>
                <a:lnTo>
                  <a:pt x="934192" y="353377"/>
                </a:lnTo>
                <a:lnTo>
                  <a:pt x="936044" y="356286"/>
                </a:lnTo>
                <a:lnTo>
                  <a:pt x="938161" y="359196"/>
                </a:lnTo>
                <a:lnTo>
                  <a:pt x="940278" y="361841"/>
                </a:lnTo>
                <a:lnTo>
                  <a:pt x="942660" y="364486"/>
                </a:lnTo>
                <a:lnTo>
                  <a:pt x="945042" y="367131"/>
                </a:lnTo>
                <a:lnTo>
                  <a:pt x="947424" y="369512"/>
                </a:lnTo>
                <a:lnTo>
                  <a:pt x="950335" y="371892"/>
                </a:lnTo>
                <a:lnTo>
                  <a:pt x="952981" y="374008"/>
                </a:lnTo>
                <a:lnTo>
                  <a:pt x="955892" y="375860"/>
                </a:lnTo>
                <a:lnTo>
                  <a:pt x="958803" y="377711"/>
                </a:lnTo>
                <a:lnTo>
                  <a:pt x="961714" y="379563"/>
                </a:lnTo>
                <a:lnTo>
                  <a:pt x="964890" y="381150"/>
                </a:lnTo>
                <a:lnTo>
                  <a:pt x="968331" y="382472"/>
                </a:lnTo>
                <a:lnTo>
                  <a:pt x="971506" y="383795"/>
                </a:lnTo>
                <a:lnTo>
                  <a:pt x="974947" y="385117"/>
                </a:lnTo>
                <a:lnTo>
                  <a:pt x="978387" y="386175"/>
                </a:lnTo>
                <a:lnTo>
                  <a:pt x="981827" y="386969"/>
                </a:lnTo>
                <a:lnTo>
                  <a:pt x="985797" y="387498"/>
                </a:lnTo>
                <a:lnTo>
                  <a:pt x="989237" y="388027"/>
                </a:lnTo>
                <a:lnTo>
                  <a:pt x="992942" y="388291"/>
                </a:lnTo>
                <a:lnTo>
                  <a:pt x="996647" y="388291"/>
                </a:lnTo>
                <a:lnTo>
                  <a:pt x="1000352" y="388291"/>
                </a:lnTo>
                <a:lnTo>
                  <a:pt x="1004057" y="388027"/>
                </a:lnTo>
                <a:lnTo>
                  <a:pt x="1007762" y="387498"/>
                </a:lnTo>
                <a:lnTo>
                  <a:pt x="1011467" y="386969"/>
                </a:lnTo>
                <a:lnTo>
                  <a:pt x="1014908" y="386175"/>
                </a:lnTo>
                <a:lnTo>
                  <a:pt x="1018348" y="385117"/>
                </a:lnTo>
                <a:lnTo>
                  <a:pt x="1021524" y="383795"/>
                </a:lnTo>
                <a:lnTo>
                  <a:pt x="1025229" y="382472"/>
                </a:lnTo>
                <a:lnTo>
                  <a:pt x="1028405" y="381150"/>
                </a:lnTo>
                <a:lnTo>
                  <a:pt x="1031580" y="379563"/>
                </a:lnTo>
                <a:lnTo>
                  <a:pt x="1034491" y="377711"/>
                </a:lnTo>
                <a:lnTo>
                  <a:pt x="1037403" y="375860"/>
                </a:lnTo>
                <a:lnTo>
                  <a:pt x="1040314" y="374008"/>
                </a:lnTo>
                <a:lnTo>
                  <a:pt x="1043225" y="371892"/>
                </a:lnTo>
                <a:lnTo>
                  <a:pt x="1045871" y="369512"/>
                </a:lnTo>
                <a:lnTo>
                  <a:pt x="1048253" y="367131"/>
                </a:lnTo>
                <a:lnTo>
                  <a:pt x="1050635" y="364486"/>
                </a:lnTo>
                <a:lnTo>
                  <a:pt x="1053017" y="361841"/>
                </a:lnTo>
                <a:lnTo>
                  <a:pt x="1055134" y="359196"/>
                </a:lnTo>
                <a:lnTo>
                  <a:pt x="1057251" y="356286"/>
                </a:lnTo>
                <a:lnTo>
                  <a:pt x="1059103" y="353377"/>
                </a:lnTo>
                <a:lnTo>
                  <a:pt x="1060956" y="350467"/>
                </a:lnTo>
                <a:lnTo>
                  <a:pt x="1062544" y="347293"/>
                </a:lnTo>
                <a:lnTo>
                  <a:pt x="1064132" y="343855"/>
                </a:lnTo>
                <a:lnTo>
                  <a:pt x="1065455" y="340681"/>
                </a:lnTo>
                <a:lnTo>
                  <a:pt x="1066513" y="337242"/>
                </a:lnTo>
                <a:lnTo>
                  <a:pt x="1067572" y="334068"/>
                </a:lnTo>
                <a:lnTo>
                  <a:pt x="1068366" y="330630"/>
                </a:lnTo>
                <a:lnTo>
                  <a:pt x="1068895" y="326662"/>
                </a:lnTo>
                <a:lnTo>
                  <a:pt x="1069424" y="323223"/>
                </a:lnTo>
                <a:lnTo>
                  <a:pt x="1069689" y="319520"/>
                </a:lnTo>
                <a:lnTo>
                  <a:pt x="1069689" y="315817"/>
                </a:lnTo>
                <a:lnTo>
                  <a:pt x="1069689" y="312114"/>
                </a:lnTo>
                <a:lnTo>
                  <a:pt x="1069424" y="308147"/>
                </a:lnTo>
                <a:lnTo>
                  <a:pt x="1068895" y="304444"/>
                </a:lnTo>
                <a:lnTo>
                  <a:pt x="1068366" y="301005"/>
                </a:lnTo>
                <a:lnTo>
                  <a:pt x="1067572" y="297567"/>
                </a:lnTo>
                <a:lnTo>
                  <a:pt x="1066513" y="294128"/>
                </a:lnTo>
                <a:lnTo>
                  <a:pt x="1065455" y="290425"/>
                </a:lnTo>
                <a:lnTo>
                  <a:pt x="1064132" y="287251"/>
                </a:lnTo>
                <a:lnTo>
                  <a:pt x="1062544" y="284077"/>
                </a:lnTo>
                <a:lnTo>
                  <a:pt x="1060956" y="280903"/>
                </a:lnTo>
                <a:lnTo>
                  <a:pt x="1059103" y="277993"/>
                </a:lnTo>
                <a:lnTo>
                  <a:pt x="1057251" y="275084"/>
                </a:lnTo>
                <a:lnTo>
                  <a:pt x="1055134" y="272174"/>
                </a:lnTo>
                <a:lnTo>
                  <a:pt x="1053017" y="269265"/>
                </a:lnTo>
                <a:lnTo>
                  <a:pt x="1050635" y="266620"/>
                </a:lnTo>
                <a:lnTo>
                  <a:pt x="1048253" y="264239"/>
                </a:lnTo>
                <a:lnTo>
                  <a:pt x="1045871" y="261594"/>
                </a:lnTo>
                <a:lnTo>
                  <a:pt x="1043225" y="259478"/>
                </a:lnTo>
                <a:lnTo>
                  <a:pt x="1040314" y="257362"/>
                </a:lnTo>
                <a:lnTo>
                  <a:pt x="1037403" y="255246"/>
                </a:lnTo>
                <a:lnTo>
                  <a:pt x="1034491" y="253395"/>
                </a:lnTo>
                <a:lnTo>
                  <a:pt x="1031580" y="251543"/>
                </a:lnTo>
                <a:lnTo>
                  <a:pt x="1028405" y="249956"/>
                </a:lnTo>
                <a:lnTo>
                  <a:pt x="1025229" y="248369"/>
                </a:lnTo>
                <a:lnTo>
                  <a:pt x="1021524" y="247046"/>
                </a:lnTo>
                <a:lnTo>
                  <a:pt x="1018348" y="245988"/>
                </a:lnTo>
                <a:lnTo>
                  <a:pt x="1014908" y="244930"/>
                </a:lnTo>
                <a:lnTo>
                  <a:pt x="1011467" y="244137"/>
                </a:lnTo>
                <a:lnTo>
                  <a:pt x="1007762" y="243608"/>
                </a:lnTo>
                <a:lnTo>
                  <a:pt x="1004057" y="243079"/>
                </a:lnTo>
                <a:lnTo>
                  <a:pt x="1000352" y="242814"/>
                </a:lnTo>
                <a:lnTo>
                  <a:pt x="996647" y="242814"/>
                </a:lnTo>
                <a:lnTo>
                  <a:pt x="992942" y="242814"/>
                </a:lnTo>
                <a:close/>
                <a:moveTo>
                  <a:pt x="632233" y="242814"/>
                </a:moveTo>
                <a:lnTo>
                  <a:pt x="619795" y="243079"/>
                </a:lnTo>
                <a:lnTo>
                  <a:pt x="607357" y="243872"/>
                </a:lnTo>
                <a:lnTo>
                  <a:pt x="595183" y="245459"/>
                </a:lnTo>
                <a:lnTo>
                  <a:pt x="583274" y="247575"/>
                </a:lnTo>
                <a:lnTo>
                  <a:pt x="571365" y="250221"/>
                </a:lnTo>
                <a:lnTo>
                  <a:pt x="559986" y="253659"/>
                </a:lnTo>
                <a:lnTo>
                  <a:pt x="548606" y="257627"/>
                </a:lnTo>
                <a:lnTo>
                  <a:pt x="537756" y="261859"/>
                </a:lnTo>
                <a:lnTo>
                  <a:pt x="526905" y="266620"/>
                </a:lnTo>
                <a:lnTo>
                  <a:pt x="516055" y="272174"/>
                </a:lnTo>
                <a:lnTo>
                  <a:pt x="505998" y="277993"/>
                </a:lnTo>
                <a:lnTo>
                  <a:pt x="496207" y="284077"/>
                </a:lnTo>
                <a:lnTo>
                  <a:pt x="486679" y="291219"/>
                </a:lnTo>
                <a:lnTo>
                  <a:pt x="477417" y="298360"/>
                </a:lnTo>
                <a:lnTo>
                  <a:pt x="468684" y="305766"/>
                </a:lnTo>
                <a:lnTo>
                  <a:pt x="460480" y="313966"/>
                </a:lnTo>
                <a:lnTo>
                  <a:pt x="452276" y="322165"/>
                </a:lnTo>
                <a:lnTo>
                  <a:pt x="444601" y="331159"/>
                </a:lnTo>
                <a:lnTo>
                  <a:pt x="437191" y="340152"/>
                </a:lnTo>
                <a:lnTo>
                  <a:pt x="430575" y="349938"/>
                </a:lnTo>
                <a:lnTo>
                  <a:pt x="424224" y="359725"/>
                </a:lnTo>
                <a:lnTo>
                  <a:pt x="418401" y="369776"/>
                </a:lnTo>
                <a:lnTo>
                  <a:pt x="413109" y="380092"/>
                </a:lnTo>
                <a:lnTo>
                  <a:pt x="408080" y="390936"/>
                </a:lnTo>
                <a:lnTo>
                  <a:pt x="403846" y="402046"/>
                </a:lnTo>
                <a:lnTo>
                  <a:pt x="399876" y="413419"/>
                </a:lnTo>
                <a:lnTo>
                  <a:pt x="396701" y="424793"/>
                </a:lnTo>
                <a:lnTo>
                  <a:pt x="394054" y="436431"/>
                </a:lnTo>
                <a:lnTo>
                  <a:pt x="391937" y="448598"/>
                </a:lnTo>
                <a:lnTo>
                  <a:pt x="390349" y="460765"/>
                </a:lnTo>
                <a:lnTo>
                  <a:pt x="389291" y="472932"/>
                </a:lnTo>
                <a:lnTo>
                  <a:pt x="389026" y="485364"/>
                </a:lnTo>
                <a:lnTo>
                  <a:pt x="389291" y="498060"/>
                </a:lnTo>
                <a:lnTo>
                  <a:pt x="390349" y="510227"/>
                </a:lnTo>
                <a:lnTo>
                  <a:pt x="391937" y="522395"/>
                </a:lnTo>
                <a:lnTo>
                  <a:pt x="394054" y="534562"/>
                </a:lnTo>
                <a:lnTo>
                  <a:pt x="396701" y="546200"/>
                </a:lnTo>
                <a:lnTo>
                  <a:pt x="399876" y="557838"/>
                </a:lnTo>
                <a:lnTo>
                  <a:pt x="403846" y="568947"/>
                </a:lnTo>
                <a:lnTo>
                  <a:pt x="408080" y="580056"/>
                </a:lnTo>
                <a:lnTo>
                  <a:pt x="413109" y="590901"/>
                </a:lnTo>
                <a:lnTo>
                  <a:pt x="418401" y="601217"/>
                </a:lnTo>
                <a:lnTo>
                  <a:pt x="424224" y="611532"/>
                </a:lnTo>
                <a:lnTo>
                  <a:pt x="430575" y="621319"/>
                </a:lnTo>
                <a:lnTo>
                  <a:pt x="437191" y="630841"/>
                </a:lnTo>
                <a:lnTo>
                  <a:pt x="444601" y="640099"/>
                </a:lnTo>
                <a:lnTo>
                  <a:pt x="452276" y="648827"/>
                </a:lnTo>
                <a:lnTo>
                  <a:pt x="460480" y="657291"/>
                </a:lnTo>
                <a:lnTo>
                  <a:pt x="468684" y="665491"/>
                </a:lnTo>
                <a:lnTo>
                  <a:pt x="477417" y="672897"/>
                </a:lnTo>
                <a:lnTo>
                  <a:pt x="486679" y="680039"/>
                </a:lnTo>
                <a:lnTo>
                  <a:pt x="496207" y="687180"/>
                </a:lnTo>
                <a:lnTo>
                  <a:pt x="505998" y="693264"/>
                </a:lnTo>
                <a:lnTo>
                  <a:pt x="516055" y="699083"/>
                </a:lnTo>
                <a:lnTo>
                  <a:pt x="526905" y="704637"/>
                </a:lnTo>
                <a:lnTo>
                  <a:pt x="537756" y="709399"/>
                </a:lnTo>
                <a:lnTo>
                  <a:pt x="548606" y="713631"/>
                </a:lnTo>
                <a:lnTo>
                  <a:pt x="559986" y="717598"/>
                </a:lnTo>
                <a:lnTo>
                  <a:pt x="571365" y="721037"/>
                </a:lnTo>
                <a:lnTo>
                  <a:pt x="583274" y="723682"/>
                </a:lnTo>
                <a:lnTo>
                  <a:pt x="595183" y="725798"/>
                </a:lnTo>
                <a:lnTo>
                  <a:pt x="607357" y="727385"/>
                </a:lnTo>
                <a:lnTo>
                  <a:pt x="619795" y="728178"/>
                </a:lnTo>
                <a:lnTo>
                  <a:pt x="632233" y="728443"/>
                </a:lnTo>
                <a:lnTo>
                  <a:pt x="644672" y="728178"/>
                </a:lnTo>
                <a:lnTo>
                  <a:pt x="657110" y="727385"/>
                </a:lnTo>
                <a:lnTo>
                  <a:pt x="669283" y="725798"/>
                </a:lnTo>
                <a:lnTo>
                  <a:pt x="681192" y="723682"/>
                </a:lnTo>
                <a:lnTo>
                  <a:pt x="693101" y="721037"/>
                </a:lnTo>
                <a:lnTo>
                  <a:pt x="704746" y="717598"/>
                </a:lnTo>
                <a:lnTo>
                  <a:pt x="715861" y="713631"/>
                </a:lnTo>
                <a:lnTo>
                  <a:pt x="726976" y="709399"/>
                </a:lnTo>
                <a:lnTo>
                  <a:pt x="737561" y="704637"/>
                </a:lnTo>
                <a:lnTo>
                  <a:pt x="748147" y="699083"/>
                </a:lnTo>
                <a:lnTo>
                  <a:pt x="758204" y="693264"/>
                </a:lnTo>
                <a:lnTo>
                  <a:pt x="767995" y="687180"/>
                </a:lnTo>
                <a:lnTo>
                  <a:pt x="777523" y="680039"/>
                </a:lnTo>
                <a:lnTo>
                  <a:pt x="786785" y="672897"/>
                </a:lnTo>
                <a:lnTo>
                  <a:pt x="795518" y="665491"/>
                </a:lnTo>
                <a:lnTo>
                  <a:pt x="803987" y="657291"/>
                </a:lnTo>
                <a:lnTo>
                  <a:pt x="811926" y="648827"/>
                </a:lnTo>
                <a:lnTo>
                  <a:pt x="819866" y="640099"/>
                </a:lnTo>
                <a:lnTo>
                  <a:pt x="826746" y="630841"/>
                </a:lnTo>
                <a:lnTo>
                  <a:pt x="833627" y="621319"/>
                </a:lnTo>
                <a:lnTo>
                  <a:pt x="839978" y="611532"/>
                </a:lnTo>
                <a:lnTo>
                  <a:pt x="845801" y="601217"/>
                </a:lnTo>
                <a:lnTo>
                  <a:pt x="851094" y="590901"/>
                </a:lnTo>
                <a:lnTo>
                  <a:pt x="856122" y="580056"/>
                </a:lnTo>
                <a:lnTo>
                  <a:pt x="860356" y="568947"/>
                </a:lnTo>
                <a:lnTo>
                  <a:pt x="864061" y="557838"/>
                </a:lnTo>
                <a:lnTo>
                  <a:pt x="867501" y="546200"/>
                </a:lnTo>
                <a:lnTo>
                  <a:pt x="870148" y="534562"/>
                </a:lnTo>
                <a:lnTo>
                  <a:pt x="872265" y="522395"/>
                </a:lnTo>
                <a:lnTo>
                  <a:pt x="873853" y="510227"/>
                </a:lnTo>
                <a:lnTo>
                  <a:pt x="874911" y="498060"/>
                </a:lnTo>
                <a:lnTo>
                  <a:pt x="875176" y="485364"/>
                </a:lnTo>
                <a:lnTo>
                  <a:pt x="874911" y="472932"/>
                </a:lnTo>
                <a:lnTo>
                  <a:pt x="873853" y="460765"/>
                </a:lnTo>
                <a:lnTo>
                  <a:pt x="872265" y="448598"/>
                </a:lnTo>
                <a:lnTo>
                  <a:pt x="870148" y="436431"/>
                </a:lnTo>
                <a:lnTo>
                  <a:pt x="867501" y="424793"/>
                </a:lnTo>
                <a:lnTo>
                  <a:pt x="864061" y="413419"/>
                </a:lnTo>
                <a:lnTo>
                  <a:pt x="860356" y="402046"/>
                </a:lnTo>
                <a:lnTo>
                  <a:pt x="856122" y="390936"/>
                </a:lnTo>
                <a:lnTo>
                  <a:pt x="851094" y="380092"/>
                </a:lnTo>
                <a:lnTo>
                  <a:pt x="845801" y="369776"/>
                </a:lnTo>
                <a:lnTo>
                  <a:pt x="839978" y="359725"/>
                </a:lnTo>
                <a:lnTo>
                  <a:pt x="833627" y="349938"/>
                </a:lnTo>
                <a:lnTo>
                  <a:pt x="826746" y="340152"/>
                </a:lnTo>
                <a:lnTo>
                  <a:pt x="819866" y="331159"/>
                </a:lnTo>
                <a:lnTo>
                  <a:pt x="811926" y="322165"/>
                </a:lnTo>
                <a:lnTo>
                  <a:pt x="803987" y="313966"/>
                </a:lnTo>
                <a:lnTo>
                  <a:pt x="795518" y="305766"/>
                </a:lnTo>
                <a:lnTo>
                  <a:pt x="786785" y="298360"/>
                </a:lnTo>
                <a:lnTo>
                  <a:pt x="777523" y="291219"/>
                </a:lnTo>
                <a:lnTo>
                  <a:pt x="767995" y="284077"/>
                </a:lnTo>
                <a:lnTo>
                  <a:pt x="758204" y="277993"/>
                </a:lnTo>
                <a:lnTo>
                  <a:pt x="748147" y="272174"/>
                </a:lnTo>
                <a:lnTo>
                  <a:pt x="737561" y="266620"/>
                </a:lnTo>
                <a:lnTo>
                  <a:pt x="726976" y="261859"/>
                </a:lnTo>
                <a:lnTo>
                  <a:pt x="715861" y="257627"/>
                </a:lnTo>
                <a:lnTo>
                  <a:pt x="704746" y="253659"/>
                </a:lnTo>
                <a:lnTo>
                  <a:pt x="693101" y="250221"/>
                </a:lnTo>
                <a:lnTo>
                  <a:pt x="681192" y="247575"/>
                </a:lnTo>
                <a:lnTo>
                  <a:pt x="669283" y="245459"/>
                </a:lnTo>
                <a:lnTo>
                  <a:pt x="657110" y="243872"/>
                </a:lnTo>
                <a:lnTo>
                  <a:pt x="644672" y="243079"/>
                </a:lnTo>
                <a:lnTo>
                  <a:pt x="632233" y="242814"/>
                </a:lnTo>
                <a:close/>
                <a:moveTo>
                  <a:pt x="291902" y="0"/>
                </a:moveTo>
                <a:lnTo>
                  <a:pt x="389026" y="0"/>
                </a:lnTo>
                <a:lnTo>
                  <a:pt x="394054" y="265"/>
                </a:lnTo>
                <a:lnTo>
                  <a:pt x="398818" y="529"/>
                </a:lnTo>
                <a:lnTo>
                  <a:pt x="403846" y="1058"/>
                </a:lnTo>
                <a:lnTo>
                  <a:pt x="408610" y="1852"/>
                </a:lnTo>
                <a:lnTo>
                  <a:pt x="413373" y="2910"/>
                </a:lnTo>
                <a:lnTo>
                  <a:pt x="417872" y="4232"/>
                </a:lnTo>
                <a:lnTo>
                  <a:pt x="422636" y="5819"/>
                </a:lnTo>
                <a:lnTo>
                  <a:pt x="426870" y="7406"/>
                </a:lnTo>
                <a:lnTo>
                  <a:pt x="431104" y="9522"/>
                </a:lnTo>
                <a:lnTo>
                  <a:pt x="435339" y="11903"/>
                </a:lnTo>
                <a:lnTo>
                  <a:pt x="439308" y="14019"/>
                </a:lnTo>
                <a:lnTo>
                  <a:pt x="443543" y="16664"/>
                </a:lnTo>
                <a:lnTo>
                  <a:pt x="447248" y="19309"/>
                </a:lnTo>
                <a:lnTo>
                  <a:pt x="450953" y="21954"/>
                </a:lnTo>
                <a:lnTo>
                  <a:pt x="454393" y="25128"/>
                </a:lnTo>
                <a:lnTo>
                  <a:pt x="457569" y="28302"/>
                </a:lnTo>
                <a:lnTo>
                  <a:pt x="461009" y="31741"/>
                </a:lnTo>
                <a:lnTo>
                  <a:pt x="464185" y="35179"/>
                </a:lnTo>
                <a:lnTo>
                  <a:pt x="466831" y="38882"/>
                </a:lnTo>
                <a:lnTo>
                  <a:pt x="469478" y="42585"/>
                </a:lnTo>
                <a:lnTo>
                  <a:pt x="472124" y="46553"/>
                </a:lnTo>
                <a:lnTo>
                  <a:pt x="474241" y="50785"/>
                </a:lnTo>
                <a:lnTo>
                  <a:pt x="476358" y="55017"/>
                </a:lnTo>
                <a:lnTo>
                  <a:pt x="478476" y="59249"/>
                </a:lnTo>
                <a:lnTo>
                  <a:pt x="480328" y="63481"/>
                </a:lnTo>
                <a:lnTo>
                  <a:pt x="481916" y="68242"/>
                </a:lnTo>
                <a:lnTo>
                  <a:pt x="483239" y="72739"/>
                </a:lnTo>
                <a:lnTo>
                  <a:pt x="484298" y="77500"/>
                </a:lnTo>
                <a:lnTo>
                  <a:pt x="485092" y="82261"/>
                </a:lnTo>
                <a:lnTo>
                  <a:pt x="485621" y="87286"/>
                </a:lnTo>
                <a:lnTo>
                  <a:pt x="486150" y="92047"/>
                </a:lnTo>
                <a:lnTo>
                  <a:pt x="486150" y="97073"/>
                </a:lnTo>
                <a:lnTo>
                  <a:pt x="1069689" y="97073"/>
                </a:lnTo>
                <a:lnTo>
                  <a:pt x="1074717" y="97073"/>
                </a:lnTo>
                <a:lnTo>
                  <a:pt x="1079745" y="97602"/>
                </a:lnTo>
                <a:lnTo>
                  <a:pt x="1084509" y="98131"/>
                </a:lnTo>
                <a:lnTo>
                  <a:pt x="1089273" y="98925"/>
                </a:lnTo>
                <a:lnTo>
                  <a:pt x="1093772" y="99983"/>
                </a:lnTo>
                <a:lnTo>
                  <a:pt x="1098535" y="101305"/>
                </a:lnTo>
                <a:lnTo>
                  <a:pt x="1103034" y="102892"/>
                </a:lnTo>
                <a:lnTo>
                  <a:pt x="1107533" y="104744"/>
                </a:lnTo>
                <a:lnTo>
                  <a:pt x="1111767" y="106595"/>
                </a:lnTo>
                <a:lnTo>
                  <a:pt x="1115737" y="108711"/>
                </a:lnTo>
                <a:lnTo>
                  <a:pt x="1119971" y="111092"/>
                </a:lnTo>
                <a:lnTo>
                  <a:pt x="1123941" y="113737"/>
                </a:lnTo>
                <a:lnTo>
                  <a:pt x="1127646" y="116382"/>
                </a:lnTo>
                <a:lnTo>
                  <a:pt x="1131351" y="119027"/>
                </a:lnTo>
                <a:lnTo>
                  <a:pt x="1134791" y="122201"/>
                </a:lnTo>
                <a:lnTo>
                  <a:pt x="1138496" y="125639"/>
                </a:lnTo>
                <a:lnTo>
                  <a:pt x="1141672" y="128813"/>
                </a:lnTo>
                <a:lnTo>
                  <a:pt x="1144583" y="132252"/>
                </a:lnTo>
                <a:lnTo>
                  <a:pt x="1147494" y="135955"/>
                </a:lnTo>
                <a:lnTo>
                  <a:pt x="1150141" y="139658"/>
                </a:lnTo>
                <a:lnTo>
                  <a:pt x="1152522" y="143890"/>
                </a:lnTo>
                <a:lnTo>
                  <a:pt x="1155169" y="147858"/>
                </a:lnTo>
                <a:lnTo>
                  <a:pt x="1157286" y="152090"/>
                </a:lnTo>
                <a:lnTo>
                  <a:pt x="1159139" y="156322"/>
                </a:lnTo>
                <a:lnTo>
                  <a:pt x="1160991" y="160818"/>
                </a:lnTo>
                <a:lnTo>
                  <a:pt x="1162579" y="165315"/>
                </a:lnTo>
                <a:lnTo>
                  <a:pt x="1163902" y="169811"/>
                </a:lnTo>
                <a:lnTo>
                  <a:pt x="1164961" y="174573"/>
                </a:lnTo>
                <a:lnTo>
                  <a:pt x="1165755" y="179334"/>
                </a:lnTo>
                <a:lnTo>
                  <a:pt x="1166284" y="184359"/>
                </a:lnTo>
                <a:lnTo>
                  <a:pt x="1166813" y="189120"/>
                </a:lnTo>
                <a:lnTo>
                  <a:pt x="1166813" y="194146"/>
                </a:lnTo>
                <a:lnTo>
                  <a:pt x="1166813" y="777111"/>
                </a:lnTo>
                <a:lnTo>
                  <a:pt x="1166813" y="782137"/>
                </a:lnTo>
                <a:lnTo>
                  <a:pt x="1166284" y="786898"/>
                </a:lnTo>
                <a:lnTo>
                  <a:pt x="1165755" y="791924"/>
                </a:lnTo>
                <a:lnTo>
                  <a:pt x="1164961" y="796949"/>
                </a:lnTo>
                <a:lnTo>
                  <a:pt x="1163902" y="801446"/>
                </a:lnTo>
                <a:lnTo>
                  <a:pt x="1162579" y="805942"/>
                </a:lnTo>
                <a:lnTo>
                  <a:pt x="1160991" y="810439"/>
                </a:lnTo>
                <a:lnTo>
                  <a:pt x="1159139" y="815200"/>
                </a:lnTo>
                <a:lnTo>
                  <a:pt x="1157286" y="819432"/>
                </a:lnTo>
                <a:lnTo>
                  <a:pt x="1155169" y="823400"/>
                </a:lnTo>
                <a:lnTo>
                  <a:pt x="1152522" y="827632"/>
                </a:lnTo>
                <a:lnTo>
                  <a:pt x="1150141" y="831335"/>
                </a:lnTo>
                <a:lnTo>
                  <a:pt x="1147494" y="835567"/>
                </a:lnTo>
                <a:lnTo>
                  <a:pt x="1144583" y="839005"/>
                </a:lnTo>
                <a:lnTo>
                  <a:pt x="1141672" y="842708"/>
                </a:lnTo>
                <a:lnTo>
                  <a:pt x="1138496" y="845882"/>
                </a:lnTo>
                <a:lnTo>
                  <a:pt x="1134791" y="849056"/>
                </a:lnTo>
                <a:lnTo>
                  <a:pt x="1131351" y="852495"/>
                </a:lnTo>
                <a:lnTo>
                  <a:pt x="1127646" y="855140"/>
                </a:lnTo>
                <a:lnTo>
                  <a:pt x="1123941" y="858049"/>
                </a:lnTo>
                <a:lnTo>
                  <a:pt x="1119971" y="860430"/>
                </a:lnTo>
                <a:lnTo>
                  <a:pt x="1115737" y="862811"/>
                </a:lnTo>
                <a:lnTo>
                  <a:pt x="1111767" y="864927"/>
                </a:lnTo>
                <a:lnTo>
                  <a:pt x="1107533" y="866778"/>
                </a:lnTo>
                <a:lnTo>
                  <a:pt x="1103034" y="868630"/>
                </a:lnTo>
                <a:lnTo>
                  <a:pt x="1098535" y="870217"/>
                </a:lnTo>
                <a:lnTo>
                  <a:pt x="1093772" y="871539"/>
                </a:lnTo>
                <a:lnTo>
                  <a:pt x="1089273" y="872597"/>
                </a:lnTo>
                <a:lnTo>
                  <a:pt x="1084509" y="873655"/>
                </a:lnTo>
                <a:lnTo>
                  <a:pt x="1079745" y="874184"/>
                </a:lnTo>
                <a:lnTo>
                  <a:pt x="1074717" y="874449"/>
                </a:lnTo>
                <a:lnTo>
                  <a:pt x="1069689" y="874713"/>
                </a:lnTo>
                <a:lnTo>
                  <a:pt x="97124" y="874713"/>
                </a:lnTo>
                <a:lnTo>
                  <a:pt x="92361" y="874449"/>
                </a:lnTo>
                <a:lnTo>
                  <a:pt x="87332" y="874184"/>
                </a:lnTo>
                <a:lnTo>
                  <a:pt x="82304" y="873655"/>
                </a:lnTo>
                <a:lnTo>
                  <a:pt x="77541" y="872597"/>
                </a:lnTo>
                <a:lnTo>
                  <a:pt x="73042" y="871539"/>
                </a:lnTo>
                <a:lnTo>
                  <a:pt x="68543" y="870217"/>
                </a:lnTo>
                <a:lnTo>
                  <a:pt x="63779" y="868630"/>
                </a:lnTo>
                <a:lnTo>
                  <a:pt x="59545" y="866778"/>
                </a:lnTo>
                <a:lnTo>
                  <a:pt x="55311" y="864927"/>
                </a:lnTo>
                <a:lnTo>
                  <a:pt x="51076" y="862811"/>
                </a:lnTo>
                <a:lnTo>
                  <a:pt x="47107" y="860430"/>
                </a:lnTo>
                <a:lnTo>
                  <a:pt x="42872" y="858049"/>
                </a:lnTo>
                <a:lnTo>
                  <a:pt x="39167" y="855140"/>
                </a:lnTo>
                <a:lnTo>
                  <a:pt x="35462" y="852495"/>
                </a:lnTo>
                <a:lnTo>
                  <a:pt x="32022" y="849056"/>
                </a:lnTo>
                <a:lnTo>
                  <a:pt x="28846" y="845882"/>
                </a:lnTo>
                <a:lnTo>
                  <a:pt x="25406" y="842708"/>
                </a:lnTo>
                <a:lnTo>
                  <a:pt x="22230" y="839005"/>
                </a:lnTo>
                <a:lnTo>
                  <a:pt x="19319" y="835567"/>
                </a:lnTo>
                <a:lnTo>
                  <a:pt x="16673" y="831335"/>
                </a:lnTo>
                <a:lnTo>
                  <a:pt x="14291" y="827632"/>
                </a:lnTo>
                <a:lnTo>
                  <a:pt x="11909" y="823400"/>
                </a:lnTo>
                <a:lnTo>
                  <a:pt x="9792" y="819432"/>
                </a:lnTo>
                <a:lnTo>
                  <a:pt x="7675" y="815200"/>
                </a:lnTo>
                <a:lnTo>
                  <a:pt x="5822" y="810439"/>
                </a:lnTo>
                <a:lnTo>
                  <a:pt x="4499" y="805942"/>
                </a:lnTo>
                <a:lnTo>
                  <a:pt x="3176" y="801446"/>
                </a:lnTo>
                <a:lnTo>
                  <a:pt x="2117" y="796949"/>
                </a:lnTo>
                <a:lnTo>
                  <a:pt x="1059" y="791924"/>
                </a:lnTo>
                <a:lnTo>
                  <a:pt x="529" y="786898"/>
                </a:lnTo>
                <a:lnTo>
                  <a:pt x="265" y="782137"/>
                </a:lnTo>
                <a:lnTo>
                  <a:pt x="40" y="777875"/>
                </a:lnTo>
                <a:lnTo>
                  <a:pt x="0" y="777875"/>
                </a:lnTo>
                <a:lnTo>
                  <a:pt x="0" y="777111"/>
                </a:lnTo>
                <a:lnTo>
                  <a:pt x="0" y="194146"/>
                </a:lnTo>
                <a:lnTo>
                  <a:pt x="0" y="193675"/>
                </a:lnTo>
                <a:lnTo>
                  <a:pt x="25" y="193675"/>
                </a:lnTo>
                <a:lnTo>
                  <a:pt x="265" y="189120"/>
                </a:lnTo>
                <a:lnTo>
                  <a:pt x="529" y="184359"/>
                </a:lnTo>
                <a:lnTo>
                  <a:pt x="1059" y="179334"/>
                </a:lnTo>
                <a:lnTo>
                  <a:pt x="2117" y="174573"/>
                </a:lnTo>
                <a:lnTo>
                  <a:pt x="3176" y="169811"/>
                </a:lnTo>
                <a:lnTo>
                  <a:pt x="4499" y="165315"/>
                </a:lnTo>
                <a:lnTo>
                  <a:pt x="5822" y="160818"/>
                </a:lnTo>
                <a:lnTo>
                  <a:pt x="7675" y="156322"/>
                </a:lnTo>
                <a:lnTo>
                  <a:pt x="9792" y="152090"/>
                </a:lnTo>
                <a:lnTo>
                  <a:pt x="11909" y="147858"/>
                </a:lnTo>
                <a:lnTo>
                  <a:pt x="14291" y="143890"/>
                </a:lnTo>
                <a:lnTo>
                  <a:pt x="16673" y="139658"/>
                </a:lnTo>
                <a:lnTo>
                  <a:pt x="19319" y="135955"/>
                </a:lnTo>
                <a:lnTo>
                  <a:pt x="22230" y="132252"/>
                </a:lnTo>
                <a:lnTo>
                  <a:pt x="25406" y="128813"/>
                </a:lnTo>
                <a:lnTo>
                  <a:pt x="28846" y="125639"/>
                </a:lnTo>
                <a:lnTo>
                  <a:pt x="32022" y="122201"/>
                </a:lnTo>
                <a:lnTo>
                  <a:pt x="35462" y="119027"/>
                </a:lnTo>
                <a:lnTo>
                  <a:pt x="39167" y="116382"/>
                </a:lnTo>
                <a:lnTo>
                  <a:pt x="42872" y="113737"/>
                </a:lnTo>
                <a:lnTo>
                  <a:pt x="47107" y="111092"/>
                </a:lnTo>
                <a:lnTo>
                  <a:pt x="51076" y="108711"/>
                </a:lnTo>
                <a:lnTo>
                  <a:pt x="55311" y="106595"/>
                </a:lnTo>
                <a:lnTo>
                  <a:pt x="59545" y="104744"/>
                </a:lnTo>
                <a:lnTo>
                  <a:pt x="63779" y="102892"/>
                </a:lnTo>
                <a:lnTo>
                  <a:pt x="68543" y="101305"/>
                </a:lnTo>
                <a:lnTo>
                  <a:pt x="73042" y="99983"/>
                </a:lnTo>
                <a:lnTo>
                  <a:pt x="77541" y="98925"/>
                </a:lnTo>
                <a:lnTo>
                  <a:pt x="82304" y="98131"/>
                </a:lnTo>
                <a:lnTo>
                  <a:pt x="87332" y="97602"/>
                </a:lnTo>
                <a:lnTo>
                  <a:pt x="92361" y="97073"/>
                </a:lnTo>
                <a:lnTo>
                  <a:pt x="97124" y="97073"/>
                </a:lnTo>
                <a:lnTo>
                  <a:pt x="194513" y="97073"/>
                </a:lnTo>
                <a:lnTo>
                  <a:pt x="194778" y="92047"/>
                </a:lnTo>
                <a:lnTo>
                  <a:pt x="195042" y="87286"/>
                </a:lnTo>
                <a:lnTo>
                  <a:pt x="195836" y="82261"/>
                </a:lnTo>
                <a:lnTo>
                  <a:pt x="196630" y="77500"/>
                </a:lnTo>
                <a:lnTo>
                  <a:pt x="197953" y="72739"/>
                </a:lnTo>
                <a:lnTo>
                  <a:pt x="199277" y="68242"/>
                </a:lnTo>
                <a:lnTo>
                  <a:pt x="200600" y="63481"/>
                </a:lnTo>
                <a:lnTo>
                  <a:pt x="202452" y="59249"/>
                </a:lnTo>
                <a:lnTo>
                  <a:pt x="204305" y="55017"/>
                </a:lnTo>
                <a:lnTo>
                  <a:pt x="206422" y="50785"/>
                </a:lnTo>
                <a:lnTo>
                  <a:pt x="208804" y="46553"/>
                </a:lnTo>
                <a:lnTo>
                  <a:pt x="211186" y="42585"/>
                </a:lnTo>
                <a:lnTo>
                  <a:pt x="213832" y="38882"/>
                </a:lnTo>
                <a:lnTo>
                  <a:pt x="217008" y="35179"/>
                </a:lnTo>
                <a:lnTo>
                  <a:pt x="219919" y="31741"/>
                </a:lnTo>
                <a:lnTo>
                  <a:pt x="223095" y="28302"/>
                </a:lnTo>
                <a:lnTo>
                  <a:pt x="226535" y="25128"/>
                </a:lnTo>
                <a:lnTo>
                  <a:pt x="229975" y="21954"/>
                </a:lnTo>
                <a:lnTo>
                  <a:pt x="233680" y="19309"/>
                </a:lnTo>
                <a:lnTo>
                  <a:pt x="237650" y="16664"/>
                </a:lnTo>
                <a:lnTo>
                  <a:pt x="241355" y="14019"/>
                </a:lnTo>
                <a:lnTo>
                  <a:pt x="245589" y="11903"/>
                </a:lnTo>
                <a:lnTo>
                  <a:pt x="249559" y="9522"/>
                </a:lnTo>
                <a:lnTo>
                  <a:pt x="254058" y="7406"/>
                </a:lnTo>
                <a:lnTo>
                  <a:pt x="258557" y="5819"/>
                </a:lnTo>
                <a:lnTo>
                  <a:pt x="262791" y="4232"/>
                </a:lnTo>
                <a:lnTo>
                  <a:pt x="267555" y="2910"/>
                </a:lnTo>
                <a:lnTo>
                  <a:pt x="272054" y="1852"/>
                </a:lnTo>
                <a:lnTo>
                  <a:pt x="277082" y="1058"/>
                </a:lnTo>
                <a:lnTo>
                  <a:pt x="281845" y="529"/>
                </a:lnTo>
                <a:lnTo>
                  <a:pt x="286874" y="265"/>
                </a:lnTo>
                <a:lnTo>
                  <a:pt x="291902" y="0"/>
                </a:lnTo>
                <a:close/>
              </a:path>
            </a:pathLst>
          </a:custGeom>
          <a:solidFill>
            <a:srgbClr val="FFC00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sz="1600">
              <a:solidFill>
                <a:srgbClr val="FFFFFF"/>
              </a:solidFill>
              <a:latin typeface="Calibri Light" panose="020F030202020403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210956" y="2805387"/>
            <a:ext cx="2302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3A3A3A"/>
                </a:solidFill>
                <a:latin typeface="Calibri Light" panose="020F0302020204030204" pitchFamily="34" charset="0"/>
              </a:rPr>
              <a:t>YOUR TEXT HERE</a:t>
            </a:r>
            <a:endParaRPr lang="zh-CN" altLang="en-US" sz="2000" dirty="0">
              <a:solidFill>
                <a:srgbClr val="3A3A3A"/>
              </a:solidFill>
              <a:latin typeface="Calibri Light" panose="020F030202020403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113175" y="4229173"/>
            <a:ext cx="3193354" cy="872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300" dirty="0">
                <a:solidFill>
                  <a:srgbClr val="3A3A3A"/>
                </a:solidFill>
                <a:latin typeface="Calibri Light" panose="020F0302020204030204" pitchFamily="34" charset="0"/>
              </a:rPr>
              <a:t>Do one thing at a time, and do well. Never forget to say “thanks”. Keep on going never give up Whatever.</a:t>
            </a:r>
            <a:endParaRPr lang="zh-CN" altLang="en-US" sz="1300" dirty="0">
              <a:solidFill>
                <a:srgbClr val="3A3A3A"/>
              </a:solidFill>
              <a:latin typeface="Calibri Light" panose="020F030202020403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411352" y="3111767"/>
            <a:ext cx="3162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3A3A3A"/>
                </a:solidFill>
                <a:latin typeface="Calibri Light" panose="020F0302020204030204" pitchFamily="34" charset="0"/>
              </a:rPr>
              <a:t>YOUZI’S PPT STUDIO</a:t>
            </a:r>
            <a:endParaRPr lang="zh-CN" altLang="en-US" sz="3600" dirty="0">
              <a:solidFill>
                <a:srgbClr val="3A3A3A"/>
              </a:solidFill>
              <a:latin typeface="Calibri Light" panose="020F030202020403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331966" y="1724027"/>
            <a:ext cx="14382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/>
              <a:t>85</a:t>
            </a:r>
            <a:r>
              <a:rPr lang="en-US" altLang="zh-CN" sz="4400" dirty="0"/>
              <a:t>%</a:t>
            </a:r>
            <a:endParaRPr lang="zh-CN" altLang="en-US" sz="7200" dirty="0"/>
          </a:p>
        </p:txBody>
      </p:sp>
      <p:sp>
        <p:nvSpPr>
          <p:cNvPr id="22" name="矩形 21"/>
          <p:cNvSpPr/>
          <p:nvPr/>
        </p:nvSpPr>
        <p:spPr>
          <a:xfrm>
            <a:off x="5983536" y="3711931"/>
            <a:ext cx="5806632" cy="6001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8082116" y="4264352"/>
            <a:ext cx="3708052" cy="383259"/>
          </a:xfrm>
          <a:prstGeom prst="rect">
            <a:avLst/>
          </a:pr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25" name="直接连接符 24"/>
          <p:cNvCxnSpPr/>
          <p:nvPr/>
        </p:nvCxnSpPr>
        <p:spPr>
          <a:xfrm>
            <a:off x="10312256" y="4706605"/>
            <a:ext cx="1415845" cy="0"/>
          </a:xfrm>
          <a:prstGeom prst="line">
            <a:avLst/>
          </a:prstGeom>
          <a:ln>
            <a:solidFill>
              <a:srgbClr val="FFC0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23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2400" y="116205"/>
            <a:ext cx="1647825" cy="695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任意多边形 60"/>
          <p:cNvSpPr/>
          <p:nvPr/>
        </p:nvSpPr>
        <p:spPr>
          <a:xfrm>
            <a:off x="1" y="3917302"/>
            <a:ext cx="3560361" cy="2940699"/>
          </a:xfrm>
          <a:custGeom>
            <a:avLst/>
            <a:gdLst>
              <a:gd name="connsiteX0" fmla="*/ 0 w 3560361"/>
              <a:gd name="connsiteY0" fmla="*/ 0 h 2940699"/>
              <a:gd name="connsiteX1" fmla="*/ 3560361 w 3560361"/>
              <a:gd name="connsiteY1" fmla="*/ 2940699 h 2940699"/>
              <a:gd name="connsiteX2" fmla="*/ 0 w 3560361"/>
              <a:gd name="connsiteY2" fmla="*/ 2940699 h 2940699"/>
              <a:gd name="connsiteX3" fmla="*/ 0 w 3560361"/>
              <a:gd name="connsiteY3" fmla="*/ 0 h 2940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60361" h="2940699">
                <a:moveTo>
                  <a:pt x="0" y="0"/>
                </a:moveTo>
                <a:lnTo>
                  <a:pt x="3560361" y="2940699"/>
                </a:lnTo>
                <a:lnTo>
                  <a:pt x="0" y="2940699"/>
                </a:lnTo>
                <a:lnTo>
                  <a:pt x="0" y="0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任意多边形 64"/>
          <p:cNvSpPr/>
          <p:nvPr/>
        </p:nvSpPr>
        <p:spPr>
          <a:xfrm>
            <a:off x="1" y="1962832"/>
            <a:ext cx="5926677" cy="4895169"/>
          </a:xfrm>
          <a:custGeom>
            <a:avLst/>
            <a:gdLst>
              <a:gd name="connsiteX0" fmla="*/ 0 w 5926677"/>
              <a:gd name="connsiteY0" fmla="*/ 0 h 4895169"/>
              <a:gd name="connsiteX1" fmla="*/ 5926677 w 5926677"/>
              <a:gd name="connsiteY1" fmla="*/ 4895169 h 4895169"/>
              <a:gd name="connsiteX2" fmla="*/ 2558518 w 5926677"/>
              <a:gd name="connsiteY2" fmla="*/ 4895169 h 4895169"/>
              <a:gd name="connsiteX3" fmla="*/ 0 w 5926677"/>
              <a:gd name="connsiteY3" fmla="*/ 2781948 h 4895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6677" h="4895169">
                <a:moveTo>
                  <a:pt x="0" y="0"/>
                </a:moveTo>
                <a:lnTo>
                  <a:pt x="5926677" y="4895169"/>
                </a:lnTo>
                <a:lnTo>
                  <a:pt x="2558518" y="4895169"/>
                </a:lnTo>
                <a:lnTo>
                  <a:pt x="0" y="2781948"/>
                </a:lnTo>
                <a:close/>
              </a:path>
            </a:pathLst>
          </a:custGeom>
          <a:solidFill>
            <a:srgbClr val="FF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9" name="KSO_Shape"/>
          <p:cNvSpPr/>
          <p:nvPr/>
        </p:nvSpPr>
        <p:spPr>
          <a:xfrm>
            <a:off x="586740" y="465575"/>
            <a:ext cx="429260" cy="461525"/>
          </a:xfrm>
          <a:prstGeom prst="homePlate">
            <a:avLst>
              <a:gd name="adj" fmla="val 32249"/>
            </a:avLst>
          </a:pr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0" name="文本框 139"/>
          <p:cNvSpPr txBox="1"/>
          <p:nvPr/>
        </p:nvSpPr>
        <p:spPr>
          <a:xfrm>
            <a:off x="227" y="465207"/>
            <a:ext cx="362684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FFC000"/>
                </a:solidFill>
                <a:latin typeface="Calibri Light" panose="020F0302020204030204" pitchFamily="34" charset="0"/>
              </a:rPr>
              <a:t>前</a:t>
            </a:r>
            <a:r>
              <a:rPr lang="zh-CN" altLang="en-US" sz="2800" dirty="0">
                <a:solidFill>
                  <a:srgbClr val="3A3A3A"/>
                </a:solidFill>
                <a:latin typeface="Calibri Light" panose="020F0302020204030204" pitchFamily="34" charset="0"/>
              </a:rPr>
              <a:t>期准备</a:t>
            </a:r>
            <a:endParaRPr lang="zh-CN" altLang="en-US" sz="2800" dirty="0">
              <a:solidFill>
                <a:srgbClr val="3A3A3A"/>
              </a:solidFill>
              <a:latin typeface="Calibri Light" panose="020F0302020204030204" pitchFamily="34" charset="0"/>
            </a:endParaRPr>
          </a:p>
        </p:txBody>
      </p:sp>
      <p:pic>
        <p:nvPicPr>
          <p:cNvPr id="4" name="图片 3" descr="2018-10-16_1035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55340" y="1245235"/>
            <a:ext cx="4895850" cy="1213485"/>
          </a:xfrm>
          <a:prstGeom prst="rect">
            <a:avLst/>
          </a:prstGeom>
        </p:spPr>
      </p:pic>
      <p:pic>
        <p:nvPicPr>
          <p:cNvPr id="6" name="图片 5" descr="2018-10-16_1037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450" y="2748280"/>
            <a:ext cx="4895850" cy="1200785"/>
          </a:xfrm>
          <a:prstGeom prst="rect">
            <a:avLst/>
          </a:prstGeom>
        </p:spPr>
      </p:pic>
      <p:pic>
        <p:nvPicPr>
          <p:cNvPr id="12" name="图片 11" descr="2018-10-16_1040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3600" y="1245235"/>
            <a:ext cx="3211195" cy="155892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909955" y="6276975"/>
            <a:ext cx="18103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和老板确定时间</a:t>
            </a:r>
            <a:endParaRPr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5204460" y="4163060"/>
            <a:ext cx="31286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前期调研</a:t>
            </a:r>
            <a:endParaRPr lang="zh-CN" altLang="en-US"/>
          </a:p>
        </p:txBody>
      </p:sp>
      <p:sp>
        <p:nvSpPr>
          <p:cNvPr id="51" name="文本框 50"/>
          <p:cNvSpPr txBox="1"/>
          <p:nvPr/>
        </p:nvSpPr>
        <p:spPr>
          <a:xfrm>
            <a:off x="9565005" y="3053715"/>
            <a:ext cx="17729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修改合同</a:t>
            </a:r>
            <a:endParaRPr lang="zh-CN" altLang="en-US"/>
          </a:p>
        </p:txBody>
      </p:sp>
      <p:pic>
        <p:nvPicPr>
          <p:cNvPr id="52" name="图片 51" descr="23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8900" y="231775"/>
            <a:ext cx="1647825" cy="695325"/>
          </a:xfrm>
          <a:prstGeom prst="rect">
            <a:avLst/>
          </a:prstGeom>
        </p:spPr>
      </p:pic>
      <p:pic>
        <p:nvPicPr>
          <p:cNvPr id="3" name="图片 2" descr="GDY5R4F615{6R0QOEXCL84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375" y="1233170"/>
            <a:ext cx="2344420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27"/>
          <p:cNvSpPr txBox="1"/>
          <p:nvPr/>
        </p:nvSpPr>
        <p:spPr>
          <a:xfrm>
            <a:off x="2577745" y="1498563"/>
            <a:ext cx="466049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3900" dirty="0">
                <a:solidFill>
                  <a:schemeClr val="tx1">
                    <a:alpha val="3000"/>
                  </a:schemeClr>
                </a:solidFill>
                <a:latin typeface="Arial Black" panose="020B0A04020102020204" pitchFamily="34" charset="0"/>
              </a:rPr>
              <a:t>02</a:t>
            </a:r>
            <a:endParaRPr lang="zh-CN" altLang="en-US" sz="23900" dirty="0">
              <a:solidFill>
                <a:schemeClr val="tx1">
                  <a:alpha val="3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9" name="任意多边形 28"/>
          <p:cNvSpPr/>
          <p:nvPr/>
        </p:nvSpPr>
        <p:spPr>
          <a:xfrm rot="16200000" flipV="1">
            <a:off x="-2489564" y="2408598"/>
            <a:ext cx="6260239" cy="1443042"/>
          </a:xfrm>
          <a:custGeom>
            <a:avLst/>
            <a:gdLst>
              <a:gd name="connsiteX0" fmla="*/ 6260239 w 6260239"/>
              <a:gd name="connsiteY0" fmla="*/ 1443042 h 1443042"/>
              <a:gd name="connsiteX1" fmla="*/ 6260239 w 6260239"/>
              <a:gd name="connsiteY1" fmla="*/ 1370077 h 1443042"/>
              <a:gd name="connsiteX2" fmla="*/ 3239468 w 6260239"/>
              <a:gd name="connsiteY2" fmla="*/ 0 h 1443042"/>
              <a:gd name="connsiteX3" fmla="*/ 0 w 6260239"/>
              <a:gd name="connsiteY3" fmla="*/ 1443042 h 1443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close/>
              </a:path>
            </a:pathLst>
          </a:custGeom>
          <a:solidFill>
            <a:srgbClr val="FF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任意多边形 26"/>
          <p:cNvSpPr/>
          <p:nvPr/>
        </p:nvSpPr>
        <p:spPr>
          <a:xfrm rot="16200000" flipV="1">
            <a:off x="-2557704" y="2938221"/>
            <a:ext cx="6396518" cy="1443041"/>
          </a:xfrm>
          <a:custGeom>
            <a:avLst/>
            <a:gdLst>
              <a:gd name="connsiteX0" fmla="*/ 6396518 w 6396518"/>
              <a:gd name="connsiteY0" fmla="*/ 1443041 h 1443041"/>
              <a:gd name="connsiteX1" fmla="*/ 3214875 w 6396518"/>
              <a:gd name="connsiteY1" fmla="*/ 0 h 1443041"/>
              <a:gd name="connsiteX2" fmla="*/ 0 w 6396518"/>
              <a:gd name="connsiteY2" fmla="*/ 1432086 h 1443041"/>
              <a:gd name="connsiteX3" fmla="*/ 0 w 6396518"/>
              <a:gd name="connsiteY3" fmla="*/ 1443041 h 1443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 rot="16200000" flipV="1">
            <a:off x="-529500" y="638885"/>
            <a:ext cx="2419074" cy="1103204"/>
          </a:xfrm>
          <a:prstGeom prst="line">
            <a:avLst/>
          </a:prstGeom>
          <a:ln>
            <a:solidFill>
              <a:srgbClr val="3A3A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3752161" y="2990164"/>
            <a:ext cx="976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02</a:t>
            </a:r>
            <a:endParaRPr lang="zh-CN" altLang="en-US" sz="6000" dirty="0">
              <a:solidFill>
                <a:schemeClr val="tx1">
                  <a:lumMod val="65000"/>
                  <a:lumOff val="35000"/>
                </a:schemeClr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888447" y="2658931"/>
            <a:ext cx="7924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sz="2400" dirty="0">
                <a:solidFill>
                  <a:srgbClr val="FFC001"/>
                </a:solidFill>
                <a:latin typeface="Calibri Light" panose="020F0302020204030204" pitchFamily="34" charset="0"/>
              </a:rPr>
              <a:t>出发</a:t>
            </a:r>
            <a:endParaRPr lang="zh-CN" sz="2400" dirty="0">
              <a:solidFill>
                <a:srgbClr val="FFC001"/>
              </a:solidFill>
              <a:latin typeface="Calibri Light" panose="020F030202020403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831790" y="3101548"/>
            <a:ext cx="4102659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200" dirty="0">
                <a:latin typeface="Calibri Light" panose="020F0302020204030204" pitchFamily="34" charset="0"/>
              </a:rPr>
              <a:t>遇见了一个好天气</a:t>
            </a:r>
            <a:endParaRPr lang="zh-CN" altLang="en-US" sz="1200" dirty="0">
              <a:latin typeface="Calibri Light" panose="020F0302020204030204" pitchFamily="34" charset="0"/>
            </a:endParaRPr>
          </a:p>
          <a:p>
            <a:pPr algn="just"/>
            <a:r>
              <a:rPr lang="zh-CN" altLang="en-US" sz="1200" dirty="0">
                <a:latin typeface="Calibri Light" panose="020F0302020204030204" pitchFamily="34" charset="0"/>
              </a:rPr>
              <a:t>没下雨</a:t>
            </a:r>
            <a:endParaRPr lang="zh-CN" altLang="en-US" sz="1200" dirty="0">
              <a:latin typeface="Calibri Light" panose="020F0302020204030204" pitchFamily="34" charset="0"/>
            </a:endParaRPr>
          </a:p>
          <a:p>
            <a:pPr algn="just"/>
            <a:r>
              <a:rPr lang="zh-CN" altLang="en-US" sz="1200" dirty="0">
                <a:latin typeface="Calibri Light" panose="020F0302020204030204" pitchFamily="34" charset="0"/>
              </a:rPr>
              <a:t>出发！</a:t>
            </a:r>
            <a:r>
              <a:rPr lang="en-US" altLang="zh-CN" sz="1200" dirty="0">
                <a:latin typeface="Calibri Light" panose="020F0302020204030204" pitchFamily="34" charset="0"/>
              </a:rPr>
              <a:t> </a:t>
            </a:r>
            <a:endParaRPr lang="zh-CN" altLang="en-US" b="1" dirty="0">
              <a:solidFill>
                <a:srgbClr val="3A3A3A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4702132" y="2797432"/>
            <a:ext cx="0" cy="1425775"/>
          </a:xfrm>
          <a:prstGeom prst="line">
            <a:avLst/>
          </a:prstGeom>
          <a:ln>
            <a:solidFill>
              <a:srgbClr val="3A3A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圆角矩形 16"/>
          <p:cNvSpPr/>
          <p:nvPr/>
        </p:nvSpPr>
        <p:spPr>
          <a:xfrm>
            <a:off x="7087116" y="3852945"/>
            <a:ext cx="1730273" cy="271612"/>
          </a:xfrm>
          <a:prstGeom prst="roundRect">
            <a:avLst>
              <a:gd name="adj" fmla="val 50000"/>
            </a:avLst>
          </a:prstGeom>
          <a:solidFill>
            <a:srgbClr val="FF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 rot="2700000">
            <a:off x="11716683" y="3016282"/>
            <a:ext cx="950633" cy="950633"/>
          </a:xfrm>
          <a:custGeom>
            <a:avLst/>
            <a:gdLst>
              <a:gd name="connsiteX0" fmla="*/ 0 w 950633"/>
              <a:gd name="connsiteY0" fmla="*/ 0 h 950633"/>
              <a:gd name="connsiteX1" fmla="*/ 950633 w 950633"/>
              <a:gd name="connsiteY1" fmla="*/ 950633 h 950633"/>
              <a:gd name="connsiteX2" fmla="*/ 0 w 950633"/>
              <a:gd name="connsiteY2" fmla="*/ 950633 h 95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close/>
              </a:path>
            </a:pathLst>
          </a:custGeom>
          <a:solidFill>
            <a:srgbClr val="FF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" name="图片 2" descr="23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4685" y="229870"/>
            <a:ext cx="1647825" cy="6953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任意多边形 26"/>
          <p:cNvSpPr/>
          <p:nvPr/>
        </p:nvSpPr>
        <p:spPr>
          <a:xfrm rot="1170071" flipH="1" flipV="1">
            <a:off x="10945284" y="164557"/>
            <a:ext cx="2328185" cy="7272245"/>
          </a:xfrm>
          <a:custGeom>
            <a:avLst/>
            <a:gdLst>
              <a:gd name="connsiteX0" fmla="*/ 2328185 w 2328185"/>
              <a:gd name="connsiteY0" fmla="*/ 7258061 h 7272245"/>
              <a:gd name="connsiteX1" fmla="*/ 2287556 w 2328185"/>
              <a:gd name="connsiteY1" fmla="*/ 7272245 h 7272245"/>
              <a:gd name="connsiteX2" fmla="*/ 0 w 2328185"/>
              <a:gd name="connsiteY2" fmla="*/ 812809 h 7272245"/>
              <a:gd name="connsiteX3" fmla="*/ 2328185 w 2328185"/>
              <a:gd name="connsiteY3" fmla="*/ 0 h 7272245"/>
              <a:gd name="connsiteX4" fmla="*/ 2328185 w 2328185"/>
              <a:gd name="connsiteY4" fmla="*/ 7258061 h 7272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8185" h="7272245">
                <a:moveTo>
                  <a:pt x="2328185" y="7258061"/>
                </a:moveTo>
                <a:lnTo>
                  <a:pt x="2287556" y="7272245"/>
                </a:lnTo>
                <a:lnTo>
                  <a:pt x="0" y="812809"/>
                </a:lnTo>
                <a:lnTo>
                  <a:pt x="2328185" y="0"/>
                </a:lnTo>
                <a:lnTo>
                  <a:pt x="2328185" y="7258061"/>
                </a:lnTo>
                <a:close/>
              </a:path>
            </a:pathLst>
          </a:custGeom>
          <a:solidFill>
            <a:srgbClr val="FF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任意多边形 24"/>
          <p:cNvSpPr/>
          <p:nvPr/>
        </p:nvSpPr>
        <p:spPr>
          <a:xfrm rot="1170071" flipH="1" flipV="1">
            <a:off x="7397421" y="-429996"/>
            <a:ext cx="5774280" cy="8476540"/>
          </a:xfrm>
          <a:custGeom>
            <a:avLst/>
            <a:gdLst>
              <a:gd name="connsiteX0" fmla="*/ 5774280 w 5774280"/>
              <a:gd name="connsiteY0" fmla="*/ 7275353 h 8476540"/>
              <a:gd name="connsiteX1" fmla="*/ 2333635 w 5774280"/>
              <a:gd name="connsiteY1" fmla="*/ 8476540 h 8476540"/>
              <a:gd name="connsiteX2" fmla="*/ 2333635 w 5774280"/>
              <a:gd name="connsiteY2" fmla="*/ 1218479 h 8476540"/>
              <a:gd name="connsiteX3" fmla="*/ 5450 w 5774280"/>
              <a:gd name="connsiteY3" fmla="*/ 2031288 h 8476540"/>
              <a:gd name="connsiteX4" fmla="*/ 0 w 5774280"/>
              <a:gd name="connsiteY4" fmla="*/ 2015898 h 8476540"/>
              <a:gd name="connsiteX5" fmla="*/ 5774279 w 5774280"/>
              <a:gd name="connsiteY5" fmla="*/ 0 h 8476540"/>
              <a:gd name="connsiteX6" fmla="*/ 5774280 w 5774280"/>
              <a:gd name="connsiteY6" fmla="*/ 7275353 h 8476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74280" h="8476540">
                <a:moveTo>
                  <a:pt x="5774280" y="7275353"/>
                </a:moveTo>
                <a:lnTo>
                  <a:pt x="2333635" y="8476540"/>
                </a:lnTo>
                <a:lnTo>
                  <a:pt x="2333635" y="1218479"/>
                </a:lnTo>
                <a:lnTo>
                  <a:pt x="5450" y="2031288"/>
                </a:lnTo>
                <a:lnTo>
                  <a:pt x="0" y="2015898"/>
                </a:lnTo>
                <a:lnTo>
                  <a:pt x="5774279" y="0"/>
                </a:lnTo>
                <a:lnTo>
                  <a:pt x="5774280" y="7275353"/>
                </a:lnTo>
                <a:close/>
              </a:path>
            </a:pathLst>
          </a:custGeom>
          <a:solidFill>
            <a:srgbClr val="56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8139510" y="2404583"/>
            <a:ext cx="1371961" cy="1371961"/>
          </a:xfrm>
          <a:prstGeom prst="ellipse">
            <a:avLst/>
          </a:prstGeom>
          <a:noFill/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8365729" y="3392797"/>
            <a:ext cx="919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ABOUT US</a:t>
            </a:r>
            <a:endParaRPr lang="zh-CN" altLang="en-US" sz="1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651560" y="3983979"/>
            <a:ext cx="438245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GO GO GO</a:t>
            </a:r>
            <a:endParaRPr lang="en-US" altLang="zh-CN" sz="2800" dirty="0">
              <a:solidFill>
                <a:schemeClr val="bg1"/>
              </a:solidFill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8569493" y="4507199"/>
            <a:ext cx="653121" cy="0"/>
          </a:xfrm>
          <a:prstGeom prst="line">
            <a:avLst/>
          </a:prstGeom>
          <a:ln w="222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23"/>
          <p:cNvSpPr>
            <a:spLocks noEditPoints="1"/>
          </p:cNvSpPr>
          <p:nvPr/>
        </p:nvSpPr>
        <p:spPr bwMode="auto">
          <a:xfrm rot="2266971">
            <a:off x="8593678" y="2555938"/>
            <a:ext cx="601162" cy="870103"/>
          </a:xfrm>
          <a:custGeom>
            <a:avLst/>
            <a:gdLst>
              <a:gd name="T0" fmla="*/ 311 w 386"/>
              <a:gd name="T1" fmla="*/ 518 h 558"/>
              <a:gd name="T2" fmla="*/ 283 w 386"/>
              <a:gd name="T3" fmla="*/ 447 h 558"/>
              <a:gd name="T4" fmla="*/ 320 w 386"/>
              <a:gd name="T5" fmla="*/ 275 h 558"/>
              <a:gd name="T6" fmla="*/ 386 w 386"/>
              <a:gd name="T7" fmla="*/ 355 h 558"/>
              <a:gd name="T8" fmla="*/ 311 w 386"/>
              <a:gd name="T9" fmla="*/ 518 h 558"/>
              <a:gd name="T10" fmla="*/ 129 w 386"/>
              <a:gd name="T11" fmla="*/ 479 h 558"/>
              <a:gd name="T12" fmla="*/ 84 w 386"/>
              <a:gd name="T13" fmla="*/ 278 h 558"/>
              <a:gd name="T14" fmla="*/ 92 w 386"/>
              <a:gd name="T15" fmla="*/ 207 h 558"/>
              <a:gd name="T16" fmla="*/ 294 w 386"/>
              <a:gd name="T17" fmla="*/ 207 h 558"/>
              <a:gd name="T18" fmla="*/ 301 w 386"/>
              <a:gd name="T19" fmla="*/ 278 h 558"/>
              <a:gd name="T20" fmla="*/ 257 w 386"/>
              <a:gd name="T21" fmla="*/ 479 h 558"/>
              <a:gd name="T22" fmla="*/ 129 w 386"/>
              <a:gd name="T23" fmla="*/ 479 h 558"/>
              <a:gd name="T24" fmla="*/ 193 w 386"/>
              <a:gd name="T25" fmla="*/ 239 h 558"/>
              <a:gd name="T26" fmla="*/ 152 w 386"/>
              <a:gd name="T27" fmla="*/ 280 h 558"/>
              <a:gd name="T28" fmla="*/ 193 w 386"/>
              <a:gd name="T29" fmla="*/ 321 h 558"/>
              <a:gd name="T30" fmla="*/ 234 w 386"/>
              <a:gd name="T31" fmla="*/ 280 h 558"/>
              <a:gd name="T32" fmla="*/ 193 w 386"/>
              <a:gd name="T33" fmla="*/ 239 h 558"/>
              <a:gd name="T34" fmla="*/ 184 w 386"/>
              <a:gd name="T35" fmla="*/ 56 h 558"/>
              <a:gd name="T36" fmla="*/ 184 w 386"/>
              <a:gd name="T37" fmla="*/ 0 h 558"/>
              <a:gd name="T38" fmla="*/ 200 w 386"/>
              <a:gd name="T39" fmla="*/ 0 h 558"/>
              <a:gd name="T40" fmla="*/ 200 w 386"/>
              <a:gd name="T41" fmla="*/ 54 h 558"/>
              <a:gd name="T42" fmla="*/ 290 w 386"/>
              <a:gd name="T43" fmla="*/ 191 h 558"/>
              <a:gd name="T44" fmla="*/ 96 w 386"/>
              <a:gd name="T45" fmla="*/ 191 h 558"/>
              <a:gd name="T46" fmla="*/ 184 w 386"/>
              <a:gd name="T47" fmla="*/ 56 h 558"/>
              <a:gd name="T48" fmla="*/ 75 w 386"/>
              <a:gd name="T49" fmla="*/ 518 h 558"/>
              <a:gd name="T50" fmla="*/ 0 w 386"/>
              <a:gd name="T51" fmla="*/ 355 h 558"/>
              <a:gd name="T52" fmla="*/ 66 w 386"/>
              <a:gd name="T53" fmla="*/ 275 h 558"/>
              <a:gd name="T54" fmla="*/ 103 w 386"/>
              <a:gd name="T55" fmla="*/ 447 h 558"/>
              <a:gd name="T56" fmla="*/ 75 w 386"/>
              <a:gd name="T57" fmla="*/ 518 h 558"/>
              <a:gd name="T58" fmla="*/ 220 w 386"/>
              <a:gd name="T59" fmla="*/ 527 h 558"/>
              <a:gd name="T60" fmla="*/ 207 w 386"/>
              <a:gd name="T61" fmla="*/ 513 h 558"/>
              <a:gd name="T62" fmla="*/ 192 w 386"/>
              <a:gd name="T63" fmla="*/ 558 h 558"/>
              <a:gd name="T64" fmla="*/ 175 w 386"/>
              <a:gd name="T65" fmla="*/ 513 h 558"/>
              <a:gd name="T66" fmla="*/ 164 w 386"/>
              <a:gd name="T67" fmla="*/ 537 h 558"/>
              <a:gd name="T68" fmla="*/ 147 w 386"/>
              <a:gd name="T69" fmla="*/ 495 h 558"/>
              <a:gd name="T70" fmla="*/ 239 w 386"/>
              <a:gd name="T71" fmla="*/ 495 h 558"/>
              <a:gd name="T72" fmla="*/ 220 w 386"/>
              <a:gd name="T73" fmla="*/ 527 h 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86" h="558">
                <a:moveTo>
                  <a:pt x="311" y="518"/>
                </a:moveTo>
                <a:cubicBezTo>
                  <a:pt x="311" y="518"/>
                  <a:pt x="316" y="486"/>
                  <a:pt x="283" y="447"/>
                </a:cubicBezTo>
                <a:cubicBezTo>
                  <a:pt x="315" y="357"/>
                  <a:pt x="320" y="275"/>
                  <a:pt x="320" y="275"/>
                </a:cubicBezTo>
                <a:cubicBezTo>
                  <a:pt x="320" y="275"/>
                  <a:pt x="386" y="290"/>
                  <a:pt x="386" y="355"/>
                </a:cubicBezTo>
                <a:cubicBezTo>
                  <a:pt x="386" y="467"/>
                  <a:pt x="311" y="518"/>
                  <a:pt x="311" y="518"/>
                </a:cubicBezTo>
                <a:close/>
                <a:moveTo>
                  <a:pt x="129" y="479"/>
                </a:moveTo>
                <a:cubicBezTo>
                  <a:pt x="129" y="479"/>
                  <a:pt x="84" y="337"/>
                  <a:pt x="84" y="278"/>
                </a:cubicBezTo>
                <a:cubicBezTo>
                  <a:pt x="84" y="252"/>
                  <a:pt x="87" y="228"/>
                  <a:pt x="92" y="207"/>
                </a:cubicBezTo>
                <a:cubicBezTo>
                  <a:pt x="294" y="207"/>
                  <a:pt x="294" y="207"/>
                  <a:pt x="294" y="207"/>
                </a:cubicBezTo>
                <a:cubicBezTo>
                  <a:pt x="298" y="228"/>
                  <a:pt x="301" y="252"/>
                  <a:pt x="301" y="278"/>
                </a:cubicBezTo>
                <a:cubicBezTo>
                  <a:pt x="301" y="336"/>
                  <a:pt x="257" y="479"/>
                  <a:pt x="257" y="479"/>
                </a:cubicBezTo>
                <a:lnTo>
                  <a:pt x="129" y="479"/>
                </a:lnTo>
                <a:close/>
                <a:moveTo>
                  <a:pt x="193" y="239"/>
                </a:moveTo>
                <a:cubicBezTo>
                  <a:pt x="170" y="239"/>
                  <a:pt x="152" y="258"/>
                  <a:pt x="152" y="280"/>
                </a:cubicBezTo>
                <a:cubicBezTo>
                  <a:pt x="152" y="303"/>
                  <a:pt x="170" y="321"/>
                  <a:pt x="193" y="321"/>
                </a:cubicBezTo>
                <a:cubicBezTo>
                  <a:pt x="216" y="321"/>
                  <a:pt x="234" y="303"/>
                  <a:pt x="234" y="280"/>
                </a:cubicBezTo>
                <a:cubicBezTo>
                  <a:pt x="234" y="258"/>
                  <a:pt x="216" y="239"/>
                  <a:pt x="193" y="239"/>
                </a:cubicBezTo>
                <a:close/>
                <a:moveTo>
                  <a:pt x="184" y="56"/>
                </a:moveTo>
                <a:cubicBezTo>
                  <a:pt x="184" y="0"/>
                  <a:pt x="184" y="0"/>
                  <a:pt x="184" y="0"/>
                </a:cubicBezTo>
                <a:cubicBezTo>
                  <a:pt x="200" y="0"/>
                  <a:pt x="200" y="0"/>
                  <a:pt x="200" y="0"/>
                </a:cubicBezTo>
                <a:cubicBezTo>
                  <a:pt x="200" y="54"/>
                  <a:pt x="200" y="54"/>
                  <a:pt x="200" y="54"/>
                </a:cubicBezTo>
                <a:cubicBezTo>
                  <a:pt x="218" y="67"/>
                  <a:pt x="268" y="110"/>
                  <a:pt x="290" y="191"/>
                </a:cubicBezTo>
                <a:cubicBezTo>
                  <a:pt x="96" y="191"/>
                  <a:pt x="96" y="191"/>
                  <a:pt x="96" y="191"/>
                </a:cubicBezTo>
                <a:cubicBezTo>
                  <a:pt x="117" y="112"/>
                  <a:pt x="164" y="70"/>
                  <a:pt x="184" y="56"/>
                </a:cubicBezTo>
                <a:close/>
                <a:moveTo>
                  <a:pt x="75" y="518"/>
                </a:moveTo>
                <a:cubicBezTo>
                  <a:pt x="75" y="518"/>
                  <a:pt x="0" y="467"/>
                  <a:pt x="0" y="355"/>
                </a:cubicBezTo>
                <a:cubicBezTo>
                  <a:pt x="0" y="290"/>
                  <a:pt x="66" y="275"/>
                  <a:pt x="66" y="275"/>
                </a:cubicBezTo>
                <a:cubicBezTo>
                  <a:pt x="66" y="275"/>
                  <a:pt x="71" y="357"/>
                  <a:pt x="103" y="447"/>
                </a:cubicBezTo>
                <a:cubicBezTo>
                  <a:pt x="70" y="486"/>
                  <a:pt x="75" y="518"/>
                  <a:pt x="75" y="518"/>
                </a:cubicBezTo>
                <a:close/>
                <a:moveTo>
                  <a:pt x="220" y="527"/>
                </a:moveTo>
                <a:cubicBezTo>
                  <a:pt x="207" y="513"/>
                  <a:pt x="207" y="513"/>
                  <a:pt x="207" y="513"/>
                </a:cubicBezTo>
                <a:cubicBezTo>
                  <a:pt x="192" y="558"/>
                  <a:pt x="192" y="558"/>
                  <a:pt x="192" y="558"/>
                </a:cubicBezTo>
                <a:cubicBezTo>
                  <a:pt x="175" y="513"/>
                  <a:pt x="175" y="513"/>
                  <a:pt x="175" y="513"/>
                </a:cubicBezTo>
                <a:cubicBezTo>
                  <a:pt x="164" y="537"/>
                  <a:pt x="164" y="537"/>
                  <a:pt x="164" y="537"/>
                </a:cubicBezTo>
                <a:cubicBezTo>
                  <a:pt x="147" y="495"/>
                  <a:pt x="147" y="495"/>
                  <a:pt x="147" y="495"/>
                </a:cubicBezTo>
                <a:cubicBezTo>
                  <a:pt x="239" y="495"/>
                  <a:pt x="239" y="495"/>
                  <a:pt x="239" y="495"/>
                </a:cubicBezTo>
                <a:lnTo>
                  <a:pt x="220" y="52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2E2E2E"/>
              </a:solidFill>
              <a:effectLst/>
              <a:uLnTx/>
              <a:uFillTx/>
              <a:latin typeface="Segoe UI Light 8"/>
              <a:ea typeface="Microsoft YaHei UI Light" panose="020B0502040204020203" charset="-122"/>
            </a:endParaRPr>
          </a:p>
        </p:txBody>
      </p:sp>
      <p:sp>
        <p:nvSpPr>
          <p:cNvPr id="33" name="KSO_Shape"/>
          <p:cNvSpPr/>
          <p:nvPr/>
        </p:nvSpPr>
        <p:spPr>
          <a:xfrm>
            <a:off x="586740" y="465575"/>
            <a:ext cx="429260" cy="461525"/>
          </a:xfrm>
          <a:prstGeom prst="homePlate">
            <a:avLst>
              <a:gd name="adj" fmla="val 32249"/>
            </a:avLst>
          </a:pr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85062" y="434727"/>
            <a:ext cx="362684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FFC000"/>
                </a:solidFill>
                <a:latin typeface="Calibri Light" panose="020F0302020204030204" pitchFamily="34" charset="0"/>
              </a:rPr>
              <a:t>出</a:t>
            </a:r>
            <a:r>
              <a:rPr lang="zh-CN" altLang="en-US" sz="2800" dirty="0">
                <a:solidFill>
                  <a:srgbClr val="3A3A3A"/>
                </a:solidFill>
                <a:latin typeface="Calibri Light" panose="020F0302020204030204" pitchFamily="34" charset="0"/>
              </a:rPr>
              <a:t>发</a:t>
            </a:r>
            <a:endParaRPr lang="zh-CN" altLang="en-US" sz="2800" dirty="0">
              <a:solidFill>
                <a:srgbClr val="3A3A3A"/>
              </a:solidFill>
              <a:latin typeface="Calibri Light" panose="020F030202020403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4270" y="1148080"/>
            <a:ext cx="3361690" cy="25215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3390" y="3392805"/>
            <a:ext cx="4032250" cy="3024505"/>
          </a:xfrm>
          <a:prstGeom prst="rect">
            <a:avLst/>
          </a:prstGeom>
        </p:spPr>
      </p:pic>
      <p:pic>
        <p:nvPicPr>
          <p:cNvPr id="4" name="图片 3" descr="23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5440" y="231775"/>
            <a:ext cx="1647825" cy="6953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27"/>
          <p:cNvSpPr txBox="1"/>
          <p:nvPr/>
        </p:nvSpPr>
        <p:spPr>
          <a:xfrm>
            <a:off x="2577745" y="1498563"/>
            <a:ext cx="466049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3900" dirty="0">
                <a:solidFill>
                  <a:schemeClr val="tx1">
                    <a:alpha val="3000"/>
                  </a:schemeClr>
                </a:solidFill>
                <a:latin typeface="Arial Black" panose="020B0A04020102020204" pitchFamily="34" charset="0"/>
              </a:rPr>
              <a:t>03</a:t>
            </a:r>
            <a:endParaRPr lang="zh-CN" altLang="en-US" sz="23900" dirty="0">
              <a:solidFill>
                <a:schemeClr val="tx1">
                  <a:alpha val="3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9" name="任意多边形 28"/>
          <p:cNvSpPr/>
          <p:nvPr/>
        </p:nvSpPr>
        <p:spPr>
          <a:xfrm rot="16200000" flipV="1">
            <a:off x="-2489564" y="2408598"/>
            <a:ext cx="6260239" cy="1443042"/>
          </a:xfrm>
          <a:custGeom>
            <a:avLst/>
            <a:gdLst>
              <a:gd name="connsiteX0" fmla="*/ 6260239 w 6260239"/>
              <a:gd name="connsiteY0" fmla="*/ 1443042 h 1443042"/>
              <a:gd name="connsiteX1" fmla="*/ 6260239 w 6260239"/>
              <a:gd name="connsiteY1" fmla="*/ 1370077 h 1443042"/>
              <a:gd name="connsiteX2" fmla="*/ 3239468 w 6260239"/>
              <a:gd name="connsiteY2" fmla="*/ 0 h 1443042"/>
              <a:gd name="connsiteX3" fmla="*/ 0 w 6260239"/>
              <a:gd name="connsiteY3" fmla="*/ 1443042 h 1443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close/>
              </a:path>
            </a:pathLst>
          </a:custGeom>
          <a:solidFill>
            <a:srgbClr val="FF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任意多边形 26"/>
          <p:cNvSpPr/>
          <p:nvPr/>
        </p:nvSpPr>
        <p:spPr>
          <a:xfrm rot="16200000" flipV="1">
            <a:off x="-2557704" y="2938221"/>
            <a:ext cx="6396518" cy="1443041"/>
          </a:xfrm>
          <a:custGeom>
            <a:avLst/>
            <a:gdLst>
              <a:gd name="connsiteX0" fmla="*/ 6396518 w 6396518"/>
              <a:gd name="connsiteY0" fmla="*/ 1443041 h 1443041"/>
              <a:gd name="connsiteX1" fmla="*/ 3214875 w 6396518"/>
              <a:gd name="connsiteY1" fmla="*/ 0 h 1443041"/>
              <a:gd name="connsiteX2" fmla="*/ 0 w 6396518"/>
              <a:gd name="connsiteY2" fmla="*/ 1432086 h 1443041"/>
              <a:gd name="connsiteX3" fmla="*/ 0 w 6396518"/>
              <a:gd name="connsiteY3" fmla="*/ 1443041 h 1443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 rot="16200000" flipV="1">
            <a:off x="-529500" y="638885"/>
            <a:ext cx="2419074" cy="1103204"/>
          </a:xfrm>
          <a:prstGeom prst="line">
            <a:avLst/>
          </a:prstGeom>
          <a:ln>
            <a:solidFill>
              <a:srgbClr val="3A3A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3733111" y="3009214"/>
            <a:ext cx="976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03</a:t>
            </a:r>
            <a:endParaRPr lang="zh-CN" altLang="en-US" sz="6000" dirty="0">
              <a:solidFill>
                <a:schemeClr val="tx1">
                  <a:lumMod val="65000"/>
                  <a:lumOff val="35000"/>
                </a:schemeClr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583647" y="2658931"/>
            <a:ext cx="14020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2400" dirty="0">
                <a:solidFill>
                  <a:srgbClr val="FFC001"/>
                </a:solidFill>
                <a:latin typeface="Calibri Light" panose="020F0302020204030204" pitchFamily="34" charset="0"/>
              </a:rPr>
              <a:t>合同签订</a:t>
            </a:r>
            <a:endParaRPr lang="zh-CN" altLang="en-US" sz="2400" dirty="0">
              <a:solidFill>
                <a:srgbClr val="FFC001"/>
              </a:solidFill>
              <a:latin typeface="Calibri Light" panose="020F030202020403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831790" y="3101548"/>
            <a:ext cx="410265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200" dirty="0">
                <a:latin typeface="Calibri Light" panose="020F0302020204030204" pitchFamily="34" charset="0"/>
              </a:rPr>
              <a:t>终于合同签订</a:t>
            </a:r>
            <a:r>
              <a:rPr lang="en-US" altLang="zh-CN" sz="1200" dirty="0">
                <a:latin typeface="Calibri Light" panose="020F0302020204030204" pitchFamily="34" charset="0"/>
              </a:rPr>
              <a:t>..</a:t>
            </a:r>
            <a:endParaRPr lang="en-US" altLang="zh-CN" sz="1200" dirty="0">
              <a:latin typeface="Calibri Light" panose="020F0302020204030204" pitchFamily="34" charset="0"/>
            </a:endParaRPr>
          </a:p>
          <a:p>
            <a:pPr algn="just"/>
            <a:r>
              <a:rPr lang="zh-CN" altLang="en-US" sz="1200" b="1" dirty="0">
                <a:solidFill>
                  <a:srgbClr val="3A3A3A"/>
                </a:solidFill>
                <a:latin typeface="Calibri Light" panose="020F0302020204030204" pitchFamily="34" charset="0"/>
              </a:rPr>
              <a:t>和老板沟通确定合同的细节</a:t>
            </a:r>
            <a:endParaRPr lang="zh-CN" altLang="en-US" sz="1200" b="1" dirty="0">
              <a:solidFill>
                <a:srgbClr val="3A3A3A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4702132" y="2797432"/>
            <a:ext cx="0" cy="1425775"/>
          </a:xfrm>
          <a:prstGeom prst="line">
            <a:avLst/>
          </a:prstGeom>
          <a:ln>
            <a:solidFill>
              <a:srgbClr val="3A3A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圆角矩形 16"/>
          <p:cNvSpPr/>
          <p:nvPr/>
        </p:nvSpPr>
        <p:spPr>
          <a:xfrm>
            <a:off x="7087116" y="3852945"/>
            <a:ext cx="1730273" cy="271612"/>
          </a:xfrm>
          <a:prstGeom prst="roundRect">
            <a:avLst>
              <a:gd name="adj" fmla="val 50000"/>
            </a:avLst>
          </a:prstGeom>
          <a:solidFill>
            <a:srgbClr val="FF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 rot="2700000">
            <a:off x="11716683" y="3016282"/>
            <a:ext cx="950633" cy="950633"/>
          </a:xfrm>
          <a:custGeom>
            <a:avLst/>
            <a:gdLst>
              <a:gd name="connsiteX0" fmla="*/ 0 w 950633"/>
              <a:gd name="connsiteY0" fmla="*/ 0 h 950633"/>
              <a:gd name="connsiteX1" fmla="*/ 950633 w 950633"/>
              <a:gd name="connsiteY1" fmla="*/ 950633 h 950633"/>
              <a:gd name="connsiteX2" fmla="*/ 0 w 950633"/>
              <a:gd name="connsiteY2" fmla="*/ 950633 h 95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close/>
              </a:path>
            </a:pathLst>
          </a:custGeom>
          <a:solidFill>
            <a:srgbClr val="FF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" name="图片 2" descr="23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1675" y="220345"/>
            <a:ext cx="1647825" cy="6953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SO_Shape"/>
          <p:cNvSpPr/>
          <p:nvPr/>
        </p:nvSpPr>
        <p:spPr>
          <a:xfrm>
            <a:off x="586740" y="465575"/>
            <a:ext cx="429260" cy="461525"/>
          </a:xfrm>
          <a:prstGeom prst="homePlate">
            <a:avLst>
              <a:gd name="adj" fmla="val 32249"/>
            </a:avLst>
          </a:pr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85062" y="434727"/>
            <a:ext cx="362684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3A3A3A"/>
                </a:solidFill>
                <a:latin typeface="Calibri Light" panose="020F0302020204030204" pitchFamily="34" charset="0"/>
              </a:rPr>
              <a:t>合同</a:t>
            </a:r>
            <a:r>
              <a:rPr lang="zh-CN" altLang="en-US" sz="2800" dirty="0">
                <a:solidFill>
                  <a:srgbClr val="FFC000"/>
                </a:solidFill>
                <a:latin typeface="Calibri Light" panose="020F0302020204030204" pitchFamily="34" charset="0"/>
              </a:rPr>
              <a:t>签</a:t>
            </a:r>
            <a:r>
              <a:rPr lang="zh-CN" altLang="en-US" sz="2800" dirty="0">
                <a:solidFill>
                  <a:srgbClr val="3A3A3A"/>
                </a:solidFill>
                <a:latin typeface="Calibri Light" panose="020F0302020204030204" pitchFamily="34" charset="0"/>
              </a:rPr>
              <a:t>订</a:t>
            </a:r>
            <a:endParaRPr lang="zh-CN" altLang="en-US" sz="2800" dirty="0">
              <a:solidFill>
                <a:srgbClr val="3A3A3A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577340" y="1879600"/>
            <a:ext cx="1689680" cy="1676400"/>
            <a:chOff x="797560" y="1739900"/>
            <a:chExt cx="2355311" cy="2336800"/>
          </a:xfrm>
        </p:grpSpPr>
        <p:sp>
          <p:nvSpPr>
            <p:cNvPr id="2" name="椭圆 1"/>
            <p:cNvSpPr/>
            <p:nvPr/>
          </p:nvSpPr>
          <p:spPr>
            <a:xfrm>
              <a:off x="797560" y="1739900"/>
              <a:ext cx="2336800" cy="2336800"/>
            </a:xfrm>
            <a:prstGeom prst="ellipse">
              <a:avLst/>
            </a:prstGeom>
            <a:solidFill>
              <a:srgbClr val="3A3A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1048558" y="1806363"/>
              <a:ext cx="2104313" cy="2104313"/>
            </a:xfrm>
            <a:prstGeom prst="ellipse">
              <a:avLst/>
            </a:prstGeom>
            <a:solidFill>
              <a:srgbClr val="FAF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7" name="直接连接符 6"/>
          <p:cNvCxnSpPr>
            <a:stCxn id="2" idx="5"/>
          </p:cNvCxnSpPr>
          <p:nvPr/>
        </p:nvCxnSpPr>
        <p:spPr>
          <a:xfrm>
            <a:off x="3008237" y="3310497"/>
            <a:ext cx="988499" cy="666926"/>
          </a:xfrm>
          <a:prstGeom prst="line">
            <a:avLst/>
          </a:prstGeom>
          <a:ln w="38100">
            <a:solidFill>
              <a:srgbClr val="3A3A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 flipV="1">
            <a:off x="5568949" y="2931335"/>
            <a:ext cx="1099473" cy="810030"/>
          </a:xfrm>
          <a:prstGeom prst="line">
            <a:avLst/>
          </a:prstGeom>
          <a:ln w="38100">
            <a:solidFill>
              <a:srgbClr val="3A3A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>
            <a:stCxn id="41" idx="5"/>
          </p:cNvCxnSpPr>
          <p:nvPr/>
        </p:nvCxnSpPr>
        <p:spPr>
          <a:xfrm>
            <a:off x="8007896" y="3306632"/>
            <a:ext cx="921916" cy="755104"/>
          </a:xfrm>
          <a:prstGeom prst="line">
            <a:avLst/>
          </a:prstGeom>
          <a:ln w="38100">
            <a:solidFill>
              <a:srgbClr val="3A3A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KSO_Shape"/>
          <p:cNvSpPr>
            <a:spLocks noChangeArrowheads="1"/>
          </p:cNvSpPr>
          <p:nvPr/>
        </p:nvSpPr>
        <p:spPr bwMode="auto">
          <a:xfrm>
            <a:off x="2126343" y="2420006"/>
            <a:ext cx="544286" cy="537031"/>
          </a:xfrm>
          <a:custGeom>
            <a:avLst/>
            <a:gdLst/>
            <a:ahLst/>
            <a:cxnLst/>
            <a:rect l="0" t="0" r="r" b="b"/>
            <a:pathLst>
              <a:path w="1622425" h="1601788">
                <a:moveTo>
                  <a:pt x="1477962" y="927100"/>
                </a:moveTo>
                <a:lnTo>
                  <a:pt x="1622425" y="927100"/>
                </a:lnTo>
                <a:lnTo>
                  <a:pt x="1622425" y="1293813"/>
                </a:lnTo>
                <a:lnTo>
                  <a:pt x="1477962" y="1293813"/>
                </a:lnTo>
                <a:lnTo>
                  <a:pt x="1477962" y="927100"/>
                </a:lnTo>
                <a:close/>
                <a:moveTo>
                  <a:pt x="1477962" y="463550"/>
                </a:moveTo>
                <a:lnTo>
                  <a:pt x="1622425" y="463550"/>
                </a:lnTo>
                <a:lnTo>
                  <a:pt x="1622425" y="830263"/>
                </a:lnTo>
                <a:lnTo>
                  <a:pt x="1477962" y="830263"/>
                </a:lnTo>
                <a:lnTo>
                  <a:pt x="1477962" y="463550"/>
                </a:lnTo>
                <a:close/>
                <a:moveTo>
                  <a:pt x="871932" y="418865"/>
                </a:moveTo>
                <a:lnTo>
                  <a:pt x="866214" y="419183"/>
                </a:lnTo>
                <a:lnTo>
                  <a:pt x="859861" y="419183"/>
                </a:lnTo>
                <a:lnTo>
                  <a:pt x="848426" y="420453"/>
                </a:lnTo>
                <a:lnTo>
                  <a:pt x="837309" y="422359"/>
                </a:lnTo>
                <a:lnTo>
                  <a:pt x="826509" y="424582"/>
                </a:lnTo>
                <a:lnTo>
                  <a:pt x="815709" y="427440"/>
                </a:lnTo>
                <a:lnTo>
                  <a:pt x="805862" y="430298"/>
                </a:lnTo>
                <a:lnTo>
                  <a:pt x="796650" y="433473"/>
                </a:lnTo>
                <a:lnTo>
                  <a:pt x="787439" y="436649"/>
                </a:lnTo>
                <a:lnTo>
                  <a:pt x="771874" y="443000"/>
                </a:lnTo>
                <a:lnTo>
                  <a:pt x="766792" y="444906"/>
                </a:lnTo>
                <a:lnTo>
                  <a:pt x="762027" y="446811"/>
                </a:lnTo>
                <a:lnTo>
                  <a:pt x="757262" y="449034"/>
                </a:lnTo>
                <a:lnTo>
                  <a:pt x="752498" y="451257"/>
                </a:lnTo>
                <a:lnTo>
                  <a:pt x="748051" y="454115"/>
                </a:lnTo>
                <a:lnTo>
                  <a:pt x="743921" y="456655"/>
                </a:lnTo>
                <a:lnTo>
                  <a:pt x="739792" y="459831"/>
                </a:lnTo>
                <a:lnTo>
                  <a:pt x="735345" y="463324"/>
                </a:lnTo>
                <a:lnTo>
                  <a:pt x="731533" y="466817"/>
                </a:lnTo>
                <a:lnTo>
                  <a:pt x="728039" y="470628"/>
                </a:lnTo>
                <a:lnTo>
                  <a:pt x="724545" y="474757"/>
                </a:lnTo>
                <a:lnTo>
                  <a:pt x="721051" y="479202"/>
                </a:lnTo>
                <a:lnTo>
                  <a:pt x="718192" y="483966"/>
                </a:lnTo>
                <a:lnTo>
                  <a:pt x="715333" y="488729"/>
                </a:lnTo>
                <a:lnTo>
                  <a:pt x="712792" y="493810"/>
                </a:lnTo>
                <a:lnTo>
                  <a:pt x="710251" y="499526"/>
                </a:lnTo>
                <a:lnTo>
                  <a:pt x="708028" y="504925"/>
                </a:lnTo>
                <a:lnTo>
                  <a:pt x="706122" y="510959"/>
                </a:lnTo>
                <a:lnTo>
                  <a:pt x="704216" y="517310"/>
                </a:lnTo>
                <a:lnTo>
                  <a:pt x="702628" y="523979"/>
                </a:lnTo>
                <a:lnTo>
                  <a:pt x="701357" y="530648"/>
                </a:lnTo>
                <a:lnTo>
                  <a:pt x="700404" y="537952"/>
                </a:lnTo>
                <a:lnTo>
                  <a:pt x="699769" y="545256"/>
                </a:lnTo>
                <a:lnTo>
                  <a:pt x="699451" y="553512"/>
                </a:lnTo>
                <a:lnTo>
                  <a:pt x="699451" y="561451"/>
                </a:lnTo>
                <a:lnTo>
                  <a:pt x="699451" y="570025"/>
                </a:lnTo>
                <a:lnTo>
                  <a:pt x="700087" y="578600"/>
                </a:lnTo>
                <a:lnTo>
                  <a:pt x="700722" y="587809"/>
                </a:lnTo>
                <a:lnTo>
                  <a:pt x="701992" y="597018"/>
                </a:lnTo>
                <a:lnTo>
                  <a:pt x="703263" y="607180"/>
                </a:lnTo>
                <a:lnTo>
                  <a:pt x="705169" y="617025"/>
                </a:lnTo>
                <a:lnTo>
                  <a:pt x="707392" y="627504"/>
                </a:lnTo>
                <a:lnTo>
                  <a:pt x="708028" y="630998"/>
                </a:lnTo>
                <a:lnTo>
                  <a:pt x="708028" y="634173"/>
                </a:lnTo>
                <a:lnTo>
                  <a:pt x="707710" y="637666"/>
                </a:lnTo>
                <a:lnTo>
                  <a:pt x="707392" y="640524"/>
                </a:lnTo>
                <a:lnTo>
                  <a:pt x="706757" y="643065"/>
                </a:lnTo>
                <a:lnTo>
                  <a:pt x="705804" y="645605"/>
                </a:lnTo>
                <a:lnTo>
                  <a:pt x="703263" y="650051"/>
                </a:lnTo>
                <a:lnTo>
                  <a:pt x="701039" y="654815"/>
                </a:lnTo>
                <a:lnTo>
                  <a:pt x="699134" y="658626"/>
                </a:lnTo>
                <a:lnTo>
                  <a:pt x="698498" y="660531"/>
                </a:lnTo>
                <a:lnTo>
                  <a:pt x="697863" y="662436"/>
                </a:lnTo>
                <a:lnTo>
                  <a:pt x="697545" y="664342"/>
                </a:lnTo>
                <a:lnTo>
                  <a:pt x="697545" y="666247"/>
                </a:lnTo>
                <a:lnTo>
                  <a:pt x="699134" y="688794"/>
                </a:lnTo>
                <a:lnTo>
                  <a:pt x="700404" y="702132"/>
                </a:lnTo>
                <a:lnTo>
                  <a:pt x="701039" y="709436"/>
                </a:lnTo>
                <a:lnTo>
                  <a:pt x="702310" y="716104"/>
                </a:lnTo>
                <a:lnTo>
                  <a:pt x="703581" y="723408"/>
                </a:lnTo>
                <a:lnTo>
                  <a:pt x="705487" y="729760"/>
                </a:lnTo>
                <a:lnTo>
                  <a:pt x="707075" y="736111"/>
                </a:lnTo>
                <a:lnTo>
                  <a:pt x="709298" y="742145"/>
                </a:lnTo>
                <a:lnTo>
                  <a:pt x="711839" y="747226"/>
                </a:lnTo>
                <a:lnTo>
                  <a:pt x="714698" y="751989"/>
                </a:lnTo>
                <a:lnTo>
                  <a:pt x="716286" y="753894"/>
                </a:lnTo>
                <a:lnTo>
                  <a:pt x="718192" y="755800"/>
                </a:lnTo>
                <a:lnTo>
                  <a:pt x="719780" y="757705"/>
                </a:lnTo>
                <a:lnTo>
                  <a:pt x="722322" y="759293"/>
                </a:lnTo>
                <a:lnTo>
                  <a:pt x="725816" y="760563"/>
                </a:lnTo>
                <a:lnTo>
                  <a:pt x="731533" y="762151"/>
                </a:lnTo>
                <a:lnTo>
                  <a:pt x="736933" y="763104"/>
                </a:lnTo>
                <a:lnTo>
                  <a:pt x="738839" y="763421"/>
                </a:lnTo>
                <a:lnTo>
                  <a:pt x="739792" y="763104"/>
                </a:lnTo>
                <a:lnTo>
                  <a:pt x="745827" y="831062"/>
                </a:lnTo>
                <a:lnTo>
                  <a:pt x="747098" y="833603"/>
                </a:lnTo>
                <a:lnTo>
                  <a:pt x="748368" y="835826"/>
                </a:lnTo>
                <a:lnTo>
                  <a:pt x="749639" y="838049"/>
                </a:lnTo>
                <a:lnTo>
                  <a:pt x="751227" y="839954"/>
                </a:lnTo>
                <a:lnTo>
                  <a:pt x="754404" y="843765"/>
                </a:lnTo>
                <a:lnTo>
                  <a:pt x="757898" y="847576"/>
                </a:lnTo>
                <a:lnTo>
                  <a:pt x="761074" y="851386"/>
                </a:lnTo>
                <a:lnTo>
                  <a:pt x="762662" y="853609"/>
                </a:lnTo>
                <a:lnTo>
                  <a:pt x="763933" y="855832"/>
                </a:lnTo>
                <a:lnTo>
                  <a:pt x="765204" y="858373"/>
                </a:lnTo>
                <a:lnTo>
                  <a:pt x="766474" y="861548"/>
                </a:lnTo>
                <a:lnTo>
                  <a:pt x="767427" y="865042"/>
                </a:lnTo>
                <a:lnTo>
                  <a:pt x="768380" y="868852"/>
                </a:lnTo>
                <a:lnTo>
                  <a:pt x="751545" y="872663"/>
                </a:lnTo>
                <a:lnTo>
                  <a:pt x="744874" y="887271"/>
                </a:lnTo>
                <a:lnTo>
                  <a:pt x="740745" y="895528"/>
                </a:lnTo>
                <a:lnTo>
                  <a:pt x="736298" y="904102"/>
                </a:lnTo>
                <a:lnTo>
                  <a:pt x="731533" y="912358"/>
                </a:lnTo>
                <a:lnTo>
                  <a:pt x="726451" y="919980"/>
                </a:lnTo>
                <a:lnTo>
                  <a:pt x="723910" y="923156"/>
                </a:lnTo>
                <a:lnTo>
                  <a:pt x="721051" y="926014"/>
                </a:lnTo>
                <a:lnTo>
                  <a:pt x="718510" y="928555"/>
                </a:lnTo>
                <a:lnTo>
                  <a:pt x="715969" y="930778"/>
                </a:lnTo>
                <a:lnTo>
                  <a:pt x="680393" y="940622"/>
                </a:lnTo>
                <a:lnTo>
                  <a:pt x="648628" y="953960"/>
                </a:lnTo>
                <a:lnTo>
                  <a:pt x="615911" y="967932"/>
                </a:lnTo>
                <a:lnTo>
                  <a:pt x="551747" y="995243"/>
                </a:lnTo>
                <a:lnTo>
                  <a:pt x="544123" y="998101"/>
                </a:lnTo>
                <a:lnTo>
                  <a:pt x="537135" y="1000641"/>
                </a:lnTo>
                <a:lnTo>
                  <a:pt x="522524" y="1006040"/>
                </a:lnTo>
                <a:lnTo>
                  <a:pt x="507912" y="1011121"/>
                </a:lnTo>
                <a:lnTo>
                  <a:pt x="500924" y="1013979"/>
                </a:lnTo>
                <a:lnTo>
                  <a:pt x="493936" y="1016837"/>
                </a:lnTo>
                <a:lnTo>
                  <a:pt x="487583" y="1020648"/>
                </a:lnTo>
                <a:lnTo>
                  <a:pt x="481548" y="1024141"/>
                </a:lnTo>
                <a:lnTo>
                  <a:pt x="475512" y="1027952"/>
                </a:lnTo>
                <a:lnTo>
                  <a:pt x="470430" y="1032398"/>
                </a:lnTo>
                <a:lnTo>
                  <a:pt x="467889" y="1034938"/>
                </a:lnTo>
                <a:lnTo>
                  <a:pt x="465665" y="1037796"/>
                </a:lnTo>
                <a:lnTo>
                  <a:pt x="463442" y="1040337"/>
                </a:lnTo>
                <a:lnTo>
                  <a:pt x="461218" y="1043195"/>
                </a:lnTo>
                <a:lnTo>
                  <a:pt x="459313" y="1046370"/>
                </a:lnTo>
                <a:lnTo>
                  <a:pt x="457407" y="1049546"/>
                </a:lnTo>
                <a:lnTo>
                  <a:pt x="456136" y="1052722"/>
                </a:lnTo>
                <a:lnTo>
                  <a:pt x="454548" y="1056850"/>
                </a:lnTo>
                <a:lnTo>
                  <a:pt x="454230" y="1082573"/>
                </a:lnTo>
                <a:lnTo>
                  <a:pt x="453595" y="1116234"/>
                </a:lnTo>
                <a:lnTo>
                  <a:pt x="452960" y="1151484"/>
                </a:lnTo>
                <a:lnTo>
                  <a:pt x="452642" y="1167997"/>
                </a:lnTo>
                <a:lnTo>
                  <a:pt x="452960" y="1182605"/>
                </a:lnTo>
                <a:lnTo>
                  <a:pt x="1276928" y="1182605"/>
                </a:lnTo>
                <a:lnTo>
                  <a:pt x="1277245" y="1167997"/>
                </a:lnTo>
                <a:lnTo>
                  <a:pt x="1276928" y="1151484"/>
                </a:lnTo>
                <a:lnTo>
                  <a:pt x="1276292" y="1116234"/>
                </a:lnTo>
                <a:lnTo>
                  <a:pt x="1275339" y="1082573"/>
                </a:lnTo>
                <a:lnTo>
                  <a:pt x="1275022" y="1056850"/>
                </a:lnTo>
                <a:lnTo>
                  <a:pt x="1273751" y="1052722"/>
                </a:lnTo>
                <a:lnTo>
                  <a:pt x="1272163" y="1049546"/>
                </a:lnTo>
                <a:lnTo>
                  <a:pt x="1270257" y="1046370"/>
                </a:lnTo>
                <a:lnTo>
                  <a:pt x="1268669" y="1043195"/>
                </a:lnTo>
                <a:lnTo>
                  <a:pt x="1266445" y="1040337"/>
                </a:lnTo>
                <a:lnTo>
                  <a:pt x="1264222" y="1037796"/>
                </a:lnTo>
                <a:lnTo>
                  <a:pt x="1261998" y="1034938"/>
                </a:lnTo>
                <a:lnTo>
                  <a:pt x="1259775" y="1032398"/>
                </a:lnTo>
                <a:lnTo>
                  <a:pt x="1254057" y="1027952"/>
                </a:lnTo>
                <a:lnTo>
                  <a:pt x="1248340" y="1024141"/>
                </a:lnTo>
                <a:lnTo>
                  <a:pt x="1242304" y="1020648"/>
                </a:lnTo>
                <a:lnTo>
                  <a:pt x="1235634" y="1016837"/>
                </a:lnTo>
                <a:lnTo>
                  <a:pt x="1228963" y="1013979"/>
                </a:lnTo>
                <a:lnTo>
                  <a:pt x="1221658" y="1011121"/>
                </a:lnTo>
                <a:lnTo>
                  <a:pt x="1207681" y="1006040"/>
                </a:lnTo>
                <a:lnTo>
                  <a:pt x="1192752" y="1000641"/>
                </a:lnTo>
                <a:lnTo>
                  <a:pt x="1185446" y="998101"/>
                </a:lnTo>
                <a:lnTo>
                  <a:pt x="1178458" y="995243"/>
                </a:lnTo>
                <a:lnTo>
                  <a:pt x="1113659" y="967932"/>
                </a:lnTo>
                <a:lnTo>
                  <a:pt x="1080941" y="953960"/>
                </a:lnTo>
                <a:lnTo>
                  <a:pt x="1049177" y="940622"/>
                </a:lnTo>
                <a:lnTo>
                  <a:pt x="1013601" y="930778"/>
                </a:lnTo>
                <a:lnTo>
                  <a:pt x="1011060" y="928555"/>
                </a:lnTo>
                <a:lnTo>
                  <a:pt x="1008519" y="926014"/>
                </a:lnTo>
                <a:lnTo>
                  <a:pt x="1005977" y="923156"/>
                </a:lnTo>
                <a:lnTo>
                  <a:pt x="1003436" y="919980"/>
                </a:lnTo>
                <a:lnTo>
                  <a:pt x="998036" y="912358"/>
                </a:lnTo>
                <a:lnTo>
                  <a:pt x="993589" y="904102"/>
                </a:lnTo>
                <a:lnTo>
                  <a:pt x="989142" y="895528"/>
                </a:lnTo>
                <a:lnTo>
                  <a:pt x="985013" y="887271"/>
                </a:lnTo>
                <a:lnTo>
                  <a:pt x="978025" y="872663"/>
                </a:lnTo>
                <a:lnTo>
                  <a:pt x="955790" y="869487"/>
                </a:lnTo>
                <a:lnTo>
                  <a:pt x="956107" y="865359"/>
                </a:lnTo>
                <a:lnTo>
                  <a:pt x="956743" y="861231"/>
                </a:lnTo>
                <a:lnTo>
                  <a:pt x="957696" y="857738"/>
                </a:lnTo>
                <a:lnTo>
                  <a:pt x="958649" y="854562"/>
                </a:lnTo>
                <a:lnTo>
                  <a:pt x="960237" y="852021"/>
                </a:lnTo>
                <a:lnTo>
                  <a:pt x="961507" y="849481"/>
                </a:lnTo>
                <a:lnTo>
                  <a:pt x="965319" y="845035"/>
                </a:lnTo>
                <a:lnTo>
                  <a:pt x="968813" y="840272"/>
                </a:lnTo>
                <a:lnTo>
                  <a:pt x="972307" y="835826"/>
                </a:lnTo>
                <a:lnTo>
                  <a:pt x="973895" y="833603"/>
                </a:lnTo>
                <a:lnTo>
                  <a:pt x="975484" y="830745"/>
                </a:lnTo>
                <a:lnTo>
                  <a:pt x="977072" y="827887"/>
                </a:lnTo>
                <a:lnTo>
                  <a:pt x="978025" y="824393"/>
                </a:lnTo>
                <a:lnTo>
                  <a:pt x="978978" y="821218"/>
                </a:lnTo>
                <a:lnTo>
                  <a:pt x="979613" y="818042"/>
                </a:lnTo>
                <a:lnTo>
                  <a:pt x="980566" y="811373"/>
                </a:lnTo>
                <a:lnTo>
                  <a:pt x="981201" y="804069"/>
                </a:lnTo>
                <a:lnTo>
                  <a:pt x="981837" y="797083"/>
                </a:lnTo>
                <a:lnTo>
                  <a:pt x="982154" y="789779"/>
                </a:lnTo>
                <a:lnTo>
                  <a:pt x="983107" y="783110"/>
                </a:lnTo>
                <a:lnTo>
                  <a:pt x="983742" y="779935"/>
                </a:lnTo>
                <a:lnTo>
                  <a:pt x="984695" y="776759"/>
                </a:lnTo>
                <a:lnTo>
                  <a:pt x="985966" y="773266"/>
                </a:lnTo>
                <a:lnTo>
                  <a:pt x="987236" y="770408"/>
                </a:lnTo>
                <a:lnTo>
                  <a:pt x="988507" y="768502"/>
                </a:lnTo>
                <a:lnTo>
                  <a:pt x="989778" y="766915"/>
                </a:lnTo>
                <a:lnTo>
                  <a:pt x="991366" y="765327"/>
                </a:lnTo>
                <a:lnTo>
                  <a:pt x="992636" y="764056"/>
                </a:lnTo>
                <a:lnTo>
                  <a:pt x="996131" y="761834"/>
                </a:lnTo>
                <a:lnTo>
                  <a:pt x="999942" y="759928"/>
                </a:lnTo>
                <a:lnTo>
                  <a:pt x="1003436" y="758023"/>
                </a:lnTo>
                <a:lnTo>
                  <a:pt x="1006930" y="755800"/>
                </a:lnTo>
                <a:lnTo>
                  <a:pt x="1010107" y="753259"/>
                </a:lnTo>
                <a:lnTo>
                  <a:pt x="1011695" y="751989"/>
                </a:lnTo>
                <a:lnTo>
                  <a:pt x="1012966" y="750401"/>
                </a:lnTo>
                <a:lnTo>
                  <a:pt x="1014871" y="746908"/>
                </a:lnTo>
                <a:lnTo>
                  <a:pt x="1017095" y="743097"/>
                </a:lnTo>
                <a:lnTo>
                  <a:pt x="1019001" y="738651"/>
                </a:lnTo>
                <a:lnTo>
                  <a:pt x="1020589" y="734523"/>
                </a:lnTo>
                <a:lnTo>
                  <a:pt x="1023130" y="725631"/>
                </a:lnTo>
                <a:lnTo>
                  <a:pt x="1024718" y="717057"/>
                </a:lnTo>
                <a:lnTo>
                  <a:pt x="1025989" y="709753"/>
                </a:lnTo>
                <a:lnTo>
                  <a:pt x="1026942" y="701814"/>
                </a:lnTo>
                <a:lnTo>
                  <a:pt x="1027895" y="693875"/>
                </a:lnTo>
                <a:lnTo>
                  <a:pt x="1028213" y="685618"/>
                </a:lnTo>
                <a:lnTo>
                  <a:pt x="1027895" y="677362"/>
                </a:lnTo>
                <a:lnTo>
                  <a:pt x="1027577" y="673233"/>
                </a:lnTo>
                <a:lnTo>
                  <a:pt x="1026942" y="669105"/>
                </a:lnTo>
                <a:lnTo>
                  <a:pt x="1025989" y="665294"/>
                </a:lnTo>
                <a:lnTo>
                  <a:pt x="1025036" y="661484"/>
                </a:lnTo>
                <a:lnTo>
                  <a:pt x="1023766" y="657673"/>
                </a:lnTo>
                <a:lnTo>
                  <a:pt x="1022177" y="654180"/>
                </a:lnTo>
                <a:lnTo>
                  <a:pt x="1019001" y="647511"/>
                </a:lnTo>
                <a:lnTo>
                  <a:pt x="1015824" y="642747"/>
                </a:lnTo>
                <a:lnTo>
                  <a:pt x="1014871" y="640207"/>
                </a:lnTo>
                <a:lnTo>
                  <a:pt x="1013919" y="637349"/>
                </a:lnTo>
                <a:lnTo>
                  <a:pt x="1012966" y="633856"/>
                </a:lnTo>
                <a:lnTo>
                  <a:pt x="1012330" y="629410"/>
                </a:lnTo>
                <a:lnTo>
                  <a:pt x="1012013" y="626234"/>
                </a:lnTo>
                <a:lnTo>
                  <a:pt x="1012013" y="622106"/>
                </a:lnTo>
                <a:lnTo>
                  <a:pt x="1012330" y="612261"/>
                </a:lnTo>
                <a:lnTo>
                  <a:pt x="1012966" y="601147"/>
                </a:lnTo>
                <a:lnTo>
                  <a:pt x="1013919" y="588762"/>
                </a:lnTo>
                <a:lnTo>
                  <a:pt x="1016460" y="566215"/>
                </a:lnTo>
                <a:lnTo>
                  <a:pt x="1017095" y="557323"/>
                </a:lnTo>
                <a:lnTo>
                  <a:pt x="1017413" y="551607"/>
                </a:lnTo>
                <a:lnTo>
                  <a:pt x="1017730" y="534141"/>
                </a:lnTo>
                <a:lnTo>
                  <a:pt x="1017413" y="527472"/>
                </a:lnTo>
                <a:lnTo>
                  <a:pt x="1016777" y="521756"/>
                </a:lnTo>
                <a:lnTo>
                  <a:pt x="1015824" y="516040"/>
                </a:lnTo>
                <a:lnTo>
                  <a:pt x="1014236" y="509371"/>
                </a:lnTo>
                <a:lnTo>
                  <a:pt x="1010424" y="492222"/>
                </a:lnTo>
                <a:lnTo>
                  <a:pt x="1008836" y="488412"/>
                </a:lnTo>
                <a:lnTo>
                  <a:pt x="1006930" y="483966"/>
                </a:lnTo>
                <a:lnTo>
                  <a:pt x="1004707" y="478567"/>
                </a:lnTo>
                <a:lnTo>
                  <a:pt x="1001530" y="473169"/>
                </a:lnTo>
                <a:lnTo>
                  <a:pt x="997401" y="467770"/>
                </a:lnTo>
                <a:lnTo>
                  <a:pt x="995495" y="465547"/>
                </a:lnTo>
                <a:lnTo>
                  <a:pt x="993272" y="463324"/>
                </a:lnTo>
                <a:lnTo>
                  <a:pt x="991048" y="460784"/>
                </a:lnTo>
                <a:lnTo>
                  <a:pt x="988825" y="459196"/>
                </a:lnTo>
                <a:lnTo>
                  <a:pt x="962143" y="454750"/>
                </a:lnTo>
                <a:lnTo>
                  <a:pt x="945943" y="439825"/>
                </a:lnTo>
                <a:lnTo>
                  <a:pt x="939908" y="436331"/>
                </a:lnTo>
                <a:lnTo>
                  <a:pt x="933555" y="433156"/>
                </a:lnTo>
                <a:lnTo>
                  <a:pt x="927202" y="430298"/>
                </a:lnTo>
                <a:lnTo>
                  <a:pt x="921167" y="427757"/>
                </a:lnTo>
                <a:lnTo>
                  <a:pt x="915131" y="425534"/>
                </a:lnTo>
                <a:lnTo>
                  <a:pt x="908778" y="423629"/>
                </a:lnTo>
                <a:lnTo>
                  <a:pt x="902426" y="422041"/>
                </a:lnTo>
                <a:lnTo>
                  <a:pt x="896390" y="421088"/>
                </a:lnTo>
                <a:lnTo>
                  <a:pt x="890038" y="420136"/>
                </a:lnTo>
                <a:lnTo>
                  <a:pt x="884002" y="419501"/>
                </a:lnTo>
                <a:lnTo>
                  <a:pt x="878285" y="419183"/>
                </a:lnTo>
                <a:lnTo>
                  <a:pt x="871932" y="418865"/>
                </a:lnTo>
                <a:close/>
                <a:moveTo>
                  <a:pt x="1477962" y="0"/>
                </a:moveTo>
                <a:lnTo>
                  <a:pt x="1622425" y="0"/>
                </a:lnTo>
                <a:lnTo>
                  <a:pt x="1622425" y="366713"/>
                </a:lnTo>
                <a:lnTo>
                  <a:pt x="1477962" y="366713"/>
                </a:lnTo>
                <a:lnTo>
                  <a:pt x="1477962" y="0"/>
                </a:lnTo>
                <a:close/>
                <a:moveTo>
                  <a:pt x="326855" y="0"/>
                </a:moveTo>
                <a:lnTo>
                  <a:pt x="1403350" y="0"/>
                </a:lnTo>
                <a:lnTo>
                  <a:pt x="1403350" y="1601788"/>
                </a:lnTo>
                <a:lnTo>
                  <a:pt x="326855" y="1601788"/>
                </a:lnTo>
                <a:lnTo>
                  <a:pt x="326855" y="0"/>
                </a:lnTo>
                <a:close/>
                <a:moveTo>
                  <a:pt x="90211" y="0"/>
                </a:moveTo>
                <a:lnTo>
                  <a:pt x="94975" y="0"/>
                </a:lnTo>
                <a:lnTo>
                  <a:pt x="212503" y="0"/>
                </a:lnTo>
                <a:lnTo>
                  <a:pt x="212503" y="1601788"/>
                </a:lnTo>
                <a:lnTo>
                  <a:pt x="94975" y="1601788"/>
                </a:lnTo>
                <a:lnTo>
                  <a:pt x="90211" y="1601788"/>
                </a:lnTo>
                <a:lnTo>
                  <a:pt x="85446" y="1601471"/>
                </a:lnTo>
                <a:lnTo>
                  <a:pt x="80681" y="1600835"/>
                </a:lnTo>
                <a:lnTo>
                  <a:pt x="75917" y="1599883"/>
                </a:lnTo>
                <a:lnTo>
                  <a:pt x="71470" y="1598930"/>
                </a:lnTo>
                <a:lnTo>
                  <a:pt x="67023" y="1597660"/>
                </a:lnTo>
                <a:lnTo>
                  <a:pt x="62258" y="1596072"/>
                </a:lnTo>
                <a:lnTo>
                  <a:pt x="58129" y="1594484"/>
                </a:lnTo>
                <a:lnTo>
                  <a:pt x="53999" y="1592261"/>
                </a:lnTo>
                <a:lnTo>
                  <a:pt x="49870" y="1590356"/>
                </a:lnTo>
                <a:lnTo>
                  <a:pt x="45740" y="1587815"/>
                </a:lnTo>
                <a:lnTo>
                  <a:pt x="41929" y="1585592"/>
                </a:lnTo>
                <a:lnTo>
                  <a:pt x="38117" y="1583052"/>
                </a:lnTo>
                <a:lnTo>
                  <a:pt x="34623" y="1580194"/>
                </a:lnTo>
                <a:lnTo>
                  <a:pt x="31446" y="1577336"/>
                </a:lnTo>
                <a:lnTo>
                  <a:pt x="27635" y="1573843"/>
                </a:lnTo>
                <a:lnTo>
                  <a:pt x="24776" y="1570667"/>
                </a:lnTo>
                <a:lnTo>
                  <a:pt x="21917" y="1567174"/>
                </a:lnTo>
                <a:lnTo>
                  <a:pt x="19058" y="1563681"/>
                </a:lnTo>
                <a:lnTo>
                  <a:pt x="16517" y="1559870"/>
                </a:lnTo>
                <a:lnTo>
                  <a:pt x="13976" y="1556059"/>
                </a:lnTo>
                <a:lnTo>
                  <a:pt x="11435" y="1551931"/>
                </a:lnTo>
                <a:lnTo>
                  <a:pt x="9211" y="1548120"/>
                </a:lnTo>
                <a:lnTo>
                  <a:pt x="7306" y="1543992"/>
                </a:lnTo>
                <a:lnTo>
                  <a:pt x="5717" y="1539228"/>
                </a:lnTo>
                <a:lnTo>
                  <a:pt x="4447" y="1535100"/>
                </a:lnTo>
                <a:lnTo>
                  <a:pt x="3176" y="1530654"/>
                </a:lnTo>
                <a:lnTo>
                  <a:pt x="1906" y="1525891"/>
                </a:lnTo>
                <a:lnTo>
                  <a:pt x="1270" y="1521127"/>
                </a:lnTo>
                <a:lnTo>
                  <a:pt x="635" y="1516364"/>
                </a:lnTo>
                <a:lnTo>
                  <a:pt x="317" y="1511600"/>
                </a:lnTo>
                <a:lnTo>
                  <a:pt x="0" y="1506837"/>
                </a:lnTo>
                <a:lnTo>
                  <a:pt x="0" y="94951"/>
                </a:lnTo>
                <a:lnTo>
                  <a:pt x="317" y="90188"/>
                </a:lnTo>
                <a:lnTo>
                  <a:pt x="635" y="85424"/>
                </a:lnTo>
                <a:lnTo>
                  <a:pt x="1270" y="80661"/>
                </a:lnTo>
                <a:lnTo>
                  <a:pt x="1906" y="75580"/>
                </a:lnTo>
                <a:lnTo>
                  <a:pt x="3176" y="71134"/>
                </a:lnTo>
                <a:lnTo>
                  <a:pt x="4447" y="66688"/>
                </a:lnTo>
                <a:lnTo>
                  <a:pt x="5717" y="62560"/>
                </a:lnTo>
                <a:lnTo>
                  <a:pt x="7306" y="57796"/>
                </a:lnTo>
                <a:lnTo>
                  <a:pt x="9211" y="53668"/>
                </a:lnTo>
                <a:lnTo>
                  <a:pt x="11435" y="49857"/>
                </a:lnTo>
                <a:lnTo>
                  <a:pt x="13976" y="45729"/>
                </a:lnTo>
                <a:lnTo>
                  <a:pt x="16517" y="41601"/>
                </a:lnTo>
                <a:lnTo>
                  <a:pt x="19058" y="38107"/>
                </a:lnTo>
                <a:lnTo>
                  <a:pt x="21917" y="34614"/>
                </a:lnTo>
                <a:lnTo>
                  <a:pt x="24776" y="31121"/>
                </a:lnTo>
                <a:lnTo>
                  <a:pt x="27635" y="27945"/>
                </a:lnTo>
                <a:lnTo>
                  <a:pt x="31446" y="24452"/>
                </a:lnTo>
                <a:lnTo>
                  <a:pt x="34623" y="21594"/>
                </a:lnTo>
                <a:lnTo>
                  <a:pt x="38117" y="18736"/>
                </a:lnTo>
                <a:lnTo>
                  <a:pt x="41929" y="16195"/>
                </a:lnTo>
                <a:lnTo>
                  <a:pt x="45740" y="13655"/>
                </a:lnTo>
                <a:lnTo>
                  <a:pt x="49870" y="11432"/>
                </a:lnTo>
                <a:lnTo>
                  <a:pt x="53999" y="9527"/>
                </a:lnTo>
                <a:lnTo>
                  <a:pt x="58129" y="7304"/>
                </a:lnTo>
                <a:lnTo>
                  <a:pt x="62258" y="5716"/>
                </a:lnTo>
                <a:lnTo>
                  <a:pt x="67023" y="4128"/>
                </a:lnTo>
                <a:lnTo>
                  <a:pt x="71470" y="2858"/>
                </a:lnTo>
                <a:lnTo>
                  <a:pt x="75917" y="1905"/>
                </a:lnTo>
                <a:lnTo>
                  <a:pt x="80681" y="952"/>
                </a:lnTo>
                <a:lnTo>
                  <a:pt x="85446" y="317"/>
                </a:lnTo>
                <a:lnTo>
                  <a:pt x="90211" y="0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778529" y="3297806"/>
            <a:ext cx="2133600" cy="2133600"/>
            <a:chOff x="797560" y="1739900"/>
            <a:chExt cx="2336800" cy="2336800"/>
          </a:xfrm>
        </p:grpSpPr>
        <p:sp>
          <p:nvSpPr>
            <p:cNvPr id="37" name="椭圆 36"/>
            <p:cNvSpPr/>
            <p:nvPr/>
          </p:nvSpPr>
          <p:spPr>
            <a:xfrm>
              <a:off x="797560" y="1739900"/>
              <a:ext cx="2336800" cy="2336800"/>
            </a:xfrm>
            <a:prstGeom prst="ellipse">
              <a:avLst/>
            </a:prstGeom>
            <a:solidFill>
              <a:srgbClr val="3A3A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>
              <a:off x="942340" y="1778770"/>
              <a:ext cx="2153150" cy="2153150"/>
            </a:xfrm>
            <a:prstGeom prst="ellipse">
              <a:avLst/>
            </a:prstGeom>
            <a:solidFill>
              <a:srgbClr val="FAFAFA"/>
            </a:solidFill>
            <a:ln>
              <a:solidFill>
                <a:srgbClr val="3A3A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55" name="KSO_Shape"/>
          <p:cNvSpPr/>
          <p:nvPr/>
        </p:nvSpPr>
        <p:spPr bwMode="auto">
          <a:xfrm>
            <a:off x="4542413" y="3904735"/>
            <a:ext cx="826280" cy="710684"/>
          </a:xfrm>
          <a:custGeom>
            <a:avLst/>
            <a:gdLst/>
            <a:ahLst/>
            <a:cxnLst/>
            <a:rect l="0" t="0" r="r" b="b"/>
            <a:pathLst>
              <a:path w="1804988" h="1503362">
                <a:moveTo>
                  <a:pt x="754063" y="989012"/>
                </a:moveTo>
                <a:lnTo>
                  <a:pt x="760413" y="990167"/>
                </a:lnTo>
                <a:lnTo>
                  <a:pt x="757348" y="992187"/>
                </a:lnTo>
                <a:lnTo>
                  <a:pt x="754063" y="989012"/>
                </a:lnTo>
                <a:close/>
                <a:moveTo>
                  <a:pt x="112032" y="983614"/>
                </a:moveTo>
                <a:lnTo>
                  <a:pt x="108857" y="984976"/>
                </a:lnTo>
                <a:lnTo>
                  <a:pt x="105909" y="986111"/>
                </a:lnTo>
                <a:lnTo>
                  <a:pt x="99786" y="989516"/>
                </a:lnTo>
                <a:lnTo>
                  <a:pt x="93436" y="993601"/>
                </a:lnTo>
                <a:lnTo>
                  <a:pt x="87313" y="997914"/>
                </a:lnTo>
                <a:lnTo>
                  <a:pt x="81416" y="1003361"/>
                </a:lnTo>
                <a:lnTo>
                  <a:pt x="75293" y="1009262"/>
                </a:lnTo>
                <a:lnTo>
                  <a:pt x="69623" y="1015617"/>
                </a:lnTo>
                <a:lnTo>
                  <a:pt x="63954" y="1022653"/>
                </a:lnTo>
                <a:lnTo>
                  <a:pt x="58511" y="1029917"/>
                </a:lnTo>
                <a:lnTo>
                  <a:pt x="53522" y="1038088"/>
                </a:lnTo>
                <a:lnTo>
                  <a:pt x="48532" y="1046712"/>
                </a:lnTo>
                <a:lnTo>
                  <a:pt x="44223" y="1055564"/>
                </a:lnTo>
                <a:lnTo>
                  <a:pt x="40141" y="1065324"/>
                </a:lnTo>
                <a:lnTo>
                  <a:pt x="36513" y="1075311"/>
                </a:lnTo>
                <a:lnTo>
                  <a:pt x="33111" y="1085525"/>
                </a:lnTo>
                <a:lnTo>
                  <a:pt x="30616" y="1096419"/>
                </a:lnTo>
                <a:lnTo>
                  <a:pt x="29482" y="1101867"/>
                </a:lnTo>
                <a:lnTo>
                  <a:pt x="28575" y="1107541"/>
                </a:lnTo>
                <a:lnTo>
                  <a:pt x="27668" y="1113442"/>
                </a:lnTo>
                <a:lnTo>
                  <a:pt x="26761" y="1119343"/>
                </a:lnTo>
                <a:lnTo>
                  <a:pt x="26307" y="1125245"/>
                </a:lnTo>
                <a:lnTo>
                  <a:pt x="26080" y="1131146"/>
                </a:lnTo>
                <a:lnTo>
                  <a:pt x="25854" y="1137274"/>
                </a:lnTo>
                <a:lnTo>
                  <a:pt x="25854" y="1143402"/>
                </a:lnTo>
                <a:lnTo>
                  <a:pt x="25854" y="1149758"/>
                </a:lnTo>
                <a:lnTo>
                  <a:pt x="26080" y="1156113"/>
                </a:lnTo>
                <a:lnTo>
                  <a:pt x="26534" y="1162695"/>
                </a:lnTo>
                <a:lnTo>
                  <a:pt x="26988" y="1169050"/>
                </a:lnTo>
                <a:lnTo>
                  <a:pt x="28122" y="1175632"/>
                </a:lnTo>
                <a:lnTo>
                  <a:pt x="29029" y="1182215"/>
                </a:lnTo>
                <a:lnTo>
                  <a:pt x="30163" y="1189024"/>
                </a:lnTo>
                <a:lnTo>
                  <a:pt x="31750" y="1195606"/>
                </a:lnTo>
                <a:lnTo>
                  <a:pt x="33111" y="1202642"/>
                </a:lnTo>
                <a:lnTo>
                  <a:pt x="35379" y="1209224"/>
                </a:lnTo>
                <a:lnTo>
                  <a:pt x="37420" y="1216260"/>
                </a:lnTo>
                <a:lnTo>
                  <a:pt x="39688" y="1223296"/>
                </a:lnTo>
                <a:lnTo>
                  <a:pt x="41955" y="1230333"/>
                </a:lnTo>
                <a:lnTo>
                  <a:pt x="44677" y="1237369"/>
                </a:lnTo>
                <a:lnTo>
                  <a:pt x="47852" y="1244632"/>
                </a:lnTo>
                <a:lnTo>
                  <a:pt x="51027" y="1251895"/>
                </a:lnTo>
                <a:lnTo>
                  <a:pt x="54429" y="1258931"/>
                </a:lnTo>
                <a:lnTo>
                  <a:pt x="58284" y="1266194"/>
                </a:lnTo>
                <a:lnTo>
                  <a:pt x="62139" y="1273684"/>
                </a:lnTo>
                <a:lnTo>
                  <a:pt x="66448" y="1280720"/>
                </a:lnTo>
                <a:lnTo>
                  <a:pt x="70757" y="1288210"/>
                </a:lnTo>
                <a:lnTo>
                  <a:pt x="75747" y="1295700"/>
                </a:lnTo>
                <a:lnTo>
                  <a:pt x="80736" y="1302964"/>
                </a:lnTo>
                <a:lnTo>
                  <a:pt x="86179" y="1310454"/>
                </a:lnTo>
                <a:lnTo>
                  <a:pt x="81870" y="1297743"/>
                </a:lnTo>
                <a:lnTo>
                  <a:pt x="78014" y="1284806"/>
                </a:lnTo>
                <a:lnTo>
                  <a:pt x="74386" y="1272549"/>
                </a:lnTo>
                <a:lnTo>
                  <a:pt x="70984" y="1260066"/>
                </a:lnTo>
                <a:lnTo>
                  <a:pt x="68036" y="1247809"/>
                </a:lnTo>
                <a:lnTo>
                  <a:pt x="65314" y="1235780"/>
                </a:lnTo>
                <a:lnTo>
                  <a:pt x="62820" y="1223977"/>
                </a:lnTo>
                <a:lnTo>
                  <a:pt x="60552" y="1211948"/>
                </a:lnTo>
                <a:lnTo>
                  <a:pt x="58738" y="1200372"/>
                </a:lnTo>
                <a:lnTo>
                  <a:pt x="57377" y="1188797"/>
                </a:lnTo>
                <a:lnTo>
                  <a:pt x="56016" y="1177448"/>
                </a:lnTo>
                <a:lnTo>
                  <a:pt x="55336" y="1166327"/>
                </a:lnTo>
                <a:lnTo>
                  <a:pt x="54655" y="1155205"/>
                </a:lnTo>
                <a:lnTo>
                  <a:pt x="54429" y="1144537"/>
                </a:lnTo>
                <a:lnTo>
                  <a:pt x="54429" y="1134097"/>
                </a:lnTo>
                <a:lnTo>
                  <a:pt x="54882" y="1123429"/>
                </a:lnTo>
                <a:lnTo>
                  <a:pt x="55789" y="1113215"/>
                </a:lnTo>
                <a:lnTo>
                  <a:pt x="56697" y="1103001"/>
                </a:lnTo>
                <a:lnTo>
                  <a:pt x="58284" y="1093242"/>
                </a:lnTo>
                <a:lnTo>
                  <a:pt x="60098" y="1083482"/>
                </a:lnTo>
                <a:lnTo>
                  <a:pt x="62366" y="1073949"/>
                </a:lnTo>
                <a:lnTo>
                  <a:pt x="64861" y="1064643"/>
                </a:lnTo>
                <a:lnTo>
                  <a:pt x="68036" y="1055564"/>
                </a:lnTo>
                <a:lnTo>
                  <a:pt x="71438" y="1046712"/>
                </a:lnTo>
                <a:lnTo>
                  <a:pt x="74839" y="1037861"/>
                </a:lnTo>
                <a:lnTo>
                  <a:pt x="78922" y="1029463"/>
                </a:lnTo>
                <a:lnTo>
                  <a:pt x="83684" y="1021292"/>
                </a:lnTo>
                <a:lnTo>
                  <a:pt x="88447" y="1013348"/>
                </a:lnTo>
                <a:lnTo>
                  <a:pt x="93889" y="1005631"/>
                </a:lnTo>
                <a:lnTo>
                  <a:pt x="99559" y="997914"/>
                </a:lnTo>
                <a:lnTo>
                  <a:pt x="105682" y="990877"/>
                </a:lnTo>
                <a:lnTo>
                  <a:pt x="112032" y="983614"/>
                </a:lnTo>
                <a:close/>
                <a:moveTo>
                  <a:pt x="126093" y="928687"/>
                </a:moveTo>
                <a:lnTo>
                  <a:pt x="131536" y="947072"/>
                </a:lnTo>
                <a:lnTo>
                  <a:pt x="137432" y="965457"/>
                </a:lnTo>
                <a:lnTo>
                  <a:pt x="143555" y="983614"/>
                </a:lnTo>
                <a:lnTo>
                  <a:pt x="150132" y="1001999"/>
                </a:lnTo>
                <a:lnTo>
                  <a:pt x="157389" y="1020611"/>
                </a:lnTo>
                <a:lnTo>
                  <a:pt x="165100" y="1038995"/>
                </a:lnTo>
                <a:lnTo>
                  <a:pt x="172811" y="1057153"/>
                </a:lnTo>
                <a:lnTo>
                  <a:pt x="181656" y="1075538"/>
                </a:lnTo>
                <a:lnTo>
                  <a:pt x="190500" y="1093696"/>
                </a:lnTo>
                <a:lnTo>
                  <a:pt x="200025" y="1111853"/>
                </a:lnTo>
                <a:lnTo>
                  <a:pt x="209777" y="1130238"/>
                </a:lnTo>
                <a:lnTo>
                  <a:pt x="220209" y="1148396"/>
                </a:lnTo>
                <a:lnTo>
                  <a:pt x="231095" y="1166327"/>
                </a:lnTo>
                <a:lnTo>
                  <a:pt x="242434" y="1184030"/>
                </a:lnTo>
                <a:lnTo>
                  <a:pt x="254000" y="1201507"/>
                </a:lnTo>
                <a:lnTo>
                  <a:pt x="266247" y="1219211"/>
                </a:lnTo>
                <a:lnTo>
                  <a:pt x="277359" y="1234418"/>
                </a:lnTo>
                <a:lnTo>
                  <a:pt x="288472" y="1249171"/>
                </a:lnTo>
                <a:lnTo>
                  <a:pt x="299811" y="1263924"/>
                </a:lnTo>
                <a:lnTo>
                  <a:pt x="311604" y="1278224"/>
                </a:lnTo>
                <a:lnTo>
                  <a:pt x="323397" y="1292069"/>
                </a:lnTo>
                <a:lnTo>
                  <a:pt x="335416" y="1305687"/>
                </a:lnTo>
                <a:lnTo>
                  <a:pt x="347436" y="1318852"/>
                </a:lnTo>
                <a:lnTo>
                  <a:pt x="359682" y="1332016"/>
                </a:lnTo>
                <a:lnTo>
                  <a:pt x="372156" y="1344499"/>
                </a:lnTo>
                <a:lnTo>
                  <a:pt x="384856" y="1356756"/>
                </a:lnTo>
                <a:lnTo>
                  <a:pt x="397556" y="1368785"/>
                </a:lnTo>
                <a:lnTo>
                  <a:pt x="410709" y="1380588"/>
                </a:lnTo>
                <a:lnTo>
                  <a:pt x="423636" y="1391936"/>
                </a:lnTo>
                <a:lnTo>
                  <a:pt x="436790" y="1403285"/>
                </a:lnTo>
                <a:lnTo>
                  <a:pt x="449943" y="1413953"/>
                </a:lnTo>
                <a:lnTo>
                  <a:pt x="463550" y="1424166"/>
                </a:lnTo>
                <a:lnTo>
                  <a:pt x="456973" y="1430295"/>
                </a:lnTo>
                <a:lnTo>
                  <a:pt x="449943" y="1435969"/>
                </a:lnTo>
                <a:lnTo>
                  <a:pt x="442913" y="1441416"/>
                </a:lnTo>
                <a:lnTo>
                  <a:pt x="435656" y="1446410"/>
                </a:lnTo>
                <a:lnTo>
                  <a:pt x="429986" y="1450041"/>
                </a:lnTo>
                <a:lnTo>
                  <a:pt x="424770" y="1453446"/>
                </a:lnTo>
                <a:lnTo>
                  <a:pt x="419100" y="1456396"/>
                </a:lnTo>
                <a:lnTo>
                  <a:pt x="413431" y="1459574"/>
                </a:lnTo>
                <a:lnTo>
                  <a:pt x="407534" y="1462298"/>
                </a:lnTo>
                <a:lnTo>
                  <a:pt x="401865" y="1464794"/>
                </a:lnTo>
                <a:lnTo>
                  <a:pt x="395968" y="1467518"/>
                </a:lnTo>
                <a:lnTo>
                  <a:pt x="390072" y="1469561"/>
                </a:lnTo>
                <a:lnTo>
                  <a:pt x="384175" y="1471604"/>
                </a:lnTo>
                <a:lnTo>
                  <a:pt x="378052" y="1473646"/>
                </a:lnTo>
                <a:lnTo>
                  <a:pt x="371929" y="1475235"/>
                </a:lnTo>
                <a:lnTo>
                  <a:pt x="366032" y="1476597"/>
                </a:lnTo>
                <a:lnTo>
                  <a:pt x="359909" y="1478186"/>
                </a:lnTo>
                <a:lnTo>
                  <a:pt x="353559" y="1479321"/>
                </a:lnTo>
                <a:lnTo>
                  <a:pt x="347436" y="1480228"/>
                </a:lnTo>
                <a:lnTo>
                  <a:pt x="341313" y="1481136"/>
                </a:lnTo>
                <a:lnTo>
                  <a:pt x="334963" y="1481817"/>
                </a:lnTo>
                <a:lnTo>
                  <a:pt x="328386" y="1482271"/>
                </a:lnTo>
                <a:lnTo>
                  <a:pt x="322263" y="1482498"/>
                </a:lnTo>
                <a:lnTo>
                  <a:pt x="315913" y="1482725"/>
                </a:lnTo>
                <a:lnTo>
                  <a:pt x="309563" y="1482498"/>
                </a:lnTo>
                <a:lnTo>
                  <a:pt x="303213" y="1482498"/>
                </a:lnTo>
                <a:lnTo>
                  <a:pt x="296863" y="1482044"/>
                </a:lnTo>
                <a:lnTo>
                  <a:pt x="290286" y="1481590"/>
                </a:lnTo>
                <a:lnTo>
                  <a:pt x="283936" y="1481136"/>
                </a:lnTo>
                <a:lnTo>
                  <a:pt x="277359" y="1480001"/>
                </a:lnTo>
                <a:lnTo>
                  <a:pt x="271009" y="1479094"/>
                </a:lnTo>
                <a:lnTo>
                  <a:pt x="264432" y="1477959"/>
                </a:lnTo>
                <a:lnTo>
                  <a:pt x="258082" y="1476370"/>
                </a:lnTo>
                <a:lnTo>
                  <a:pt x="251732" y="1475235"/>
                </a:lnTo>
                <a:lnTo>
                  <a:pt x="245382" y="1473419"/>
                </a:lnTo>
                <a:lnTo>
                  <a:pt x="239032" y="1471604"/>
                </a:lnTo>
                <a:lnTo>
                  <a:pt x="232456" y="1469561"/>
                </a:lnTo>
                <a:lnTo>
                  <a:pt x="226106" y="1467518"/>
                </a:lnTo>
                <a:lnTo>
                  <a:pt x="219756" y="1465248"/>
                </a:lnTo>
                <a:lnTo>
                  <a:pt x="213632" y="1462525"/>
                </a:lnTo>
                <a:lnTo>
                  <a:pt x="207282" y="1460028"/>
                </a:lnTo>
                <a:lnTo>
                  <a:pt x="201159" y="1457304"/>
                </a:lnTo>
                <a:lnTo>
                  <a:pt x="188459" y="1451403"/>
                </a:lnTo>
                <a:lnTo>
                  <a:pt x="176213" y="1444594"/>
                </a:lnTo>
                <a:lnTo>
                  <a:pt x="164193" y="1437558"/>
                </a:lnTo>
                <a:lnTo>
                  <a:pt x="152400" y="1429841"/>
                </a:lnTo>
                <a:lnTo>
                  <a:pt x="140834" y="1421443"/>
                </a:lnTo>
                <a:lnTo>
                  <a:pt x="135164" y="1416903"/>
                </a:lnTo>
                <a:lnTo>
                  <a:pt x="129495" y="1412591"/>
                </a:lnTo>
                <a:lnTo>
                  <a:pt x="123825" y="1407824"/>
                </a:lnTo>
                <a:lnTo>
                  <a:pt x="118382" y="1403285"/>
                </a:lnTo>
                <a:lnTo>
                  <a:pt x="112939" y="1398065"/>
                </a:lnTo>
                <a:lnTo>
                  <a:pt x="107723" y="1392844"/>
                </a:lnTo>
                <a:lnTo>
                  <a:pt x="102280" y="1387851"/>
                </a:lnTo>
                <a:lnTo>
                  <a:pt x="97291" y="1382404"/>
                </a:lnTo>
                <a:lnTo>
                  <a:pt x="92075" y="1376729"/>
                </a:lnTo>
                <a:lnTo>
                  <a:pt x="87313" y="1371055"/>
                </a:lnTo>
                <a:lnTo>
                  <a:pt x="82097" y="1365608"/>
                </a:lnTo>
                <a:lnTo>
                  <a:pt x="77561" y="1359706"/>
                </a:lnTo>
                <a:lnTo>
                  <a:pt x="72572" y="1353578"/>
                </a:lnTo>
                <a:lnTo>
                  <a:pt x="68036" y="1347450"/>
                </a:lnTo>
                <a:lnTo>
                  <a:pt x="63500" y="1340868"/>
                </a:lnTo>
                <a:lnTo>
                  <a:pt x="58964" y="1334513"/>
                </a:lnTo>
                <a:lnTo>
                  <a:pt x="54882" y="1327930"/>
                </a:lnTo>
                <a:lnTo>
                  <a:pt x="50573" y="1321575"/>
                </a:lnTo>
                <a:lnTo>
                  <a:pt x="46718" y="1314766"/>
                </a:lnTo>
                <a:lnTo>
                  <a:pt x="42863" y="1308184"/>
                </a:lnTo>
                <a:lnTo>
                  <a:pt x="39461" y="1301148"/>
                </a:lnTo>
                <a:lnTo>
                  <a:pt x="36059" y="1294566"/>
                </a:lnTo>
                <a:lnTo>
                  <a:pt x="32657" y="1287983"/>
                </a:lnTo>
                <a:lnTo>
                  <a:pt x="29482" y="1280947"/>
                </a:lnTo>
                <a:lnTo>
                  <a:pt x="26534" y="1274138"/>
                </a:lnTo>
                <a:lnTo>
                  <a:pt x="23813" y="1267102"/>
                </a:lnTo>
                <a:lnTo>
                  <a:pt x="20864" y="1260293"/>
                </a:lnTo>
                <a:lnTo>
                  <a:pt x="18597" y="1253257"/>
                </a:lnTo>
                <a:lnTo>
                  <a:pt x="16329" y="1246448"/>
                </a:lnTo>
                <a:lnTo>
                  <a:pt x="14061" y="1239411"/>
                </a:lnTo>
                <a:lnTo>
                  <a:pt x="12020" y="1232602"/>
                </a:lnTo>
                <a:lnTo>
                  <a:pt x="10205" y="1225793"/>
                </a:lnTo>
                <a:lnTo>
                  <a:pt x="6804" y="1211948"/>
                </a:lnTo>
                <a:lnTo>
                  <a:pt x="4309" y="1197876"/>
                </a:lnTo>
                <a:lnTo>
                  <a:pt x="2268" y="1184030"/>
                </a:lnTo>
                <a:lnTo>
                  <a:pt x="680" y="1170185"/>
                </a:lnTo>
                <a:lnTo>
                  <a:pt x="0" y="1156340"/>
                </a:lnTo>
                <a:lnTo>
                  <a:pt x="0" y="1149531"/>
                </a:lnTo>
                <a:lnTo>
                  <a:pt x="0" y="1142721"/>
                </a:lnTo>
                <a:lnTo>
                  <a:pt x="0" y="1136139"/>
                </a:lnTo>
                <a:lnTo>
                  <a:pt x="454" y="1129103"/>
                </a:lnTo>
                <a:lnTo>
                  <a:pt x="680" y="1122521"/>
                </a:lnTo>
                <a:lnTo>
                  <a:pt x="1588" y="1115712"/>
                </a:lnTo>
                <a:lnTo>
                  <a:pt x="2268" y="1109130"/>
                </a:lnTo>
                <a:lnTo>
                  <a:pt x="2948" y="1102774"/>
                </a:lnTo>
                <a:lnTo>
                  <a:pt x="4309" y="1096192"/>
                </a:lnTo>
                <a:lnTo>
                  <a:pt x="5443" y="1089610"/>
                </a:lnTo>
                <a:lnTo>
                  <a:pt x="6804" y="1083255"/>
                </a:lnTo>
                <a:lnTo>
                  <a:pt x="8391" y="1076900"/>
                </a:lnTo>
                <a:lnTo>
                  <a:pt x="9979" y="1070771"/>
                </a:lnTo>
                <a:lnTo>
                  <a:pt x="11793" y="1064643"/>
                </a:lnTo>
                <a:lnTo>
                  <a:pt x="13834" y="1058515"/>
                </a:lnTo>
                <a:lnTo>
                  <a:pt x="15875" y="1052387"/>
                </a:lnTo>
                <a:lnTo>
                  <a:pt x="18143" y="1046032"/>
                </a:lnTo>
                <a:lnTo>
                  <a:pt x="20638" y="1040357"/>
                </a:lnTo>
                <a:lnTo>
                  <a:pt x="23132" y="1034683"/>
                </a:lnTo>
                <a:lnTo>
                  <a:pt x="25854" y="1028782"/>
                </a:lnTo>
                <a:lnTo>
                  <a:pt x="28575" y="1023107"/>
                </a:lnTo>
                <a:lnTo>
                  <a:pt x="31750" y="1017433"/>
                </a:lnTo>
                <a:lnTo>
                  <a:pt x="34925" y="1011986"/>
                </a:lnTo>
                <a:lnTo>
                  <a:pt x="38327" y="1006765"/>
                </a:lnTo>
                <a:lnTo>
                  <a:pt x="41729" y="1001545"/>
                </a:lnTo>
                <a:lnTo>
                  <a:pt x="45357" y="996098"/>
                </a:lnTo>
                <a:lnTo>
                  <a:pt x="48986" y="991331"/>
                </a:lnTo>
                <a:lnTo>
                  <a:pt x="52841" y="986111"/>
                </a:lnTo>
                <a:lnTo>
                  <a:pt x="56923" y="981345"/>
                </a:lnTo>
                <a:lnTo>
                  <a:pt x="61005" y="976805"/>
                </a:lnTo>
                <a:lnTo>
                  <a:pt x="65541" y="972039"/>
                </a:lnTo>
                <a:lnTo>
                  <a:pt x="69850" y="967499"/>
                </a:lnTo>
                <a:lnTo>
                  <a:pt x="74386" y="963187"/>
                </a:lnTo>
                <a:lnTo>
                  <a:pt x="79375" y="959101"/>
                </a:lnTo>
                <a:lnTo>
                  <a:pt x="84138" y="955016"/>
                </a:lnTo>
                <a:lnTo>
                  <a:pt x="89354" y="950930"/>
                </a:lnTo>
                <a:lnTo>
                  <a:pt x="94343" y="947072"/>
                </a:lnTo>
                <a:lnTo>
                  <a:pt x="99786" y="943440"/>
                </a:lnTo>
                <a:lnTo>
                  <a:pt x="106136" y="939355"/>
                </a:lnTo>
                <a:lnTo>
                  <a:pt x="112713" y="935496"/>
                </a:lnTo>
                <a:lnTo>
                  <a:pt x="119516" y="931865"/>
                </a:lnTo>
                <a:lnTo>
                  <a:pt x="126093" y="928687"/>
                </a:lnTo>
                <a:close/>
                <a:moveTo>
                  <a:pt x="418991" y="400883"/>
                </a:moveTo>
                <a:lnTo>
                  <a:pt x="418121" y="401410"/>
                </a:lnTo>
                <a:lnTo>
                  <a:pt x="410633" y="406173"/>
                </a:lnTo>
                <a:lnTo>
                  <a:pt x="403598" y="410935"/>
                </a:lnTo>
                <a:lnTo>
                  <a:pt x="395429" y="417058"/>
                </a:lnTo>
                <a:lnTo>
                  <a:pt x="387487" y="423635"/>
                </a:lnTo>
                <a:lnTo>
                  <a:pt x="379771" y="429985"/>
                </a:lnTo>
                <a:lnTo>
                  <a:pt x="372283" y="436789"/>
                </a:lnTo>
                <a:lnTo>
                  <a:pt x="364794" y="444046"/>
                </a:lnTo>
                <a:lnTo>
                  <a:pt x="357987" y="451530"/>
                </a:lnTo>
                <a:lnTo>
                  <a:pt x="351179" y="458787"/>
                </a:lnTo>
                <a:lnTo>
                  <a:pt x="344825" y="466724"/>
                </a:lnTo>
                <a:lnTo>
                  <a:pt x="338925" y="474662"/>
                </a:lnTo>
                <a:lnTo>
                  <a:pt x="333025" y="483053"/>
                </a:lnTo>
                <a:lnTo>
                  <a:pt x="327579" y="491444"/>
                </a:lnTo>
                <a:lnTo>
                  <a:pt x="322133" y="500062"/>
                </a:lnTo>
                <a:lnTo>
                  <a:pt x="316914" y="508680"/>
                </a:lnTo>
                <a:lnTo>
                  <a:pt x="312149" y="517978"/>
                </a:lnTo>
                <a:lnTo>
                  <a:pt x="307610" y="527276"/>
                </a:lnTo>
                <a:lnTo>
                  <a:pt x="303526" y="536348"/>
                </a:lnTo>
                <a:lnTo>
                  <a:pt x="299214" y="546099"/>
                </a:lnTo>
                <a:lnTo>
                  <a:pt x="295583" y="555851"/>
                </a:lnTo>
                <a:lnTo>
                  <a:pt x="292180" y="565830"/>
                </a:lnTo>
                <a:lnTo>
                  <a:pt x="288776" y="575808"/>
                </a:lnTo>
                <a:lnTo>
                  <a:pt x="285826" y="586014"/>
                </a:lnTo>
                <a:lnTo>
                  <a:pt x="283103" y="596673"/>
                </a:lnTo>
                <a:lnTo>
                  <a:pt x="280607" y="607105"/>
                </a:lnTo>
                <a:lnTo>
                  <a:pt x="278564" y="617764"/>
                </a:lnTo>
                <a:lnTo>
                  <a:pt x="276522" y="628649"/>
                </a:lnTo>
                <a:lnTo>
                  <a:pt x="274934" y="639535"/>
                </a:lnTo>
                <a:lnTo>
                  <a:pt x="273572" y="650648"/>
                </a:lnTo>
                <a:lnTo>
                  <a:pt x="272437" y="661760"/>
                </a:lnTo>
                <a:lnTo>
                  <a:pt x="271303" y="673099"/>
                </a:lnTo>
                <a:lnTo>
                  <a:pt x="270849" y="684665"/>
                </a:lnTo>
                <a:lnTo>
                  <a:pt x="270622" y="696005"/>
                </a:lnTo>
                <a:lnTo>
                  <a:pt x="270395" y="707571"/>
                </a:lnTo>
                <a:lnTo>
                  <a:pt x="270622" y="719364"/>
                </a:lnTo>
                <a:lnTo>
                  <a:pt x="271076" y="731157"/>
                </a:lnTo>
                <a:lnTo>
                  <a:pt x="271757" y="743176"/>
                </a:lnTo>
                <a:lnTo>
                  <a:pt x="272664" y="754969"/>
                </a:lnTo>
                <a:lnTo>
                  <a:pt x="274026" y="766989"/>
                </a:lnTo>
                <a:lnTo>
                  <a:pt x="275614" y="779008"/>
                </a:lnTo>
                <a:lnTo>
                  <a:pt x="277203" y="791255"/>
                </a:lnTo>
                <a:lnTo>
                  <a:pt x="279245" y="803501"/>
                </a:lnTo>
                <a:lnTo>
                  <a:pt x="281287" y="815521"/>
                </a:lnTo>
                <a:lnTo>
                  <a:pt x="284010" y="827994"/>
                </a:lnTo>
                <a:lnTo>
                  <a:pt x="286733" y="840467"/>
                </a:lnTo>
                <a:lnTo>
                  <a:pt x="289910" y="852714"/>
                </a:lnTo>
                <a:lnTo>
                  <a:pt x="293087" y="864960"/>
                </a:lnTo>
                <a:lnTo>
                  <a:pt x="296718" y="877660"/>
                </a:lnTo>
                <a:lnTo>
                  <a:pt x="300576" y="889906"/>
                </a:lnTo>
                <a:lnTo>
                  <a:pt x="304660" y="902380"/>
                </a:lnTo>
                <a:lnTo>
                  <a:pt x="308972" y="914853"/>
                </a:lnTo>
                <a:lnTo>
                  <a:pt x="313964" y="927099"/>
                </a:lnTo>
                <a:lnTo>
                  <a:pt x="318729" y="939800"/>
                </a:lnTo>
                <a:lnTo>
                  <a:pt x="323949" y="952046"/>
                </a:lnTo>
                <a:lnTo>
                  <a:pt x="329168" y="964519"/>
                </a:lnTo>
                <a:lnTo>
                  <a:pt x="334841" y="976766"/>
                </a:lnTo>
                <a:lnTo>
                  <a:pt x="340741" y="989466"/>
                </a:lnTo>
                <a:lnTo>
                  <a:pt x="347095" y="1001712"/>
                </a:lnTo>
                <a:lnTo>
                  <a:pt x="353675" y="1013959"/>
                </a:lnTo>
                <a:lnTo>
                  <a:pt x="360256" y="1026205"/>
                </a:lnTo>
                <a:lnTo>
                  <a:pt x="367518" y="1038225"/>
                </a:lnTo>
                <a:lnTo>
                  <a:pt x="374552" y="1050471"/>
                </a:lnTo>
                <a:lnTo>
                  <a:pt x="382041" y="1062491"/>
                </a:lnTo>
                <a:lnTo>
                  <a:pt x="389983" y="1074510"/>
                </a:lnTo>
                <a:lnTo>
                  <a:pt x="397925" y="1086757"/>
                </a:lnTo>
                <a:lnTo>
                  <a:pt x="406321" y="1098323"/>
                </a:lnTo>
                <a:lnTo>
                  <a:pt x="414717" y="1110116"/>
                </a:lnTo>
                <a:lnTo>
                  <a:pt x="423567" y="1121682"/>
                </a:lnTo>
                <a:lnTo>
                  <a:pt x="432190" y="1133021"/>
                </a:lnTo>
                <a:lnTo>
                  <a:pt x="441040" y="1143907"/>
                </a:lnTo>
                <a:lnTo>
                  <a:pt x="450344" y="1155019"/>
                </a:lnTo>
                <a:lnTo>
                  <a:pt x="459648" y="1165451"/>
                </a:lnTo>
                <a:lnTo>
                  <a:pt x="468951" y="1175884"/>
                </a:lnTo>
                <a:lnTo>
                  <a:pt x="478482" y="1185862"/>
                </a:lnTo>
                <a:lnTo>
                  <a:pt x="488013" y="1195841"/>
                </a:lnTo>
                <a:lnTo>
                  <a:pt x="497770" y="1205593"/>
                </a:lnTo>
                <a:lnTo>
                  <a:pt x="507755" y="1214891"/>
                </a:lnTo>
                <a:lnTo>
                  <a:pt x="517740" y="1223962"/>
                </a:lnTo>
                <a:lnTo>
                  <a:pt x="527724" y="1233034"/>
                </a:lnTo>
                <a:lnTo>
                  <a:pt x="537936" y="1241651"/>
                </a:lnTo>
                <a:lnTo>
                  <a:pt x="548147" y="1250269"/>
                </a:lnTo>
                <a:lnTo>
                  <a:pt x="558358" y="1258434"/>
                </a:lnTo>
                <a:lnTo>
                  <a:pt x="568797" y="1266371"/>
                </a:lnTo>
                <a:lnTo>
                  <a:pt x="579462" y="1274082"/>
                </a:lnTo>
                <a:lnTo>
                  <a:pt x="589901" y="1281339"/>
                </a:lnTo>
                <a:lnTo>
                  <a:pt x="600566" y="1288823"/>
                </a:lnTo>
                <a:lnTo>
                  <a:pt x="611231" y="1295626"/>
                </a:lnTo>
                <a:lnTo>
                  <a:pt x="621896" y="1302430"/>
                </a:lnTo>
                <a:lnTo>
                  <a:pt x="622512" y="1302797"/>
                </a:lnTo>
                <a:lnTo>
                  <a:pt x="612180" y="1296195"/>
                </a:lnTo>
                <a:lnTo>
                  <a:pt x="601518" y="1289382"/>
                </a:lnTo>
                <a:lnTo>
                  <a:pt x="590856" y="1281888"/>
                </a:lnTo>
                <a:lnTo>
                  <a:pt x="580422" y="1274621"/>
                </a:lnTo>
                <a:lnTo>
                  <a:pt x="569760" y="1266900"/>
                </a:lnTo>
                <a:lnTo>
                  <a:pt x="559325" y="1258952"/>
                </a:lnTo>
                <a:lnTo>
                  <a:pt x="549118" y="1250777"/>
                </a:lnTo>
                <a:lnTo>
                  <a:pt x="538910" y="1242148"/>
                </a:lnTo>
                <a:lnTo>
                  <a:pt x="528702" y="1233519"/>
                </a:lnTo>
                <a:lnTo>
                  <a:pt x="518721" y="1224435"/>
                </a:lnTo>
                <a:lnTo>
                  <a:pt x="508740" y="1215352"/>
                </a:lnTo>
                <a:lnTo>
                  <a:pt x="498759" y="1206041"/>
                </a:lnTo>
                <a:lnTo>
                  <a:pt x="489005" y="1196276"/>
                </a:lnTo>
                <a:lnTo>
                  <a:pt x="479477" y="1186284"/>
                </a:lnTo>
                <a:lnTo>
                  <a:pt x="469950" y="1176293"/>
                </a:lnTo>
                <a:lnTo>
                  <a:pt x="460649" y="1165847"/>
                </a:lnTo>
                <a:lnTo>
                  <a:pt x="451349" y="1155401"/>
                </a:lnTo>
                <a:lnTo>
                  <a:pt x="442048" y="1144273"/>
                </a:lnTo>
                <a:lnTo>
                  <a:pt x="433201" y="1133373"/>
                </a:lnTo>
                <a:lnTo>
                  <a:pt x="424581" y="1122019"/>
                </a:lnTo>
                <a:lnTo>
                  <a:pt x="415735" y="1110437"/>
                </a:lnTo>
                <a:lnTo>
                  <a:pt x="407341" y="1098629"/>
                </a:lnTo>
                <a:lnTo>
                  <a:pt x="398948" y="1087047"/>
                </a:lnTo>
                <a:lnTo>
                  <a:pt x="391009" y="1074785"/>
                </a:lnTo>
                <a:lnTo>
                  <a:pt x="383069" y="1062749"/>
                </a:lnTo>
                <a:lnTo>
                  <a:pt x="375584" y="1050714"/>
                </a:lnTo>
                <a:lnTo>
                  <a:pt x="368552" y="1038451"/>
                </a:lnTo>
                <a:lnTo>
                  <a:pt x="361293" y="1026415"/>
                </a:lnTo>
                <a:lnTo>
                  <a:pt x="354714" y="1014153"/>
                </a:lnTo>
                <a:lnTo>
                  <a:pt x="348136" y="1001890"/>
                </a:lnTo>
                <a:lnTo>
                  <a:pt x="341784" y="989627"/>
                </a:lnTo>
                <a:lnTo>
                  <a:pt x="335886" y="976910"/>
                </a:lnTo>
                <a:lnTo>
                  <a:pt x="330215" y="964648"/>
                </a:lnTo>
                <a:lnTo>
                  <a:pt x="324998" y="952158"/>
                </a:lnTo>
                <a:lnTo>
                  <a:pt x="319781" y="939895"/>
                </a:lnTo>
                <a:lnTo>
                  <a:pt x="315017" y="927178"/>
                </a:lnTo>
                <a:lnTo>
                  <a:pt x="310026" y="914915"/>
                </a:lnTo>
                <a:lnTo>
                  <a:pt x="305716" y="902425"/>
                </a:lnTo>
                <a:lnTo>
                  <a:pt x="301633" y="889936"/>
                </a:lnTo>
                <a:lnTo>
                  <a:pt x="297777" y="877673"/>
                </a:lnTo>
                <a:lnTo>
                  <a:pt x="294147" y="864956"/>
                </a:lnTo>
                <a:lnTo>
                  <a:pt x="290972" y="852693"/>
                </a:lnTo>
                <a:lnTo>
                  <a:pt x="287796" y="840431"/>
                </a:lnTo>
                <a:lnTo>
                  <a:pt x="285074" y="827941"/>
                </a:lnTo>
                <a:lnTo>
                  <a:pt x="282352" y="815451"/>
                </a:lnTo>
                <a:lnTo>
                  <a:pt x="280310" y="803415"/>
                </a:lnTo>
                <a:lnTo>
                  <a:pt x="278269" y="791153"/>
                </a:lnTo>
                <a:lnTo>
                  <a:pt x="276681" y="778890"/>
                </a:lnTo>
                <a:lnTo>
                  <a:pt x="275093" y="766854"/>
                </a:lnTo>
                <a:lnTo>
                  <a:pt x="273732" y="754819"/>
                </a:lnTo>
                <a:lnTo>
                  <a:pt x="272824" y="743010"/>
                </a:lnTo>
                <a:lnTo>
                  <a:pt x="272144" y="730975"/>
                </a:lnTo>
                <a:lnTo>
                  <a:pt x="271690" y="719166"/>
                </a:lnTo>
                <a:lnTo>
                  <a:pt x="271463" y="707358"/>
                </a:lnTo>
                <a:lnTo>
                  <a:pt x="271690" y="695776"/>
                </a:lnTo>
                <a:lnTo>
                  <a:pt x="271917" y="684422"/>
                </a:lnTo>
                <a:lnTo>
                  <a:pt x="272371" y="672840"/>
                </a:lnTo>
                <a:lnTo>
                  <a:pt x="273505" y="661486"/>
                </a:lnTo>
                <a:lnTo>
                  <a:pt x="274639" y="650359"/>
                </a:lnTo>
                <a:lnTo>
                  <a:pt x="276000" y="639232"/>
                </a:lnTo>
                <a:lnTo>
                  <a:pt x="277588" y="628331"/>
                </a:lnTo>
                <a:lnTo>
                  <a:pt x="279630" y="617431"/>
                </a:lnTo>
                <a:lnTo>
                  <a:pt x="281671" y="606758"/>
                </a:lnTo>
                <a:lnTo>
                  <a:pt x="284166" y="596312"/>
                </a:lnTo>
                <a:lnTo>
                  <a:pt x="286888" y="585639"/>
                </a:lnTo>
                <a:lnTo>
                  <a:pt x="289837" y="575420"/>
                </a:lnTo>
                <a:lnTo>
                  <a:pt x="293240" y="565428"/>
                </a:lnTo>
                <a:lnTo>
                  <a:pt x="296643" y="555436"/>
                </a:lnTo>
                <a:lnTo>
                  <a:pt x="300272" y="545672"/>
                </a:lnTo>
                <a:lnTo>
                  <a:pt x="304582" y="535907"/>
                </a:lnTo>
                <a:lnTo>
                  <a:pt x="308665" y="526823"/>
                </a:lnTo>
                <a:lnTo>
                  <a:pt x="313202" y="517513"/>
                </a:lnTo>
                <a:lnTo>
                  <a:pt x="317966" y="508202"/>
                </a:lnTo>
                <a:lnTo>
                  <a:pt x="323183" y="499573"/>
                </a:lnTo>
                <a:lnTo>
                  <a:pt x="328627" y="490944"/>
                </a:lnTo>
                <a:lnTo>
                  <a:pt x="334072" y="482542"/>
                </a:lnTo>
                <a:lnTo>
                  <a:pt x="339969" y="474139"/>
                </a:lnTo>
                <a:lnTo>
                  <a:pt x="345867" y="466191"/>
                </a:lnTo>
                <a:lnTo>
                  <a:pt x="352219" y="458243"/>
                </a:lnTo>
                <a:lnTo>
                  <a:pt x="359024" y="450976"/>
                </a:lnTo>
                <a:lnTo>
                  <a:pt x="365829" y="443483"/>
                </a:lnTo>
                <a:lnTo>
                  <a:pt x="373315" y="436216"/>
                </a:lnTo>
                <a:lnTo>
                  <a:pt x="380801" y="429403"/>
                </a:lnTo>
                <a:lnTo>
                  <a:pt x="388514" y="423045"/>
                </a:lnTo>
                <a:lnTo>
                  <a:pt x="396453" y="416459"/>
                </a:lnTo>
                <a:lnTo>
                  <a:pt x="404619" y="410328"/>
                </a:lnTo>
                <a:lnTo>
                  <a:pt x="411651" y="405559"/>
                </a:lnTo>
                <a:lnTo>
                  <a:pt x="418991" y="400883"/>
                </a:lnTo>
                <a:close/>
                <a:moveTo>
                  <a:pt x="1336999" y="252412"/>
                </a:moveTo>
                <a:lnTo>
                  <a:pt x="1344943" y="252638"/>
                </a:lnTo>
                <a:lnTo>
                  <a:pt x="1352660" y="253092"/>
                </a:lnTo>
                <a:lnTo>
                  <a:pt x="1360603" y="254224"/>
                </a:lnTo>
                <a:lnTo>
                  <a:pt x="1368547" y="255357"/>
                </a:lnTo>
                <a:lnTo>
                  <a:pt x="1376264" y="256943"/>
                </a:lnTo>
                <a:lnTo>
                  <a:pt x="1383981" y="258982"/>
                </a:lnTo>
                <a:lnTo>
                  <a:pt x="1391243" y="261475"/>
                </a:lnTo>
                <a:lnTo>
                  <a:pt x="1398733" y="264420"/>
                </a:lnTo>
                <a:lnTo>
                  <a:pt x="1406223" y="267365"/>
                </a:lnTo>
                <a:lnTo>
                  <a:pt x="1413259" y="270990"/>
                </a:lnTo>
                <a:lnTo>
                  <a:pt x="1420295" y="274842"/>
                </a:lnTo>
                <a:lnTo>
                  <a:pt x="1427104" y="279147"/>
                </a:lnTo>
                <a:lnTo>
                  <a:pt x="1433913" y="283905"/>
                </a:lnTo>
                <a:lnTo>
                  <a:pt x="1440268" y="288663"/>
                </a:lnTo>
                <a:lnTo>
                  <a:pt x="1446396" y="293874"/>
                </a:lnTo>
                <a:lnTo>
                  <a:pt x="1452524" y="299764"/>
                </a:lnTo>
                <a:lnTo>
                  <a:pt x="1458425" y="305428"/>
                </a:lnTo>
                <a:lnTo>
                  <a:pt x="1463872" y="311999"/>
                </a:lnTo>
                <a:lnTo>
                  <a:pt x="1469092" y="318569"/>
                </a:lnTo>
                <a:lnTo>
                  <a:pt x="1474086" y="325593"/>
                </a:lnTo>
                <a:lnTo>
                  <a:pt x="1478398" y="332390"/>
                </a:lnTo>
                <a:lnTo>
                  <a:pt x="1482483" y="339867"/>
                </a:lnTo>
                <a:lnTo>
                  <a:pt x="1486342" y="346890"/>
                </a:lnTo>
                <a:lnTo>
                  <a:pt x="1489746" y="354593"/>
                </a:lnTo>
                <a:lnTo>
                  <a:pt x="1492470" y="362070"/>
                </a:lnTo>
                <a:lnTo>
                  <a:pt x="1494966" y="369773"/>
                </a:lnTo>
                <a:lnTo>
                  <a:pt x="1497009" y="377703"/>
                </a:lnTo>
                <a:lnTo>
                  <a:pt x="1498825" y="385407"/>
                </a:lnTo>
                <a:lnTo>
                  <a:pt x="1500186" y="393336"/>
                </a:lnTo>
                <a:lnTo>
                  <a:pt x="1500867" y="401266"/>
                </a:lnTo>
                <a:lnTo>
                  <a:pt x="1501775" y="409196"/>
                </a:lnTo>
                <a:lnTo>
                  <a:pt x="1501775" y="416899"/>
                </a:lnTo>
                <a:lnTo>
                  <a:pt x="1501775" y="424829"/>
                </a:lnTo>
                <a:lnTo>
                  <a:pt x="1500867" y="432532"/>
                </a:lnTo>
                <a:lnTo>
                  <a:pt x="1500186" y="440462"/>
                </a:lnTo>
                <a:lnTo>
                  <a:pt x="1498598" y="448165"/>
                </a:lnTo>
                <a:lnTo>
                  <a:pt x="1497009" y="456095"/>
                </a:lnTo>
                <a:lnTo>
                  <a:pt x="1494966" y="463572"/>
                </a:lnTo>
                <a:lnTo>
                  <a:pt x="1492470" y="471275"/>
                </a:lnTo>
                <a:lnTo>
                  <a:pt x="1489746" y="478525"/>
                </a:lnTo>
                <a:lnTo>
                  <a:pt x="1486569" y="485776"/>
                </a:lnTo>
                <a:lnTo>
                  <a:pt x="1482937" y="493026"/>
                </a:lnTo>
                <a:lnTo>
                  <a:pt x="1479079" y="500049"/>
                </a:lnTo>
                <a:lnTo>
                  <a:pt x="1474993" y="506846"/>
                </a:lnTo>
                <a:lnTo>
                  <a:pt x="1470454" y="513417"/>
                </a:lnTo>
                <a:lnTo>
                  <a:pt x="1465234" y="519987"/>
                </a:lnTo>
                <a:lnTo>
                  <a:pt x="1460241" y="526104"/>
                </a:lnTo>
                <a:lnTo>
                  <a:pt x="1454567" y="532222"/>
                </a:lnTo>
                <a:lnTo>
                  <a:pt x="1448439" y="537886"/>
                </a:lnTo>
                <a:lnTo>
                  <a:pt x="1442311" y="543550"/>
                </a:lnTo>
                <a:lnTo>
                  <a:pt x="1435502" y="548761"/>
                </a:lnTo>
                <a:lnTo>
                  <a:pt x="1430508" y="552160"/>
                </a:lnTo>
                <a:lnTo>
                  <a:pt x="1425515" y="555558"/>
                </a:lnTo>
                <a:lnTo>
                  <a:pt x="1420522" y="558730"/>
                </a:lnTo>
                <a:lnTo>
                  <a:pt x="1415075" y="561675"/>
                </a:lnTo>
                <a:lnTo>
                  <a:pt x="1410082" y="564168"/>
                </a:lnTo>
                <a:lnTo>
                  <a:pt x="1404634" y="566886"/>
                </a:lnTo>
                <a:lnTo>
                  <a:pt x="1399187" y="569152"/>
                </a:lnTo>
                <a:lnTo>
                  <a:pt x="1393967" y="571191"/>
                </a:lnTo>
                <a:lnTo>
                  <a:pt x="1388293" y="573230"/>
                </a:lnTo>
                <a:lnTo>
                  <a:pt x="1382846" y="575043"/>
                </a:lnTo>
                <a:lnTo>
                  <a:pt x="1377172" y="576402"/>
                </a:lnTo>
                <a:lnTo>
                  <a:pt x="1371498" y="577762"/>
                </a:lnTo>
                <a:lnTo>
                  <a:pt x="1366050" y="578894"/>
                </a:lnTo>
                <a:lnTo>
                  <a:pt x="1360376" y="579574"/>
                </a:lnTo>
                <a:lnTo>
                  <a:pt x="1354702" y="580480"/>
                </a:lnTo>
                <a:lnTo>
                  <a:pt x="1349028" y="580934"/>
                </a:lnTo>
                <a:lnTo>
                  <a:pt x="1343354" y="581160"/>
                </a:lnTo>
                <a:lnTo>
                  <a:pt x="1337680" y="581387"/>
                </a:lnTo>
                <a:lnTo>
                  <a:pt x="1332006" y="581387"/>
                </a:lnTo>
                <a:lnTo>
                  <a:pt x="1326332" y="580934"/>
                </a:lnTo>
                <a:lnTo>
                  <a:pt x="1320658" y="580707"/>
                </a:lnTo>
                <a:lnTo>
                  <a:pt x="1314983" y="579801"/>
                </a:lnTo>
                <a:lnTo>
                  <a:pt x="1309309" y="579121"/>
                </a:lnTo>
                <a:lnTo>
                  <a:pt x="1304089" y="577988"/>
                </a:lnTo>
                <a:lnTo>
                  <a:pt x="1298415" y="576855"/>
                </a:lnTo>
                <a:lnTo>
                  <a:pt x="1292968" y="575269"/>
                </a:lnTo>
                <a:lnTo>
                  <a:pt x="1287294" y="573683"/>
                </a:lnTo>
                <a:lnTo>
                  <a:pt x="1282074" y="571871"/>
                </a:lnTo>
                <a:lnTo>
                  <a:pt x="1276626" y="569832"/>
                </a:lnTo>
                <a:lnTo>
                  <a:pt x="1271406" y="567793"/>
                </a:lnTo>
                <a:lnTo>
                  <a:pt x="1266413" y="565527"/>
                </a:lnTo>
                <a:lnTo>
                  <a:pt x="1261193" y="563035"/>
                </a:lnTo>
                <a:lnTo>
                  <a:pt x="753246" y="941401"/>
                </a:lnTo>
                <a:lnTo>
                  <a:pt x="750296" y="943667"/>
                </a:lnTo>
                <a:lnTo>
                  <a:pt x="747118" y="945480"/>
                </a:lnTo>
                <a:lnTo>
                  <a:pt x="743941" y="947292"/>
                </a:lnTo>
                <a:lnTo>
                  <a:pt x="740990" y="949105"/>
                </a:lnTo>
                <a:lnTo>
                  <a:pt x="737586" y="950238"/>
                </a:lnTo>
                <a:lnTo>
                  <a:pt x="734181" y="951597"/>
                </a:lnTo>
                <a:lnTo>
                  <a:pt x="731004" y="952956"/>
                </a:lnTo>
                <a:lnTo>
                  <a:pt x="727599" y="953636"/>
                </a:lnTo>
                <a:lnTo>
                  <a:pt x="723968" y="954316"/>
                </a:lnTo>
                <a:lnTo>
                  <a:pt x="720790" y="954995"/>
                </a:lnTo>
                <a:lnTo>
                  <a:pt x="717159" y="955449"/>
                </a:lnTo>
                <a:lnTo>
                  <a:pt x="713754" y="955675"/>
                </a:lnTo>
                <a:lnTo>
                  <a:pt x="710123" y="955675"/>
                </a:lnTo>
                <a:lnTo>
                  <a:pt x="706945" y="955675"/>
                </a:lnTo>
                <a:lnTo>
                  <a:pt x="703314" y="955449"/>
                </a:lnTo>
                <a:lnTo>
                  <a:pt x="699910" y="954995"/>
                </a:lnTo>
                <a:lnTo>
                  <a:pt x="696505" y="954316"/>
                </a:lnTo>
                <a:lnTo>
                  <a:pt x="693101" y="953636"/>
                </a:lnTo>
                <a:lnTo>
                  <a:pt x="689696" y="952956"/>
                </a:lnTo>
                <a:lnTo>
                  <a:pt x="686519" y="951824"/>
                </a:lnTo>
                <a:lnTo>
                  <a:pt x="683341" y="950691"/>
                </a:lnTo>
                <a:lnTo>
                  <a:pt x="679937" y="949105"/>
                </a:lnTo>
                <a:lnTo>
                  <a:pt x="676986" y="947519"/>
                </a:lnTo>
                <a:lnTo>
                  <a:pt x="673809" y="945933"/>
                </a:lnTo>
                <a:lnTo>
                  <a:pt x="671085" y="944120"/>
                </a:lnTo>
                <a:lnTo>
                  <a:pt x="667908" y="942081"/>
                </a:lnTo>
                <a:lnTo>
                  <a:pt x="665184" y="939815"/>
                </a:lnTo>
                <a:lnTo>
                  <a:pt x="662460" y="937550"/>
                </a:lnTo>
                <a:lnTo>
                  <a:pt x="659737" y="935284"/>
                </a:lnTo>
                <a:lnTo>
                  <a:pt x="657240" y="932792"/>
                </a:lnTo>
                <a:lnTo>
                  <a:pt x="654971" y="929847"/>
                </a:lnTo>
                <a:lnTo>
                  <a:pt x="652474" y="926901"/>
                </a:lnTo>
                <a:lnTo>
                  <a:pt x="650431" y="923956"/>
                </a:lnTo>
                <a:lnTo>
                  <a:pt x="648389" y="921010"/>
                </a:lnTo>
                <a:lnTo>
                  <a:pt x="646573" y="917612"/>
                </a:lnTo>
                <a:lnTo>
                  <a:pt x="645211" y="914440"/>
                </a:lnTo>
                <a:lnTo>
                  <a:pt x="643622" y="911268"/>
                </a:lnTo>
                <a:lnTo>
                  <a:pt x="642261" y="907869"/>
                </a:lnTo>
                <a:lnTo>
                  <a:pt x="641353" y="904471"/>
                </a:lnTo>
                <a:lnTo>
                  <a:pt x="640218" y="901299"/>
                </a:lnTo>
                <a:lnTo>
                  <a:pt x="639537" y="897674"/>
                </a:lnTo>
                <a:lnTo>
                  <a:pt x="639083" y="894275"/>
                </a:lnTo>
                <a:lnTo>
                  <a:pt x="638629" y="890877"/>
                </a:lnTo>
                <a:lnTo>
                  <a:pt x="638402" y="887478"/>
                </a:lnTo>
                <a:lnTo>
                  <a:pt x="638175" y="883853"/>
                </a:lnTo>
                <a:lnTo>
                  <a:pt x="638402" y="880455"/>
                </a:lnTo>
                <a:lnTo>
                  <a:pt x="638629" y="877056"/>
                </a:lnTo>
                <a:lnTo>
                  <a:pt x="639083" y="873658"/>
                </a:lnTo>
                <a:lnTo>
                  <a:pt x="639764" y="870259"/>
                </a:lnTo>
                <a:lnTo>
                  <a:pt x="640218" y="867087"/>
                </a:lnTo>
                <a:lnTo>
                  <a:pt x="641353" y="863689"/>
                </a:lnTo>
                <a:lnTo>
                  <a:pt x="642261" y="860290"/>
                </a:lnTo>
                <a:lnTo>
                  <a:pt x="643622" y="857118"/>
                </a:lnTo>
                <a:lnTo>
                  <a:pt x="644984" y="853946"/>
                </a:lnTo>
                <a:lnTo>
                  <a:pt x="646346" y="850548"/>
                </a:lnTo>
                <a:lnTo>
                  <a:pt x="648162" y="847603"/>
                </a:lnTo>
                <a:lnTo>
                  <a:pt x="649977" y="844657"/>
                </a:lnTo>
                <a:lnTo>
                  <a:pt x="652020" y="841712"/>
                </a:lnTo>
                <a:lnTo>
                  <a:pt x="654063" y="838766"/>
                </a:lnTo>
                <a:lnTo>
                  <a:pt x="656332" y="836274"/>
                </a:lnTo>
                <a:lnTo>
                  <a:pt x="659056" y="833555"/>
                </a:lnTo>
                <a:lnTo>
                  <a:pt x="661553" y="831290"/>
                </a:lnTo>
                <a:lnTo>
                  <a:pt x="664276" y="828571"/>
                </a:lnTo>
                <a:lnTo>
                  <a:pt x="667227" y="826305"/>
                </a:lnTo>
                <a:lnTo>
                  <a:pt x="1174946" y="447939"/>
                </a:lnTo>
                <a:lnTo>
                  <a:pt x="1174265" y="442275"/>
                </a:lnTo>
                <a:lnTo>
                  <a:pt x="1173358" y="436611"/>
                </a:lnTo>
                <a:lnTo>
                  <a:pt x="1172677" y="431173"/>
                </a:lnTo>
                <a:lnTo>
                  <a:pt x="1172450" y="425282"/>
                </a:lnTo>
                <a:lnTo>
                  <a:pt x="1172223" y="419618"/>
                </a:lnTo>
                <a:lnTo>
                  <a:pt x="1172223" y="413954"/>
                </a:lnTo>
                <a:lnTo>
                  <a:pt x="1172450" y="408290"/>
                </a:lnTo>
                <a:lnTo>
                  <a:pt x="1172677" y="402626"/>
                </a:lnTo>
                <a:lnTo>
                  <a:pt x="1173358" y="396961"/>
                </a:lnTo>
                <a:lnTo>
                  <a:pt x="1174265" y="391524"/>
                </a:lnTo>
                <a:lnTo>
                  <a:pt x="1175173" y="385860"/>
                </a:lnTo>
                <a:lnTo>
                  <a:pt x="1176308" y="380195"/>
                </a:lnTo>
                <a:lnTo>
                  <a:pt x="1177443" y="374758"/>
                </a:lnTo>
                <a:lnTo>
                  <a:pt x="1179032" y="369094"/>
                </a:lnTo>
                <a:lnTo>
                  <a:pt x="1180847" y="363883"/>
                </a:lnTo>
                <a:lnTo>
                  <a:pt x="1182890" y="358445"/>
                </a:lnTo>
                <a:lnTo>
                  <a:pt x="1184933" y="353461"/>
                </a:lnTo>
                <a:lnTo>
                  <a:pt x="1187202" y="348023"/>
                </a:lnTo>
                <a:lnTo>
                  <a:pt x="1189699" y="342812"/>
                </a:lnTo>
                <a:lnTo>
                  <a:pt x="1192423" y="337828"/>
                </a:lnTo>
                <a:lnTo>
                  <a:pt x="1195146" y="332843"/>
                </a:lnTo>
                <a:lnTo>
                  <a:pt x="1198324" y="328085"/>
                </a:lnTo>
                <a:lnTo>
                  <a:pt x="1201274" y="323101"/>
                </a:lnTo>
                <a:lnTo>
                  <a:pt x="1204906" y="318569"/>
                </a:lnTo>
                <a:lnTo>
                  <a:pt x="1208537" y="314038"/>
                </a:lnTo>
                <a:lnTo>
                  <a:pt x="1212168" y="309280"/>
                </a:lnTo>
                <a:lnTo>
                  <a:pt x="1216254" y="304975"/>
                </a:lnTo>
                <a:lnTo>
                  <a:pt x="1220339" y="300671"/>
                </a:lnTo>
                <a:lnTo>
                  <a:pt x="1224425" y="296592"/>
                </a:lnTo>
                <a:lnTo>
                  <a:pt x="1228964" y="292514"/>
                </a:lnTo>
                <a:lnTo>
                  <a:pt x="1233503" y="288663"/>
                </a:lnTo>
                <a:lnTo>
                  <a:pt x="1238496" y="285037"/>
                </a:lnTo>
                <a:lnTo>
                  <a:pt x="1245305" y="280280"/>
                </a:lnTo>
                <a:lnTo>
                  <a:pt x="1252341" y="275522"/>
                </a:lnTo>
                <a:lnTo>
                  <a:pt x="1259604" y="271443"/>
                </a:lnTo>
                <a:lnTo>
                  <a:pt x="1266867" y="268045"/>
                </a:lnTo>
                <a:lnTo>
                  <a:pt x="1274584" y="264646"/>
                </a:lnTo>
                <a:lnTo>
                  <a:pt x="1282074" y="261475"/>
                </a:lnTo>
                <a:lnTo>
                  <a:pt x="1289563" y="259209"/>
                </a:lnTo>
                <a:lnTo>
                  <a:pt x="1297507" y="256943"/>
                </a:lnTo>
                <a:lnTo>
                  <a:pt x="1305224" y="255357"/>
                </a:lnTo>
                <a:lnTo>
                  <a:pt x="1313168" y="253998"/>
                </a:lnTo>
                <a:lnTo>
                  <a:pt x="1321111" y="253092"/>
                </a:lnTo>
                <a:lnTo>
                  <a:pt x="1329055" y="252638"/>
                </a:lnTo>
                <a:lnTo>
                  <a:pt x="1336999" y="252412"/>
                </a:lnTo>
                <a:close/>
                <a:moveTo>
                  <a:pt x="545651" y="233362"/>
                </a:moveTo>
                <a:lnTo>
                  <a:pt x="557224" y="233589"/>
                </a:lnTo>
                <a:lnTo>
                  <a:pt x="568797" y="234042"/>
                </a:lnTo>
                <a:lnTo>
                  <a:pt x="580370" y="234723"/>
                </a:lnTo>
                <a:lnTo>
                  <a:pt x="592170" y="235403"/>
                </a:lnTo>
                <a:lnTo>
                  <a:pt x="603970" y="236764"/>
                </a:lnTo>
                <a:lnTo>
                  <a:pt x="615770" y="238351"/>
                </a:lnTo>
                <a:lnTo>
                  <a:pt x="627796" y="240165"/>
                </a:lnTo>
                <a:lnTo>
                  <a:pt x="639596" y="242207"/>
                </a:lnTo>
                <a:lnTo>
                  <a:pt x="651623" y="244701"/>
                </a:lnTo>
                <a:lnTo>
                  <a:pt x="663650" y="247196"/>
                </a:lnTo>
                <a:lnTo>
                  <a:pt x="675450" y="250144"/>
                </a:lnTo>
                <a:lnTo>
                  <a:pt x="687477" y="253319"/>
                </a:lnTo>
                <a:lnTo>
                  <a:pt x="699504" y="256721"/>
                </a:lnTo>
                <a:lnTo>
                  <a:pt x="711530" y="260576"/>
                </a:lnTo>
                <a:lnTo>
                  <a:pt x="723557" y="264658"/>
                </a:lnTo>
                <a:lnTo>
                  <a:pt x="735584" y="268740"/>
                </a:lnTo>
                <a:lnTo>
                  <a:pt x="747611" y="273276"/>
                </a:lnTo>
                <a:lnTo>
                  <a:pt x="759638" y="278265"/>
                </a:lnTo>
                <a:lnTo>
                  <a:pt x="771665" y="283255"/>
                </a:lnTo>
                <a:lnTo>
                  <a:pt x="783691" y="288471"/>
                </a:lnTo>
                <a:lnTo>
                  <a:pt x="795718" y="294140"/>
                </a:lnTo>
                <a:lnTo>
                  <a:pt x="807745" y="300037"/>
                </a:lnTo>
                <a:lnTo>
                  <a:pt x="819545" y="306160"/>
                </a:lnTo>
                <a:lnTo>
                  <a:pt x="831572" y="312510"/>
                </a:lnTo>
                <a:lnTo>
                  <a:pt x="843372" y="319087"/>
                </a:lnTo>
                <a:lnTo>
                  <a:pt x="855172" y="326117"/>
                </a:lnTo>
                <a:lnTo>
                  <a:pt x="866972" y="333148"/>
                </a:lnTo>
                <a:lnTo>
                  <a:pt x="878772" y="340405"/>
                </a:lnTo>
                <a:lnTo>
                  <a:pt x="890571" y="348115"/>
                </a:lnTo>
                <a:lnTo>
                  <a:pt x="901918" y="356053"/>
                </a:lnTo>
                <a:lnTo>
                  <a:pt x="913491" y="364217"/>
                </a:lnTo>
                <a:lnTo>
                  <a:pt x="925064" y="372382"/>
                </a:lnTo>
                <a:lnTo>
                  <a:pt x="936637" y="380999"/>
                </a:lnTo>
                <a:lnTo>
                  <a:pt x="947756" y="390071"/>
                </a:lnTo>
                <a:lnTo>
                  <a:pt x="959102" y="398915"/>
                </a:lnTo>
                <a:lnTo>
                  <a:pt x="970448" y="408440"/>
                </a:lnTo>
                <a:lnTo>
                  <a:pt x="981340" y="417965"/>
                </a:lnTo>
                <a:lnTo>
                  <a:pt x="992459" y="427717"/>
                </a:lnTo>
                <a:lnTo>
                  <a:pt x="1003351" y="437696"/>
                </a:lnTo>
                <a:lnTo>
                  <a:pt x="1014017" y="448128"/>
                </a:lnTo>
                <a:lnTo>
                  <a:pt x="1024909" y="458560"/>
                </a:lnTo>
                <a:lnTo>
                  <a:pt x="1035347" y="469446"/>
                </a:lnTo>
                <a:lnTo>
                  <a:pt x="1045786" y="480105"/>
                </a:lnTo>
                <a:lnTo>
                  <a:pt x="968447" y="537849"/>
                </a:lnTo>
                <a:lnTo>
                  <a:pt x="968548" y="537951"/>
                </a:lnTo>
                <a:lnTo>
                  <a:pt x="706546" y="733927"/>
                </a:lnTo>
                <a:lnTo>
                  <a:pt x="764164" y="550895"/>
                </a:lnTo>
                <a:lnTo>
                  <a:pt x="764617" y="545899"/>
                </a:lnTo>
                <a:lnTo>
                  <a:pt x="764617" y="541130"/>
                </a:lnTo>
                <a:lnTo>
                  <a:pt x="764164" y="536134"/>
                </a:lnTo>
                <a:lnTo>
                  <a:pt x="763256" y="531365"/>
                </a:lnTo>
                <a:lnTo>
                  <a:pt x="762122" y="526823"/>
                </a:lnTo>
                <a:lnTo>
                  <a:pt x="760534" y="522055"/>
                </a:lnTo>
                <a:lnTo>
                  <a:pt x="758493" y="517740"/>
                </a:lnTo>
                <a:lnTo>
                  <a:pt x="756224" y="513425"/>
                </a:lnTo>
                <a:lnTo>
                  <a:pt x="753729" y="509338"/>
                </a:lnTo>
                <a:lnTo>
                  <a:pt x="750553" y="505477"/>
                </a:lnTo>
                <a:lnTo>
                  <a:pt x="747377" y="502071"/>
                </a:lnTo>
                <a:lnTo>
                  <a:pt x="743975" y="498892"/>
                </a:lnTo>
                <a:lnTo>
                  <a:pt x="740345" y="495713"/>
                </a:lnTo>
                <a:lnTo>
                  <a:pt x="736489" y="493215"/>
                </a:lnTo>
                <a:lnTo>
                  <a:pt x="732406" y="491171"/>
                </a:lnTo>
                <a:lnTo>
                  <a:pt x="728096" y="489354"/>
                </a:lnTo>
                <a:lnTo>
                  <a:pt x="724013" y="487992"/>
                </a:lnTo>
                <a:lnTo>
                  <a:pt x="719929" y="487310"/>
                </a:lnTo>
                <a:lnTo>
                  <a:pt x="715846" y="487083"/>
                </a:lnTo>
                <a:lnTo>
                  <a:pt x="711990" y="487083"/>
                </a:lnTo>
                <a:lnTo>
                  <a:pt x="708134" y="487765"/>
                </a:lnTo>
                <a:lnTo>
                  <a:pt x="704504" y="488900"/>
                </a:lnTo>
                <a:lnTo>
                  <a:pt x="701102" y="490262"/>
                </a:lnTo>
                <a:lnTo>
                  <a:pt x="697926" y="492079"/>
                </a:lnTo>
                <a:lnTo>
                  <a:pt x="694977" y="494577"/>
                </a:lnTo>
                <a:lnTo>
                  <a:pt x="692255" y="497302"/>
                </a:lnTo>
                <a:lnTo>
                  <a:pt x="689986" y="500254"/>
                </a:lnTo>
                <a:lnTo>
                  <a:pt x="687945" y="503661"/>
                </a:lnTo>
                <a:lnTo>
                  <a:pt x="685903" y="507521"/>
                </a:lnTo>
                <a:lnTo>
                  <a:pt x="684542" y="511609"/>
                </a:lnTo>
                <a:lnTo>
                  <a:pt x="683181" y="515923"/>
                </a:lnTo>
                <a:lnTo>
                  <a:pt x="682501" y="520692"/>
                </a:lnTo>
                <a:lnTo>
                  <a:pt x="591310" y="808866"/>
                </a:lnTo>
                <a:lnTo>
                  <a:pt x="531651" y="534544"/>
                </a:lnTo>
                <a:lnTo>
                  <a:pt x="529156" y="529776"/>
                </a:lnTo>
                <a:lnTo>
                  <a:pt x="526433" y="525688"/>
                </a:lnTo>
                <a:lnTo>
                  <a:pt x="523258" y="521828"/>
                </a:lnTo>
                <a:lnTo>
                  <a:pt x="519855" y="518648"/>
                </a:lnTo>
                <a:lnTo>
                  <a:pt x="516452" y="515696"/>
                </a:lnTo>
                <a:lnTo>
                  <a:pt x="512823" y="513198"/>
                </a:lnTo>
                <a:lnTo>
                  <a:pt x="508967" y="510927"/>
                </a:lnTo>
                <a:lnTo>
                  <a:pt x="505110" y="509338"/>
                </a:lnTo>
                <a:lnTo>
                  <a:pt x="501481" y="507975"/>
                </a:lnTo>
                <a:lnTo>
                  <a:pt x="497624" y="507067"/>
                </a:lnTo>
                <a:lnTo>
                  <a:pt x="493768" y="506840"/>
                </a:lnTo>
                <a:lnTo>
                  <a:pt x="489912" y="506840"/>
                </a:lnTo>
                <a:lnTo>
                  <a:pt x="486509" y="507294"/>
                </a:lnTo>
                <a:lnTo>
                  <a:pt x="482880" y="507975"/>
                </a:lnTo>
                <a:lnTo>
                  <a:pt x="479477" y="509565"/>
                </a:lnTo>
                <a:lnTo>
                  <a:pt x="476301" y="511609"/>
                </a:lnTo>
                <a:lnTo>
                  <a:pt x="473352" y="513880"/>
                </a:lnTo>
                <a:lnTo>
                  <a:pt x="470857" y="516832"/>
                </a:lnTo>
                <a:lnTo>
                  <a:pt x="468589" y="519784"/>
                </a:lnTo>
                <a:lnTo>
                  <a:pt x="466774" y="523417"/>
                </a:lnTo>
                <a:lnTo>
                  <a:pt x="465186" y="527051"/>
                </a:lnTo>
                <a:lnTo>
                  <a:pt x="463825" y="531138"/>
                </a:lnTo>
                <a:lnTo>
                  <a:pt x="462918" y="535453"/>
                </a:lnTo>
                <a:lnTo>
                  <a:pt x="462464" y="539767"/>
                </a:lnTo>
                <a:lnTo>
                  <a:pt x="462010" y="544536"/>
                </a:lnTo>
                <a:lnTo>
                  <a:pt x="462464" y="549305"/>
                </a:lnTo>
                <a:lnTo>
                  <a:pt x="462691" y="554074"/>
                </a:lnTo>
                <a:lnTo>
                  <a:pt x="463371" y="559070"/>
                </a:lnTo>
                <a:lnTo>
                  <a:pt x="464506" y="564066"/>
                </a:lnTo>
                <a:lnTo>
                  <a:pt x="465867" y="569289"/>
                </a:lnTo>
                <a:lnTo>
                  <a:pt x="467455" y="574058"/>
                </a:lnTo>
                <a:lnTo>
                  <a:pt x="469496" y="579281"/>
                </a:lnTo>
                <a:lnTo>
                  <a:pt x="526207" y="858598"/>
                </a:lnTo>
                <a:lnTo>
                  <a:pt x="392143" y="734835"/>
                </a:lnTo>
                <a:lnTo>
                  <a:pt x="389194" y="732791"/>
                </a:lnTo>
                <a:lnTo>
                  <a:pt x="386018" y="731202"/>
                </a:lnTo>
                <a:lnTo>
                  <a:pt x="383069" y="730066"/>
                </a:lnTo>
                <a:lnTo>
                  <a:pt x="380120" y="729612"/>
                </a:lnTo>
                <a:lnTo>
                  <a:pt x="377398" y="729612"/>
                </a:lnTo>
                <a:lnTo>
                  <a:pt x="374676" y="730293"/>
                </a:lnTo>
                <a:lnTo>
                  <a:pt x="371954" y="731202"/>
                </a:lnTo>
                <a:lnTo>
                  <a:pt x="369459" y="732791"/>
                </a:lnTo>
                <a:lnTo>
                  <a:pt x="367190" y="734835"/>
                </a:lnTo>
                <a:lnTo>
                  <a:pt x="365149" y="737333"/>
                </a:lnTo>
                <a:lnTo>
                  <a:pt x="363107" y="740285"/>
                </a:lnTo>
                <a:lnTo>
                  <a:pt x="361293" y="743919"/>
                </a:lnTo>
                <a:lnTo>
                  <a:pt x="359932" y="747552"/>
                </a:lnTo>
                <a:lnTo>
                  <a:pt x="358797" y="751640"/>
                </a:lnTo>
                <a:lnTo>
                  <a:pt x="357663" y="756408"/>
                </a:lnTo>
                <a:lnTo>
                  <a:pt x="357209" y="761404"/>
                </a:lnTo>
                <a:lnTo>
                  <a:pt x="356756" y="766627"/>
                </a:lnTo>
                <a:lnTo>
                  <a:pt x="356756" y="772077"/>
                </a:lnTo>
                <a:lnTo>
                  <a:pt x="356983" y="777300"/>
                </a:lnTo>
                <a:lnTo>
                  <a:pt x="357436" y="782751"/>
                </a:lnTo>
                <a:lnTo>
                  <a:pt x="358117" y="788201"/>
                </a:lnTo>
                <a:lnTo>
                  <a:pt x="359251" y="793197"/>
                </a:lnTo>
                <a:lnTo>
                  <a:pt x="360612" y="798647"/>
                </a:lnTo>
                <a:lnTo>
                  <a:pt x="361746" y="803870"/>
                </a:lnTo>
                <a:lnTo>
                  <a:pt x="363561" y="808638"/>
                </a:lnTo>
                <a:lnTo>
                  <a:pt x="365376" y="813407"/>
                </a:lnTo>
                <a:lnTo>
                  <a:pt x="367417" y="817949"/>
                </a:lnTo>
                <a:lnTo>
                  <a:pt x="369686" y="822264"/>
                </a:lnTo>
                <a:lnTo>
                  <a:pt x="371954" y="826124"/>
                </a:lnTo>
                <a:lnTo>
                  <a:pt x="374676" y="829758"/>
                </a:lnTo>
                <a:lnTo>
                  <a:pt x="377172" y="832710"/>
                </a:lnTo>
                <a:lnTo>
                  <a:pt x="379667" y="835435"/>
                </a:lnTo>
                <a:lnTo>
                  <a:pt x="518267" y="953747"/>
                </a:lnTo>
                <a:lnTo>
                  <a:pt x="427077" y="1028686"/>
                </a:lnTo>
                <a:lnTo>
                  <a:pt x="425489" y="1030276"/>
                </a:lnTo>
                <a:lnTo>
                  <a:pt x="424581" y="1032319"/>
                </a:lnTo>
                <a:lnTo>
                  <a:pt x="423447" y="1034590"/>
                </a:lnTo>
                <a:lnTo>
                  <a:pt x="422994" y="1037315"/>
                </a:lnTo>
                <a:lnTo>
                  <a:pt x="422767" y="1040040"/>
                </a:lnTo>
                <a:lnTo>
                  <a:pt x="422994" y="1043220"/>
                </a:lnTo>
                <a:lnTo>
                  <a:pt x="423447" y="1046399"/>
                </a:lnTo>
                <a:lnTo>
                  <a:pt x="423901" y="1050032"/>
                </a:lnTo>
                <a:lnTo>
                  <a:pt x="425262" y="1053893"/>
                </a:lnTo>
                <a:lnTo>
                  <a:pt x="426623" y="1057753"/>
                </a:lnTo>
                <a:lnTo>
                  <a:pt x="427984" y="1061614"/>
                </a:lnTo>
                <a:lnTo>
                  <a:pt x="430026" y="1065701"/>
                </a:lnTo>
                <a:lnTo>
                  <a:pt x="432521" y="1069789"/>
                </a:lnTo>
                <a:lnTo>
                  <a:pt x="435016" y="1073876"/>
                </a:lnTo>
                <a:lnTo>
                  <a:pt x="437738" y="1077964"/>
                </a:lnTo>
                <a:lnTo>
                  <a:pt x="440914" y="1082052"/>
                </a:lnTo>
                <a:lnTo>
                  <a:pt x="444544" y="1085912"/>
                </a:lnTo>
                <a:lnTo>
                  <a:pt x="447719" y="1089773"/>
                </a:lnTo>
                <a:lnTo>
                  <a:pt x="451349" y="1093179"/>
                </a:lnTo>
                <a:lnTo>
                  <a:pt x="454978" y="1096131"/>
                </a:lnTo>
                <a:lnTo>
                  <a:pt x="458608" y="1098629"/>
                </a:lnTo>
                <a:lnTo>
                  <a:pt x="462010" y="1101354"/>
                </a:lnTo>
                <a:lnTo>
                  <a:pt x="465640" y="1103398"/>
                </a:lnTo>
                <a:lnTo>
                  <a:pt x="469042" y="1105214"/>
                </a:lnTo>
                <a:lnTo>
                  <a:pt x="472672" y="1106577"/>
                </a:lnTo>
                <a:lnTo>
                  <a:pt x="475621" y="1107712"/>
                </a:lnTo>
                <a:lnTo>
                  <a:pt x="478797" y="1108394"/>
                </a:lnTo>
                <a:lnTo>
                  <a:pt x="481746" y="1108621"/>
                </a:lnTo>
                <a:lnTo>
                  <a:pt x="484695" y="1108621"/>
                </a:lnTo>
                <a:lnTo>
                  <a:pt x="486963" y="1108394"/>
                </a:lnTo>
                <a:lnTo>
                  <a:pt x="489231" y="1107485"/>
                </a:lnTo>
                <a:lnTo>
                  <a:pt x="491273" y="1106350"/>
                </a:lnTo>
                <a:lnTo>
                  <a:pt x="585185" y="1028913"/>
                </a:lnTo>
                <a:lnTo>
                  <a:pt x="670478" y="1199001"/>
                </a:lnTo>
                <a:lnTo>
                  <a:pt x="672066" y="1202862"/>
                </a:lnTo>
                <a:lnTo>
                  <a:pt x="673881" y="1206495"/>
                </a:lnTo>
                <a:lnTo>
                  <a:pt x="676149" y="1210129"/>
                </a:lnTo>
                <a:lnTo>
                  <a:pt x="678644" y="1213989"/>
                </a:lnTo>
                <a:lnTo>
                  <a:pt x="681366" y="1217850"/>
                </a:lnTo>
                <a:lnTo>
                  <a:pt x="684769" y="1221483"/>
                </a:lnTo>
                <a:lnTo>
                  <a:pt x="688172" y="1225116"/>
                </a:lnTo>
                <a:lnTo>
                  <a:pt x="692028" y="1228296"/>
                </a:lnTo>
                <a:lnTo>
                  <a:pt x="695884" y="1231702"/>
                </a:lnTo>
                <a:lnTo>
                  <a:pt x="699967" y="1234881"/>
                </a:lnTo>
                <a:lnTo>
                  <a:pt x="704051" y="1237606"/>
                </a:lnTo>
                <a:lnTo>
                  <a:pt x="708361" y="1240331"/>
                </a:lnTo>
                <a:lnTo>
                  <a:pt x="712897" y="1242829"/>
                </a:lnTo>
                <a:lnTo>
                  <a:pt x="717434" y="1244873"/>
                </a:lnTo>
                <a:lnTo>
                  <a:pt x="722198" y="1246917"/>
                </a:lnTo>
                <a:lnTo>
                  <a:pt x="726735" y="1248052"/>
                </a:lnTo>
                <a:lnTo>
                  <a:pt x="731272" y="1249415"/>
                </a:lnTo>
                <a:lnTo>
                  <a:pt x="735808" y="1249869"/>
                </a:lnTo>
                <a:lnTo>
                  <a:pt x="739892" y="1250096"/>
                </a:lnTo>
                <a:lnTo>
                  <a:pt x="743748" y="1249869"/>
                </a:lnTo>
                <a:lnTo>
                  <a:pt x="747377" y="1249188"/>
                </a:lnTo>
                <a:lnTo>
                  <a:pt x="750780" y="1248052"/>
                </a:lnTo>
                <a:lnTo>
                  <a:pt x="754183" y="1246690"/>
                </a:lnTo>
                <a:lnTo>
                  <a:pt x="756905" y="1244873"/>
                </a:lnTo>
                <a:lnTo>
                  <a:pt x="759400" y="1242829"/>
                </a:lnTo>
                <a:lnTo>
                  <a:pt x="761668" y="1240104"/>
                </a:lnTo>
                <a:lnTo>
                  <a:pt x="763256" y="1237379"/>
                </a:lnTo>
                <a:lnTo>
                  <a:pt x="764844" y="1233973"/>
                </a:lnTo>
                <a:lnTo>
                  <a:pt x="765751" y="1230794"/>
                </a:lnTo>
                <a:lnTo>
                  <a:pt x="766205" y="1227160"/>
                </a:lnTo>
                <a:lnTo>
                  <a:pt x="766432" y="1223073"/>
                </a:lnTo>
                <a:lnTo>
                  <a:pt x="765978" y="1218985"/>
                </a:lnTo>
                <a:lnTo>
                  <a:pt x="688172" y="1040495"/>
                </a:lnTo>
                <a:lnTo>
                  <a:pt x="924314" y="1204224"/>
                </a:lnTo>
                <a:lnTo>
                  <a:pt x="927490" y="1208312"/>
                </a:lnTo>
                <a:lnTo>
                  <a:pt x="930892" y="1212172"/>
                </a:lnTo>
                <a:lnTo>
                  <a:pt x="934522" y="1215806"/>
                </a:lnTo>
                <a:lnTo>
                  <a:pt x="938378" y="1218985"/>
                </a:lnTo>
                <a:lnTo>
                  <a:pt x="942461" y="1221710"/>
                </a:lnTo>
                <a:lnTo>
                  <a:pt x="946318" y="1224208"/>
                </a:lnTo>
                <a:lnTo>
                  <a:pt x="950401" y="1226252"/>
                </a:lnTo>
                <a:lnTo>
                  <a:pt x="954484" y="1227841"/>
                </a:lnTo>
                <a:lnTo>
                  <a:pt x="958567" y="1229204"/>
                </a:lnTo>
                <a:lnTo>
                  <a:pt x="962423" y="1229885"/>
                </a:lnTo>
                <a:lnTo>
                  <a:pt x="966506" y="1230112"/>
                </a:lnTo>
                <a:lnTo>
                  <a:pt x="970363" y="1230112"/>
                </a:lnTo>
                <a:lnTo>
                  <a:pt x="973992" y="1229658"/>
                </a:lnTo>
                <a:lnTo>
                  <a:pt x="977622" y="1228750"/>
                </a:lnTo>
                <a:lnTo>
                  <a:pt x="980797" y="1227387"/>
                </a:lnTo>
                <a:lnTo>
                  <a:pt x="984200" y="1225343"/>
                </a:lnTo>
                <a:lnTo>
                  <a:pt x="986922" y="1223073"/>
                </a:lnTo>
                <a:lnTo>
                  <a:pt x="989644" y="1220120"/>
                </a:lnTo>
                <a:lnTo>
                  <a:pt x="991686" y="1217168"/>
                </a:lnTo>
                <a:lnTo>
                  <a:pt x="993501" y="1213762"/>
                </a:lnTo>
                <a:lnTo>
                  <a:pt x="994635" y="1210129"/>
                </a:lnTo>
                <a:lnTo>
                  <a:pt x="995769" y="1206268"/>
                </a:lnTo>
                <a:lnTo>
                  <a:pt x="996223" y="1202181"/>
                </a:lnTo>
                <a:lnTo>
                  <a:pt x="996223" y="1198093"/>
                </a:lnTo>
                <a:lnTo>
                  <a:pt x="996223" y="1193778"/>
                </a:lnTo>
                <a:lnTo>
                  <a:pt x="995542" y="1189464"/>
                </a:lnTo>
                <a:lnTo>
                  <a:pt x="994408" y="1184922"/>
                </a:lnTo>
                <a:lnTo>
                  <a:pt x="993274" y="1180380"/>
                </a:lnTo>
                <a:lnTo>
                  <a:pt x="991459" y="1175838"/>
                </a:lnTo>
                <a:lnTo>
                  <a:pt x="989417" y="1171297"/>
                </a:lnTo>
                <a:lnTo>
                  <a:pt x="986695" y="1166982"/>
                </a:lnTo>
                <a:lnTo>
                  <a:pt x="983973" y="1162440"/>
                </a:lnTo>
                <a:lnTo>
                  <a:pt x="757812" y="992352"/>
                </a:lnTo>
                <a:lnTo>
                  <a:pt x="760988" y="990763"/>
                </a:lnTo>
                <a:lnTo>
                  <a:pt x="1045901" y="1023690"/>
                </a:lnTo>
                <a:lnTo>
                  <a:pt x="1050211" y="1024826"/>
                </a:lnTo>
                <a:lnTo>
                  <a:pt x="1054294" y="1025734"/>
                </a:lnTo>
                <a:lnTo>
                  <a:pt x="1058377" y="1025961"/>
                </a:lnTo>
                <a:lnTo>
                  <a:pt x="1062234" y="1025961"/>
                </a:lnTo>
                <a:lnTo>
                  <a:pt x="1066090" y="1025280"/>
                </a:lnTo>
                <a:lnTo>
                  <a:pt x="1069493" y="1024144"/>
                </a:lnTo>
                <a:lnTo>
                  <a:pt x="1072668" y="1022782"/>
                </a:lnTo>
                <a:lnTo>
                  <a:pt x="1075617" y="1020965"/>
                </a:lnTo>
                <a:lnTo>
                  <a:pt x="1078339" y="1018694"/>
                </a:lnTo>
                <a:lnTo>
                  <a:pt x="1080608" y="1016196"/>
                </a:lnTo>
                <a:lnTo>
                  <a:pt x="1083103" y="1013244"/>
                </a:lnTo>
                <a:lnTo>
                  <a:pt x="1084464" y="1010065"/>
                </a:lnTo>
                <a:lnTo>
                  <a:pt x="1086052" y="1006432"/>
                </a:lnTo>
                <a:lnTo>
                  <a:pt x="1087186" y="1002344"/>
                </a:lnTo>
                <a:lnTo>
                  <a:pt x="1087640" y="998256"/>
                </a:lnTo>
                <a:lnTo>
                  <a:pt x="1087867" y="993715"/>
                </a:lnTo>
                <a:lnTo>
                  <a:pt x="1087640" y="988946"/>
                </a:lnTo>
                <a:lnTo>
                  <a:pt x="1086733" y="984404"/>
                </a:lnTo>
                <a:lnTo>
                  <a:pt x="1085825" y="979862"/>
                </a:lnTo>
                <a:lnTo>
                  <a:pt x="1084464" y="975548"/>
                </a:lnTo>
                <a:lnTo>
                  <a:pt x="1082423" y="970779"/>
                </a:lnTo>
                <a:lnTo>
                  <a:pt x="1080381" y="966464"/>
                </a:lnTo>
                <a:lnTo>
                  <a:pt x="1077886" y="962150"/>
                </a:lnTo>
                <a:lnTo>
                  <a:pt x="1075164" y="958062"/>
                </a:lnTo>
                <a:lnTo>
                  <a:pt x="1071988" y="954202"/>
                </a:lnTo>
                <a:lnTo>
                  <a:pt x="1068585" y="950568"/>
                </a:lnTo>
                <a:lnTo>
                  <a:pt x="1065183" y="947389"/>
                </a:lnTo>
                <a:lnTo>
                  <a:pt x="1061553" y="944210"/>
                </a:lnTo>
                <a:lnTo>
                  <a:pt x="1057470" y="941485"/>
                </a:lnTo>
                <a:lnTo>
                  <a:pt x="1053387" y="938760"/>
                </a:lnTo>
                <a:lnTo>
                  <a:pt x="1048850" y="936716"/>
                </a:lnTo>
                <a:lnTo>
                  <a:pt x="1044313" y="934899"/>
                </a:lnTo>
                <a:lnTo>
                  <a:pt x="860118" y="918549"/>
                </a:lnTo>
                <a:lnTo>
                  <a:pt x="1109698" y="731671"/>
                </a:lnTo>
                <a:lnTo>
                  <a:pt x="1109551" y="731383"/>
                </a:lnTo>
                <a:lnTo>
                  <a:pt x="1187385" y="673553"/>
                </a:lnTo>
                <a:lnTo>
                  <a:pt x="1194873" y="687387"/>
                </a:lnTo>
                <a:lnTo>
                  <a:pt x="1202362" y="701221"/>
                </a:lnTo>
                <a:lnTo>
                  <a:pt x="1209169" y="715055"/>
                </a:lnTo>
                <a:lnTo>
                  <a:pt x="1216204" y="728889"/>
                </a:lnTo>
                <a:lnTo>
                  <a:pt x="1222558" y="742723"/>
                </a:lnTo>
                <a:lnTo>
                  <a:pt x="1228684" y="756783"/>
                </a:lnTo>
                <a:lnTo>
                  <a:pt x="1234811" y="770617"/>
                </a:lnTo>
                <a:lnTo>
                  <a:pt x="1240484" y="784678"/>
                </a:lnTo>
                <a:lnTo>
                  <a:pt x="1245703" y="798512"/>
                </a:lnTo>
                <a:lnTo>
                  <a:pt x="1250923" y="812573"/>
                </a:lnTo>
                <a:lnTo>
                  <a:pt x="1255688" y="826406"/>
                </a:lnTo>
                <a:lnTo>
                  <a:pt x="1260680" y="840467"/>
                </a:lnTo>
                <a:lnTo>
                  <a:pt x="1264992" y="854301"/>
                </a:lnTo>
                <a:lnTo>
                  <a:pt x="1269076" y="868362"/>
                </a:lnTo>
                <a:lnTo>
                  <a:pt x="1272934" y="882196"/>
                </a:lnTo>
                <a:lnTo>
                  <a:pt x="1276338" y="896030"/>
                </a:lnTo>
                <a:lnTo>
                  <a:pt x="1279515" y="910090"/>
                </a:lnTo>
                <a:lnTo>
                  <a:pt x="1282692" y="923924"/>
                </a:lnTo>
                <a:lnTo>
                  <a:pt x="1285415" y="937759"/>
                </a:lnTo>
                <a:lnTo>
                  <a:pt x="1288138" y="951366"/>
                </a:lnTo>
                <a:lnTo>
                  <a:pt x="1290180" y="964973"/>
                </a:lnTo>
                <a:lnTo>
                  <a:pt x="1292222" y="978580"/>
                </a:lnTo>
                <a:lnTo>
                  <a:pt x="1294038" y="992187"/>
                </a:lnTo>
                <a:lnTo>
                  <a:pt x="1295172" y="1005794"/>
                </a:lnTo>
                <a:lnTo>
                  <a:pt x="1296534" y="1019175"/>
                </a:lnTo>
                <a:lnTo>
                  <a:pt x="1297215" y="1032555"/>
                </a:lnTo>
                <a:lnTo>
                  <a:pt x="1298122" y="1045709"/>
                </a:lnTo>
                <a:lnTo>
                  <a:pt x="1298349" y="1059089"/>
                </a:lnTo>
                <a:lnTo>
                  <a:pt x="1298576" y="1072016"/>
                </a:lnTo>
                <a:lnTo>
                  <a:pt x="1298349" y="1085169"/>
                </a:lnTo>
                <a:lnTo>
                  <a:pt x="1297669" y="1098096"/>
                </a:lnTo>
                <a:lnTo>
                  <a:pt x="1296988" y="1111023"/>
                </a:lnTo>
                <a:lnTo>
                  <a:pt x="1296307" y="1123496"/>
                </a:lnTo>
                <a:lnTo>
                  <a:pt x="1294945" y="1135969"/>
                </a:lnTo>
                <a:lnTo>
                  <a:pt x="1293357" y="1148669"/>
                </a:lnTo>
                <a:lnTo>
                  <a:pt x="1291542" y="1160916"/>
                </a:lnTo>
                <a:lnTo>
                  <a:pt x="1289499" y="1173162"/>
                </a:lnTo>
                <a:lnTo>
                  <a:pt x="1287230" y="1185182"/>
                </a:lnTo>
                <a:lnTo>
                  <a:pt x="1284734" y="1197201"/>
                </a:lnTo>
                <a:lnTo>
                  <a:pt x="1282011" y="1208994"/>
                </a:lnTo>
                <a:lnTo>
                  <a:pt x="1278834" y="1220560"/>
                </a:lnTo>
                <a:lnTo>
                  <a:pt x="1275203" y="1231900"/>
                </a:lnTo>
                <a:lnTo>
                  <a:pt x="1271573" y="1243239"/>
                </a:lnTo>
                <a:lnTo>
                  <a:pt x="1267715" y="1254578"/>
                </a:lnTo>
                <a:lnTo>
                  <a:pt x="1263630" y="1265464"/>
                </a:lnTo>
                <a:lnTo>
                  <a:pt x="1259092" y="1276350"/>
                </a:lnTo>
                <a:lnTo>
                  <a:pt x="1254553" y="1287009"/>
                </a:lnTo>
                <a:lnTo>
                  <a:pt x="1249334" y="1297441"/>
                </a:lnTo>
                <a:lnTo>
                  <a:pt x="1244342" y="1307646"/>
                </a:lnTo>
                <a:lnTo>
                  <a:pt x="1238669" y="1317625"/>
                </a:lnTo>
                <a:lnTo>
                  <a:pt x="1232996" y="1327603"/>
                </a:lnTo>
                <a:lnTo>
                  <a:pt x="1226869" y="1337128"/>
                </a:lnTo>
                <a:lnTo>
                  <a:pt x="1220515" y="1346653"/>
                </a:lnTo>
                <a:lnTo>
                  <a:pt x="1214161" y="1355951"/>
                </a:lnTo>
                <a:lnTo>
                  <a:pt x="1207127" y="1365023"/>
                </a:lnTo>
                <a:lnTo>
                  <a:pt x="1200092" y="1373868"/>
                </a:lnTo>
                <a:lnTo>
                  <a:pt x="1192604" y="1382259"/>
                </a:lnTo>
                <a:lnTo>
                  <a:pt x="1184889" y="1390650"/>
                </a:lnTo>
                <a:lnTo>
                  <a:pt x="1177173" y="1398587"/>
                </a:lnTo>
                <a:lnTo>
                  <a:pt x="1169004" y="1406525"/>
                </a:lnTo>
                <a:lnTo>
                  <a:pt x="1160381" y="1414235"/>
                </a:lnTo>
                <a:lnTo>
                  <a:pt x="1151531" y="1421493"/>
                </a:lnTo>
                <a:lnTo>
                  <a:pt x="1142681" y="1428523"/>
                </a:lnTo>
                <a:lnTo>
                  <a:pt x="1133377" y="1435553"/>
                </a:lnTo>
                <a:lnTo>
                  <a:pt x="1122939" y="1442584"/>
                </a:lnTo>
                <a:lnTo>
                  <a:pt x="1112501" y="1449387"/>
                </a:lnTo>
                <a:lnTo>
                  <a:pt x="1101381" y="1455737"/>
                </a:lnTo>
                <a:lnTo>
                  <a:pt x="1090489" y="1461634"/>
                </a:lnTo>
                <a:lnTo>
                  <a:pt x="1079143" y="1467076"/>
                </a:lnTo>
                <a:lnTo>
                  <a:pt x="1067797" y="1472293"/>
                </a:lnTo>
                <a:lnTo>
                  <a:pt x="1055997" y="1477282"/>
                </a:lnTo>
                <a:lnTo>
                  <a:pt x="1044651" y="1481591"/>
                </a:lnTo>
                <a:lnTo>
                  <a:pt x="1032624" y="1485446"/>
                </a:lnTo>
                <a:lnTo>
                  <a:pt x="1020597" y="1488848"/>
                </a:lnTo>
                <a:lnTo>
                  <a:pt x="1008571" y="1492023"/>
                </a:lnTo>
                <a:lnTo>
                  <a:pt x="996090" y="1494744"/>
                </a:lnTo>
                <a:lnTo>
                  <a:pt x="983609" y="1497239"/>
                </a:lnTo>
                <a:lnTo>
                  <a:pt x="971129" y="1499280"/>
                </a:lnTo>
                <a:lnTo>
                  <a:pt x="958648" y="1500641"/>
                </a:lnTo>
                <a:lnTo>
                  <a:pt x="945713" y="1502001"/>
                </a:lnTo>
                <a:lnTo>
                  <a:pt x="933006" y="1502682"/>
                </a:lnTo>
                <a:lnTo>
                  <a:pt x="919844" y="1503362"/>
                </a:lnTo>
                <a:lnTo>
                  <a:pt x="906910" y="1503362"/>
                </a:lnTo>
                <a:lnTo>
                  <a:pt x="893748" y="1502909"/>
                </a:lnTo>
                <a:lnTo>
                  <a:pt x="880587" y="1502228"/>
                </a:lnTo>
                <a:lnTo>
                  <a:pt x="867199" y="1501321"/>
                </a:lnTo>
                <a:lnTo>
                  <a:pt x="853810" y="1499960"/>
                </a:lnTo>
                <a:lnTo>
                  <a:pt x="840195" y="1498146"/>
                </a:lnTo>
                <a:lnTo>
                  <a:pt x="827033" y="1496105"/>
                </a:lnTo>
                <a:lnTo>
                  <a:pt x="813418" y="1493610"/>
                </a:lnTo>
                <a:lnTo>
                  <a:pt x="799803" y="1490662"/>
                </a:lnTo>
                <a:lnTo>
                  <a:pt x="786188" y="1487487"/>
                </a:lnTo>
                <a:lnTo>
                  <a:pt x="772799" y="1483859"/>
                </a:lnTo>
                <a:lnTo>
                  <a:pt x="759184" y="1480003"/>
                </a:lnTo>
                <a:lnTo>
                  <a:pt x="745342" y="1475694"/>
                </a:lnTo>
                <a:lnTo>
                  <a:pt x="731726" y="1470932"/>
                </a:lnTo>
                <a:lnTo>
                  <a:pt x="718111" y="1466169"/>
                </a:lnTo>
                <a:lnTo>
                  <a:pt x="704269" y="1460726"/>
                </a:lnTo>
                <a:lnTo>
                  <a:pt x="690881" y="1455057"/>
                </a:lnTo>
                <a:lnTo>
                  <a:pt x="677265" y="1449387"/>
                </a:lnTo>
                <a:lnTo>
                  <a:pt x="663650" y="1442810"/>
                </a:lnTo>
                <a:lnTo>
                  <a:pt x="650035" y="1436234"/>
                </a:lnTo>
                <a:lnTo>
                  <a:pt x="636419" y="1429203"/>
                </a:lnTo>
                <a:lnTo>
                  <a:pt x="623031" y="1422173"/>
                </a:lnTo>
                <a:lnTo>
                  <a:pt x="609643" y="1414462"/>
                </a:lnTo>
                <a:lnTo>
                  <a:pt x="596254" y="1406525"/>
                </a:lnTo>
                <a:lnTo>
                  <a:pt x="583093" y="1398134"/>
                </a:lnTo>
                <a:lnTo>
                  <a:pt x="569705" y="1389743"/>
                </a:lnTo>
                <a:lnTo>
                  <a:pt x="556316" y="1380671"/>
                </a:lnTo>
                <a:lnTo>
                  <a:pt x="543382" y="1371373"/>
                </a:lnTo>
                <a:lnTo>
                  <a:pt x="530220" y="1361848"/>
                </a:lnTo>
                <a:lnTo>
                  <a:pt x="517513" y="1352096"/>
                </a:lnTo>
                <a:lnTo>
                  <a:pt x="504578" y="1341891"/>
                </a:lnTo>
                <a:lnTo>
                  <a:pt x="491870" y="1331232"/>
                </a:lnTo>
                <a:lnTo>
                  <a:pt x="479390" y="1320573"/>
                </a:lnTo>
                <a:lnTo>
                  <a:pt x="466682" y="1309460"/>
                </a:lnTo>
                <a:lnTo>
                  <a:pt x="454428" y="1298121"/>
                </a:lnTo>
                <a:lnTo>
                  <a:pt x="442175" y="1286555"/>
                </a:lnTo>
                <a:lnTo>
                  <a:pt x="430148" y="1274535"/>
                </a:lnTo>
                <a:lnTo>
                  <a:pt x="418121" y="1262289"/>
                </a:lnTo>
                <a:lnTo>
                  <a:pt x="406321" y="1249589"/>
                </a:lnTo>
                <a:lnTo>
                  <a:pt x="394748" y="1236889"/>
                </a:lnTo>
                <a:lnTo>
                  <a:pt x="383402" y="1223509"/>
                </a:lnTo>
                <a:lnTo>
                  <a:pt x="372056" y="1210355"/>
                </a:lnTo>
                <a:lnTo>
                  <a:pt x="360937" y="1196521"/>
                </a:lnTo>
                <a:lnTo>
                  <a:pt x="350045" y="1182687"/>
                </a:lnTo>
                <a:lnTo>
                  <a:pt x="339152" y="1168173"/>
                </a:lnTo>
                <a:lnTo>
                  <a:pt x="328714" y="1153659"/>
                </a:lnTo>
                <a:lnTo>
                  <a:pt x="318276" y="1139144"/>
                </a:lnTo>
                <a:lnTo>
                  <a:pt x="308291" y="1124176"/>
                </a:lnTo>
                <a:lnTo>
                  <a:pt x="298760" y="1109209"/>
                </a:lnTo>
                <a:lnTo>
                  <a:pt x="289230" y="1094241"/>
                </a:lnTo>
                <a:lnTo>
                  <a:pt x="280380" y="1079273"/>
                </a:lnTo>
                <a:lnTo>
                  <a:pt x="271757" y="1064078"/>
                </a:lnTo>
                <a:lnTo>
                  <a:pt x="263588" y="1048657"/>
                </a:lnTo>
                <a:lnTo>
                  <a:pt x="255191" y="1033689"/>
                </a:lnTo>
                <a:lnTo>
                  <a:pt x="247703" y="1018268"/>
                </a:lnTo>
                <a:lnTo>
                  <a:pt x="240215" y="1003073"/>
                </a:lnTo>
                <a:lnTo>
                  <a:pt x="233180" y="987651"/>
                </a:lnTo>
                <a:lnTo>
                  <a:pt x="226599" y="972230"/>
                </a:lnTo>
                <a:lnTo>
                  <a:pt x="220246" y="956809"/>
                </a:lnTo>
                <a:lnTo>
                  <a:pt x="214119" y="941614"/>
                </a:lnTo>
                <a:lnTo>
                  <a:pt x="208219" y="925965"/>
                </a:lnTo>
                <a:lnTo>
                  <a:pt x="202773" y="910544"/>
                </a:lnTo>
                <a:lnTo>
                  <a:pt x="197780" y="895123"/>
                </a:lnTo>
                <a:lnTo>
                  <a:pt x="193015" y="879928"/>
                </a:lnTo>
                <a:lnTo>
                  <a:pt x="188477" y="864280"/>
                </a:lnTo>
                <a:lnTo>
                  <a:pt x="184392" y="848858"/>
                </a:lnTo>
                <a:lnTo>
                  <a:pt x="180534" y="833437"/>
                </a:lnTo>
                <a:lnTo>
                  <a:pt x="177130" y="818469"/>
                </a:lnTo>
                <a:lnTo>
                  <a:pt x="174180" y="803048"/>
                </a:lnTo>
                <a:lnTo>
                  <a:pt x="171004" y="788080"/>
                </a:lnTo>
                <a:lnTo>
                  <a:pt x="168734" y="772885"/>
                </a:lnTo>
                <a:lnTo>
                  <a:pt x="166465" y="757690"/>
                </a:lnTo>
                <a:lnTo>
                  <a:pt x="164650" y="742723"/>
                </a:lnTo>
                <a:lnTo>
                  <a:pt x="163061" y="727755"/>
                </a:lnTo>
                <a:lnTo>
                  <a:pt x="161927" y="713014"/>
                </a:lnTo>
                <a:lnTo>
                  <a:pt x="161019" y="698499"/>
                </a:lnTo>
                <a:lnTo>
                  <a:pt x="160565" y="683532"/>
                </a:lnTo>
                <a:lnTo>
                  <a:pt x="160338" y="669244"/>
                </a:lnTo>
                <a:lnTo>
                  <a:pt x="160338" y="654730"/>
                </a:lnTo>
                <a:lnTo>
                  <a:pt x="160792" y="640669"/>
                </a:lnTo>
                <a:lnTo>
                  <a:pt x="161473" y="626155"/>
                </a:lnTo>
                <a:lnTo>
                  <a:pt x="162607" y="612321"/>
                </a:lnTo>
                <a:lnTo>
                  <a:pt x="164196" y="598260"/>
                </a:lnTo>
                <a:lnTo>
                  <a:pt x="166011" y="584880"/>
                </a:lnTo>
                <a:lnTo>
                  <a:pt x="168053" y="571273"/>
                </a:lnTo>
                <a:lnTo>
                  <a:pt x="170323" y="557665"/>
                </a:lnTo>
                <a:lnTo>
                  <a:pt x="173046" y="544285"/>
                </a:lnTo>
                <a:lnTo>
                  <a:pt x="175996" y="531358"/>
                </a:lnTo>
                <a:lnTo>
                  <a:pt x="179400" y="518432"/>
                </a:lnTo>
                <a:lnTo>
                  <a:pt x="183030" y="505732"/>
                </a:lnTo>
                <a:lnTo>
                  <a:pt x="187115" y="493258"/>
                </a:lnTo>
                <a:lnTo>
                  <a:pt x="191426" y="480785"/>
                </a:lnTo>
                <a:lnTo>
                  <a:pt x="196192" y="468765"/>
                </a:lnTo>
                <a:lnTo>
                  <a:pt x="200957" y="456746"/>
                </a:lnTo>
                <a:lnTo>
                  <a:pt x="206403" y="445407"/>
                </a:lnTo>
                <a:lnTo>
                  <a:pt x="212076" y="433840"/>
                </a:lnTo>
                <a:lnTo>
                  <a:pt x="217976" y="422501"/>
                </a:lnTo>
                <a:lnTo>
                  <a:pt x="224330" y="411842"/>
                </a:lnTo>
                <a:lnTo>
                  <a:pt x="230911" y="400957"/>
                </a:lnTo>
                <a:lnTo>
                  <a:pt x="237945" y="390524"/>
                </a:lnTo>
                <a:lnTo>
                  <a:pt x="244980" y="380319"/>
                </a:lnTo>
                <a:lnTo>
                  <a:pt x="252695" y="370340"/>
                </a:lnTo>
                <a:lnTo>
                  <a:pt x="260638" y="360589"/>
                </a:lnTo>
                <a:lnTo>
                  <a:pt x="268807" y="351290"/>
                </a:lnTo>
                <a:lnTo>
                  <a:pt x="277657" y="342219"/>
                </a:lnTo>
                <a:lnTo>
                  <a:pt x="286507" y="333374"/>
                </a:lnTo>
                <a:lnTo>
                  <a:pt x="295810" y="324983"/>
                </a:lnTo>
                <a:lnTo>
                  <a:pt x="305114" y="316819"/>
                </a:lnTo>
                <a:lnTo>
                  <a:pt x="315099" y="308882"/>
                </a:lnTo>
                <a:lnTo>
                  <a:pt x="325537" y="301171"/>
                </a:lnTo>
                <a:lnTo>
                  <a:pt x="334614" y="294821"/>
                </a:lnTo>
                <a:lnTo>
                  <a:pt x="343918" y="288924"/>
                </a:lnTo>
                <a:lnTo>
                  <a:pt x="353675" y="283255"/>
                </a:lnTo>
                <a:lnTo>
                  <a:pt x="362979" y="278039"/>
                </a:lnTo>
                <a:lnTo>
                  <a:pt x="372964" y="272823"/>
                </a:lnTo>
                <a:lnTo>
                  <a:pt x="382948" y="268060"/>
                </a:lnTo>
                <a:lnTo>
                  <a:pt x="392933" y="263524"/>
                </a:lnTo>
                <a:lnTo>
                  <a:pt x="403371" y="259442"/>
                </a:lnTo>
                <a:lnTo>
                  <a:pt x="413583" y="255587"/>
                </a:lnTo>
                <a:lnTo>
                  <a:pt x="424021" y="252185"/>
                </a:lnTo>
                <a:lnTo>
                  <a:pt x="434459" y="248783"/>
                </a:lnTo>
                <a:lnTo>
                  <a:pt x="445352" y="246062"/>
                </a:lnTo>
                <a:lnTo>
                  <a:pt x="456017" y="243340"/>
                </a:lnTo>
                <a:lnTo>
                  <a:pt x="466909" y="241073"/>
                </a:lnTo>
                <a:lnTo>
                  <a:pt x="478028" y="239032"/>
                </a:lnTo>
                <a:lnTo>
                  <a:pt x="488920" y="237444"/>
                </a:lnTo>
                <a:lnTo>
                  <a:pt x="500267" y="236083"/>
                </a:lnTo>
                <a:lnTo>
                  <a:pt x="511613" y="234949"/>
                </a:lnTo>
                <a:lnTo>
                  <a:pt x="522732" y="234269"/>
                </a:lnTo>
                <a:lnTo>
                  <a:pt x="534078" y="233589"/>
                </a:lnTo>
                <a:lnTo>
                  <a:pt x="545651" y="233362"/>
                </a:lnTo>
                <a:close/>
                <a:moveTo>
                  <a:pt x="1471613" y="153987"/>
                </a:moveTo>
                <a:lnTo>
                  <a:pt x="1475922" y="153987"/>
                </a:lnTo>
                <a:lnTo>
                  <a:pt x="1481819" y="154667"/>
                </a:lnTo>
                <a:lnTo>
                  <a:pt x="1488849" y="155799"/>
                </a:lnTo>
                <a:lnTo>
                  <a:pt x="1497240" y="157839"/>
                </a:lnTo>
                <a:lnTo>
                  <a:pt x="1506538" y="160557"/>
                </a:lnTo>
                <a:lnTo>
                  <a:pt x="1511301" y="162143"/>
                </a:lnTo>
                <a:lnTo>
                  <a:pt x="1516517" y="164182"/>
                </a:lnTo>
                <a:lnTo>
                  <a:pt x="1521733" y="166222"/>
                </a:lnTo>
                <a:lnTo>
                  <a:pt x="1527176" y="168714"/>
                </a:lnTo>
                <a:lnTo>
                  <a:pt x="1532846" y="171433"/>
                </a:lnTo>
                <a:lnTo>
                  <a:pt x="1538515" y="174605"/>
                </a:lnTo>
                <a:lnTo>
                  <a:pt x="1544185" y="177550"/>
                </a:lnTo>
                <a:lnTo>
                  <a:pt x="1549628" y="181175"/>
                </a:lnTo>
                <a:lnTo>
                  <a:pt x="1555524" y="185027"/>
                </a:lnTo>
                <a:lnTo>
                  <a:pt x="1561194" y="189105"/>
                </a:lnTo>
                <a:lnTo>
                  <a:pt x="1567090" y="193636"/>
                </a:lnTo>
                <a:lnTo>
                  <a:pt x="1572760" y="198394"/>
                </a:lnTo>
                <a:lnTo>
                  <a:pt x="1578430" y="203379"/>
                </a:lnTo>
                <a:lnTo>
                  <a:pt x="1583646" y="209043"/>
                </a:lnTo>
                <a:lnTo>
                  <a:pt x="1589315" y="214934"/>
                </a:lnTo>
                <a:lnTo>
                  <a:pt x="1594531" y="221051"/>
                </a:lnTo>
                <a:lnTo>
                  <a:pt x="1599521" y="227622"/>
                </a:lnTo>
                <a:lnTo>
                  <a:pt x="1604737" y="234645"/>
                </a:lnTo>
                <a:lnTo>
                  <a:pt x="1609273" y="241669"/>
                </a:lnTo>
                <a:lnTo>
                  <a:pt x="1613582" y="248919"/>
                </a:lnTo>
                <a:lnTo>
                  <a:pt x="1617437" y="256396"/>
                </a:lnTo>
                <a:lnTo>
                  <a:pt x="1621065" y="263420"/>
                </a:lnTo>
                <a:lnTo>
                  <a:pt x="1624240" y="270670"/>
                </a:lnTo>
                <a:lnTo>
                  <a:pt x="1626962" y="277467"/>
                </a:lnTo>
                <a:lnTo>
                  <a:pt x="1629230" y="284717"/>
                </a:lnTo>
                <a:lnTo>
                  <a:pt x="1631271" y="291514"/>
                </a:lnTo>
                <a:lnTo>
                  <a:pt x="1633085" y="298538"/>
                </a:lnTo>
                <a:lnTo>
                  <a:pt x="1634673" y="305108"/>
                </a:lnTo>
                <a:lnTo>
                  <a:pt x="1636033" y="311905"/>
                </a:lnTo>
                <a:lnTo>
                  <a:pt x="1636714" y="318249"/>
                </a:lnTo>
                <a:lnTo>
                  <a:pt x="1637394" y="324593"/>
                </a:lnTo>
                <a:lnTo>
                  <a:pt x="1638074" y="330711"/>
                </a:lnTo>
                <a:lnTo>
                  <a:pt x="1638301" y="336601"/>
                </a:lnTo>
                <a:lnTo>
                  <a:pt x="1638301" y="342492"/>
                </a:lnTo>
                <a:lnTo>
                  <a:pt x="1638301" y="347930"/>
                </a:lnTo>
                <a:lnTo>
                  <a:pt x="1638074" y="352914"/>
                </a:lnTo>
                <a:lnTo>
                  <a:pt x="1637167" y="362657"/>
                </a:lnTo>
                <a:lnTo>
                  <a:pt x="1636033" y="371040"/>
                </a:lnTo>
                <a:lnTo>
                  <a:pt x="1634673" y="378290"/>
                </a:lnTo>
                <a:lnTo>
                  <a:pt x="1632858" y="383954"/>
                </a:lnTo>
                <a:lnTo>
                  <a:pt x="1631271" y="387806"/>
                </a:lnTo>
                <a:lnTo>
                  <a:pt x="1630817" y="388939"/>
                </a:lnTo>
                <a:lnTo>
                  <a:pt x="1630137" y="390072"/>
                </a:lnTo>
                <a:lnTo>
                  <a:pt x="1629457" y="390525"/>
                </a:lnTo>
                <a:lnTo>
                  <a:pt x="1629003" y="390298"/>
                </a:lnTo>
                <a:lnTo>
                  <a:pt x="1628549" y="390072"/>
                </a:lnTo>
                <a:lnTo>
                  <a:pt x="1628323" y="389619"/>
                </a:lnTo>
                <a:lnTo>
                  <a:pt x="1628096" y="386900"/>
                </a:lnTo>
                <a:lnTo>
                  <a:pt x="1627869" y="377157"/>
                </a:lnTo>
                <a:lnTo>
                  <a:pt x="1627869" y="370360"/>
                </a:lnTo>
                <a:lnTo>
                  <a:pt x="1627415" y="362430"/>
                </a:lnTo>
                <a:lnTo>
                  <a:pt x="1626962" y="353141"/>
                </a:lnTo>
                <a:lnTo>
                  <a:pt x="1626055" y="343172"/>
                </a:lnTo>
                <a:lnTo>
                  <a:pt x="1624694" y="332297"/>
                </a:lnTo>
                <a:lnTo>
                  <a:pt x="1622653" y="320742"/>
                </a:lnTo>
                <a:lnTo>
                  <a:pt x="1621292" y="314851"/>
                </a:lnTo>
                <a:lnTo>
                  <a:pt x="1619932" y="308733"/>
                </a:lnTo>
                <a:lnTo>
                  <a:pt x="1618117" y="302616"/>
                </a:lnTo>
                <a:lnTo>
                  <a:pt x="1616076" y="296272"/>
                </a:lnTo>
                <a:lnTo>
                  <a:pt x="1614035" y="289928"/>
                </a:lnTo>
                <a:lnTo>
                  <a:pt x="1611314" y="283358"/>
                </a:lnTo>
                <a:lnTo>
                  <a:pt x="1608592" y="277014"/>
                </a:lnTo>
                <a:lnTo>
                  <a:pt x="1605417" y="270443"/>
                </a:lnTo>
                <a:lnTo>
                  <a:pt x="1602242" y="264099"/>
                </a:lnTo>
                <a:lnTo>
                  <a:pt x="1598614" y="257302"/>
                </a:lnTo>
                <a:lnTo>
                  <a:pt x="1594531" y="250958"/>
                </a:lnTo>
                <a:lnTo>
                  <a:pt x="1590223" y="244614"/>
                </a:lnTo>
                <a:lnTo>
                  <a:pt x="1585687" y="238271"/>
                </a:lnTo>
                <a:lnTo>
                  <a:pt x="1581151" y="232153"/>
                </a:lnTo>
                <a:lnTo>
                  <a:pt x="1576615" y="226262"/>
                </a:lnTo>
                <a:lnTo>
                  <a:pt x="1571626" y="220825"/>
                </a:lnTo>
                <a:lnTo>
                  <a:pt x="1566864" y="215614"/>
                </a:lnTo>
                <a:lnTo>
                  <a:pt x="1561647" y="210856"/>
                </a:lnTo>
                <a:lnTo>
                  <a:pt x="1556658" y="205871"/>
                </a:lnTo>
                <a:lnTo>
                  <a:pt x="1551442" y="201566"/>
                </a:lnTo>
                <a:lnTo>
                  <a:pt x="1546453" y="197488"/>
                </a:lnTo>
                <a:lnTo>
                  <a:pt x="1541237" y="193636"/>
                </a:lnTo>
                <a:lnTo>
                  <a:pt x="1536247" y="190011"/>
                </a:lnTo>
                <a:lnTo>
                  <a:pt x="1531031" y="186839"/>
                </a:lnTo>
                <a:lnTo>
                  <a:pt x="1521053" y="180722"/>
                </a:lnTo>
                <a:lnTo>
                  <a:pt x="1511301" y="175284"/>
                </a:lnTo>
                <a:lnTo>
                  <a:pt x="1502456" y="170980"/>
                </a:lnTo>
                <a:lnTo>
                  <a:pt x="1494292" y="167128"/>
                </a:lnTo>
                <a:lnTo>
                  <a:pt x="1486808" y="163729"/>
                </a:lnTo>
                <a:lnTo>
                  <a:pt x="1480458" y="161237"/>
                </a:lnTo>
                <a:lnTo>
                  <a:pt x="1475015" y="159198"/>
                </a:lnTo>
                <a:lnTo>
                  <a:pt x="1471386" y="157612"/>
                </a:lnTo>
                <a:lnTo>
                  <a:pt x="1469119" y="156253"/>
                </a:lnTo>
                <a:lnTo>
                  <a:pt x="1468665" y="155799"/>
                </a:lnTo>
                <a:lnTo>
                  <a:pt x="1468438" y="155346"/>
                </a:lnTo>
                <a:lnTo>
                  <a:pt x="1468665" y="154893"/>
                </a:lnTo>
                <a:lnTo>
                  <a:pt x="1469119" y="154667"/>
                </a:lnTo>
                <a:lnTo>
                  <a:pt x="1470253" y="154213"/>
                </a:lnTo>
                <a:lnTo>
                  <a:pt x="1471613" y="153987"/>
                </a:lnTo>
                <a:close/>
                <a:moveTo>
                  <a:pt x="1488832" y="74612"/>
                </a:moveTo>
                <a:lnTo>
                  <a:pt x="1491542" y="74612"/>
                </a:lnTo>
                <a:lnTo>
                  <a:pt x="1494705" y="74839"/>
                </a:lnTo>
                <a:lnTo>
                  <a:pt x="1498546" y="75066"/>
                </a:lnTo>
                <a:lnTo>
                  <a:pt x="1502838" y="75519"/>
                </a:lnTo>
                <a:lnTo>
                  <a:pt x="1507356" y="76426"/>
                </a:lnTo>
                <a:lnTo>
                  <a:pt x="1512552" y="77107"/>
                </a:lnTo>
                <a:lnTo>
                  <a:pt x="1518200" y="78467"/>
                </a:lnTo>
                <a:lnTo>
                  <a:pt x="1524074" y="80055"/>
                </a:lnTo>
                <a:lnTo>
                  <a:pt x="1530400" y="81642"/>
                </a:lnTo>
                <a:lnTo>
                  <a:pt x="1536951" y="83910"/>
                </a:lnTo>
                <a:lnTo>
                  <a:pt x="1543954" y="86178"/>
                </a:lnTo>
                <a:lnTo>
                  <a:pt x="1550732" y="88673"/>
                </a:lnTo>
                <a:lnTo>
                  <a:pt x="1558187" y="91848"/>
                </a:lnTo>
                <a:lnTo>
                  <a:pt x="1565642" y="95023"/>
                </a:lnTo>
                <a:lnTo>
                  <a:pt x="1573097" y="98878"/>
                </a:lnTo>
                <a:lnTo>
                  <a:pt x="1581004" y="102960"/>
                </a:lnTo>
                <a:lnTo>
                  <a:pt x="1588911" y="107496"/>
                </a:lnTo>
                <a:lnTo>
                  <a:pt x="1596818" y="112485"/>
                </a:lnTo>
                <a:lnTo>
                  <a:pt x="1604725" y="117928"/>
                </a:lnTo>
                <a:lnTo>
                  <a:pt x="1612632" y="123371"/>
                </a:lnTo>
                <a:lnTo>
                  <a:pt x="1620539" y="129721"/>
                </a:lnTo>
                <a:lnTo>
                  <a:pt x="1628446" y="136298"/>
                </a:lnTo>
                <a:lnTo>
                  <a:pt x="1636127" y="143328"/>
                </a:lnTo>
                <a:lnTo>
                  <a:pt x="1643808" y="151039"/>
                </a:lnTo>
                <a:lnTo>
                  <a:pt x="1651489" y="159203"/>
                </a:lnTo>
                <a:lnTo>
                  <a:pt x="1658493" y="168048"/>
                </a:lnTo>
                <a:lnTo>
                  <a:pt x="1665722" y="177119"/>
                </a:lnTo>
                <a:lnTo>
                  <a:pt x="1672499" y="186871"/>
                </a:lnTo>
                <a:lnTo>
                  <a:pt x="1679051" y="196623"/>
                </a:lnTo>
                <a:lnTo>
                  <a:pt x="1685150" y="206601"/>
                </a:lnTo>
                <a:lnTo>
                  <a:pt x="1690346" y="216580"/>
                </a:lnTo>
                <a:lnTo>
                  <a:pt x="1695316" y="226559"/>
                </a:lnTo>
                <a:lnTo>
                  <a:pt x="1699609" y="236537"/>
                </a:lnTo>
                <a:lnTo>
                  <a:pt x="1703449" y="246516"/>
                </a:lnTo>
                <a:lnTo>
                  <a:pt x="1706838" y="256268"/>
                </a:lnTo>
                <a:lnTo>
                  <a:pt x="1709549" y="266019"/>
                </a:lnTo>
                <a:lnTo>
                  <a:pt x="1712034" y="275544"/>
                </a:lnTo>
                <a:lnTo>
                  <a:pt x="1714067" y="284616"/>
                </a:lnTo>
                <a:lnTo>
                  <a:pt x="1715649" y="293914"/>
                </a:lnTo>
                <a:lnTo>
                  <a:pt x="1717004" y="302759"/>
                </a:lnTo>
                <a:lnTo>
                  <a:pt x="1717908" y="311830"/>
                </a:lnTo>
                <a:lnTo>
                  <a:pt x="1718811" y="320221"/>
                </a:lnTo>
                <a:lnTo>
                  <a:pt x="1719037" y="328385"/>
                </a:lnTo>
                <a:lnTo>
                  <a:pt x="1719263" y="336323"/>
                </a:lnTo>
                <a:lnTo>
                  <a:pt x="1719037" y="344034"/>
                </a:lnTo>
                <a:lnTo>
                  <a:pt x="1718811" y="351291"/>
                </a:lnTo>
                <a:lnTo>
                  <a:pt x="1718134" y="358094"/>
                </a:lnTo>
                <a:lnTo>
                  <a:pt x="1717682" y="364444"/>
                </a:lnTo>
                <a:lnTo>
                  <a:pt x="1717004" y="370794"/>
                </a:lnTo>
                <a:lnTo>
                  <a:pt x="1715875" y="376237"/>
                </a:lnTo>
                <a:lnTo>
                  <a:pt x="1714971" y="381453"/>
                </a:lnTo>
                <a:lnTo>
                  <a:pt x="1713841" y="385989"/>
                </a:lnTo>
                <a:lnTo>
                  <a:pt x="1712938" y="390298"/>
                </a:lnTo>
                <a:lnTo>
                  <a:pt x="1711808" y="393927"/>
                </a:lnTo>
                <a:lnTo>
                  <a:pt x="1710904" y="397102"/>
                </a:lnTo>
                <a:lnTo>
                  <a:pt x="1709775" y="399596"/>
                </a:lnTo>
                <a:lnTo>
                  <a:pt x="1708871" y="401411"/>
                </a:lnTo>
                <a:lnTo>
                  <a:pt x="1707742" y="402771"/>
                </a:lnTo>
                <a:lnTo>
                  <a:pt x="1707064" y="403225"/>
                </a:lnTo>
                <a:lnTo>
                  <a:pt x="1706838" y="403225"/>
                </a:lnTo>
                <a:lnTo>
                  <a:pt x="1706160" y="403225"/>
                </a:lnTo>
                <a:lnTo>
                  <a:pt x="1705708" y="402771"/>
                </a:lnTo>
                <a:lnTo>
                  <a:pt x="1705483" y="401864"/>
                </a:lnTo>
                <a:lnTo>
                  <a:pt x="1705257" y="400277"/>
                </a:lnTo>
                <a:lnTo>
                  <a:pt x="1705031" y="398236"/>
                </a:lnTo>
                <a:lnTo>
                  <a:pt x="1704805" y="392339"/>
                </a:lnTo>
                <a:lnTo>
                  <a:pt x="1704805" y="384855"/>
                </a:lnTo>
                <a:lnTo>
                  <a:pt x="1704353" y="375330"/>
                </a:lnTo>
                <a:lnTo>
                  <a:pt x="1704127" y="363991"/>
                </a:lnTo>
                <a:lnTo>
                  <a:pt x="1703449" y="351518"/>
                </a:lnTo>
                <a:lnTo>
                  <a:pt x="1702094" y="337457"/>
                </a:lnTo>
                <a:lnTo>
                  <a:pt x="1701416" y="329973"/>
                </a:lnTo>
                <a:lnTo>
                  <a:pt x="1700061" y="322262"/>
                </a:lnTo>
                <a:lnTo>
                  <a:pt x="1698931" y="314325"/>
                </a:lnTo>
                <a:lnTo>
                  <a:pt x="1697350" y="306387"/>
                </a:lnTo>
                <a:lnTo>
                  <a:pt x="1695542" y="297996"/>
                </a:lnTo>
                <a:lnTo>
                  <a:pt x="1693509" y="289605"/>
                </a:lnTo>
                <a:lnTo>
                  <a:pt x="1691250" y="280760"/>
                </a:lnTo>
                <a:lnTo>
                  <a:pt x="1688313" y="272143"/>
                </a:lnTo>
                <a:lnTo>
                  <a:pt x="1685376" y="263525"/>
                </a:lnTo>
                <a:lnTo>
                  <a:pt x="1681988" y="254453"/>
                </a:lnTo>
                <a:lnTo>
                  <a:pt x="1678147" y="245609"/>
                </a:lnTo>
                <a:lnTo>
                  <a:pt x="1673855" y="236310"/>
                </a:lnTo>
                <a:lnTo>
                  <a:pt x="1669336" y="227466"/>
                </a:lnTo>
                <a:lnTo>
                  <a:pt x="1664140" y="218394"/>
                </a:lnTo>
                <a:lnTo>
                  <a:pt x="1658944" y="209550"/>
                </a:lnTo>
                <a:lnTo>
                  <a:pt x="1652619" y="200478"/>
                </a:lnTo>
                <a:lnTo>
                  <a:pt x="1646519" y="191633"/>
                </a:lnTo>
                <a:lnTo>
                  <a:pt x="1640194" y="183016"/>
                </a:lnTo>
                <a:lnTo>
                  <a:pt x="1633868" y="175078"/>
                </a:lnTo>
                <a:lnTo>
                  <a:pt x="1627091" y="167594"/>
                </a:lnTo>
                <a:lnTo>
                  <a:pt x="1620313" y="160337"/>
                </a:lnTo>
                <a:lnTo>
                  <a:pt x="1613310" y="153307"/>
                </a:lnTo>
                <a:lnTo>
                  <a:pt x="1606307" y="146957"/>
                </a:lnTo>
                <a:lnTo>
                  <a:pt x="1599303" y="140833"/>
                </a:lnTo>
                <a:lnTo>
                  <a:pt x="1592074" y="135164"/>
                </a:lnTo>
                <a:lnTo>
                  <a:pt x="1584845" y="129948"/>
                </a:lnTo>
                <a:lnTo>
                  <a:pt x="1577841" y="124732"/>
                </a:lnTo>
                <a:lnTo>
                  <a:pt x="1570612" y="120196"/>
                </a:lnTo>
                <a:lnTo>
                  <a:pt x="1563835" y="115887"/>
                </a:lnTo>
                <a:lnTo>
                  <a:pt x="1556831" y="111805"/>
                </a:lnTo>
                <a:lnTo>
                  <a:pt x="1550280" y="107949"/>
                </a:lnTo>
                <a:lnTo>
                  <a:pt x="1543728" y="104321"/>
                </a:lnTo>
                <a:lnTo>
                  <a:pt x="1531077" y="98198"/>
                </a:lnTo>
                <a:lnTo>
                  <a:pt x="1519782" y="92755"/>
                </a:lnTo>
                <a:lnTo>
                  <a:pt x="1509390" y="88446"/>
                </a:lnTo>
                <a:lnTo>
                  <a:pt x="1500579" y="84817"/>
                </a:lnTo>
                <a:lnTo>
                  <a:pt x="1493350" y="81642"/>
                </a:lnTo>
                <a:lnTo>
                  <a:pt x="1488380" y="79374"/>
                </a:lnTo>
                <a:lnTo>
                  <a:pt x="1486346" y="78694"/>
                </a:lnTo>
                <a:lnTo>
                  <a:pt x="1484991" y="78014"/>
                </a:lnTo>
                <a:lnTo>
                  <a:pt x="1484539" y="77107"/>
                </a:lnTo>
                <a:lnTo>
                  <a:pt x="1484313" y="76653"/>
                </a:lnTo>
                <a:lnTo>
                  <a:pt x="1484313" y="76199"/>
                </a:lnTo>
                <a:lnTo>
                  <a:pt x="1484539" y="75973"/>
                </a:lnTo>
                <a:lnTo>
                  <a:pt x="1485217" y="75292"/>
                </a:lnTo>
                <a:lnTo>
                  <a:pt x="1486798" y="74839"/>
                </a:lnTo>
                <a:lnTo>
                  <a:pt x="1488832" y="74612"/>
                </a:lnTo>
                <a:close/>
                <a:moveTo>
                  <a:pt x="1523085" y="0"/>
                </a:moveTo>
                <a:lnTo>
                  <a:pt x="1526481" y="0"/>
                </a:lnTo>
                <a:lnTo>
                  <a:pt x="1530330" y="0"/>
                </a:lnTo>
                <a:lnTo>
                  <a:pt x="1534859" y="226"/>
                </a:lnTo>
                <a:lnTo>
                  <a:pt x="1540293" y="906"/>
                </a:lnTo>
                <a:lnTo>
                  <a:pt x="1545954" y="1811"/>
                </a:lnTo>
                <a:lnTo>
                  <a:pt x="1552294" y="2943"/>
                </a:lnTo>
                <a:lnTo>
                  <a:pt x="1559313" y="4528"/>
                </a:lnTo>
                <a:lnTo>
                  <a:pt x="1566332" y="6339"/>
                </a:lnTo>
                <a:lnTo>
                  <a:pt x="1574031" y="8377"/>
                </a:lnTo>
                <a:lnTo>
                  <a:pt x="1581956" y="10867"/>
                </a:lnTo>
                <a:lnTo>
                  <a:pt x="1590334" y="13810"/>
                </a:lnTo>
                <a:lnTo>
                  <a:pt x="1599165" y="16980"/>
                </a:lnTo>
                <a:lnTo>
                  <a:pt x="1607995" y="20602"/>
                </a:lnTo>
                <a:lnTo>
                  <a:pt x="1617279" y="24678"/>
                </a:lnTo>
                <a:lnTo>
                  <a:pt x="1626336" y="29432"/>
                </a:lnTo>
                <a:lnTo>
                  <a:pt x="1635846" y="34413"/>
                </a:lnTo>
                <a:lnTo>
                  <a:pt x="1645582" y="39846"/>
                </a:lnTo>
                <a:lnTo>
                  <a:pt x="1655319" y="45959"/>
                </a:lnTo>
                <a:lnTo>
                  <a:pt x="1665055" y="52298"/>
                </a:lnTo>
                <a:lnTo>
                  <a:pt x="1674565" y="59317"/>
                </a:lnTo>
                <a:lnTo>
                  <a:pt x="1684302" y="66788"/>
                </a:lnTo>
                <a:lnTo>
                  <a:pt x="1694038" y="75165"/>
                </a:lnTo>
                <a:lnTo>
                  <a:pt x="1703548" y="83768"/>
                </a:lnTo>
                <a:lnTo>
                  <a:pt x="1712832" y="93051"/>
                </a:lnTo>
                <a:lnTo>
                  <a:pt x="1721889" y="103012"/>
                </a:lnTo>
                <a:lnTo>
                  <a:pt x="1730946" y="113427"/>
                </a:lnTo>
                <a:lnTo>
                  <a:pt x="1735248" y="119087"/>
                </a:lnTo>
                <a:lnTo>
                  <a:pt x="1739550" y="124520"/>
                </a:lnTo>
                <a:lnTo>
                  <a:pt x="1743626" y="130407"/>
                </a:lnTo>
                <a:lnTo>
                  <a:pt x="1747928" y="136293"/>
                </a:lnTo>
                <a:lnTo>
                  <a:pt x="1752004" y="142406"/>
                </a:lnTo>
                <a:lnTo>
                  <a:pt x="1755853" y="148745"/>
                </a:lnTo>
                <a:lnTo>
                  <a:pt x="1759703" y="154405"/>
                </a:lnTo>
                <a:lnTo>
                  <a:pt x="1763099" y="160744"/>
                </a:lnTo>
                <a:lnTo>
                  <a:pt x="1769665" y="172970"/>
                </a:lnTo>
                <a:lnTo>
                  <a:pt x="1775553" y="184969"/>
                </a:lnTo>
                <a:lnTo>
                  <a:pt x="1780987" y="197195"/>
                </a:lnTo>
                <a:lnTo>
                  <a:pt x="1785515" y="209194"/>
                </a:lnTo>
                <a:lnTo>
                  <a:pt x="1789591" y="220967"/>
                </a:lnTo>
                <a:lnTo>
                  <a:pt x="1793214" y="232740"/>
                </a:lnTo>
                <a:lnTo>
                  <a:pt x="1795931" y="244513"/>
                </a:lnTo>
                <a:lnTo>
                  <a:pt x="1798648" y="255606"/>
                </a:lnTo>
                <a:lnTo>
                  <a:pt x="1800686" y="266926"/>
                </a:lnTo>
                <a:lnTo>
                  <a:pt x="1802045" y="277793"/>
                </a:lnTo>
                <a:lnTo>
                  <a:pt x="1803403" y="288661"/>
                </a:lnTo>
                <a:lnTo>
                  <a:pt x="1804083" y="298849"/>
                </a:lnTo>
                <a:lnTo>
                  <a:pt x="1804762" y="308810"/>
                </a:lnTo>
                <a:lnTo>
                  <a:pt x="1804988" y="318546"/>
                </a:lnTo>
                <a:lnTo>
                  <a:pt x="1804762" y="327828"/>
                </a:lnTo>
                <a:lnTo>
                  <a:pt x="1804535" y="336658"/>
                </a:lnTo>
                <a:lnTo>
                  <a:pt x="1803856" y="345034"/>
                </a:lnTo>
                <a:lnTo>
                  <a:pt x="1802950" y="352959"/>
                </a:lnTo>
                <a:lnTo>
                  <a:pt x="1802045" y="360430"/>
                </a:lnTo>
                <a:lnTo>
                  <a:pt x="1800913" y="367222"/>
                </a:lnTo>
                <a:lnTo>
                  <a:pt x="1799780" y="373561"/>
                </a:lnTo>
                <a:lnTo>
                  <a:pt x="1798648" y="378995"/>
                </a:lnTo>
                <a:lnTo>
                  <a:pt x="1797290" y="384202"/>
                </a:lnTo>
                <a:lnTo>
                  <a:pt x="1795705" y="388730"/>
                </a:lnTo>
                <a:lnTo>
                  <a:pt x="1794573" y="392352"/>
                </a:lnTo>
                <a:lnTo>
                  <a:pt x="1793214" y="395522"/>
                </a:lnTo>
                <a:lnTo>
                  <a:pt x="1792082" y="397786"/>
                </a:lnTo>
                <a:lnTo>
                  <a:pt x="1790950" y="399371"/>
                </a:lnTo>
                <a:lnTo>
                  <a:pt x="1790044" y="400050"/>
                </a:lnTo>
                <a:lnTo>
                  <a:pt x="1789591" y="400050"/>
                </a:lnTo>
                <a:lnTo>
                  <a:pt x="1789138" y="399823"/>
                </a:lnTo>
                <a:lnTo>
                  <a:pt x="1788912" y="399823"/>
                </a:lnTo>
                <a:lnTo>
                  <a:pt x="1788685" y="399597"/>
                </a:lnTo>
                <a:lnTo>
                  <a:pt x="1788006" y="398239"/>
                </a:lnTo>
                <a:lnTo>
                  <a:pt x="1787780" y="396427"/>
                </a:lnTo>
                <a:lnTo>
                  <a:pt x="1787553" y="393937"/>
                </a:lnTo>
                <a:lnTo>
                  <a:pt x="1787327" y="386919"/>
                </a:lnTo>
                <a:lnTo>
                  <a:pt x="1787100" y="377636"/>
                </a:lnTo>
                <a:lnTo>
                  <a:pt x="1787100" y="365863"/>
                </a:lnTo>
                <a:lnTo>
                  <a:pt x="1786648" y="352279"/>
                </a:lnTo>
                <a:lnTo>
                  <a:pt x="1785742" y="336884"/>
                </a:lnTo>
                <a:lnTo>
                  <a:pt x="1785063" y="328507"/>
                </a:lnTo>
                <a:lnTo>
                  <a:pt x="1784157" y="319904"/>
                </a:lnTo>
                <a:lnTo>
                  <a:pt x="1783025" y="310848"/>
                </a:lnTo>
                <a:lnTo>
                  <a:pt x="1781666" y="301339"/>
                </a:lnTo>
                <a:lnTo>
                  <a:pt x="1780081" y="292057"/>
                </a:lnTo>
                <a:lnTo>
                  <a:pt x="1778496" y="282095"/>
                </a:lnTo>
                <a:lnTo>
                  <a:pt x="1776005" y="272133"/>
                </a:lnTo>
                <a:lnTo>
                  <a:pt x="1773515" y="261493"/>
                </a:lnTo>
                <a:lnTo>
                  <a:pt x="1770798" y="251078"/>
                </a:lnTo>
                <a:lnTo>
                  <a:pt x="1767401" y="240437"/>
                </a:lnTo>
                <a:lnTo>
                  <a:pt x="1763552" y="229570"/>
                </a:lnTo>
                <a:lnTo>
                  <a:pt x="1759476" y="218929"/>
                </a:lnTo>
                <a:lnTo>
                  <a:pt x="1754948" y="207836"/>
                </a:lnTo>
                <a:lnTo>
                  <a:pt x="1749513" y="196968"/>
                </a:lnTo>
                <a:lnTo>
                  <a:pt x="1743852" y="185875"/>
                </a:lnTo>
                <a:lnTo>
                  <a:pt x="1737739" y="175008"/>
                </a:lnTo>
                <a:lnTo>
                  <a:pt x="1731172" y="163914"/>
                </a:lnTo>
                <a:lnTo>
                  <a:pt x="1723700" y="153047"/>
                </a:lnTo>
                <a:lnTo>
                  <a:pt x="1716228" y="142179"/>
                </a:lnTo>
                <a:lnTo>
                  <a:pt x="1708303" y="131765"/>
                </a:lnTo>
                <a:lnTo>
                  <a:pt x="1700378" y="122030"/>
                </a:lnTo>
                <a:lnTo>
                  <a:pt x="1692227" y="112974"/>
                </a:lnTo>
                <a:lnTo>
                  <a:pt x="1683849" y="104144"/>
                </a:lnTo>
                <a:lnTo>
                  <a:pt x="1675471" y="95767"/>
                </a:lnTo>
                <a:lnTo>
                  <a:pt x="1666867" y="87843"/>
                </a:lnTo>
                <a:lnTo>
                  <a:pt x="1658036" y="80372"/>
                </a:lnTo>
                <a:lnTo>
                  <a:pt x="1649432" y="73580"/>
                </a:lnTo>
                <a:lnTo>
                  <a:pt x="1640601" y="67241"/>
                </a:lnTo>
                <a:lnTo>
                  <a:pt x="1631997" y="60902"/>
                </a:lnTo>
                <a:lnTo>
                  <a:pt x="1623392" y="55015"/>
                </a:lnTo>
                <a:lnTo>
                  <a:pt x="1614788" y="49808"/>
                </a:lnTo>
                <a:lnTo>
                  <a:pt x="1606410" y="44827"/>
                </a:lnTo>
                <a:lnTo>
                  <a:pt x="1598259" y="40299"/>
                </a:lnTo>
                <a:lnTo>
                  <a:pt x="1590334" y="35998"/>
                </a:lnTo>
                <a:lnTo>
                  <a:pt x="1582409" y="31922"/>
                </a:lnTo>
                <a:lnTo>
                  <a:pt x="1574937" y="28300"/>
                </a:lnTo>
                <a:lnTo>
                  <a:pt x="1560898" y="21961"/>
                </a:lnTo>
                <a:lnTo>
                  <a:pt x="1548445" y="16527"/>
                </a:lnTo>
                <a:lnTo>
                  <a:pt x="1537802" y="12226"/>
                </a:lnTo>
                <a:lnTo>
                  <a:pt x="1528972" y="8603"/>
                </a:lnTo>
                <a:lnTo>
                  <a:pt x="1522405" y="5886"/>
                </a:lnTo>
                <a:lnTo>
                  <a:pt x="1520367" y="4754"/>
                </a:lnTo>
                <a:lnTo>
                  <a:pt x="1518556" y="3849"/>
                </a:lnTo>
                <a:lnTo>
                  <a:pt x="1517877" y="2717"/>
                </a:lnTo>
                <a:lnTo>
                  <a:pt x="1517650" y="2490"/>
                </a:lnTo>
                <a:lnTo>
                  <a:pt x="1517650" y="2038"/>
                </a:lnTo>
                <a:lnTo>
                  <a:pt x="1517650" y="1811"/>
                </a:lnTo>
                <a:lnTo>
                  <a:pt x="1517877" y="1132"/>
                </a:lnTo>
                <a:lnTo>
                  <a:pt x="1518782" y="679"/>
                </a:lnTo>
                <a:lnTo>
                  <a:pt x="1520594" y="226"/>
                </a:lnTo>
                <a:lnTo>
                  <a:pt x="1523085" y="0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6580864" y="1879600"/>
            <a:ext cx="1671872" cy="1671872"/>
            <a:chOff x="6580864" y="1752600"/>
            <a:chExt cx="1671872" cy="1671872"/>
          </a:xfrm>
        </p:grpSpPr>
        <p:grpSp>
          <p:nvGrpSpPr>
            <p:cNvPr id="40" name="组合 39"/>
            <p:cNvGrpSpPr/>
            <p:nvPr/>
          </p:nvGrpSpPr>
          <p:grpSpPr>
            <a:xfrm>
              <a:off x="6580864" y="1752600"/>
              <a:ext cx="1671872" cy="1671872"/>
              <a:chOff x="797560" y="1739900"/>
              <a:chExt cx="2336800" cy="2336800"/>
            </a:xfrm>
          </p:grpSpPr>
          <p:sp>
            <p:nvSpPr>
              <p:cNvPr id="41" name="椭圆 40"/>
              <p:cNvSpPr/>
              <p:nvPr/>
            </p:nvSpPr>
            <p:spPr>
              <a:xfrm>
                <a:off x="797560" y="1739900"/>
                <a:ext cx="2336800" cy="2336800"/>
              </a:xfrm>
              <a:prstGeom prst="ellipse">
                <a:avLst/>
              </a:prstGeom>
              <a:solidFill>
                <a:srgbClr val="3A3A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858418" y="1864393"/>
                <a:ext cx="2192022" cy="2192021"/>
              </a:xfrm>
              <a:prstGeom prst="ellipse">
                <a:avLst/>
              </a:prstGeom>
              <a:solidFill>
                <a:srgbClr val="FAFAFA"/>
              </a:solidFill>
              <a:ln>
                <a:solidFill>
                  <a:srgbClr val="3A3A3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57" name="KSO_Shape"/>
            <p:cNvSpPr/>
            <p:nvPr/>
          </p:nvSpPr>
          <p:spPr bwMode="auto">
            <a:xfrm>
              <a:off x="7124913" y="2388157"/>
              <a:ext cx="635708" cy="455592"/>
            </a:xfrm>
            <a:custGeom>
              <a:avLst/>
              <a:gdLst>
                <a:gd name="T0" fmla="*/ 134077 w 5868"/>
                <a:gd name="T1" fmla="*/ 590892 h 4208"/>
                <a:gd name="T2" fmla="*/ 192837 w 5868"/>
                <a:gd name="T3" fmla="*/ 596084 h 4208"/>
                <a:gd name="T4" fmla="*/ 512935 w 5868"/>
                <a:gd name="T5" fmla="*/ 497764 h 4208"/>
                <a:gd name="T6" fmla="*/ 530465 w 5868"/>
                <a:gd name="T7" fmla="*/ 456230 h 4208"/>
                <a:gd name="T8" fmla="*/ 704473 w 5868"/>
                <a:gd name="T9" fmla="*/ 239797 h 4208"/>
                <a:gd name="T10" fmla="*/ 980744 w 5868"/>
                <a:gd name="T11" fmla="*/ 212215 h 4208"/>
                <a:gd name="T12" fmla="*/ 1253119 w 5868"/>
                <a:gd name="T13" fmla="*/ 253750 h 4208"/>
                <a:gd name="T14" fmla="*/ 1374859 w 5868"/>
                <a:gd name="T15" fmla="*/ 461746 h 4208"/>
                <a:gd name="T16" fmla="*/ 1400831 w 5868"/>
                <a:gd name="T17" fmla="*/ 505228 h 4208"/>
                <a:gd name="T18" fmla="*/ 1725798 w 5868"/>
                <a:gd name="T19" fmla="*/ 598031 h 4208"/>
                <a:gd name="T20" fmla="*/ 1779363 w 5868"/>
                <a:gd name="T21" fmla="*/ 585052 h 4208"/>
                <a:gd name="T22" fmla="*/ 1901104 w 5868"/>
                <a:gd name="T23" fmla="*/ 336494 h 4208"/>
                <a:gd name="T24" fmla="*/ 1897533 w 5868"/>
                <a:gd name="T25" fmla="*/ 289443 h 4208"/>
                <a:gd name="T26" fmla="*/ 1777740 w 5868"/>
                <a:gd name="T27" fmla="*/ 214162 h 4208"/>
                <a:gd name="T28" fmla="*/ 1493029 w 5868"/>
                <a:gd name="T29" fmla="*/ 92155 h 4208"/>
                <a:gd name="T30" fmla="*/ 1208318 w 5868"/>
                <a:gd name="T31" fmla="*/ 20767 h 4208"/>
                <a:gd name="T32" fmla="*/ 924256 w 5868"/>
                <a:gd name="T33" fmla="*/ 649 h 4208"/>
                <a:gd name="T34" fmla="*/ 639545 w 5868"/>
                <a:gd name="T35" fmla="*/ 30826 h 4208"/>
                <a:gd name="T36" fmla="*/ 355158 w 5868"/>
                <a:gd name="T37" fmla="*/ 112273 h 4208"/>
                <a:gd name="T38" fmla="*/ 70123 w 5868"/>
                <a:gd name="T39" fmla="*/ 244664 h 4208"/>
                <a:gd name="T40" fmla="*/ 3246 w 5868"/>
                <a:gd name="T41" fmla="*/ 297880 h 4208"/>
                <a:gd name="T42" fmla="*/ 10713 w 5868"/>
                <a:gd name="T43" fmla="*/ 355314 h 4208"/>
                <a:gd name="T44" fmla="*/ 772973 w 5868"/>
                <a:gd name="T45" fmla="*/ 339414 h 4208"/>
                <a:gd name="T46" fmla="*/ 960941 w 5868"/>
                <a:gd name="T47" fmla="*/ 320919 h 4208"/>
                <a:gd name="T48" fmla="*/ 1130729 w 5868"/>
                <a:gd name="T49" fmla="*/ 336169 h 4208"/>
                <a:gd name="T50" fmla="*/ 1259936 w 5868"/>
                <a:gd name="T51" fmla="*/ 525021 h 4208"/>
                <a:gd name="T52" fmla="*/ 1298244 w 5868"/>
                <a:gd name="T53" fmla="*/ 601925 h 4208"/>
                <a:gd name="T54" fmla="*/ 1598862 w 5868"/>
                <a:gd name="T55" fmla="*/ 671041 h 4208"/>
                <a:gd name="T56" fmla="*/ 1662168 w 5868"/>
                <a:gd name="T57" fmla="*/ 717767 h 4208"/>
                <a:gd name="T58" fmla="*/ 253546 w 5868"/>
                <a:gd name="T59" fmla="*/ 1210015 h 4208"/>
                <a:gd name="T60" fmla="*/ 273024 w 5868"/>
                <a:gd name="T61" fmla="*/ 698947 h 4208"/>
                <a:gd name="T62" fmla="*/ 576240 w 5868"/>
                <a:gd name="T63" fmla="*/ 620745 h 4208"/>
                <a:gd name="T64" fmla="*/ 641493 w 5868"/>
                <a:gd name="T65" fmla="*/ 585376 h 4208"/>
                <a:gd name="T66" fmla="*/ 662595 w 5868"/>
                <a:gd name="T67" fmla="*/ 367969 h 4208"/>
                <a:gd name="T68" fmla="*/ 1077163 w 5868"/>
                <a:gd name="T69" fmla="*/ 564933 h 4208"/>
                <a:gd name="T70" fmla="*/ 1178776 w 5868"/>
                <a:gd name="T71" fmla="*/ 636970 h 4208"/>
                <a:gd name="T72" fmla="*/ 1245003 w 5868"/>
                <a:gd name="T73" fmla="*/ 759302 h 4208"/>
                <a:gd name="T74" fmla="*/ 1252145 w 5868"/>
                <a:gd name="T75" fmla="*/ 867032 h 4208"/>
                <a:gd name="T76" fmla="*/ 1229095 w 5868"/>
                <a:gd name="T77" fmla="*/ 949452 h 4208"/>
                <a:gd name="T78" fmla="*/ 1125210 w 5868"/>
                <a:gd name="T79" fmla="*/ 852430 h 4208"/>
                <a:gd name="T80" fmla="*/ 1117094 w 5868"/>
                <a:gd name="T81" fmla="*/ 775851 h 4208"/>
                <a:gd name="T82" fmla="*/ 1079435 w 5868"/>
                <a:gd name="T83" fmla="*/ 716794 h 4208"/>
                <a:gd name="T84" fmla="*/ 1012883 w 5868"/>
                <a:gd name="T85" fmla="*/ 676882 h 4208"/>
                <a:gd name="T86" fmla="*/ 940164 w 5868"/>
                <a:gd name="T87" fmla="*/ 671365 h 4208"/>
                <a:gd name="T88" fmla="*/ 867768 w 5868"/>
                <a:gd name="T89" fmla="*/ 701867 h 4208"/>
                <a:gd name="T90" fmla="*/ 821994 w 5868"/>
                <a:gd name="T91" fmla="*/ 754434 h 4208"/>
                <a:gd name="T92" fmla="*/ 802515 w 5868"/>
                <a:gd name="T93" fmla="*/ 831662 h 4208"/>
                <a:gd name="T94" fmla="*/ 818423 w 5868"/>
                <a:gd name="T95" fmla="*/ 901752 h 4208"/>
                <a:gd name="T96" fmla="*/ 861600 w 5868"/>
                <a:gd name="T97" fmla="*/ 956590 h 4208"/>
                <a:gd name="T98" fmla="*/ 932048 w 5868"/>
                <a:gd name="T99" fmla="*/ 990337 h 4208"/>
                <a:gd name="T100" fmla="*/ 999573 w 5868"/>
                <a:gd name="T101" fmla="*/ 990013 h 4208"/>
                <a:gd name="T102" fmla="*/ 1060606 w 5868"/>
                <a:gd name="T103" fmla="*/ 962107 h 4208"/>
                <a:gd name="T104" fmla="*/ 1081058 w 5868"/>
                <a:gd name="T105" fmla="*/ 1096445 h 4208"/>
                <a:gd name="T106" fmla="*/ 964512 w 5868"/>
                <a:gd name="T107" fmla="*/ 1120781 h 4208"/>
                <a:gd name="T108" fmla="*/ 826863 w 5868"/>
                <a:gd name="T109" fmla="*/ 1085736 h 4208"/>
                <a:gd name="T110" fmla="*/ 732717 w 5868"/>
                <a:gd name="T111" fmla="*/ 1004614 h 4208"/>
                <a:gd name="T112" fmla="*/ 678827 w 5868"/>
                <a:gd name="T113" fmla="*/ 875793 h 4208"/>
                <a:gd name="T114" fmla="*/ 688241 w 5868"/>
                <a:gd name="T115" fmla="*/ 745673 h 4208"/>
                <a:gd name="T116" fmla="*/ 760312 w 5868"/>
                <a:gd name="T117" fmla="*/ 627235 h 4208"/>
                <a:gd name="T118" fmla="*/ 865171 w 5868"/>
                <a:gd name="T119" fmla="*/ 560066 h 4208"/>
                <a:gd name="T120" fmla="*/ 1577111 w 5868"/>
                <a:gd name="T121" fmla="*/ 1240842 h 4208"/>
                <a:gd name="T122" fmla="*/ 345419 w 5868"/>
                <a:gd name="T123" fmla="*/ 1240842 h 420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5868" h="4208">
                  <a:moveTo>
                    <a:pt x="49" y="1128"/>
                  </a:moveTo>
                  <a:lnTo>
                    <a:pt x="49" y="1128"/>
                  </a:lnTo>
                  <a:lnTo>
                    <a:pt x="345" y="1748"/>
                  </a:lnTo>
                  <a:lnTo>
                    <a:pt x="354" y="1764"/>
                  </a:lnTo>
                  <a:lnTo>
                    <a:pt x="364" y="1778"/>
                  </a:lnTo>
                  <a:lnTo>
                    <a:pt x="375" y="1790"/>
                  </a:lnTo>
                  <a:lnTo>
                    <a:pt x="387" y="1803"/>
                  </a:lnTo>
                  <a:lnTo>
                    <a:pt x="400" y="1813"/>
                  </a:lnTo>
                  <a:lnTo>
                    <a:pt x="413" y="1821"/>
                  </a:lnTo>
                  <a:lnTo>
                    <a:pt x="428" y="1828"/>
                  </a:lnTo>
                  <a:lnTo>
                    <a:pt x="443" y="1834"/>
                  </a:lnTo>
                  <a:lnTo>
                    <a:pt x="460" y="1838"/>
                  </a:lnTo>
                  <a:lnTo>
                    <a:pt x="477" y="1842"/>
                  </a:lnTo>
                  <a:lnTo>
                    <a:pt x="495" y="1844"/>
                  </a:lnTo>
                  <a:lnTo>
                    <a:pt x="512" y="1845"/>
                  </a:lnTo>
                  <a:lnTo>
                    <a:pt x="531" y="1845"/>
                  </a:lnTo>
                  <a:lnTo>
                    <a:pt x="551" y="1843"/>
                  </a:lnTo>
                  <a:lnTo>
                    <a:pt x="573" y="1841"/>
                  </a:lnTo>
                  <a:lnTo>
                    <a:pt x="594" y="1837"/>
                  </a:lnTo>
                  <a:lnTo>
                    <a:pt x="1457" y="1607"/>
                  </a:lnTo>
                  <a:lnTo>
                    <a:pt x="1479" y="1599"/>
                  </a:lnTo>
                  <a:lnTo>
                    <a:pt x="1500" y="1589"/>
                  </a:lnTo>
                  <a:lnTo>
                    <a:pt x="1519" y="1579"/>
                  </a:lnTo>
                  <a:lnTo>
                    <a:pt x="1537" y="1569"/>
                  </a:lnTo>
                  <a:lnTo>
                    <a:pt x="1552" y="1557"/>
                  </a:lnTo>
                  <a:lnTo>
                    <a:pt x="1567" y="1546"/>
                  </a:lnTo>
                  <a:lnTo>
                    <a:pt x="1580" y="1534"/>
                  </a:lnTo>
                  <a:lnTo>
                    <a:pt x="1591" y="1522"/>
                  </a:lnTo>
                  <a:lnTo>
                    <a:pt x="1601" y="1510"/>
                  </a:lnTo>
                  <a:lnTo>
                    <a:pt x="1610" y="1496"/>
                  </a:lnTo>
                  <a:lnTo>
                    <a:pt x="1617" y="1482"/>
                  </a:lnTo>
                  <a:lnTo>
                    <a:pt x="1624" y="1467"/>
                  </a:lnTo>
                  <a:lnTo>
                    <a:pt x="1628" y="1453"/>
                  </a:lnTo>
                  <a:lnTo>
                    <a:pt x="1632" y="1438"/>
                  </a:lnTo>
                  <a:lnTo>
                    <a:pt x="1633" y="1423"/>
                  </a:lnTo>
                  <a:lnTo>
                    <a:pt x="1634" y="1406"/>
                  </a:lnTo>
                  <a:lnTo>
                    <a:pt x="1627" y="927"/>
                  </a:lnTo>
                  <a:lnTo>
                    <a:pt x="1664" y="910"/>
                  </a:lnTo>
                  <a:lnTo>
                    <a:pt x="1701" y="894"/>
                  </a:lnTo>
                  <a:lnTo>
                    <a:pt x="1775" y="863"/>
                  </a:lnTo>
                  <a:lnTo>
                    <a:pt x="1851" y="834"/>
                  </a:lnTo>
                  <a:lnTo>
                    <a:pt x="1929" y="807"/>
                  </a:lnTo>
                  <a:lnTo>
                    <a:pt x="2008" y="782"/>
                  </a:lnTo>
                  <a:lnTo>
                    <a:pt x="2089" y="759"/>
                  </a:lnTo>
                  <a:lnTo>
                    <a:pt x="2170" y="739"/>
                  </a:lnTo>
                  <a:lnTo>
                    <a:pt x="2252" y="720"/>
                  </a:lnTo>
                  <a:lnTo>
                    <a:pt x="2335" y="705"/>
                  </a:lnTo>
                  <a:lnTo>
                    <a:pt x="2420" y="690"/>
                  </a:lnTo>
                  <a:lnTo>
                    <a:pt x="2504" y="679"/>
                  </a:lnTo>
                  <a:lnTo>
                    <a:pt x="2589" y="669"/>
                  </a:lnTo>
                  <a:lnTo>
                    <a:pt x="2675" y="661"/>
                  </a:lnTo>
                  <a:lnTo>
                    <a:pt x="2761" y="657"/>
                  </a:lnTo>
                  <a:lnTo>
                    <a:pt x="2848" y="654"/>
                  </a:lnTo>
                  <a:lnTo>
                    <a:pt x="2934" y="652"/>
                  </a:lnTo>
                  <a:lnTo>
                    <a:pt x="3021" y="654"/>
                  </a:lnTo>
                  <a:lnTo>
                    <a:pt x="3106" y="657"/>
                  </a:lnTo>
                  <a:lnTo>
                    <a:pt x="3192" y="661"/>
                  </a:lnTo>
                  <a:lnTo>
                    <a:pt x="3278" y="669"/>
                  </a:lnTo>
                  <a:lnTo>
                    <a:pt x="3364" y="679"/>
                  </a:lnTo>
                  <a:lnTo>
                    <a:pt x="3449" y="690"/>
                  </a:lnTo>
                  <a:lnTo>
                    <a:pt x="3532" y="705"/>
                  </a:lnTo>
                  <a:lnTo>
                    <a:pt x="3616" y="720"/>
                  </a:lnTo>
                  <a:lnTo>
                    <a:pt x="3698" y="739"/>
                  </a:lnTo>
                  <a:lnTo>
                    <a:pt x="3780" y="759"/>
                  </a:lnTo>
                  <a:lnTo>
                    <a:pt x="3860" y="782"/>
                  </a:lnTo>
                  <a:lnTo>
                    <a:pt x="3939" y="807"/>
                  </a:lnTo>
                  <a:lnTo>
                    <a:pt x="4017" y="834"/>
                  </a:lnTo>
                  <a:lnTo>
                    <a:pt x="4093" y="863"/>
                  </a:lnTo>
                  <a:lnTo>
                    <a:pt x="4168" y="894"/>
                  </a:lnTo>
                  <a:lnTo>
                    <a:pt x="4204" y="910"/>
                  </a:lnTo>
                  <a:lnTo>
                    <a:pt x="4241" y="927"/>
                  </a:lnTo>
                  <a:lnTo>
                    <a:pt x="4235" y="1406"/>
                  </a:lnTo>
                  <a:lnTo>
                    <a:pt x="4235" y="1423"/>
                  </a:lnTo>
                  <a:lnTo>
                    <a:pt x="4237" y="1438"/>
                  </a:lnTo>
                  <a:lnTo>
                    <a:pt x="4240" y="1453"/>
                  </a:lnTo>
                  <a:lnTo>
                    <a:pt x="4245" y="1467"/>
                  </a:lnTo>
                  <a:lnTo>
                    <a:pt x="4250" y="1482"/>
                  </a:lnTo>
                  <a:lnTo>
                    <a:pt x="4258" y="1496"/>
                  </a:lnTo>
                  <a:lnTo>
                    <a:pt x="4266" y="1510"/>
                  </a:lnTo>
                  <a:lnTo>
                    <a:pt x="4276" y="1522"/>
                  </a:lnTo>
                  <a:lnTo>
                    <a:pt x="4288" y="1534"/>
                  </a:lnTo>
                  <a:lnTo>
                    <a:pt x="4300" y="1546"/>
                  </a:lnTo>
                  <a:lnTo>
                    <a:pt x="4315" y="1557"/>
                  </a:lnTo>
                  <a:lnTo>
                    <a:pt x="4331" y="1569"/>
                  </a:lnTo>
                  <a:lnTo>
                    <a:pt x="4349" y="1579"/>
                  </a:lnTo>
                  <a:lnTo>
                    <a:pt x="4368" y="1589"/>
                  </a:lnTo>
                  <a:lnTo>
                    <a:pt x="4389" y="1599"/>
                  </a:lnTo>
                  <a:lnTo>
                    <a:pt x="4412" y="1607"/>
                  </a:lnTo>
                  <a:lnTo>
                    <a:pt x="5275" y="1837"/>
                  </a:lnTo>
                  <a:lnTo>
                    <a:pt x="5296" y="1841"/>
                  </a:lnTo>
                  <a:lnTo>
                    <a:pt x="5316" y="1843"/>
                  </a:lnTo>
                  <a:lnTo>
                    <a:pt x="5336" y="1845"/>
                  </a:lnTo>
                  <a:lnTo>
                    <a:pt x="5355" y="1845"/>
                  </a:lnTo>
                  <a:lnTo>
                    <a:pt x="5374" y="1844"/>
                  </a:lnTo>
                  <a:lnTo>
                    <a:pt x="5392" y="1842"/>
                  </a:lnTo>
                  <a:lnTo>
                    <a:pt x="5408" y="1838"/>
                  </a:lnTo>
                  <a:lnTo>
                    <a:pt x="5425" y="1834"/>
                  </a:lnTo>
                  <a:lnTo>
                    <a:pt x="5440" y="1828"/>
                  </a:lnTo>
                  <a:lnTo>
                    <a:pt x="5454" y="1821"/>
                  </a:lnTo>
                  <a:lnTo>
                    <a:pt x="5469" y="1813"/>
                  </a:lnTo>
                  <a:lnTo>
                    <a:pt x="5481" y="1803"/>
                  </a:lnTo>
                  <a:lnTo>
                    <a:pt x="5493" y="1790"/>
                  </a:lnTo>
                  <a:lnTo>
                    <a:pt x="5504" y="1778"/>
                  </a:lnTo>
                  <a:lnTo>
                    <a:pt x="5514" y="1764"/>
                  </a:lnTo>
                  <a:lnTo>
                    <a:pt x="5523" y="1748"/>
                  </a:lnTo>
                  <a:lnTo>
                    <a:pt x="5820" y="1128"/>
                  </a:lnTo>
                  <a:lnTo>
                    <a:pt x="5835" y="1095"/>
                  </a:lnTo>
                  <a:lnTo>
                    <a:pt x="5848" y="1065"/>
                  </a:lnTo>
                  <a:lnTo>
                    <a:pt x="5856" y="1037"/>
                  </a:lnTo>
                  <a:lnTo>
                    <a:pt x="5863" y="1011"/>
                  </a:lnTo>
                  <a:lnTo>
                    <a:pt x="5867" y="988"/>
                  </a:lnTo>
                  <a:lnTo>
                    <a:pt x="5868" y="966"/>
                  </a:lnTo>
                  <a:lnTo>
                    <a:pt x="5868" y="956"/>
                  </a:lnTo>
                  <a:lnTo>
                    <a:pt x="5867" y="946"/>
                  </a:lnTo>
                  <a:lnTo>
                    <a:pt x="5864" y="936"/>
                  </a:lnTo>
                  <a:lnTo>
                    <a:pt x="5862" y="927"/>
                  </a:lnTo>
                  <a:lnTo>
                    <a:pt x="5859" y="918"/>
                  </a:lnTo>
                  <a:lnTo>
                    <a:pt x="5854" y="909"/>
                  </a:lnTo>
                  <a:lnTo>
                    <a:pt x="5845" y="892"/>
                  </a:lnTo>
                  <a:lnTo>
                    <a:pt x="5833" y="876"/>
                  </a:lnTo>
                  <a:lnTo>
                    <a:pt x="5820" y="861"/>
                  </a:lnTo>
                  <a:lnTo>
                    <a:pt x="5803" y="846"/>
                  </a:lnTo>
                  <a:lnTo>
                    <a:pt x="5784" y="832"/>
                  </a:lnTo>
                  <a:lnTo>
                    <a:pt x="5763" y="817"/>
                  </a:lnTo>
                  <a:lnTo>
                    <a:pt x="5741" y="803"/>
                  </a:lnTo>
                  <a:lnTo>
                    <a:pt x="5652" y="754"/>
                  </a:lnTo>
                  <a:lnTo>
                    <a:pt x="5564" y="706"/>
                  </a:lnTo>
                  <a:lnTo>
                    <a:pt x="5476" y="660"/>
                  </a:lnTo>
                  <a:lnTo>
                    <a:pt x="5389" y="616"/>
                  </a:lnTo>
                  <a:lnTo>
                    <a:pt x="5301" y="572"/>
                  </a:lnTo>
                  <a:lnTo>
                    <a:pt x="5213" y="531"/>
                  </a:lnTo>
                  <a:lnTo>
                    <a:pt x="5125" y="491"/>
                  </a:lnTo>
                  <a:lnTo>
                    <a:pt x="5037" y="452"/>
                  </a:lnTo>
                  <a:lnTo>
                    <a:pt x="4950" y="415"/>
                  </a:lnTo>
                  <a:lnTo>
                    <a:pt x="4862" y="381"/>
                  </a:lnTo>
                  <a:lnTo>
                    <a:pt x="4774" y="346"/>
                  </a:lnTo>
                  <a:lnTo>
                    <a:pt x="4686" y="315"/>
                  </a:lnTo>
                  <a:lnTo>
                    <a:pt x="4599" y="284"/>
                  </a:lnTo>
                  <a:lnTo>
                    <a:pt x="4511" y="255"/>
                  </a:lnTo>
                  <a:lnTo>
                    <a:pt x="4423" y="228"/>
                  </a:lnTo>
                  <a:lnTo>
                    <a:pt x="4336" y="201"/>
                  </a:lnTo>
                  <a:lnTo>
                    <a:pt x="4248" y="178"/>
                  </a:lnTo>
                  <a:lnTo>
                    <a:pt x="4161" y="154"/>
                  </a:lnTo>
                  <a:lnTo>
                    <a:pt x="4073" y="133"/>
                  </a:lnTo>
                  <a:lnTo>
                    <a:pt x="3985" y="114"/>
                  </a:lnTo>
                  <a:lnTo>
                    <a:pt x="3898" y="95"/>
                  </a:lnTo>
                  <a:lnTo>
                    <a:pt x="3810" y="80"/>
                  </a:lnTo>
                  <a:lnTo>
                    <a:pt x="3722" y="64"/>
                  </a:lnTo>
                  <a:lnTo>
                    <a:pt x="3635" y="51"/>
                  </a:lnTo>
                  <a:lnTo>
                    <a:pt x="3547" y="39"/>
                  </a:lnTo>
                  <a:lnTo>
                    <a:pt x="3460" y="29"/>
                  </a:lnTo>
                  <a:lnTo>
                    <a:pt x="3372" y="21"/>
                  </a:lnTo>
                  <a:lnTo>
                    <a:pt x="3285" y="14"/>
                  </a:lnTo>
                  <a:lnTo>
                    <a:pt x="3197" y="8"/>
                  </a:lnTo>
                  <a:lnTo>
                    <a:pt x="3109" y="4"/>
                  </a:lnTo>
                  <a:lnTo>
                    <a:pt x="3022" y="2"/>
                  </a:lnTo>
                  <a:lnTo>
                    <a:pt x="2934" y="0"/>
                  </a:lnTo>
                  <a:lnTo>
                    <a:pt x="2847" y="2"/>
                  </a:lnTo>
                  <a:lnTo>
                    <a:pt x="2759" y="4"/>
                  </a:lnTo>
                  <a:lnTo>
                    <a:pt x="2672" y="8"/>
                  </a:lnTo>
                  <a:lnTo>
                    <a:pt x="2584" y="14"/>
                  </a:lnTo>
                  <a:lnTo>
                    <a:pt x="2497" y="21"/>
                  </a:lnTo>
                  <a:lnTo>
                    <a:pt x="2409" y="29"/>
                  </a:lnTo>
                  <a:lnTo>
                    <a:pt x="2320" y="39"/>
                  </a:lnTo>
                  <a:lnTo>
                    <a:pt x="2234" y="51"/>
                  </a:lnTo>
                  <a:lnTo>
                    <a:pt x="2145" y="64"/>
                  </a:lnTo>
                  <a:lnTo>
                    <a:pt x="2059" y="80"/>
                  </a:lnTo>
                  <a:lnTo>
                    <a:pt x="1970" y="95"/>
                  </a:lnTo>
                  <a:lnTo>
                    <a:pt x="1882" y="114"/>
                  </a:lnTo>
                  <a:lnTo>
                    <a:pt x="1795" y="133"/>
                  </a:lnTo>
                  <a:lnTo>
                    <a:pt x="1707" y="154"/>
                  </a:lnTo>
                  <a:lnTo>
                    <a:pt x="1620" y="178"/>
                  </a:lnTo>
                  <a:lnTo>
                    <a:pt x="1532" y="201"/>
                  </a:lnTo>
                  <a:lnTo>
                    <a:pt x="1444" y="228"/>
                  </a:lnTo>
                  <a:lnTo>
                    <a:pt x="1357" y="255"/>
                  </a:lnTo>
                  <a:lnTo>
                    <a:pt x="1269" y="284"/>
                  </a:lnTo>
                  <a:lnTo>
                    <a:pt x="1181" y="315"/>
                  </a:lnTo>
                  <a:lnTo>
                    <a:pt x="1094" y="346"/>
                  </a:lnTo>
                  <a:lnTo>
                    <a:pt x="1006" y="381"/>
                  </a:lnTo>
                  <a:lnTo>
                    <a:pt x="918" y="415"/>
                  </a:lnTo>
                  <a:lnTo>
                    <a:pt x="830" y="452"/>
                  </a:lnTo>
                  <a:lnTo>
                    <a:pt x="743" y="491"/>
                  </a:lnTo>
                  <a:lnTo>
                    <a:pt x="655" y="531"/>
                  </a:lnTo>
                  <a:lnTo>
                    <a:pt x="567" y="572"/>
                  </a:lnTo>
                  <a:lnTo>
                    <a:pt x="479" y="616"/>
                  </a:lnTo>
                  <a:lnTo>
                    <a:pt x="391" y="660"/>
                  </a:lnTo>
                  <a:lnTo>
                    <a:pt x="303" y="706"/>
                  </a:lnTo>
                  <a:lnTo>
                    <a:pt x="216" y="754"/>
                  </a:lnTo>
                  <a:lnTo>
                    <a:pt x="128" y="803"/>
                  </a:lnTo>
                  <a:lnTo>
                    <a:pt x="104" y="817"/>
                  </a:lnTo>
                  <a:lnTo>
                    <a:pt x="84" y="832"/>
                  </a:lnTo>
                  <a:lnTo>
                    <a:pt x="65" y="846"/>
                  </a:lnTo>
                  <a:lnTo>
                    <a:pt x="49" y="861"/>
                  </a:lnTo>
                  <a:lnTo>
                    <a:pt x="34" y="876"/>
                  </a:lnTo>
                  <a:lnTo>
                    <a:pt x="23" y="892"/>
                  </a:lnTo>
                  <a:lnTo>
                    <a:pt x="13" y="909"/>
                  </a:lnTo>
                  <a:lnTo>
                    <a:pt x="10" y="918"/>
                  </a:lnTo>
                  <a:lnTo>
                    <a:pt x="6" y="927"/>
                  </a:lnTo>
                  <a:lnTo>
                    <a:pt x="4" y="936"/>
                  </a:lnTo>
                  <a:lnTo>
                    <a:pt x="2" y="946"/>
                  </a:lnTo>
                  <a:lnTo>
                    <a:pt x="1" y="956"/>
                  </a:lnTo>
                  <a:lnTo>
                    <a:pt x="0" y="966"/>
                  </a:lnTo>
                  <a:lnTo>
                    <a:pt x="1" y="988"/>
                  </a:lnTo>
                  <a:lnTo>
                    <a:pt x="4" y="1011"/>
                  </a:lnTo>
                  <a:lnTo>
                    <a:pt x="11" y="1037"/>
                  </a:lnTo>
                  <a:lnTo>
                    <a:pt x="21" y="1065"/>
                  </a:lnTo>
                  <a:lnTo>
                    <a:pt x="33" y="1095"/>
                  </a:lnTo>
                  <a:lnTo>
                    <a:pt x="49" y="1128"/>
                  </a:lnTo>
                  <a:close/>
                  <a:moveTo>
                    <a:pt x="2041" y="1134"/>
                  </a:moveTo>
                  <a:lnTo>
                    <a:pt x="2041" y="1134"/>
                  </a:lnTo>
                  <a:lnTo>
                    <a:pt x="2096" y="1117"/>
                  </a:lnTo>
                  <a:lnTo>
                    <a:pt x="2153" y="1101"/>
                  </a:lnTo>
                  <a:lnTo>
                    <a:pt x="2210" y="1085"/>
                  </a:lnTo>
                  <a:lnTo>
                    <a:pt x="2267" y="1072"/>
                  </a:lnTo>
                  <a:lnTo>
                    <a:pt x="2324" y="1058"/>
                  </a:lnTo>
                  <a:lnTo>
                    <a:pt x="2381" y="1046"/>
                  </a:lnTo>
                  <a:lnTo>
                    <a:pt x="2438" y="1036"/>
                  </a:lnTo>
                  <a:lnTo>
                    <a:pt x="2495" y="1026"/>
                  </a:lnTo>
                  <a:lnTo>
                    <a:pt x="2553" y="1017"/>
                  </a:lnTo>
                  <a:lnTo>
                    <a:pt x="2610" y="1009"/>
                  </a:lnTo>
                  <a:lnTo>
                    <a:pt x="2668" y="1004"/>
                  </a:lnTo>
                  <a:lnTo>
                    <a:pt x="2726" y="998"/>
                  </a:lnTo>
                  <a:lnTo>
                    <a:pt x="2785" y="995"/>
                  </a:lnTo>
                  <a:lnTo>
                    <a:pt x="2843" y="991"/>
                  </a:lnTo>
                  <a:lnTo>
                    <a:pt x="2902" y="989"/>
                  </a:lnTo>
                  <a:lnTo>
                    <a:pt x="2960" y="989"/>
                  </a:lnTo>
                  <a:lnTo>
                    <a:pt x="3019" y="989"/>
                  </a:lnTo>
                  <a:lnTo>
                    <a:pt x="3079" y="991"/>
                  </a:lnTo>
                  <a:lnTo>
                    <a:pt x="3136" y="995"/>
                  </a:lnTo>
                  <a:lnTo>
                    <a:pt x="3194" y="998"/>
                  </a:lnTo>
                  <a:lnTo>
                    <a:pt x="3252" y="1004"/>
                  </a:lnTo>
                  <a:lnTo>
                    <a:pt x="3310" y="1009"/>
                  </a:lnTo>
                  <a:lnTo>
                    <a:pt x="3368" y="1017"/>
                  </a:lnTo>
                  <a:lnTo>
                    <a:pt x="3426" y="1026"/>
                  </a:lnTo>
                  <a:lnTo>
                    <a:pt x="3483" y="1036"/>
                  </a:lnTo>
                  <a:lnTo>
                    <a:pt x="3541" y="1046"/>
                  </a:lnTo>
                  <a:lnTo>
                    <a:pt x="3598" y="1058"/>
                  </a:lnTo>
                  <a:lnTo>
                    <a:pt x="3655" y="1072"/>
                  </a:lnTo>
                  <a:lnTo>
                    <a:pt x="3712" y="1085"/>
                  </a:lnTo>
                  <a:lnTo>
                    <a:pt x="3769" y="1101"/>
                  </a:lnTo>
                  <a:lnTo>
                    <a:pt x="3824" y="1117"/>
                  </a:lnTo>
                  <a:lnTo>
                    <a:pt x="3881" y="1134"/>
                  </a:lnTo>
                  <a:lnTo>
                    <a:pt x="3881" y="1618"/>
                  </a:lnTo>
                  <a:lnTo>
                    <a:pt x="3884" y="1651"/>
                  </a:lnTo>
                  <a:lnTo>
                    <a:pt x="3890" y="1681"/>
                  </a:lnTo>
                  <a:lnTo>
                    <a:pt x="3898" y="1709"/>
                  </a:lnTo>
                  <a:lnTo>
                    <a:pt x="3907" y="1736"/>
                  </a:lnTo>
                  <a:lnTo>
                    <a:pt x="3918" y="1760"/>
                  </a:lnTo>
                  <a:lnTo>
                    <a:pt x="3931" y="1783"/>
                  </a:lnTo>
                  <a:lnTo>
                    <a:pt x="3946" y="1804"/>
                  </a:lnTo>
                  <a:lnTo>
                    <a:pt x="3961" y="1823"/>
                  </a:lnTo>
                  <a:lnTo>
                    <a:pt x="3979" y="1839"/>
                  </a:lnTo>
                  <a:lnTo>
                    <a:pt x="3999" y="1855"/>
                  </a:lnTo>
                  <a:lnTo>
                    <a:pt x="4020" y="1868"/>
                  </a:lnTo>
                  <a:lnTo>
                    <a:pt x="4043" y="1881"/>
                  </a:lnTo>
                  <a:lnTo>
                    <a:pt x="4066" y="1891"/>
                  </a:lnTo>
                  <a:lnTo>
                    <a:pt x="4092" y="1900"/>
                  </a:lnTo>
                  <a:lnTo>
                    <a:pt x="4119" y="1907"/>
                  </a:lnTo>
                  <a:lnTo>
                    <a:pt x="4146" y="1913"/>
                  </a:lnTo>
                  <a:lnTo>
                    <a:pt x="4896" y="2061"/>
                  </a:lnTo>
                  <a:lnTo>
                    <a:pt x="4925" y="2068"/>
                  </a:lnTo>
                  <a:lnTo>
                    <a:pt x="4951" y="2077"/>
                  </a:lnTo>
                  <a:lnTo>
                    <a:pt x="4977" y="2086"/>
                  </a:lnTo>
                  <a:lnTo>
                    <a:pt x="5001" y="2097"/>
                  </a:lnTo>
                  <a:lnTo>
                    <a:pt x="5024" y="2109"/>
                  </a:lnTo>
                  <a:lnTo>
                    <a:pt x="5044" y="2123"/>
                  </a:lnTo>
                  <a:lnTo>
                    <a:pt x="5063" y="2137"/>
                  </a:lnTo>
                  <a:lnTo>
                    <a:pt x="5081" y="2154"/>
                  </a:lnTo>
                  <a:lnTo>
                    <a:pt x="5095" y="2172"/>
                  </a:lnTo>
                  <a:lnTo>
                    <a:pt x="5108" y="2191"/>
                  </a:lnTo>
                  <a:lnTo>
                    <a:pt x="5120" y="2212"/>
                  </a:lnTo>
                  <a:lnTo>
                    <a:pt x="5129" y="2235"/>
                  </a:lnTo>
                  <a:lnTo>
                    <a:pt x="5134" y="2260"/>
                  </a:lnTo>
                  <a:lnTo>
                    <a:pt x="5139" y="2285"/>
                  </a:lnTo>
                  <a:lnTo>
                    <a:pt x="5141" y="2314"/>
                  </a:lnTo>
                  <a:lnTo>
                    <a:pt x="5141" y="2344"/>
                  </a:lnTo>
                  <a:lnTo>
                    <a:pt x="5141" y="3729"/>
                  </a:lnTo>
                  <a:lnTo>
                    <a:pt x="2960" y="3729"/>
                  </a:lnTo>
                  <a:lnTo>
                    <a:pt x="781" y="3729"/>
                  </a:lnTo>
                  <a:lnTo>
                    <a:pt x="781" y="2344"/>
                  </a:lnTo>
                  <a:lnTo>
                    <a:pt x="780" y="2314"/>
                  </a:lnTo>
                  <a:lnTo>
                    <a:pt x="782" y="2285"/>
                  </a:lnTo>
                  <a:lnTo>
                    <a:pt x="787" y="2260"/>
                  </a:lnTo>
                  <a:lnTo>
                    <a:pt x="793" y="2235"/>
                  </a:lnTo>
                  <a:lnTo>
                    <a:pt x="802" y="2212"/>
                  </a:lnTo>
                  <a:lnTo>
                    <a:pt x="813" y="2191"/>
                  </a:lnTo>
                  <a:lnTo>
                    <a:pt x="826" y="2172"/>
                  </a:lnTo>
                  <a:lnTo>
                    <a:pt x="841" y="2154"/>
                  </a:lnTo>
                  <a:lnTo>
                    <a:pt x="858" y="2137"/>
                  </a:lnTo>
                  <a:lnTo>
                    <a:pt x="877" y="2123"/>
                  </a:lnTo>
                  <a:lnTo>
                    <a:pt x="898" y="2109"/>
                  </a:lnTo>
                  <a:lnTo>
                    <a:pt x="920" y="2097"/>
                  </a:lnTo>
                  <a:lnTo>
                    <a:pt x="944" y="2086"/>
                  </a:lnTo>
                  <a:lnTo>
                    <a:pt x="971" y="2077"/>
                  </a:lnTo>
                  <a:lnTo>
                    <a:pt x="997" y="2068"/>
                  </a:lnTo>
                  <a:lnTo>
                    <a:pt x="1026" y="2061"/>
                  </a:lnTo>
                  <a:lnTo>
                    <a:pt x="1775" y="1913"/>
                  </a:lnTo>
                  <a:lnTo>
                    <a:pt x="1803" y="1907"/>
                  </a:lnTo>
                  <a:lnTo>
                    <a:pt x="1830" y="1900"/>
                  </a:lnTo>
                  <a:lnTo>
                    <a:pt x="1855" y="1891"/>
                  </a:lnTo>
                  <a:lnTo>
                    <a:pt x="1879" y="1881"/>
                  </a:lnTo>
                  <a:lnTo>
                    <a:pt x="1901" y="1868"/>
                  </a:lnTo>
                  <a:lnTo>
                    <a:pt x="1923" y="1855"/>
                  </a:lnTo>
                  <a:lnTo>
                    <a:pt x="1941" y="1839"/>
                  </a:lnTo>
                  <a:lnTo>
                    <a:pt x="1959" y="1823"/>
                  </a:lnTo>
                  <a:lnTo>
                    <a:pt x="1976" y="1804"/>
                  </a:lnTo>
                  <a:lnTo>
                    <a:pt x="1991" y="1783"/>
                  </a:lnTo>
                  <a:lnTo>
                    <a:pt x="2003" y="1760"/>
                  </a:lnTo>
                  <a:lnTo>
                    <a:pt x="2014" y="1736"/>
                  </a:lnTo>
                  <a:lnTo>
                    <a:pt x="2024" y="1709"/>
                  </a:lnTo>
                  <a:lnTo>
                    <a:pt x="2031" y="1681"/>
                  </a:lnTo>
                  <a:lnTo>
                    <a:pt x="2037" y="1651"/>
                  </a:lnTo>
                  <a:lnTo>
                    <a:pt x="2041" y="1618"/>
                  </a:lnTo>
                  <a:lnTo>
                    <a:pt x="2041" y="1134"/>
                  </a:lnTo>
                  <a:close/>
                  <a:moveTo>
                    <a:pt x="2971" y="1671"/>
                  </a:moveTo>
                  <a:lnTo>
                    <a:pt x="2971" y="1671"/>
                  </a:lnTo>
                  <a:lnTo>
                    <a:pt x="3017" y="1672"/>
                  </a:lnTo>
                  <a:lnTo>
                    <a:pt x="3063" y="1676"/>
                  </a:lnTo>
                  <a:lnTo>
                    <a:pt x="3107" y="1682"/>
                  </a:lnTo>
                  <a:lnTo>
                    <a:pt x="3151" y="1690"/>
                  </a:lnTo>
                  <a:lnTo>
                    <a:pt x="3194" y="1699"/>
                  </a:lnTo>
                  <a:lnTo>
                    <a:pt x="3237" y="1711"/>
                  </a:lnTo>
                  <a:lnTo>
                    <a:pt x="3278" y="1726"/>
                  </a:lnTo>
                  <a:lnTo>
                    <a:pt x="3318" y="1741"/>
                  </a:lnTo>
                  <a:lnTo>
                    <a:pt x="3358" y="1759"/>
                  </a:lnTo>
                  <a:lnTo>
                    <a:pt x="3396" y="1779"/>
                  </a:lnTo>
                  <a:lnTo>
                    <a:pt x="3434" y="1800"/>
                  </a:lnTo>
                  <a:lnTo>
                    <a:pt x="3470" y="1824"/>
                  </a:lnTo>
                  <a:lnTo>
                    <a:pt x="3505" y="1848"/>
                  </a:lnTo>
                  <a:lnTo>
                    <a:pt x="3539" y="1875"/>
                  </a:lnTo>
                  <a:lnTo>
                    <a:pt x="3571" y="1903"/>
                  </a:lnTo>
                  <a:lnTo>
                    <a:pt x="3602" y="1933"/>
                  </a:lnTo>
                  <a:lnTo>
                    <a:pt x="3631" y="1963"/>
                  </a:lnTo>
                  <a:lnTo>
                    <a:pt x="3659" y="1995"/>
                  </a:lnTo>
                  <a:lnTo>
                    <a:pt x="3686" y="2030"/>
                  </a:lnTo>
                  <a:lnTo>
                    <a:pt x="3711" y="2065"/>
                  </a:lnTo>
                  <a:lnTo>
                    <a:pt x="3734" y="2100"/>
                  </a:lnTo>
                  <a:lnTo>
                    <a:pt x="3755" y="2138"/>
                  </a:lnTo>
                  <a:lnTo>
                    <a:pt x="3775" y="2176"/>
                  </a:lnTo>
                  <a:lnTo>
                    <a:pt x="3793" y="2216"/>
                  </a:lnTo>
                  <a:lnTo>
                    <a:pt x="3809" y="2256"/>
                  </a:lnTo>
                  <a:lnTo>
                    <a:pt x="3823" y="2298"/>
                  </a:lnTo>
                  <a:lnTo>
                    <a:pt x="3835" y="2340"/>
                  </a:lnTo>
                  <a:lnTo>
                    <a:pt x="3845" y="2383"/>
                  </a:lnTo>
                  <a:lnTo>
                    <a:pt x="3853" y="2427"/>
                  </a:lnTo>
                  <a:lnTo>
                    <a:pt x="3859" y="2471"/>
                  </a:lnTo>
                  <a:lnTo>
                    <a:pt x="3862" y="2517"/>
                  </a:lnTo>
                  <a:lnTo>
                    <a:pt x="3863" y="2563"/>
                  </a:lnTo>
                  <a:lnTo>
                    <a:pt x="3863" y="2591"/>
                  </a:lnTo>
                  <a:lnTo>
                    <a:pt x="3861" y="2617"/>
                  </a:lnTo>
                  <a:lnTo>
                    <a:pt x="3860" y="2645"/>
                  </a:lnTo>
                  <a:lnTo>
                    <a:pt x="3857" y="2672"/>
                  </a:lnTo>
                  <a:lnTo>
                    <a:pt x="3853" y="2699"/>
                  </a:lnTo>
                  <a:lnTo>
                    <a:pt x="3849" y="2726"/>
                  </a:lnTo>
                  <a:lnTo>
                    <a:pt x="3843" y="2751"/>
                  </a:lnTo>
                  <a:lnTo>
                    <a:pt x="3838" y="2778"/>
                  </a:lnTo>
                  <a:lnTo>
                    <a:pt x="3831" y="2802"/>
                  </a:lnTo>
                  <a:lnTo>
                    <a:pt x="3823" y="2828"/>
                  </a:lnTo>
                  <a:lnTo>
                    <a:pt x="3814" y="2854"/>
                  </a:lnTo>
                  <a:lnTo>
                    <a:pt x="3805" y="2878"/>
                  </a:lnTo>
                  <a:lnTo>
                    <a:pt x="3796" y="2903"/>
                  </a:lnTo>
                  <a:lnTo>
                    <a:pt x="3786" y="2926"/>
                  </a:lnTo>
                  <a:lnTo>
                    <a:pt x="3775" y="2950"/>
                  </a:lnTo>
                  <a:lnTo>
                    <a:pt x="3763" y="2973"/>
                  </a:lnTo>
                  <a:lnTo>
                    <a:pt x="3410" y="2802"/>
                  </a:lnTo>
                  <a:lnTo>
                    <a:pt x="3423" y="2776"/>
                  </a:lnTo>
                  <a:lnTo>
                    <a:pt x="3435" y="2748"/>
                  </a:lnTo>
                  <a:lnTo>
                    <a:pt x="3446" y="2719"/>
                  </a:lnTo>
                  <a:lnTo>
                    <a:pt x="3455" y="2689"/>
                  </a:lnTo>
                  <a:lnTo>
                    <a:pt x="3462" y="2659"/>
                  </a:lnTo>
                  <a:lnTo>
                    <a:pt x="3466" y="2627"/>
                  </a:lnTo>
                  <a:lnTo>
                    <a:pt x="3470" y="2595"/>
                  </a:lnTo>
                  <a:lnTo>
                    <a:pt x="3471" y="2563"/>
                  </a:lnTo>
                  <a:lnTo>
                    <a:pt x="3470" y="2537"/>
                  </a:lnTo>
                  <a:lnTo>
                    <a:pt x="3469" y="2512"/>
                  </a:lnTo>
                  <a:lnTo>
                    <a:pt x="3465" y="2487"/>
                  </a:lnTo>
                  <a:lnTo>
                    <a:pt x="3461" y="2462"/>
                  </a:lnTo>
                  <a:lnTo>
                    <a:pt x="3455" y="2438"/>
                  </a:lnTo>
                  <a:lnTo>
                    <a:pt x="3449" y="2415"/>
                  </a:lnTo>
                  <a:lnTo>
                    <a:pt x="3441" y="2391"/>
                  </a:lnTo>
                  <a:lnTo>
                    <a:pt x="3432" y="2369"/>
                  </a:lnTo>
                  <a:lnTo>
                    <a:pt x="3422" y="2347"/>
                  </a:lnTo>
                  <a:lnTo>
                    <a:pt x="3411" y="2325"/>
                  </a:lnTo>
                  <a:lnTo>
                    <a:pt x="3398" y="2304"/>
                  </a:lnTo>
                  <a:lnTo>
                    <a:pt x="3386" y="2284"/>
                  </a:lnTo>
                  <a:lnTo>
                    <a:pt x="3372" y="2264"/>
                  </a:lnTo>
                  <a:lnTo>
                    <a:pt x="3357" y="2245"/>
                  </a:lnTo>
                  <a:lnTo>
                    <a:pt x="3342" y="2227"/>
                  </a:lnTo>
                  <a:lnTo>
                    <a:pt x="3325" y="2209"/>
                  </a:lnTo>
                  <a:lnTo>
                    <a:pt x="3307" y="2193"/>
                  </a:lnTo>
                  <a:lnTo>
                    <a:pt x="3289" y="2177"/>
                  </a:lnTo>
                  <a:lnTo>
                    <a:pt x="3270" y="2163"/>
                  </a:lnTo>
                  <a:lnTo>
                    <a:pt x="3251" y="2149"/>
                  </a:lnTo>
                  <a:lnTo>
                    <a:pt x="3230" y="2136"/>
                  </a:lnTo>
                  <a:lnTo>
                    <a:pt x="3210" y="2124"/>
                  </a:lnTo>
                  <a:lnTo>
                    <a:pt x="3188" y="2113"/>
                  </a:lnTo>
                  <a:lnTo>
                    <a:pt x="3165" y="2102"/>
                  </a:lnTo>
                  <a:lnTo>
                    <a:pt x="3143" y="2094"/>
                  </a:lnTo>
                  <a:lnTo>
                    <a:pt x="3120" y="2086"/>
                  </a:lnTo>
                  <a:lnTo>
                    <a:pt x="3096" y="2079"/>
                  </a:lnTo>
                  <a:lnTo>
                    <a:pt x="3072" y="2074"/>
                  </a:lnTo>
                  <a:lnTo>
                    <a:pt x="3047" y="2069"/>
                  </a:lnTo>
                  <a:lnTo>
                    <a:pt x="3023" y="2066"/>
                  </a:lnTo>
                  <a:lnTo>
                    <a:pt x="2997" y="2065"/>
                  </a:lnTo>
                  <a:lnTo>
                    <a:pt x="2971" y="2063"/>
                  </a:lnTo>
                  <a:lnTo>
                    <a:pt x="2946" y="2065"/>
                  </a:lnTo>
                  <a:lnTo>
                    <a:pt x="2920" y="2066"/>
                  </a:lnTo>
                  <a:lnTo>
                    <a:pt x="2896" y="2069"/>
                  </a:lnTo>
                  <a:lnTo>
                    <a:pt x="2871" y="2074"/>
                  </a:lnTo>
                  <a:lnTo>
                    <a:pt x="2847" y="2079"/>
                  </a:lnTo>
                  <a:lnTo>
                    <a:pt x="2823" y="2086"/>
                  </a:lnTo>
                  <a:lnTo>
                    <a:pt x="2800" y="2094"/>
                  </a:lnTo>
                  <a:lnTo>
                    <a:pt x="2778" y="2102"/>
                  </a:lnTo>
                  <a:lnTo>
                    <a:pt x="2755" y="2113"/>
                  </a:lnTo>
                  <a:lnTo>
                    <a:pt x="2734" y="2124"/>
                  </a:lnTo>
                  <a:lnTo>
                    <a:pt x="2713" y="2136"/>
                  </a:lnTo>
                  <a:lnTo>
                    <a:pt x="2693" y="2149"/>
                  </a:lnTo>
                  <a:lnTo>
                    <a:pt x="2673" y="2163"/>
                  </a:lnTo>
                  <a:lnTo>
                    <a:pt x="2654" y="2177"/>
                  </a:lnTo>
                  <a:lnTo>
                    <a:pt x="2636" y="2193"/>
                  </a:lnTo>
                  <a:lnTo>
                    <a:pt x="2619" y="2209"/>
                  </a:lnTo>
                  <a:lnTo>
                    <a:pt x="2603" y="2227"/>
                  </a:lnTo>
                  <a:lnTo>
                    <a:pt x="2587" y="2245"/>
                  </a:lnTo>
                  <a:lnTo>
                    <a:pt x="2571" y="2264"/>
                  </a:lnTo>
                  <a:lnTo>
                    <a:pt x="2558" y="2284"/>
                  </a:lnTo>
                  <a:lnTo>
                    <a:pt x="2545" y="2304"/>
                  </a:lnTo>
                  <a:lnTo>
                    <a:pt x="2532" y="2325"/>
                  </a:lnTo>
                  <a:lnTo>
                    <a:pt x="2521" y="2347"/>
                  </a:lnTo>
                  <a:lnTo>
                    <a:pt x="2512" y="2369"/>
                  </a:lnTo>
                  <a:lnTo>
                    <a:pt x="2502" y="2391"/>
                  </a:lnTo>
                  <a:lnTo>
                    <a:pt x="2494" y="2415"/>
                  </a:lnTo>
                  <a:lnTo>
                    <a:pt x="2488" y="2438"/>
                  </a:lnTo>
                  <a:lnTo>
                    <a:pt x="2482" y="2462"/>
                  </a:lnTo>
                  <a:lnTo>
                    <a:pt x="2478" y="2487"/>
                  </a:lnTo>
                  <a:lnTo>
                    <a:pt x="2475" y="2512"/>
                  </a:lnTo>
                  <a:lnTo>
                    <a:pt x="2473" y="2537"/>
                  </a:lnTo>
                  <a:lnTo>
                    <a:pt x="2472" y="2563"/>
                  </a:lnTo>
                  <a:lnTo>
                    <a:pt x="2473" y="2588"/>
                  </a:lnTo>
                  <a:lnTo>
                    <a:pt x="2475" y="2614"/>
                  </a:lnTo>
                  <a:lnTo>
                    <a:pt x="2478" y="2639"/>
                  </a:lnTo>
                  <a:lnTo>
                    <a:pt x="2482" y="2663"/>
                  </a:lnTo>
                  <a:lnTo>
                    <a:pt x="2488" y="2688"/>
                  </a:lnTo>
                  <a:lnTo>
                    <a:pt x="2494" y="2711"/>
                  </a:lnTo>
                  <a:lnTo>
                    <a:pt x="2502" y="2734"/>
                  </a:lnTo>
                  <a:lnTo>
                    <a:pt x="2512" y="2757"/>
                  </a:lnTo>
                  <a:lnTo>
                    <a:pt x="2521" y="2779"/>
                  </a:lnTo>
                  <a:lnTo>
                    <a:pt x="2532" y="2801"/>
                  </a:lnTo>
                  <a:lnTo>
                    <a:pt x="2545" y="2821"/>
                  </a:lnTo>
                  <a:lnTo>
                    <a:pt x="2558" y="2841"/>
                  </a:lnTo>
                  <a:lnTo>
                    <a:pt x="2571" y="2861"/>
                  </a:lnTo>
                  <a:lnTo>
                    <a:pt x="2587" y="2880"/>
                  </a:lnTo>
                  <a:lnTo>
                    <a:pt x="2603" y="2898"/>
                  </a:lnTo>
                  <a:lnTo>
                    <a:pt x="2619" y="2916"/>
                  </a:lnTo>
                  <a:lnTo>
                    <a:pt x="2636" y="2933"/>
                  </a:lnTo>
                  <a:lnTo>
                    <a:pt x="2654" y="2948"/>
                  </a:lnTo>
                  <a:lnTo>
                    <a:pt x="2673" y="2963"/>
                  </a:lnTo>
                  <a:lnTo>
                    <a:pt x="2693" y="2976"/>
                  </a:lnTo>
                  <a:lnTo>
                    <a:pt x="2713" y="2990"/>
                  </a:lnTo>
                  <a:lnTo>
                    <a:pt x="2734" y="3002"/>
                  </a:lnTo>
                  <a:lnTo>
                    <a:pt x="2755" y="3013"/>
                  </a:lnTo>
                  <a:lnTo>
                    <a:pt x="2778" y="3023"/>
                  </a:lnTo>
                  <a:lnTo>
                    <a:pt x="2800" y="3032"/>
                  </a:lnTo>
                  <a:lnTo>
                    <a:pt x="2823" y="3040"/>
                  </a:lnTo>
                  <a:lnTo>
                    <a:pt x="2847" y="3047"/>
                  </a:lnTo>
                  <a:lnTo>
                    <a:pt x="2871" y="3052"/>
                  </a:lnTo>
                  <a:lnTo>
                    <a:pt x="2896" y="3057"/>
                  </a:lnTo>
                  <a:lnTo>
                    <a:pt x="2920" y="3060"/>
                  </a:lnTo>
                  <a:lnTo>
                    <a:pt x="2946" y="3061"/>
                  </a:lnTo>
                  <a:lnTo>
                    <a:pt x="2971" y="3062"/>
                  </a:lnTo>
                  <a:lnTo>
                    <a:pt x="2994" y="3061"/>
                  </a:lnTo>
                  <a:lnTo>
                    <a:pt x="3015" y="3060"/>
                  </a:lnTo>
                  <a:lnTo>
                    <a:pt x="3037" y="3058"/>
                  </a:lnTo>
                  <a:lnTo>
                    <a:pt x="3058" y="3054"/>
                  </a:lnTo>
                  <a:lnTo>
                    <a:pt x="3079" y="3051"/>
                  </a:lnTo>
                  <a:lnTo>
                    <a:pt x="3100" y="3045"/>
                  </a:lnTo>
                  <a:lnTo>
                    <a:pt x="3120" y="3040"/>
                  </a:lnTo>
                  <a:lnTo>
                    <a:pt x="3140" y="3033"/>
                  </a:lnTo>
                  <a:lnTo>
                    <a:pt x="3159" y="3025"/>
                  </a:lnTo>
                  <a:lnTo>
                    <a:pt x="3178" y="3018"/>
                  </a:lnTo>
                  <a:lnTo>
                    <a:pt x="3197" y="3009"/>
                  </a:lnTo>
                  <a:lnTo>
                    <a:pt x="3215" y="2999"/>
                  </a:lnTo>
                  <a:lnTo>
                    <a:pt x="3232" y="2989"/>
                  </a:lnTo>
                  <a:lnTo>
                    <a:pt x="3250" y="2977"/>
                  </a:lnTo>
                  <a:lnTo>
                    <a:pt x="3267" y="2965"/>
                  </a:lnTo>
                  <a:lnTo>
                    <a:pt x="3283" y="2953"/>
                  </a:lnTo>
                  <a:lnTo>
                    <a:pt x="3563" y="3229"/>
                  </a:lnTo>
                  <a:lnTo>
                    <a:pt x="3533" y="3255"/>
                  </a:lnTo>
                  <a:lnTo>
                    <a:pt x="3502" y="3279"/>
                  </a:lnTo>
                  <a:lnTo>
                    <a:pt x="3470" y="3303"/>
                  </a:lnTo>
                  <a:lnTo>
                    <a:pt x="3436" y="3324"/>
                  </a:lnTo>
                  <a:lnTo>
                    <a:pt x="3402" y="3344"/>
                  </a:lnTo>
                  <a:lnTo>
                    <a:pt x="3366" y="3362"/>
                  </a:lnTo>
                  <a:lnTo>
                    <a:pt x="3330" y="3379"/>
                  </a:lnTo>
                  <a:lnTo>
                    <a:pt x="3294" y="3394"/>
                  </a:lnTo>
                  <a:lnTo>
                    <a:pt x="3256" y="3408"/>
                  </a:lnTo>
                  <a:lnTo>
                    <a:pt x="3217" y="3420"/>
                  </a:lnTo>
                  <a:lnTo>
                    <a:pt x="3178" y="3430"/>
                  </a:lnTo>
                  <a:lnTo>
                    <a:pt x="3138" y="3439"/>
                  </a:lnTo>
                  <a:lnTo>
                    <a:pt x="3097" y="3446"/>
                  </a:lnTo>
                  <a:lnTo>
                    <a:pt x="3056" y="3450"/>
                  </a:lnTo>
                  <a:lnTo>
                    <a:pt x="3014" y="3453"/>
                  </a:lnTo>
                  <a:lnTo>
                    <a:pt x="2971" y="3454"/>
                  </a:lnTo>
                  <a:lnTo>
                    <a:pt x="2926" y="3453"/>
                  </a:lnTo>
                  <a:lnTo>
                    <a:pt x="2880" y="3450"/>
                  </a:lnTo>
                  <a:lnTo>
                    <a:pt x="2835" y="3444"/>
                  </a:lnTo>
                  <a:lnTo>
                    <a:pt x="2792" y="3435"/>
                  </a:lnTo>
                  <a:lnTo>
                    <a:pt x="2749" y="3427"/>
                  </a:lnTo>
                  <a:lnTo>
                    <a:pt x="2706" y="3414"/>
                  </a:lnTo>
                  <a:lnTo>
                    <a:pt x="2665" y="3400"/>
                  </a:lnTo>
                  <a:lnTo>
                    <a:pt x="2625" y="3384"/>
                  </a:lnTo>
                  <a:lnTo>
                    <a:pt x="2585" y="3366"/>
                  </a:lnTo>
                  <a:lnTo>
                    <a:pt x="2547" y="3346"/>
                  </a:lnTo>
                  <a:lnTo>
                    <a:pt x="2510" y="3325"/>
                  </a:lnTo>
                  <a:lnTo>
                    <a:pt x="2473" y="3302"/>
                  </a:lnTo>
                  <a:lnTo>
                    <a:pt x="2439" y="3277"/>
                  </a:lnTo>
                  <a:lnTo>
                    <a:pt x="2405" y="3250"/>
                  </a:lnTo>
                  <a:lnTo>
                    <a:pt x="2373" y="3223"/>
                  </a:lnTo>
                  <a:lnTo>
                    <a:pt x="2342" y="3193"/>
                  </a:lnTo>
                  <a:lnTo>
                    <a:pt x="2312" y="3162"/>
                  </a:lnTo>
                  <a:lnTo>
                    <a:pt x="2284" y="3130"/>
                  </a:lnTo>
                  <a:lnTo>
                    <a:pt x="2257" y="3096"/>
                  </a:lnTo>
                  <a:lnTo>
                    <a:pt x="2232" y="3061"/>
                  </a:lnTo>
                  <a:lnTo>
                    <a:pt x="2209" y="3025"/>
                  </a:lnTo>
                  <a:lnTo>
                    <a:pt x="2188" y="2987"/>
                  </a:lnTo>
                  <a:lnTo>
                    <a:pt x="2168" y="2950"/>
                  </a:lnTo>
                  <a:lnTo>
                    <a:pt x="2150" y="2909"/>
                  </a:lnTo>
                  <a:lnTo>
                    <a:pt x="2134" y="2869"/>
                  </a:lnTo>
                  <a:lnTo>
                    <a:pt x="2120" y="2828"/>
                  </a:lnTo>
                  <a:lnTo>
                    <a:pt x="2109" y="2786"/>
                  </a:lnTo>
                  <a:lnTo>
                    <a:pt x="2099" y="2742"/>
                  </a:lnTo>
                  <a:lnTo>
                    <a:pt x="2091" y="2699"/>
                  </a:lnTo>
                  <a:lnTo>
                    <a:pt x="2085" y="2654"/>
                  </a:lnTo>
                  <a:lnTo>
                    <a:pt x="2081" y="2608"/>
                  </a:lnTo>
                  <a:lnTo>
                    <a:pt x="2080" y="2563"/>
                  </a:lnTo>
                  <a:lnTo>
                    <a:pt x="2081" y="2517"/>
                  </a:lnTo>
                  <a:lnTo>
                    <a:pt x="2085" y="2471"/>
                  </a:lnTo>
                  <a:lnTo>
                    <a:pt x="2091" y="2427"/>
                  </a:lnTo>
                  <a:lnTo>
                    <a:pt x="2099" y="2383"/>
                  </a:lnTo>
                  <a:lnTo>
                    <a:pt x="2109" y="2340"/>
                  </a:lnTo>
                  <a:lnTo>
                    <a:pt x="2120" y="2298"/>
                  </a:lnTo>
                  <a:lnTo>
                    <a:pt x="2134" y="2256"/>
                  </a:lnTo>
                  <a:lnTo>
                    <a:pt x="2150" y="2216"/>
                  </a:lnTo>
                  <a:lnTo>
                    <a:pt x="2168" y="2176"/>
                  </a:lnTo>
                  <a:lnTo>
                    <a:pt x="2188" y="2138"/>
                  </a:lnTo>
                  <a:lnTo>
                    <a:pt x="2209" y="2100"/>
                  </a:lnTo>
                  <a:lnTo>
                    <a:pt x="2232" y="2065"/>
                  </a:lnTo>
                  <a:lnTo>
                    <a:pt x="2257" y="2030"/>
                  </a:lnTo>
                  <a:lnTo>
                    <a:pt x="2284" y="1995"/>
                  </a:lnTo>
                  <a:lnTo>
                    <a:pt x="2312" y="1963"/>
                  </a:lnTo>
                  <a:lnTo>
                    <a:pt x="2342" y="1933"/>
                  </a:lnTo>
                  <a:lnTo>
                    <a:pt x="2373" y="1903"/>
                  </a:lnTo>
                  <a:lnTo>
                    <a:pt x="2405" y="1875"/>
                  </a:lnTo>
                  <a:lnTo>
                    <a:pt x="2439" y="1848"/>
                  </a:lnTo>
                  <a:lnTo>
                    <a:pt x="2473" y="1824"/>
                  </a:lnTo>
                  <a:lnTo>
                    <a:pt x="2510" y="1800"/>
                  </a:lnTo>
                  <a:lnTo>
                    <a:pt x="2547" y="1779"/>
                  </a:lnTo>
                  <a:lnTo>
                    <a:pt x="2585" y="1759"/>
                  </a:lnTo>
                  <a:lnTo>
                    <a:pt x="2625" y="1741"/>
                  </a:lnTo>
                  <a:lnTo>
                    <a:pt x="2665" y="1726"/>
                  </a:lnTo>
                  <a:lnTo>
                    <a:pt x="2706" y="1711"/>
                  </a:lnTo>
                  <a:lnTo>
                    <a:pt x="2749" y="1699"/>
                  </a:lnTo>
                  <a:lnTo>
                    <a:pt x="2792" y="1690"/>
                  </a:lnTo>
                  <a:lnTo>
                    <a:pt x="2835" y="1682"/>
                  </a:lnTo>
                  <a:lnTo>
                    <a:pt x="2880" y="1676"/>
                  </a:lnTo>
                  <a:lnTo>
                    <a:pt x="2926" y="1672"/>
                  </a:lnTo>
                  <a:lnTo>
                    <a:pt x="2971" y="1671"/>
                  </a:lnTo>
                  <a:close/>
                  <a:moveTo>
                    <a:pt x="4858" y="3824"/>
                  </a:moveTo>
                  <a:lnTo>
                    <a:pt x="4858" y="3824"/>
                  </a:lnTo>
                  <a:lnTo>
                    <a:pt x="4328" y="3824"/>
                  </a:lnTo>
                  <a:lnTo>
                    <a:pt x="4328" y="4208"/>
                  </a:lnTo>
                  <a:lnTo>
                    <a:pt x="4702" y="4208"/>
                  </a:lnTo>
                  <a:lnTo>
                    <a:pt x="4858" y="3824"/>
                  </a:lnTo>
                  <a:close/>
                  <a:moveTo>
                    <a:pt x="1064" y="3824"/>
                  </a:moveTo>
                  <a:lnTo>
                    <a:pt x="1064" y="3824"/>
                  </a:lnTo>
                  <a:lnTo>
                    <a:pt x="1594" y="3824"/>
                  </a:lnTo>
                  <a:lnTo>
                    <a:pt x="1594" y="4208"/>
                  </a:lnTo>
                  <a:lnTo>
                    <a:pt x="1219" y="4208"/>
                  </a:lnTo>
                  <a:lnTo>
                    <a:pt x="1064" y="3824"/>
                  </a:lnTo>
                  <a:close/>
                </a:path>
              </a:pathLst>
            </a:custGeom>
            <a:solidFill>
              <a:srgbClr val="3A3A3A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8763857" y="3562188"/>
            <a:ext cx="1869218" cy="1869218"/>
            <a:chOff x="8767031" y="3439379"/>
            <a:chExt cx="1869218" cy="1869218"/>
          </a:xfrm>
        </p:grpSpPr>
        <p:grpSp>
          <p:nvGrpSpPr>
            <p:cNvPr id="43" name="组合 42"/>
            <p:cNvGrpSpPr/>
            <p:nvPr/>
          </p:nvGrpSpPr>
          <p:grpSpPr>
            <a:xfrm>
              <a:off x="8767031" y="3439379"/>
              <a:ext cx="1869218" cy="1869218"/>
              <a:chOff x="797560" y="1739900"/>
              <a:chExt cx="2336800" cy="2336800"/>
            </a:xfrm>
          </p:grpSpPr>
          <p:sp>
            <p:nvSpPr>
              <p:cNvPr id="44" name="椭圆 43"/>
              <p:cNvSpPr/>
              <p:nvPr/>
            </p:nvSpPr>
            <p:spPr>
              <a:xfrm>
                <a:off x="797560" y="1739900"/>
                <a:ext cx="2336800" cy="2336800"/>
              </a:xfrm>
              <a:prstGeom prst="ellipse">
                <a:avLst/>
              </a:prstGeom>
              <a:solidFill>
                <a:srgbClr val="3A3A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942340" y="1884678"/>
                <a:ext cx="2192020" cy="2152382"/>
              </a:xfrm>
              <a:prstGeom prst="ellipse">
                <a:avLst/>
              </a:prstGeom>
              <a:solidFill>
                <a:srgbClr val="FAFAFA"/>
              </a:solidFill>
              <a:ln>
                <a:solidFill>
                  <a:srgbClr val="3A3A3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58" name="KSO_Shape"/>
            <p:cNvSpPr/>
            <p:nvPr/>
          </p:nvSpPr>
          <p:spPr>
            <a:xfrm>
              <a:off x="9435748" y="4043487"/>
              <a:ext cx="531784" cy="444928"/>
            </a:xfrm>
            <a:custGeom>
              <a:avLst/>
              <a:gdLst/>
              <a:ahLst/>
              <a:cxnLst/>
              <a:rect l="l" t="t" r="r" b="b"/>
              <a:pathLst>
                <a:path w="1366582" h="1042046">
                  <a:moveTo>
                    <a:pt x="37022" y="792087"/>
                  </a:moveTo>
                  <a:lnTo>
                    <a:pt x="185104" y="792087"/>
                  </a:lnTo>
                  <a:cubicBezTo>
                    <a:pt x="205551" y="792087"/>
                    <a:pt x="222126" y="808662"/>
                    <a:pt x="222126" y="829109"/>
                  </a:cubicBezTo>
                  <a:lnTo>
                    <a:pt x="222126" y="1005022"/>
                  </a:lnTo>
                  <a:cubicBezTo>
                    <a:pt x="222126" y="1025469"/>
                    <a:pt x="205551" y="1042044"/>
                    <a:pt x="185104" y="1042044"/>
                  </a:cubicBezTo>
                  <a:lnTo>
                    <a:pt x="37022" y="1042044"/>
                  </a:lnTo>
                  <a:cubicBezTo>
                    <a:pt x="16575" y="1042044"/>
                    <a:pt x="0" y="1025469"/>
                    <a:pt x="0" y="1005022"/>
                  </a:cubicBezTo>
                  <a:lnTo>
                    <a:pt x="0" y="829109"/>
                  </a:lnTo>
                  <a:cubicBezTo>
                    <a:pt x="0" y="808662"/>
                    <a:pt x="16575" y="792087"/>
                    <a:pt x="37022" y="792087"/>
                  </a:cubicBezTo>
                  <a:close/>
                  <a:moveTo>
                    <a:pt x="308442" y="614561"/>
                  </a:moveTo>
                  <a:lnTo>
                    <a:pt x="456524" y="614561"/>
                  </a:lnTo>
                  <a:cubicBezTo>
                    <a:pt x="476971" y="614561"/>
                    <a:pt x="493546" y="631136"/>
                    <a:pt x="493546" y="651583"/>
                  </a:cubicBezTo>
                  <a:lnTo>
                    <a:pt x="493546" y="1005023"/>
                  </a:lnTo>
                  <a:cubicBezTo>
                    <a:pt x="493546" y="1025470"/>
                    <a:pt x="476971" y="1042045"/>
                    <a:pt x="456524" y="1042045"/>
                  </a:cubicBezTo>
                  <a:lnTo>
                    <a:pt x="308442" y="1042045"/>
                  </a:lnTo>
                  <a:cubicBezTo>
                    <a:pt x="287995" y="1042045"/>
                    <a:pt x="271420" y="1025470"/>
                    <a:pt x="271420" y="1005023"/>
                  </a:cubicBezTo>
                  <a:lnTo>
                    <a:pt x="271420" y="651583"/>
                  </a:lnTo>
                  <a:cubicBezTo>
                    <a:pt x="271420" y="631136"/>
                    <a:pt x="287995" y="614561"/>
                    <a:pt x="308442" y="614561"/>
                  </a:cubicBezTo>
                  <a:close/>
                  <a:moveTo>
                    <a:pt x="583127" y="432047"/>
                  </a:moveTo>
                  <a:lnTo>
                    <a:pt x="744271" y="432047"/>
                  </a:lnTo>
                  <a:cubicBezTo>
                    <a:pt x="766521" y="432047"/>
                    <a:pt x="784558" y="450084"/>
                    <a:pt x="784558" y="472334"/>
                  </a:cubicBezTo>
                  <a:lnTo>
                    <a:pt x="784558" y="1001758"/>
                  </a:lnTo>
                  <a:cubicBezTo>
                    <a:pt x="784558" y="1024008"/>
                    <a:pt x="766521" y="1042045"/>
                    <a:pt x="744271" y="1042045"/>
                  </a:cubicBezTo>
                  <a:lnTo>
                    <a:pt x="583127" y="1042045"/>
                  </a:lnTo>
                  <a:cubicBezTo>
                    <a:pt x="560877" y="1042045"/>
                    <a:pt x="542840" y="1024008"/>
                    <a:pt x="542840" y="1001758"/>
                  </a:cubicBezTo>
                  <a:lnTo>
                    <a:pt x="542840" y="472334"/>
                  </a:lnTo>
                  <a:cubicBezTo>
                    <a:pt x="542840" y="450084"/>
                    <a:pt x="560877" y="432047"/>
                    <a:pt x="583127" y="432047"/>
                  </a:cubicBezTo>
                  <a:close/>
                  <a:moveTo>
                    <a:pt x="874139" y="210194"/>
                  </a:moveTo>
                  <a:lnTo>
                    <a:pt x="1035283" y="210194"/>
                  </a:lnTo>
                  <a:cubicBezTo>
                    <a:pt x="1057533" y="210194"/>
                    <a:pt x="1075570" y="228231"/>
                    <a:pt x="1075570" y="250481"/>
                  </a:cubicBezTo>
                  <a:lnTo>
                    <a:pt x="1075570" y="1001758"/>
                  </a:lnTo>
                  <a:cubicBezTo>
                    <a:pt x="1075570" y="1024008"/>
                    <a:pt x="1057533" y="1042045"/>
                    <a:pt x="1035283" y="1042045"/>
                  </a:cubicBezTo>
                  <a:lnTo>
                    <a:pt x="874139" y="1042045"/>
                  </a:lnTo>
                  <a:cubicBezTo>
                    <a:pt x="851889" y="1042045"/>
                    <a:pt x="833852" y="1024008"/>
                    <a:pt x="833852" y="1001758"/>
                  </a:cubicBezTo>
                  <a:lnTo>
                    <a:pt x="833852" y="250481"/>
                  </a:lnTo>
                  <a:cubicBezTo>
                    <a:pt x="833852" y="228231"/>
                    <a:pt x="851889" y="210194"/>
                    <a:pt x="874139" y="210194"/>
                  </a:cubicBezTo>
                  <a:close/>
                  <a:moveTo>
                    <a:pt x="1165151" y="0"/>
                  </a:moveTo>
                  <a:lnTo>
                    <a:pt x="1326295" y="0"/>
                  </a:lnTo>
                  <a:cubicBezTo>
                    <a:pt x="1348545" y="0"/>
                    <a:pt x="1366582" y="18037"/>
                    <a:pt x="1366582" y="40287"/>
                  </a:cubicBezTo>
                  <a:lnTo>
                    <a:pt x="1366582" y="1001759"/>
                  </a:lnTo>
                  <a:cubicBezTo>
                    <a:pt x="1366582" y="1024009"/>
                    <a:pt x="1348545" y="1042046"/>
                    <a:pt x="1326295" y="1042046"/>
                  </a:cubicBezTo>
                  <a:lnTo>
                    <a:pt x="1165151" y="1042046"/>
                  </a:lnTo>
                  <a:cubicBezTo>
                    <a:pt x="1142901" y="1042046"/>
                    <a:pt x="1124864" y="1024009"/>
                    <a:pt x="1124864" y="1001759"/>
                  </a:cubicBezTo>
                  <a:lnTo>
                    <a:pt x="1124864" y="40287"/>
                  </a:lnTo>
                  <a:cubicBezTo>
                    <a:pt x="1124864" y="18037"/>
                    <a:pt x="1142901" y="0"/>
                    <a:pt x="1165151" y="0"/>
                  </a:cubicBezTo>
                  <a:close/>
                </a:path>
              </a:pathLst>
            </a:custGeom>
            <a:solidFill>
              <a:srgbClr val="3A3A3A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34" name="矩形 33"/>
          <p:cNvSpPr/>
          <p:nvPr/>
        </p:nvSpPr>
        <p:spPr>
          <a:xfrm>
            <a:off x="3888050" y="2170475"/>
            <a:ext cx="17830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dirty="0">
                <a:solidFill>
                  <a:srgbClr val="FFC001"/>
                </a:solidFill>
                <a:latin typeface="Calibri Light" panose="020F0302020204030204" pitchFamily="34" charset="0"/>
              </a:rPr>
              <a:t>沟通有疑问的点</a:t>
            </a:r>
            <a:endParaRPr lang="zh-CN" altLang="en-US" dirty="0">
              <a:solidFill>
                <a:srgbClr val="FFC001"/>
              </a:solidFill>
              <a:latin typeface="Calibri Light" panose="020F0302020204030204" pitchFamily="3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3603667" y="2470217"/>
            <a:ext cx="230742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00" b="1" dirty="0">
                <a:solidFill>
                  <a:srgbClr val="3A3A3A"/>
                </a:solidFill>
                <a:latin typeface="Calibri Light" panose="020F0302020204030204" pitchFamily="34" charset="0"/>
              </a:rPr>
              <a:t>向对方解释金额来自域名、服务器</a:t>
            </a:r>
            <a:endParaRPr lang="zh-CN" altLang="en-US" sz="1300" b="1" dirty="0">
              <a:solidFill>
                <a:srgbClr val="3A3A3A"/>
              </a:solidFill>
              <a:latin typeface="Calibri Light" panose="020F0302020204030204" pitchFamily="34" charset="0"/>
            </a:endParaRPr>
          </a:p>
          <a:p>
            <a:pPr algn="ctr"/>
            <a:r>
              <a:rPr lang="en-US" altLang="zh-CN" sz="1300" b="1" dirty="0">
                <a:solidFill>
                  <a:srgbClr val="3A3A3A"/>
                </a:solidFill>
                <a:latin typeface="Calibri Light" panose="020F0302020204030204" pitchFamily="34" charset="0"/>
              </a:rPr>
              <a:t>....</a:t>
            </a:r>
            <a:endParaRPr lang="en-US" altLang="zh-CN" sz="1300" b="1" dirty="0">
              <a:solidFill>
                <a:srgbClr val="3A3A3A"/>
              </a:solidFill>
              <a:latin typeface="Calibri Light" panose="020F030202020403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8916996" y="2341056"/>
            <a:ext cx="17830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dirty="0">
                <a:solidFill>
                  <a:srgbClr val="FFC001"/>
                </a:solidFill>
                <a:latin typeface="Calibri Light" panose="020F0302020204030204" pitchFamily="34" charset="0"/>
              </a:rPr>
              <a:t>完善、签订合同</a:t>
            </a:r>
            <a:endParaRPr lang="zh-CN" altLang="en-US" dirty="0">
              <a:solidFill>
                <a:srgbClr val="FFC001"/>
              </a:solidFill>
              <a:latin typeface="Calibri Light" panose="020F0302020204030204" pitchFamily="34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8632613" y="2640798"/>
            <a:ext cx="230742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00" b="1" dirty="0">
                <a:solidFill>
                  <a:srgbClr val="3A3A3A"/>
                </a:solidFill>
                <a:latin typeface="Calibri Light" panose="020F0302020204030204" pitchFamily="34" charset="0"/>
              </a:rPr>
              <a:t>将金额写进合同，双方确定无误后签订合同</a:t>
            </a:r>
            <a:endParaRPr lang="zh-CN" altLang="en-US" sz="1300" b="1" dirty="0">
              <a:solidFill>
                <a:srgbClr val="3A3A3A"/>
              </a:solidFill>
              <a:latin typeface="Calibri Light" panose="020F0302020204030204" pitchFamily="34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6248534" y="3708905"/>
            <a:ext cx="20116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dirty="0">
                <a:solidFill>
                  <a:srgbClr val="FFC001"/>
                </a:solidFill>
                <a:latin typeface="Calibri Light" panose="020F0302020204030204" pitchFamily="34" charset="0"/>
              </a:rPr>
              <a:t>选定域名、服务器</a:t>
            </a:r>
            <a:endParaRPr lang="zh-CN" altLang="en-US" dirty="0">
              <a:solidFill>
                <a:srgbClr val="FFC001"/>
              </a:solidFill>
              <a:latin typeface="Calibri Light" panose="020F0302020204030204" pitchFamily="34" charset="0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6078451" y="4008647"/>
            <a:ext cx="230742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00" b="1" dirty="0">
                <a:solidFill>
                  <a:srgbClr val="3A3A3A"/>
                </a:solidFill>
                <a:latin typeface="Calibri Light" panose="020F0302020204030204" pitchFamily="34" charset="0"/>
              </a:rPr>
              <a:t>根据前期调研我们推荐购买</a:t>
            </a:r>
            <a:r>
              <a:rPr lang="en-US" altLang="zh-CN" sz="1300" b="1" dirty="0">
                <a:solidFill>
                  <a:srgbClr val="3A3A3A"/>
                </a:solidFill>
                <a:latin typeface="Calibri Light" panose="020F0302020204030204" pitchFamily="34" charset="0"/>
              </a:rPr>
              <a:t>123qzct.com</a:t>
            </a:r>
            <a:r>
              <a:rPr lang="zh-CN" altLang="en-US" sz="1300" b="1" dirty="0">
                <a:solidFill>
                  <a:srgbClr val="3A3A3A"/>
                </a:solidFill>
                <a:latin typeface="Calibri Light" panose="020F0302020204030204" pitchFamily="34" charset="0"/>
              </a:rPr>
              <a:t>域名</a:t>
            </a:r>
            <a:endParaRPr lang="zh-CN" altLang="en-US" sz="1300" b="1" dirty="0">
              <a:solidFill>
                <a:srgbClr val="3A3A3A"/>
              </a:solidFill>
              <a:latin typeface="Calibri Light" panose="020F0302020204030204" pitchFamily="34" charset="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1255808" y="3708905"/>
            <a:ext cx="20116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dirty="0">
                <a:solidFill>
                  <a:srgbClr val="FFC001"/>
                </a:solidFill>
                <a:latin typeface="Calibri Light" panose="020F0302020204030204" pitchFamily="34" charset="0"/>
              </a:rPr>
              <a:t>双方确定合同细则</a:t>
            </a:r>
            <a:endParaRPr lang="zh-CN" altLang="en-US" dirty="0">
              <a:solidFill>
                <a:srgbClr val="FFC001"/>
              </a:solidFill>
              <a:latin typeface="Calibri Light" panose="020F0302020204030204" pitchFamily="34" charset="0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1085725" y="4008647"/>
            <a:ext cx="230742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00" b="1" dirty="0">
                <a:solidFill>
                  <a:srgbClr val="3A3A3A"/>
                </a:solidFill>
                <a:latin typeface="Calibri Light" panose="020F0302020204030204" pitchFamily="34" charset="0"/>
              </a:rPr>
              <a:t>双方看合同，提出有疑问的地方</a:t>
            </a:r>
            <a:endParaRPr lang="zh-CN" altLang="en-US" sz="1300" b="1" dirty="0">
              <a:solidFill>
                <a:srgbClr val="3A3A3A"/>
              </a:solidFill>
              <a:latin typeface="Calibri Light" panose="020F0302020204030204" pitchFamily="34" charset="0"/>
            </a:endParaRPr>
          </a:p>
        </p:txBody>
      </p:sp>
      <p:pic>
        <p:nvPicPr>
          <p:cNvPr id="4" name="图片 3" descr="23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4150" y="231775"/>
            <a:ext cx="1647825" cy="6953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3A3A3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700</Words>
  <Application>WPS 演示</Application>
  <PresentationFormat>宽屏</PresentationFormat>
  <Paragraphs>135</Paragraphs>
  <Slides>13</Slides>
  <Notes>28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8" baseType="lpstr">
      <vt:lpstr>Arial</vt:lpstr>
      <vt:lpstr>宋体</vt:lpstr>
      <vt:lpstr>Wingdings</vt:lpstr>
      <vt:lpstr>Calibri Light</vt:lpstr>
      <vt:lpstr>微软雅黑</vt:lpstr>
      <vt:lpstr>Yu Gothic UI Light</vt:lpstr>
      <vt:lpstr>Arial Black</vt:lpstr>
      <vt:lpstr>Calibri</vt:lpstr>
      <vt:lpstr>Segoe UI Light 8</vt:lpstr>
      <vt:lpstr>Microsoft YaHei UI Light</vt:lpstr>
      <vt:lpstr>等线</vt:lpstr>
      <vt:lpstr>Arial Unicode MS</vt:lpstr>
      <vt:lpstr>等线 Light</vt:lpstr>
      <vt:lpstr>Segoe UI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锐旗设计；https://9ppt.taobao.com</dc:title>
  <dc:creator>锐旗设计;https://9ppt.taobao.com</dc:creator>
  <cp:keywords>锐旗设计；https://9ppt.taobao.com</cp:keywords>
  <cp:category>锐旗设计；https://9ppt.taobao.com</cp:category>
  <cp:lastModifiedBy>渡</cp:lastModifiedBy>
  <cp:revision>285</cp:revision>
  <dcterms:created xsi:type="dcterms:W3CDTF">2016-06-07T15:36:00Z</dcterms:created>
  <dcterms:modified xsi:type="dcterms:W3CDTF">2018-10-16T03:29:19Z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2052-11.1.0.7849</vt:lpwstr>
  </property>
</Properties>
</file>