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</p:sldMasterIdLst>
  <p:notesMasterIdLst>
    <p:notesMasterId r:id="rId15"/>
  </p:notesMasterIdLst>
  <p:sldIdLst>
    <p:sldId id="257" r:id="rId14"/>
    <p:sldId id="260" r:id="rId16"/>
    <p:sldId id="263" r:id="rId17"/>
    <p:sldId id="296" r:id="rId18"/>
    <p:sldId id="261" r:id="rId19"/>
    <p:sldId id="300" r:id="rId20"/>
    <p:sldId id="270" r:id="rId21"/>
    <p:sldId id="284" r:id="rId22"/>
    <p:sldId id="282" r:id="rId23"/>
  </p:sldIdLst>
  <p:sldSz cx="9144000" cy="51435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86" y="102"/>
      </p:cViewPr>
      <p:guideLst>
        <p:guide orient="horz" pos="16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81957" tIns="40980" rIns="81957" bIns="4098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064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84ED1F-270F-485C-B5D1-0ED79180A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D05299-D6A8-405F-877A-B7F2AC4FFBD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0432D-8CA2-4B47-B65B-5FD1D01969C1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EEC56-1C8B-4F45-9CE1-1F5862DE62C4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C1AFB1-AC2C-4918-A577-79FF888E467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CE34F-6BAB-48E4-8F85-71611F93D691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553DF-F3AD-4A0E-B162-6F83A2B6958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DE94E3-B0B1-48F4-8352-A8091EB03B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691D18-C6F2-4747-B15F-483BC296A3A2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E89229-957C-4A9D-A190-79DA01AAEEDC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50B12D-EA1F-478F-9FDF-735ADAD437C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BE3BFD-6C41-44F1-8335-2C23F0AE8CCD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168DB6-87B7-4A5F-83AE-077D894E4884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57ED54-2A14-4386-A89D-28AC16F1DBD8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6DBC35-BA04-44EF-AD90-5499ACE5E8C5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4DA12-9291-4A0F-9442-3B1EBF1852CB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FF8C0A-3B6E-484F-B518-63486551DD3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3FF0B9-1C37-49B4-A4AA-598A77FCCDE3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929520-684F-4A17-A19B-629D3A17104F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0D5443-7687-4FEE-BFFD-9B40CA3CDCB2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8EFA8-7C34-45A7-81E9-C574E96A1A0D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81957" tIns="40980" rIns="81957" bIns="409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B911BD-6322-4AE9-94B7-E188F49BA206}" type="datetime1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05A123-6F75-4CE4-8C56-A9A9AEBF4F70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752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7324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896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468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24.emf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20"/>
          <p:cNvSpPr/>
          <p:nvPr/>
        </p:nvSpPr>
        <p:spPr>
          <a:xfrm>
            <a:off x="-3175" y="-63500"/>
            <a:ext cx="9156700" cy="5235575"/>
          </a:xfrm>
          <a:prstGeom prst="rect">
            <a:avLst/>
          </a:prstGeom>
          <a:solidFill>
            <a:srgbClr val="5FBCF5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0000"/>
              </a:solidFill>
            </a:endParaRPr>
          </a:p>
        </p:txBody>
      </p:sp>
      <p:sp>
        <p:nvSpPr>
          <p:cNvPr id="14339" name="椭圆 63"/>
          <p:cNvSpPr/>
          <p:nvPr/>
        </p:nvSpPr>
        <p:spPr>
          <a:xfrm>
            <a:off x="-3033712" y="-5916612"/>
            <a:ext cx="14119225" cy="14119225"/>
          </a:xfrm>
          <a:prstGeom prst="ellipse">
            <a:avLst/>
          </a:prstGeom>
          <a:solidFill>
            <a:srgbClr val="FFD006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0000"/>
              </a:solidFill>
            </a:endParaRPr>
          </a:p>
        </p:txBody>
      </p:sp>
      <p:sp>
        <p:nvSpPr>
          <p:cNvPr id="14340" name="椭圆 64"/>
          <p:cNvSpPr/>
          <p:nvPr/>
        </p:nvSpPr>
        <p:spPr>
          <a:xfrm>
            <a:off x="-3033712" y="-5916612"/>
            <a:ext cx="14119225" cy="14119225"/>
          </a:xfrm>
          <a:prstGeom prst="ellipse">
            <a:avLst/>
          </a:prstGeom>
          <a:solidFill>
            <a:srgbClr val="5BCAC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0000"/>
              </a:solidFill>
            </a:endParaRPr>
          </a:p>
        </p:txBody>
      </p:sp>
      <p:sp>
        <p:nvSpPr>
          <p:cNvPr id="14341" name="椭圆 65"/>
          <p:cNvSpPr/>
          <p:nvPr/>
        </p:nvSpPr>
        <p:spPr>
          <a:xfrm>
            <a:off x="-3033712" y="-5916612"/>
            <a:ext cx="14119225" cy="141192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42" name="椭圆 66"/>
          <p:cNvSpPr/>
          <p:nvPr/>
        </p:nvSpPr>
        <p:spPr>
          <a:xfrm>
            <a:off x="-2916237" y="-5858192"/>
            <a:ext cx="14119225" cy="14119225"/>
          </a:xfrm>
          <a:prstGeom prst="ellipse">
            <a:avLst/>
          </a:prstGeom>
          <a:solidFill>
            <a:srgbClr val="E7EBF0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43" name="椭圆 10"/>
          <p:cNvSpPr/>
          <p:nvPr/>
        </p:nvSpPr>
        <p:spPr>
          <a:xfrm>
            <a:off x="4398963" y="2960688"/>
            <a:ext cx="327025" cy="46037"/>
          </a:xfrm>
          <a:prstGeom prst="ellipse">
            <a:avLst/>
          </a:prstGeom>
          <a:solidFill>
            <a:srgbClr val="4F9CC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0000"/>
              </a:solidFill>
            </a:endParaRPr>
          </a:p>
        </p:txBody>
      </p:sp>
      <p:sp>
        <p:nvSpPr>
          <p:cNvPr id="14344" name="矩形 14"/>
          <p:cNvSpPr/>
          <p:nvPr/>
        </p:nvSpPr>
        <p:spPr>
          <a:xfrm>
            <a:off x="2092325" y="2253298"/>
            <a:ext cx="4965700" cy="650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</a:rPr>
              <a:t>瞎忙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项目汇报</a:t>
            </a:r>
            <a:r>
              <a:rPr lang="zh-CN" altLang="en-US" sz="1800" dirty="0">
                <a:solidFill>
                  <a:srgbClr val="FFFFFF"/>
                </a:solidFill>
              </a:rPr>
              <a:t>项目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45" name="TextBox 19"/>
          <p:cNvSpPr txBox="1"/>
          <p:nvPr/>
        </p:nvSpPr>
        <p:spPr>
          <a:xfrm>
            <a:off x="3138805" y="1483360"/>
            <a:ext cx="3343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King Back</a:t>
            </a:r>
            <a:r>
              <a:rPr lang="zh-CN" alt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zh-CN" altLang="en-US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46" name="直接连接符 1044"/>
          <p:cNvCxnSpPr/>
          <p:nvPr/>
        </p:nvCxnSpPr>
        <p:spPr>
          <a:xfrm>
            <a:off x="2089150" y="2932113"/>
            <a:ext cx="49657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347" name="直接连接符 2"/>
          <p:cNvCxnSpPr/>
          <p:nvPr/>
        </p:nvCxnSpPr>
        <p:spPr>
          <a:xfrm>
            <a:off x="4583430" y="-3260407"/>
            <a:ext cx="0" cy="12385675"/>
          </a:xfrm>
          <a:prstGeom prst="line">
            <a:avLst/>
          </a:prstGeom>
          <a:ln w="12700" cap="flat" cmpd="sng">
            <a:solidFill>
              <a:schemeClr val="bg1">
                <a:alpha val="50195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348" name="椭圆 11"/>
          <p:cNvSpPr/>
          <p:nvPr/>
        </p:nvSpPr>
        <p:spPr>
          <a:xfrm>
            <a:off x="3138488" y="1147763"/>
            <a:ext cx="2847975" cy="2849562"/>
          </a:xfrm>
          <a:prstGeom prst="ellipse">
            <a:avLst/>
          </a:prstGeom>
          <a:noFill/>
          <a:ln w="9525" cap="flat" cmpd="sng">
            <a:solidFill>
              <a:srgbClr val="5FBCF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14396" name="组合 30"/>
          <p:cNvGrpSpPr/>
          <p:nvPr/>
        </p:nvGrpSpPr>
        <p:grpSpPr>
          <a:xfrm>
            <a:off x="4312603" y="884873"/>
            <a:ext cx="503237" cy="503237"/>
            <a:chOff x="0" y="0"/>
            <a:chExt cx="502939" cy="502939"/>
          </a:xfrm>
        </p:grpSpPr>
        <p:sp>
          <p:nvSpPr>
            <p:cNvPr id="13392" name="椭圆 204"/>
            <p:cNvSpPr/>
            <p:nvPr/>
          </p:nvSpPr>
          <p:spPr>
            <a:xfrm>
              <a:off x="0" y="0"/>
              <a:ext cx="502939" cy="502939"/>
            </a:xfrm>
            <a:prstGeom prst="ellipse">
              <a:avLst/>
            </a:prstGeom>
            <a:solidFill>
              <a:srgbClr val="E7EBF0"/>
            </a:solidFill>
            <a:ln w="9525" cap="flat" cmpd="sng">
              <a:solidFill>
                <a:srgbClr val="5FBCF5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3393" name="组合 104"/>
            <p:cNvGrpSpPr/>
            <p:nvPr/>
          </p:nvGrpSpPr>
          <p:grpSpPr>
            <a:xfrm>
              <a:off x="134079" y="107221"/>
              <a:ext cx="249038" cy="280684"/>
              <a:chOff x="0" y="0"/>
              <a:chExt cx="862013" cy="971550"/>
            </a:xfrm>
          </p:grpSpPr>
          <p:grpSp>
            <p:nvGrpSpPr>
              <p:cNvPr id="13394" name="组合 103"/>
              <p:cNvGrpSpPr/>
              <p:nvPr/>
            </p:nvGrpSpPr>
            <p:grpSpPr>
              <a:xfrm>
                <a:off x="0" y="0"/>
                <a:ext cx="862013" cy="971550"/>
                <a:chOff x="0" y="0"/>
                <a:chExt cx="862013" cy="971550"/>
              </a:xfrm>
            </p:grpSpPr>
            <p:sp>
              <p:nvSpPr>
                <p:cNvPr id="13398" name="Freeform 41"/>
                <p:cNvSpPr/>
                <p:nvPr/>
              </p:nvSpPr>
              <p:spPr>
                <a:xfrm>
                  <a:off x="115888" y="479425"/>
                  <a:ext cx="355600" cy="492125"/>
                </a:xfrm>
                <a:custGeom>
                  <a:avLst/>
                  <a:gdLst>
                    <a:gd name="txL" fmla="*/ 0 w 95"/>
                    <a:gd name="txT" fmla="*/ 0 h 131"/>
                    <a:gd name="txR" fmla="*/ 95 w 95"/>
                    <a:gd name="txB" fmla="*/ 131 h 131"/>
                  </a:gdLst>
                  <a:ahLst/>
                  <a:cxnLst>
                    <a:cxn ang="0">
                      <a:pos x="168135166" y="1848755844"/>
                    </a:cxn>
                    <a:cxn ang="0">
                      <a:pos x="84067583" y="1820531912"/>
                    </a:cxn>
                    <a:cxn ang="0">
                      <a:pos x="42031920" y="1622953116"/>
                    </a:cxn>
                    <a:cxn ang="0">
                      <a:pos x="1050842918" y="84675553"/>
                    </a:cxn>
                    <a:cxn ang="0">
                      <a:pos x="1246999364" y="42337777"/>
                    </a:cxn>
                    <a:cxn ang="0">
                      <a:pos x="1289035027" y="254026660"/>
                    </a:cxn>
                    <a:cxn ang="0">
                      <a:pos x="294234669" y="1778194135"/>
                    </a:cxn>
                    <a:cxn ang="0">
                      <a:pos x="168135166" y="1848755844"/>
                    </a:cxn>
                  </a:cxnLst>
                  <a:rect l="txL" t="txT" r="txR" b="txB"/>
                  <a:pathLst>
                    <a:path w="95" h="131">
                      <a:moveTo>
                        <a:pt x="12" y="131"/>
                      </a:moveTo>
                      <a:cubicBezTo>
                        <a:pt x="10" y="131"/>
                        <a:pt x="8" y="130"/>
                        <a:pt x="6" y="129"/>
                      </a:cubicBezTo>
                      <a:cubicBezTo>
                        <a:pt x="1" y="126"/>
                        <a:pt x="0" y="120"/>
                        <a:pt x="3" y="115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78" y="1"/>
                        <a:pt x="84" y="0"/>
                        <a:pt x="89" y="3"/>
                      </a:cubicBezTo>
                      <a:cubicBezTo>
                        <a:pt x="94" y="6"/>
                        <a:pt x="95" y="13"/>
                        <a:pt x="92" y="18"/>
                      </a:cubicBezTo>
                      <a:cubicBezTo>
                        <a:pt x="21" y="126"/>
                        <a:pt x="21" y="126"/>
                        <a:pt x="21" y="126"/>
                      </a:cubicBezTo>
                      <a:cubicBezTo>
                        <a:pt x="19" y="129"/>
                        <a:pt x="15" y="131"/>
                        <a:pt x="12" y="131"/>
                      </a:cubicBez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99" name="Freeform 42"/>
                <p:cNvSpPr/>
                <p:nvPr/>
              </p:nvSpPr>
              <p:spPr>
                <a:xfrm>
                  <a:off x="385763" y="479425"/>
                  <a:ext cx="341313" cy="492125"/>
                </a:xfrm>
                <a:custGeom>
                  <a:avLst/>
                  <a:gdLst>
                    <a:gd name="txL" fmla="*/ 0 w 91"/>
                    <a:gd name="txT" fmla="*/ 0 h 131"/>
                    <a:gd name="txR" fmla="*/ 91 w 91"/>
                    <a:gd name="txB" fmla="*/ 131 h 131"/>
                  </a:gdLst>
                  <a:ahLst/>
                  <a:cxnLst>
                    <a:cxn ang="0">
                      <a:pos x="1111348884" y="1848755844"/>
                    </a:cxn>
                    <a:cxn ang="0">
                      <a:pos x="984736764" y="1778194135"/>
                    </a:cxn>
                    <a:cxn ang="0">
                      <a:pos x="42202790" y="239916573"/>
                    </a:cxn>
                    <a:cxn ang="0">
                      <a:pos x="84405580" y="42337777"/>
                    </a:cxn>
                    <a:cxn ang="0">
                      <a:pos x="281354433" y="84675553"/>
                    </a:cxn>
                    <a:cxn ang="0">
                      <a:pos x="1237957254" y="1622953116"/>
                    </a:cxn>
                    <a:cxn ang="0">
                      <a:pos x="1181685617" y="1820531912"/>
                    </a:cxn>
                    <a:cxn ang="0">
                      <a:pos x="1111348884" y="1848755844"/>
                    </a:cxn>
                  </a:cxnLst>
                  <a:rect l="txL" t="txT" r="txR" b="txB"/>
                  <a:pathLst>
                    <a:path w="91" h="131">
                      <a:moveTo>
                        <a:pt x="79" y="131"/>
                      </a:moveTo>
                      <a:cubicBezTo>
                        <a:pt x="75" y="131"/>
                        <a:pt x="72" y="129"/>
                        <a:pt x="70" y="12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0" y="13"/>
                        <a:pt x="1" y="6"/>
                        <a:pt x="6" y="3"/>
                      </a:cubicBezTo>
                      <a:cubicBezTo>
                        <a:pt x="11" y="0"/>
                        <a:pt x="17" y="2"/>
                        <a:pt x="20" y="6"/>
                      </a:cubicBezTo>
                      <a:cubicBezTo>
                        <a:pt x="88" y="115"/>
                        <a:pt x="88" y="115"/>
                        <a:pt x="88" y="115"/>
                      </a:cubicBezTo>
                      <a:cubicBezTo>
                        <a:pt x="91" y="120"/>
                        <a:pt x="89" y="126"/>
                        <a:pt x="84" y="129"/>
                      </a:cubicBezTo>
                      <a:cubicBezTo>
                        <a:pt x="83" y="130"/>
                        <a:pt x="81" y="131"/>
                        <a:pt x="79" y="131"/>
                      </a:cubicBez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00" name="Rectangle 43"/>
                <p:cNvSpPr/>
                <p:nvPr/>
              </p:nvSpPr>
              <p:spPr>
                <a:xfrm>
                  <a:off x="336550" y="52387"/>
                  <a:ext cx="173038" cy="104775"/>
                </a:xfrm>
                <a:prstGeom prst="rect">
                  <a:avLst/>
                </a:prstGeom>
                <a:solidFill>
                  <a:srgbClr val="313A4A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zh-CN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01" name="Freeform 44"/>
                <p:cNvSpPr/>
                <p:nvPr/>
              </p:nvSpPr>
              <p:spPr>
                <a:xfrm>
                  <a:off x="630238" y="68262"/>
                  <a:ext cx="134938" cy="160338"/>
                </a:xfrm>
                <a:custGeom>
                  <a:avLst/>
                  <a:gdLst>
                    <a:gd name="txL" fmla="*/ 0 w 85"/>
                    <a:gd name="txT" fmla="*/ 0 h 101"/>
                    <a:gd name="txR" fmla="*/ 85 w 85"/>
                    <a:gd name="txB" fmla="*/ 101 h 101"/>
                  </a:gdLst>
                  <a:ahLst/>
                  <a:cxnLst>
                    <a:cxn ang="0">
                      <a:pos x="52924271" y="254537369"/>
                    </a:cxn>
                    <a:cxn ang="0">
                      <a:pos x="0" y="219255071"/>
                    </a:cxn>
                    <a:cxn ang="0">
                      <a:pos x="166330929" y="0"/>
                    </a:cxn>
                    <a:cxn ang="0">
                      <a:pos x="214214869" y="35282298"/>
                    </a:cxn>
                    <a:cxn ang="0">
                      <a:pos x="52924271" y="254537369"/>
                    </a:cxn>
                  </a:cxnLst>
                  <a:rect l="txL" t="txT" r="txR" b="txB"/>
                  <a:pathLst>
                    <a:path w="85" h="101">
                      <a:moveTo>
                        <a:pt x="21" y="101"/>
                      </a:moveTo>
                      <a:lnTo>
                        <a:pt x="0" y="87"/>
                      </a:lnTo>
                      <a:lnTo>
                        <a:pt x="66" y="0"/>
                      </a:lnTo>
                      <a:lnTo>
                        <a:pt x="85" y="14"/>
                      </a:lnTo>
                      <a:lnTo>
                        <a:pt x="21" y="101"/>
                      </a:ln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02" name="Freeform 45"/>
                <p:cNvSpPr/>
                <p:nvPr/>
              </p:nvSpPr>
              <p:spPr>
                <a:xfrm>
                  <a:off x="663575" y="52387"/>
                  <a:ext cx="176213" cy="173038"/>
                </a:xfrm>
                <a:custGeom>
                  <a:avLst/>
                  <a:gdLst>
                    <a:gd name="txL" fmla="*/ 0 w 47"/>
                    <a:gd name="txT" fmla="*/ 0 h 46"/>
                    <a:gd name="txR" fmla="*/ 47 w 47"/>
                    <a:gd name="txB" fmla="*/ 46 h 46"/>
                  </a:gdLst>
                  <a:ahLst/>
                  <a:cxnLst>
                    <a:cxn ang="0">
                      <a:pos x="0" y="268855912"/>
                    </a:cxn>
                    <a:cxn ang="0">
                      <a:pos x="520094544" y="99052970"/>
                    </a:cxn>
                    <a:cxn ang="0">
                      <a:pos x="520094544" y="650916292"/>
                    </a:cxn>
                    <a:cxn ang="0">
                      <a:pos x="0" y="268855912"/>
                    </a:cxn>
                  </a:cxnLst>
                  <a:rect l="txL" t="txT" r="txR" b="txB"/>
                  <a:pathLst>
                    <a:path w="47" h="46">
                      <a:moveTo>
                        <a:pt x="0" y="19"/>
                      </a:moveTo>
                      <a:cubicBezTo>
                        <a:pt x="10" y="5"/>
                        <a:pt x="27" y="0"/>
                        <a:pt x="37" y="7"/>
                      </a:cubicBezTo>
                      <a:cubicBezTo>
                        <a:pt x="47" y="15"/>
                        <a:pt x="47" y="32"/>
                        <a:pt x="37" y="46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03" name="Freeform 46"/>
                <p:cNvSpPr/>
                <p:nvPr/>
              </p:nvSpPr>
              <p:spPr>
                <a:xfrm>
                  <a:off x="592138" y="0"/>
                  <a:ext cx="180975" cy="173038"/>
                </a:xfrm>
                <a:custGeom>
                  <a:avLst/>
                  <a:gdLst>
                    <a:gd name="txL" fmla="*/ 0 w 48"/>
                    <a:gd name="txT" fmla="*/ 0 h 46"/>
                    <a:gd name="txR" fmla="*/ 48 w 48"/>
                    <a:gd name="txB" fmla="*/ 46 h 46"/>
                  </a:gdLst>
                  <a:ahLst/>
                  <a:cxnLst>
                    <a:cxn ang="0">
                      <a:pos x="0" y="268855912"/>
                    </a:cxn>
                    <a:cxn ang="0">
                      <a:pos x="525966134" y="99052970"/>
                    </a:cxn>
                    <a:cxn ang="0">
                      <a:pos x="525966134" y="650916292"/>
                    </a:cxn>
                    <a:cxn ang="0">
                      <a:pos x="0" y="268855912"/>
                    </a:cxn>
                  </a:cxnLst>
                  <a:rect l="txL" t="txT" r="txR" b="txB"/>
                  <a:pathLst>
                    <a:path w="48" h="46">
                      <a:moveTo>
                        <a:pt x="0" y="19"/>
                      </a:moveTo>
                      <a:cubicBezTo>
                        <a:pt x="11" y="5"/>
                        <a:pt x="27" y="0"/>
                        <a:pt x="37" y="7"/>
                      </a:cubicBezTo>
                      <a:cubicBezTo>
                        <a:pt x="48" y="15"/>
                        <a:pt x="48" y="32"/>
                        <a:pt x="37" y="46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04" name="Freeform 47"/>
                <p:cNvSpPr/>
                <p:nvPr/>
              </p:nvSpPr>
              <p:spPr>
                <a:xfrm>
                  <a:off x="663575" y="26987"/>
                  <a:ext cx="139700" cy="146050"/>
                </a:xfrm>
                <a:custGeom>
                  <a:avLst/>
                  <a:gdLst>
                    <a:gd name="txL" fmla="*/ 0 w 88"/>
                    <a:gd name="txT" fmla="*/ 0 h 92"/>
                    <a:gd name="txR" fmla="*/ 88 w 88"/>
                    <a:gd name="txB" fmla="*/ 92 h 92"/>
                  </a:gdLst>
                  <a:ahLst/>
                  <a:cxnLst>
                    <a:cxn ang="0">
                      <a:pos x="108367513" y="231854375"/>
                    </a:cxn>
                    <a:cxn ang="0">
                      <a:pos x="0" y="153730325"/>
                    </a:cxn>
                    <a:cxn ang="0">
                      <a:pos x="108367513" y="0"/>
                    </a:cxn>
                    <a:cxn ang="0">
                      <a:pos x="221773750" y="83165950"/>
                    </a:cxn>
                    <a:cxn ang="0">
                      <a:pos x="108367513" y="231854375"/>
                    </a:cxn>
                  </a:cxnLst>
                  <a:rect l="txL" t="txT" r="txR" b="txB"/>
                  <a:pathLst>
                    <a:path w="88" h="92">
                      <a:moveTo>
                        <a:pt x="43" y="92"/>
                      </a:moveTo>
                      <a:lnTo>
                        <a:pt x="0" y="61"/>
                      </a:lnTo>
                      <a:lnTo>
                        <a:pt x="43" y="0"/>
                      </a:lnTo>
                      <a:lnTo>
                        <a:pt x="88" y="33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05" name="Freeform 48"/>
                <p:cNvSpPr/>
                <p:nvPr/>
              </p:nvSpPr>
              <p:spPr>
                <a:xfrm>
                  <a:off x="93663" y="68262"/>
                  <a:ext cx="134938" cy="160338"/>
                </a:xfrm>
                <a:custGeom>
                  <a:avLst/>
                  <a:gdLst>
                    <a:gd name="txL" fmla="*/ 0 w 85"/>
                    <a:gd name="txT" fmla="*/ 0 h 101"/>
                    <a:gd name="txR" fmla="*/ 85 w 85"/>
                    <a:gd name="txB" fmla="*/ 101 h 101"/>
                  </a:gdLst>
                  <a:ahLst/>
                  <a:cxnLst>
                    <a:cxn ang="0">
                      <a:pos x="161290598" y="254537369"/>
                    </a:cxn>
                    <a:cxn ang="0">
                      <a:pos x="0" y="35282298"/>
                    </a:cxn>
                    <a:cxn ang="0">
                      <a:pos x="52924271" y="0"/>
                    </a:cxn>
                    <a:cxn ang="0">
                      <a:pos x="214214869" y="219255071"/>
                    </a:cxn>
                    <a:cxn ang="0">
                      <a:pos x="161290598" y="254537369"/>
                    </a:cxn>
                  </a:cxnLst>
                  <a:rect l="txL" t="txT" r="txR" b="txB"/>
                  <a:pathLst>
                    <a:path w="85" h="101">
                      <a:moveTo>
                        <a:pt x="64" y="101"/>
                      </a:moveTo>
                      <a:lnTo>
                        <a:pt x="0" y="14"/>
                      </a:lnTo>
                      <a:lnTo>
                        <a:pt x="21" y="0"/>
                      </a:lnTo>
                      <a:lnTo>
                        <a:pt x="85" y="87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06" name="Freeform 49"/>
                <p:cNvSpPr/>
                <p:nvPr/>
              </p:nvSpPr>
              <p:spPr>
                <a:xfrm>
                  <a:off x="17463" y="52387"/>
                  <a:ext cx="177800" cy="173038"/>
                </a:xfrm>
                <a:custGeom>
                  <a:avLst/>
                  <a:gdLst>
                    <a:gd name="txL" fmla="*/ 0 w 47"/>
                    <a:gd name="txT" fmla="*/ 0 h 46"/>
                    <a:gd name="txR" fmla="*/ 47 w 47"/>
                    <a:gd name="txB" fmla="*/ 46 h 46"/>
                  </a:gdLst>
                  <a:ahLst/>
                  <a:cxnLst>
                    <a:cxn ang="0">
                      <a:pos x="672613617" y="268855912"/>
                    </a:cxn>
                    <a:cxn ang="0">
                      <a:pos x="143110085" y="99052970"/>
                    </a:cxn>
                    <a:cxn ang="0">
                      <a:pos x="143110085" y="650916292"/>
                    </a:cxn>
                    <a:cxn ang="0">
                      <a:pos x="672613617" y="268855912"/>
                    </a:cxn>
                  </a:cxnLst>
                  <a:rect l="txL" t="txT" r="txR" b="txB"/>
                  <a:pathLst>
                    <a:path w="47" h="46">
                      <a:moveTo>
                        <a:pt x="47" y="19"/>
                      </a:moveTo>
                      <a:cubicBezTo>
                        <a:pt x="37" y="5"/>
                        <a:pt x="20" y="0"/>
                        <a:pt x="10" y="7"/>
                      </a:cubicBezTo>
                      <a:cubicBezTo>
                        <a:pt x="0" y="15"/>
                        <a:pt x="0" y="32"/>
                        <a:pt x="10" y="46"/>
                      </a:cubicBezTo>
                      <a:lnTo>
                        <a:pt x="47" y="19"/>
                      </a:ln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07" name="Freeform 50"/>
                <p:cNvSpPr/>
                <p:nvPr/>
              </p:nvSpPr>
              <p:spPr>
                <a:xfrm>
                  <a:off x="85725" y="0"/>
                  <a:ext cx="179388" cy="173038"/>
                </a:xfrm>
                <a:custGeom>
                  <a:avLst/>
                  <a:gdLst>
                    <a:gd name="txL" fmla="*/ 0 w 48"/>
                    <a:gd name="txT" fmla="*/ 0 h 46"/>
                    <a:gd name="txR" fmla="*/ 48 w 48"/>
                    <a:gd name="txB" fmla="*/ 46 h 46"/>
                  </a:gdLst>
                  <a:ahLst/>
                  <a:cxnLst>
                    <a:cxn ang="0">
                      <a:pos x="670417803" y="268855912"/>
                    </a:cxn>
                    <a:cxn ang="0">
                      <a:pos x="153638348" y="99052970"/>
                    </a:cxn>
                    <a:cxn ang="0">
                      <a:pos x="153638348" y="650916292"/>
                    </a:cxn>
                    <a:cxn ang="0">
                      <a:pos x="670417803" y="268855912"/>
                    </a:cxn>
                  </a:cxnLst>
                  <a:rect l="txL" t="txT" r="txR" b="txB"/>
                  <a:pathLst>
                    <a:path w="48" h="46">
                      <a:moveTo>
                        <a:pt x="48" y="19"/>
                      </a:moveTo>
                      <a:cubicBezTo>
                        <a:pt x="38" y="5"/>
                        <a:pt x="21" y="0"/>
                        <a:pt x="11" y="7"/>
                      </a:cubicBezTo>
                      <a:cubicBezTo>
                        <a:pt x="1" y="15"/>
                        <a:pt x="0" y="32"/>
                        <a:pt x="11" y="46"/>
                      </a:cubicBezTo>
                      <a:lnTo>
                        <a:pt x="48" y="19"/>
                      </a:ln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08" name="Freeform 51"/>
                <p:cNvSpPr/>
                <p:nvPr/>
              </p:nvSpPr>
              <p:spPr>
                <a:xfrm>
                  <a:off x="55563" y="26987"/>
                  <a:ext cx="139700" cy="146050"/>
                </a:xfrm>
                <a:custGeom>
                  <a:avLst/>
                  <a:gdLst>
                    <a:gd name="txL" fmla="*/ 0 w 88"/>
                    <a:gd name="txT" fmla="*/ 0 h 92"/>
                    <a:gd name="txR" fmla="*/ 88 w 88"/>
                    <a:gd name="txB" fmla="*/ 92 h 92"/>
                  </a:gdLst>
                  <a:ahLst/>
                  <a:cxnLst>
                    <a:cxn ang="0">
                      <a:pos x="113407825" y="231854375"/>
                    </a:cxn>
                    <a:cxn ang="0">
                      <a:pos x="221773750" y="153730325"/>
                    </a:cxn>
                    <a:cxn ang="0">
                      <a:pos x="113407825" y="0"/>
                    </a:cxn>
                    <a:cxn ang="0">
                      <a:pos x="0" y="83165950"/>
                    </a:cxn>
                    <a:cxn ang="0">
                      <a:pos x="113407825" y="231854375"/>
                    </a:cxn>
                  </a:cxnLst>
                  <a:rect l="txL" t="txT" r="txR" b="txB"/>
                  <a:pathLst>
                    <a:path w="88" h="92">
                      <a:moveTo>
                        <a:pt x="45" y="92"/>
                      </a:moveTo>
                      <a:lnTo>
                        <a:pt x="88" y="61"/>
                      </a:lnTo>
                      <a:lnTo>
                        <a:pt x="45" y="0"/>
                      </a:lnTo>
                      <a:lnTo>
                        <a:pt x="0" y="33"/>
                      </a:lnTo>
                      <a:lnTo>
                        <a:pt x="45" y="92"/>
                      </a:ln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09" name="Oval 52"/>
                <p:cNvSpPr/>
                <p:nvPr/>
              </p:nvSpPr>
              <p:spPr>
                <a:xfrm>
                  <a:off x="0" y="93662"/>
                  <a:ext cx="862013" cy="862013"/>
                </a:xfrm>
                <a:prstGeom prst="ellipse">
                  <a:avLst/>
                </a:prstGeom>
                <a:solidFill>
                  <a:srgbClr val="4F9CCC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zh-CN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10" name="Oval 53"/>
                <p:cNvSpPr/>
                <p:nvPr/>
              </p:nvSpPr>
              <p:spPr>
                <a:xfrm>
                  <a:off x="63500" y="157162"/>
                  <a:ext cx="731838" cy="735013"/>
                </a:xfrm>
                <a:prstGeom prst="ellipse">
                  <a:avLst/>
                </a:prstGeom>
                <a:solidFill>
                  <a:srgbClr val="F7F7F7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zh-CN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11" name="Freeform 54"/>
                <p:cNvSpPr/>
                <p:nvPr/>
              </p:nvSpPr>
              <p:spPr>
                <a:xfrm>
                  <a:off x="236538" y="498475"/>
                  <a:ext cx="220663" cy="173038"/>
                </a:xfrm>
                <a:custGeom>
                  <a:avLst/>
                  <a:gdLst>
                    <a:gd name="txL" fmla="*/ 0 w 59"/>
                    <a:gd name="txT" fmla="*/ 0 h 46"/>
                    <a:gd name="txR" fmla="*/ 59 w 59"/>
                    <a:gd name="txB" fmla="*/ 46 h 46"/>
                  </a:gdLst>
                  <a:ahLst/>
                  <a:cxnLst>
                    <a:cxn ang="0">
                      <a:pos x="97914531" y="650916292"/>
                    </a:cxn>
                    <a:cxn ang="0">
                      <a:pos x="27975580" y="608465557"/>
                    </a:cxn>
                    <a:cxn ang="0">
                      <a:pos x="41963371" y="481113351"/>
                    </a:cxn>
                    <a:cxn ang="0">
                      <a:pos x="671421408" y="28299236"/>
                    </a:cxn>
                    <a:cxn ang="0">
                      <a:pos x="797315260" y="42450735"/>
                    </a:cxn>
                    <a:cxn ang="0">
                      <a:pos x="769339679" y="169802942"/>
                    </a:cxn>
                    <a:cxn ang="0">
                      <a:pos x="153869432" y="636764793"/>
                    </a:cxn>
                    <a:cxn ang="0">
                      <a:pos x="97914531" y="650916292"/>
                    </a:cxn>
                  </a:cxnLst>
                  <a:rect l="txL" t="txT" r="txR" b="txB"/>
                  <a:pathLst>
                    <a:path w="59" h="46">
                      <a:moveTo>
                        <a:pt x="7" y="46"/>
                      </a:moveTo>
                      <a:cubicBezTo>
                        <a:pt x="5" y="46"/>
                        <a:pt x="3" y="45"/>
                        <a:pt x="2" y="43"/>
                      </a:cubicBezTo>
                      <a:cubicBezTo>
                        <a:pt x="0" y="40"/>
                        <a:pt x="0" y="36"/>
                        <a:pt x="3" y="34"/>
                      </a:cubicBezTo>
                      <a:cubicBezTo>
                        <a:pt x="48" y="2"/>
                        <a:pt x="48" y="2"/>
                        <a:pt x="48" y="2"/>
                      </a:cubicBezTo>
                      <a:cubicBezTo>
                        <a:pt x="51" y="0"/>
                        <a:pt x="55" y="0"/>
                        <a:pt x="57" y="3"/>
                      </a:cubicBezTo>
                      <a:cubicBezTo>
                        <a:pt x="59" y="6"/>
                        <a:pt x="58" y="10"/>
                        <a:pt x="55" y="12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0" y="46"/>
                        <a:pt x="8" y="46"/>
                        <a:pt x="7" y="46"/>
                      </a:cubicBez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412" name="Freeform 56"/>
                <p:cNvSpPr/>
                <p:nvPr/>
              </p:nvSpPr>
              <p:spPr>
                <a:xfrm>
                  <a:off x="427038" y="517525"/>
                  <a:ext cx="277813" cy="115888"/>
                </a:xfrm>
                <a:custGeom>
                  <a:avLst/>
                  <a:gdLst>
                    <a:gd name="txL" fmla="*/ 0 w 175"/>
                    <a:gd name="txT" fmla="*/ 0 h 73"/>
                    <a:gd name="txR" fmla="*/ 175 w 175"/>
                    <a:gd name="txB" fmla="*/ 73 h 73"/>
                  </a:gdLst>
                  <a:ahLst/>
                  <a:cxnLst>
                    <a:cxn ang="0">
                      <a:pos x="428427334" y="183972994"/>
                    </a:cxn>
                    <a:cxn ang="0">
                      <a:pos x="0" y="22682298"/>
                    </a:cxn>
                    <a:cxn ang="0">
                      <a:pos x="5040322" y="0"/>
                    </a:cxn>
                    <a:cxn ang="0">
                      <a:pos x="441028931" y="153730988"/>
                    </a:cxn>
                    <a:cxn ang="0">
                      <a:pos x="428427334" y="183972994"/>
                    </a:cxn>
                  </a:cxnLst>
                  <a:rect l="txL" t="txT" r="txR" b="txB"/>
                  <a:pathLst>
                    <a:path w="175" h="73">
                      <a:moveTo>
                        <a:pt x="170" y="73"/>
                      </a:move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175" y="61"/>
                      </a:lnTo>
                      <a:lnTo>
                        <a:pt x="170" y="73"/>
                      </a:lnTo>
                      <a:close/>
                    </a:path>
                  </a:pathLst>
                </a:custGeom>
                <a:solidFill>
                  <a:srgbClr val="F26B5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395" name="组合 101"/>
              <p:cNvGrpSpPr/>
              <p:nvPr/>
            </p:nvGrpSpPr>
            <p:grpSpPr>
              <a:xfrm>
                <a:off x="330200" y="225425"/>
                <a:ext cx="141288" cy="341313"/>
                <a:chOff x="0" y="0"/>
                <a:chExt cx="141288" cy="341313"/>
              </a:xfrm>
            </p:grpSpPr>
            <p:sp>
              <p:nvSpPr>
                <p:cNvPr id="13396" name="Freeform 55"/>
                <p:cNvSpPr/>
                <p:nvPr/>
              </p:nvSpPr>
              <p:spPr>
                <a:xfrm>
                  <a:off x="0" y="0"/>
                  <a:ext cx="115888" cy="314325"/>
                </a:xfrm>
                <a:custGeom>
                  <a:avLst/>
                  <a:gdLst>
                    <a:gd name="txL" fmla="*/ 0 w 31"/>
                    <a:gd name="txT" fmla="*/ 0 h 84"/>
                    <a:gd name="txR" fmla="*/ 31 w 31"/>
                    <a:gd name="txB" fmla="*/ 84 h 84"/>
                  </a:gdLst>
                  <a:ahLst/>
                  <a:cxnLst>
                    <a:cxn ang="0">
                      <a:pos x="377327590" y="1176192924"/>
                    </a:cxn>
                    <a:cxn ang="0">
                      <a:pos x="321424714" y="1134185633"/>
                    </a:cxn>
                    <a:cxn ang="0">
                      <a:pos x="13973850" y="84014582"/>
                    </a:cxn>
                    <a:cxn ang="0">
                      <a:pos x="41925288" y="14002430"/>
                    </a:cxn>
                    <a:cxn ang="0">
                      <a:pos x="111802013" y="56009721"/>
                    </a:cxn>
                    <a:cxn ang="0">
                      <a:pos x="419252877" y="1106180772"/>
                    </a:cxn>
                    <a:cxn ang="0">
                      <a:pos x="391301439" y="1176192924"/>
                    </a:cxn>
                    <a:cxn ang="0">
                      <a:pos x="377327590" y="1176192924"/>
                    </a:cxn>
                  </a:cxnLst>
                  <a:rect l="txL" t="txT" r="txR" b="txB"/>
                  <a:pathLst>
                    <a:path w="31" h="84">
                      <a:moveTo>
                        <a:pt x="27" y="84"/>
                      </a:moveTo>
                      <a:cubicBezTo>
                        <a:pt x="25" y="84"/>
                        <a:pt x="23" y="83"/>
                        <a:pt x="23" y="8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8" y="4"/>
                      </a:cubicBezTo>
                      <a:cubicBezTo>
                        <a:pt x="30" y="79"/>
                        <a:pt x="30" y="79"/>
                        <a:pt x="30" y="79"/>
                      </a:cubicBezTo>
                      <a:cubicBezTo>
                        <a:pt x="31" y="81"/>
                        <a:pt x="30" y="83"/>
                        <a:pt x="28" y="84"/>
                      </a:cubicBezTo>
                      <a:cubicBezTo>
                        <a:pt x="27" y="84"/>
                        <a:pt x="27" y="84"/>
                        <a:pt x="27" y="84"/>
                      </a:cubicBezTo>
                      <a:close/>
                    </a:path>
                  </a:pathLst>
                </a:custGeom>
                <a:solidFill>
                  <a:srgbClr val="313A4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97" name="Oval 57"/>
                <p:cNvSpPr/>
                <p:nvPr/>
              </p:nvSpPr>
              <p:spPr>
                <a:xfrm>
                  <a:off x="55563" y="254000"/>
                  <a:ext cx="85725" cy="87313"/>
                </a:xfrm>
                <a:prstGeom prst="ellipse">
                  <a:avLst/>
                </a:prstGeom>
                <a:solidFill>
                  <a:srgbClr val="425463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zh-CN" sz="18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4418" name="组合 1124"/>
          <p:cNvGrpSpPr/>
          <p:nvPr/>
        </p:nvGrpSpPr>
        <p:grpSpPr>
          <a:xfrm>
            <a:off x="5606733" y="2359343"/>
            <a:ext cx="503237" cy="503237"/>
            <a:chOff x="0" y="0"/>
            <a:chExt cx="502939" cy="502939"/>
          </a:xfrm>
        </p:grpSpPr>
        <p:sp>
          <p:nvSpPr>
            <p:cNvPr id="13360" name="椭圆 202"/>
            <p:cNvSpPr/>
            <p:nvPr/>
          </p:nvSpPr>
          <p:spPr>
            <a:xfrm>
              <a:off x="0" y="0"/>
              <a:ext cx="502939" cy="502939"/>
            </a:xfrm>
            <a:prstGeom prst="ellipse">
              <a:avLst/>
            </a:prstGeom>
            <a:solidFill>
              <a:srgbClr val="E7EBF0"/>
            </a:solidFill>
            <a:ln w="9525" cap="flat" cmpd="sng">
              <a:solidFill>
                <a:srgbClr val="5FBCF5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3361" name="组合 1123"/>
            <p:cNvGrpSpPr/>
            <p:nvPr/>
          </p:nvGrpSpPr>
          <p:grpSpPr>
            <a:xfrm>
              <a:off x="99015" y="138825"/>
              <a:ext cx="305518" cy="219938"/>
              <a:chOff x="0" y="0"/>
              <a:chExt cx="1093788" cy="787400"/>
            </a:xfrm>
          </p:grpSpPr>
          <p:sp>
            <p:nvSpPr>
              <p:cNvPr id="13362" name="AutoShape 110"/>
              <p:cNvSpPr>
                <a:spLocks noChangeAspect="1" noTextEdit="1"/>
              </p:cNvSpPr>
              <p:nvPr/>
            </p:nvSpPr>
            <p:spPr>
              <a:xfrm>
                <a:off x="3175" y="0"/>
                <a:ext cx="1090613" cy="787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3" name="Freeform 112"/>
              <p:cNvSpPr/>
              <p:nvPr/>
            </p:nvSpPr>
            <p:spPr>
              <a:xfrm>
                <a:off x="0" y="157162"/>
                <a:ext cx="77788" cy="157163"/>
              </a:xfrm>
              <a:custGeom>
                <a:avLst/>
                <a:gdLst>
                  <a:gd name="txL" fmla="*/ 0 w 49"/>
                  <a:gd name="txT" fmla="*/ 0 h 99"/>
                  <a:gd name="txR" fmla="*/ 49 w 49"/>
                  <a:gd name="txB" fmla="*/ 99 h 99"/>
                </a:gdLst>
                <a:ahLst/>
                <a:cxnLst>
                  <a:cxn ang="0">
                    <a:pos x="123489244" y="126008213"/>
                  </a:cxn>
                  <a:cxn ang="0">
                    <a:pos x="0" y="0"/>
                  </a:cxn>
                  <a:cxn ang="0">
                    <a:pos x="0" y="126008213"/>
                  </a:cxn>
                  <a:cxn ang="0">
                    <a:pos x="123489244" y="249497056"/>
                  </a:cxn>
                  <a:cxn ang="0">
                    <a:pos x="123489244" y="126008213"/>
                  </a:cxn>
                </a:cxnLst>
                <a:rect l="txL" t="txT" r="txR" b="txB"/>
                <a:pathLst>
                  <a:path w="49" h="99">
                    <a:moveTo>
                      <a:pt x="49" y="5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99"/>
                    </a:lnTo>
                    <a:lnTo>
                      <a:pt x="49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4" name="Freeform 113"/>
              <p:cNvSpPr/>
              <p:nvPr/>
            </p:nvSpPr>
            <p:spPr>
              <a:xfrm>
                <a:off x="468313" y="704850"/>
                <a:ext cx="157163" cy="79375"/>
              </a:xfrm>
              <a:custGeom>
                <a:avLst/>
                <a:gdLst>
                  <a:gd name="txL" fmla="*/ 0 w 99"/>
                  <a:gd name="txT" fmla="*/ 0 h 50"/>
                  <a:gd name="txR" fmla="*/ 99 w 99"/>
                  <a:gd name="txB" fmla="*/ 50 h 50"/>
                </a:gdLst>
                <a:ahLst/>
                <a:cxnLst>
                  <a:cxn ang="0">
                    <a:pos x="0" y="0"/>
                  </a:cxn>
                  <a:cxn ang="0">
                    <a:pos x="123488843" y="126007813"/>
                  </a:cxn>
                  <a:cxn ang="0">
                    <a:pos x="249497056" y="126007813"/>
                  </a:cxn>
                  <a:cxn ang="0">
                    <a:pos x="12348884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9" h="50">
                    <a:moveTo>
                      <a:pt x="0" y="0"/>
                    </a:moveTo>
                    <a:lnTo>
                      <a:pt x="49" y="50"/>
                    </a:lnTo>
                    <a:lnTo>
                      <a:pt x="99" y="5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5" name="Freeform 114"/>
              <p:cNvSpPr/>
              <p:nvPr/>
            </p:nvSpPr>
            <p:spPr>
              <a:xfrm>
                <a:off x="625475" y="704850"/>
                <a:ext cx="157163" cy="79375"/>
              </a:xfrm>
              <a:custGeom>
                <a:avLst/>
                <a:gdLst>
                  <a:gd name="txL" fmla="*/ 0 w 99"/>
                  <a:gd name="txT" fmla="*/ 0 h 50"/>
                  <a:gd name="txR" fmla="*/ 99 w 99"/>
                  <a:gd name="txB" fmla="*/ 50 h 50"/>
                </a:gdLst>
                <a:ahLst/>
                <a:cxnLst>
                  <a:cxn ang="0">
                    <a:pos x="0" y="0"/>
                  </a:cxn>
                  <a:cxn ang="0">
                    <a:pos x="123488843" y="126007813"/>
                  </a:cxn>
                  <a:cxn ang="0">
                    <a:pos x="249497056" y="126007813"/>
                  </a:cxn>
                  <a:cxn ang="0">
                    <a:pos x="12348884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9" h="50">
                    <a:moveTo>
                      <a:pt x="0" y="0"/>
                    </a:moveTo>
                    <a:lnTo>
                      <a:pt x="49" y="50"/>
                    </a:lnTo>
                    <a:lnTo>
                      <a:pt x="99" y="5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6" name="Freeform 115"/>
              <p:cNvSpPr/>
              <p:nvPr/>
            </p:nvSpPr>
            <p:spPr>
              <a:xfrm>
                <a:off x="0" y="0"/>
                <a:ext cx="77788" cy="157163"/>
              </a:xfrm>
              <a:custGeom>
                <a:avLst/>
                <a:gdLst>
                  <a:gd name="txL" fmla="*/ 0 w 49"/>
                  <a:gd name="txT" fmla="*/ 0 h 99"/>
                  <a:gd name="txR" fmla="*/ 49 w 49"/>
                  <a:gd name="txB" fmla="*/ 99 h 99"/>
                </a:gdLst>
                <a:ahLst/>
                <a:cxnLst>
                  <a:cxn ang="0">
                    <a:pos x="123489244" y="126008213"/>
                  </a:cxn>
                  <a:cxn ang="0">
                    <a:pos x="0" y="0"/>
                  </a:cxn>
                  <a:cxn ang="0">
                    <a:pos x="0" y="126008213"/>
                  </a:cxn>
                  <a:cxn ang="0">
                    <a:pos x="123489244" y="249497056"/>
                  </a:cxn>
                  <a:cxn ang="0">
                    <a:pos x="123489244" y="126008213"/>
                  </a:cxn>
                </a:cxnLst>
                <a:rect l="txL" t="txT" r="txR" b="txB"/>
                <a:pathLst>
                  <a:path w="49" h="99">
                    <a:moveTo>
                      <a:pt x="49" y="5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99"/>
                    </a:lnTo>
                    <a:lnTo>
                      <a:pt x="49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7" name="Freeform 116"/>
              <p:cNvSpPr/>
              <p:nvPr/>
            </p:nvSpPr>
            <p:spPr>
              <a:xfrm>
                <a:off x="309563" y="704850"/>
                <a:ext cx="158750" cy="79375"/>
              </a:xfrm>
              <a:custGeom>
                <a:avLst/>
                <a:gdLst>
                  <a:gd name="txL" fmla="*/ 0 w 100"/>
                  <a:gd name="txT" fmla="*/ 0 h 50"/>
                  <a:gd name="txR" fmla="*/ 100 w 100"/>
                  <a:gd name="txB" fmla="*/ 50 h 50"/>
                </a:gdLst>
                <a:ahLst/>
                <a:cxnLst>
                  <a:cxn ang="0">
                    <a:pos x="0" y="0"/>
                  </a:cxn>
                  <a:cxn ang="0">
                    <a:pos x="126007813" y="126007813"/>
                  </a:cxn>
                  <a:cxn ang="0">
                    <a:pos x="252015625" y="126007813"/>
                  </a:cxn>
                  <a:cxn ang="0">
                    <a:pos x="1260078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0" h="50">
                    <a:moveTo>
                      <a:pt x="0" y="0"/>
                    </a:moveTo>
                    <a:lnTo>
                      <a:pt x="50" y="50"/>
                    </a:lnTo>
                    <a:lnTo>
                      <a:pt x="100" y="5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8" name="Freeform 117"/>
              <p:cNvSpPr/>
              <p:nvPr/>
            </p:nvSpPr>
            <p:spPr>
              <a:xfrm>
                <a:off x="0" y="314325"/>
                <a:ext cx="77788" cy="158750"/>
              </a:xfrm>
              <a:custGeom>
                <a:avLst/>
                <a:gdLst>
                  <a:gd name="txL" fmla="*/ 0 w 49"/>
                  <a:gd name="txT" fmla="*/ 0 h 100"/>
                  <a:gd name="txR" fmla="*/ 49 w 49"/>
                  <a:gd name="txB" fmla="*/ 100 h 100"/>
                </a:gdLst>
                <a:ahLst/>
                <a:cxnLst>
                  <a:cxn ang="0">
                    <a:pos x="123489244" y="126007813"/>
                  </a:cxn>
                  <a:cxn ang="0">
                    <a:pos x="0" y="0"/>
                  </a:cxn>
                  <a:cxn ang="0">
                    <a:pos x="0" y="126007813"/>
                  </a:cxn>
                  <a:cxn ang="0">
                    <a:pos x="123489244" y="252015625"/>
                  </a:cxn>
                  <a:cxn ang="0">
                    <a:pos x="123489244" y="126007813"/>
                  </a:cxn>
                </a:cxnLst>
                <a:rect l="txL" t="txT" r="txR" b="txB"/>
                <a:pathLst>
                  <a:path w="49" h="100">
                    <a:moveTo>
                      <a:pt x="49" y="5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49" y="100"/>
                    </a:lnTo>
                    <a:lnTo>
                      <a:pt x="49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69" name="Freeform 118"/>
              <p:cNvSpPr/>
              <p:nvPr/>
            </p:nvSpPr>
            <p:spPr>
              <a:xfrm>
                <a:off x="782638" y="704850"/>
                <a:ext cx="153988" cy="79375"/>
              </a:xfrm>
              <a:custGeom>
                <a:avLst/>
                <a:gdLst>
                  <a:gd name="txL" fmla="*/ 0 w 97"/>
                  <a:gd name="txT" fmla="*/ 0 h 50"/>
                  <a:gd name="txR" fmla="*/ 97 w 97"/>
                  <a:gd name="txB" fmla="*/ 50 h 50"/>
                </a:gdLst>
                <a:ahLst/>
                <a:cxnLst>
                  <a:cxn ang="0">
                    <a:pos x="0" y="0"/>
                  </a:cxn>
                  <a:cxn ang="0">
                    <a:pos x="118448522" y="126007813"/>
                  </a:cxn>
                  <a:cxn ang="0">
                    <a:pos x="244456744" y="126007813"/>
                  </a:cxn>
                  <a:cxn ang="0">
                    <a:pos x="118448522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7" h="50">
                    <a:moveTo>
                      <a:pt x="0" y="0"/>
                    </a:moveTo>
                    <a:lnTo>
                      <a:pt x="47" y="50"/>
                    </a:lnTo>
                    <a:lnTo>
                      <a:pt x="97" y="50"/>
                    </a:ln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0" name="Freeform 119"/>
              <p:cNvSpPr/>
              <p:nvPr/>
            </p:nvSpPr>
            <p:spPr>
              <a:xfrm>
                <a:off x="77788" y="0"/>
                <a:ext cx="157163" cy="79375"/>
              </a:xfrm>
              <a:custGeom>
                <a:avLst/>
                <a:gdLst>
                  <a:gd name="txL" fmla="*/ 0 w 99"/>
                  <a:gd name="txT" fmla="*/ 0 h 50"/>
                  <a:gd name="txR" fmla="*/ 99 w 99"/>
                  <a:gd name="txB" fmla="*/ 50 h 50"/>
                </a:gdLst>
                <a:ahLst/>
                <a:cxnLst>
                  <a:cxn ang="0">
                    <a:pos x="249497056" y="126007813"/>
                  </a:cxn>
                  <a:cxn ang="0">
                    <a:pos x="126008213" y="0"/>
                  </a:cxn>
                  <a:cxn ang="0">
                    <a:pos x="0" y="0"/>
                  </a:cxn>
                  <a:cxn ang="0">
                    <a:pos x="126008213" y="126007813"/>
                  </a:cxn>
                  <a:cxn ang="0">
                    <a:pos x="249497056" y="126007813"/>
                  </a:cxn>
                </a:cxnLst>
                <a:rect l="txL" t="txT" r="txR" b="txB"/>
                <a:pathLst>
                  <a:path w="99" h="50">
                    <a:moveTo>
                      <a:pt x="99" y="50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50" y="50"/>
                    </a:lnTo>
                    <a:lnTo>
                      <a:pt x="99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1" name="Freeform 120"/>
              <p:cNvSpPr/>
              <p:nvPr/>
            </p:nvSpPr>
            <p:spPr>
              <a:xfrm>
                <a:off x="0" y="627062"/>
                <a:ext cx="157163" cy="157163"/>
              </a:xfrm>
              <a:custGeom>
                <a:avLst/>
                <a:gdLst>
                  <a:gd name="txL" fmla="*/ 0 w 99"/>
                  <a:gd name="txT" fmla="*/ 0 h 99"/>
                  <a:gd name="txR" fmla="*/ 99 w 99"/>
                  <a:gd name="txB" fmla="*/ 99 h 99"/>
                </a:gdLst>
                <a:ahLst/>
                <a:cxnLst>
                  <a:cxn ang="0">
                    <a:pos x="0" y="0"/>
                  </a:cxn>
                  <a:cxn ang="0">
                    <a:pos x="0" y="123488843"/>
                  </a:cxn>
                  <a:cxn ang="0">
                    <a:pos x="123488843" y="249497056"/>
                  </a:cxn>
                  <a:cxn ang="0">
                    <a:pos x="249497056" y="249497056"/>
                  </a:cxn>
                  <a:cxn ang="0">
                    <a:pos x="0" y="0"/>
                  </a:cxn>
                </a:cxnLst>
                <a:rect l="txL" t="txT" r="txR" b="txB"/>
                <a:pathLst>
                  <a:path w="99" h="99">
                    <a:moveTo>
                      <a:pt x="0" y="0"/>
                    </a:moveTo>
                    <a:lnTo>
                      <a:pt x="0" y="49"/>
                    </a:lnTo>
                    <a:lnTo>
                      <a:pt x="49" y="99"/>
                    </a:lnTo>
                    <a:lnTo>
                      <a:pt x="99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2" name="Freeform 121"/>
              <p:cNvSpPr/>
              <p:nvPr/>
            </p:nvSpPr>
            <p:spPr>
              <a:xfrm>
                <a:off x="0" y="473075"/>
                <a:ext cx="77788" cy="153988"/>
              </a:xfrm>
              <a:custGeom>
                <a:avLst/>
                <a:gdLst>
                  <a:gd name="txL" fmla="*/ 0 w 49"/>
                  <a:gd name="txT" fmla="*/ 0 h 97"/>
                  <a:gd name="txR" fmla="*/ 49 w 49"/>
                  <a:gd name="txB" fmla="*/ 97 h 97"/>
                </a:gdLst>
                <a:ahLst/>
                <a:cxnLst>
                  <a:cxn ang="0">
                    <a:pos x="123489244" y="118448522"/>
                  </a:cxn>
                  <a:cxn ang="0">
                    <a:pos x="0" y="0"/>
                  </a:cxn>
                  <a:cxn ang="0">
                    <a:pos x="0" y="118448522"/>
                  </a:cxn>
                  <a:cxn ang="0">
                    <a:pos x="123489244" y="244456744"/>
                  </a:cxn>
                  <a:cxn ang="0">
                    <a:pos x="123489244" y="118448522"/>
                  </a:cxn>
                </a:cxnLst>
                <a:rect l="txL" t="txT" r="txR" b="txB"/>
                <a:pathLst>
                  <a:path w="49" h="97">
                    <a:moveTo>
                      <a:pt x="49" y="47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9" y="97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3" name="Freeform 122"/>
              <p:cNvSpPr/>
              <p:nvPr/>
            </p:nvSpPr>
            <p:spPr>
              <a:xfrm>
                <a:off x="157163" y="704850"/>
                <a:ext cx="152400" cy="79375"/>
              </a:xfrm>
              <a:custGeom>
                <a:avLst/>
                <a:gdLst>
                  <a:gd name="txL" fmla="*/ 0 w 96"/>
                  <a:gd name="txT" fmla="*/ 0 h 50"/>
                  <a:gd name="txR" fmla="*/ 96 w 96"/>
                  <a:gd name="txB" fmla="*/ 50 h 50"/>
                </a:gdLst>
                <a:ahLst/>
                <a:cxnLst>
                  <a:cxn ang="0">
                    <a:pos x="0" y="0"/>
                  </a:cxn>
                  <a:cxn ang="0">
                    <a:pos x="123488450" y="126007813"/>
                  </a:cxn>
                  <a:cxn ang="0">
                    <a:pos x="241935000" y="126007813"/>
                  </a:cxn>
                  <a:cxn ang="0">
                    <a:pos x="12348845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6" h="50">
                    <a:moveTo>
                      <a:pt x="0" y="0"/>
                    </a:moveTo>
                    <a:lnTo>
                      <a:pt x="49" y="50"/>
                    </a:lnTo>
                    <a:lnTo>
                      <a:pt x="96" y="5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4" name="Freeform 123"/>
              <p:cNvSpPr/>
              <p:nvPr/>
            </p:nvSpPr>
            <p:spPr>
              <a:xfrm>
                <a:off x="703263" y="0"/>
                <a:ext cx="153988" cy="79375"/>
              </a:xfrm>
              <a:custGeom>
                <a:avLst/>
                <a:gdLst>
                  <a:gd name="txL" fmla="*/ 0 w 97"/>
                  <a:gd name="txT" fmla="*/ 0 h 50"/>
                  <a:gd name="txR" fmla="*/ 97 w 97"/>
                  <a:gd name="txB" fmla="*/ 50 h 50"/>
                </a:gdLst>
                <a:ahLst/>
                <a:cxnLst>
                  <a:cxn ang="0">
                    <a:pos x="244456744" y="126007813"/>
                  </a:cxn>
                  <a:cxn ang="0">
                    <a:pos x="126008222" y="0"/>
                  </a:cxn>
                  <a:cxn ang="0">
                    <a:pos x="0" y="0"/>
                  </a:cxn>
                  <a:cxn ang="0">
                    <a:pos x="126008222" y="126007813"/>
                  </a:cxn>
                  <a:cxn ang="0">
                    <a:pos x="244456744" y="126007813"/>
                  </a:cxn>
                </a:cxnLst>
                <a:rect l="txL" t="txT" r="txR" b="txB"/>
                <a:pathLst>
                  <a:path w="97" h="50">
                    <a:moveTo>
                      <a:pt x="97" y="50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50" y="50"/>
                    </a:lnTo>
                    <a:lnTo>
                      <a:pt x="97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5" name="Freeform 124"/>
              <p:cNvSpPr/>
              <p:nvPr/>
            </p:nvSpPr>
            <p:spPr>
              <a:xfrm>
                <a:off x="1014413" y="236537"/>
                <a:ext cx="79375" cy="157163"/>
              </a:xfrm>
              <a:custGeom>
                <a:avLst/>
                <a:gdLst>
                  <a:gd name="txL" fmla="*/ 0 w 50"/>
                  <a:gd name="txT" fmla="*/ 0 h 99"/>
                  <a:gd name="txR" fmla="*/ 50 w 50"/>
                  <a:gd name="txB" fmla="*/ 99 h 99"/>
                </a:gdLst>
                <a:ahLst/>
                <a:cxnLst>
                  <a:cxn ang="0">
                    <a:pos x="0" y="123488843"/>
                  </a:cxn>
                  <a:cxn ang="0">
                    <a:pos x="126007813" y="249497056"/>
                  </a:cxn>
                  <a:cxn ang="0">
                    <a:pos x="126007813" y="123488843"/>
                  </a:cxn>
                  <a:cxn ang="0">
                    <a:pos x="0" y="0"/>
                  </a:cxn>
                  <a:cxn ang="0">
                    <a:pos x="0" y="123488843"/>
                  </a:cxn>
                </a:cxnLst>
                <a:rect l="txL" t="txT" r="txR" b="txB"/>
                <a:pathLst>
                  <a:path w="50" h="99">
                    <a:moveTo>
                      <a:pt x="0" y="49"/>
                    </a:moveTo>
                    <a:lnTo>
                      <a:pt x="50" y="99"/>
                    </a:lnTo>
                    <a:lnTo>
                      <a:pt x="50" y="49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6" name="Freeform 125"/>
              <p:cNvSpPr/>
              <p:nvPr/>
            </p:nvSpPr>
            <p:spPr>
              <a:xfrm>
                <a:off x="1014413" y="0"/>
                <a:ext cx="79375" cy="79375"/>
              </a:xfrm>
              <a:custGeom>
                <a:avLst/>
                <a:gdLst>
                  <a:gd name="txL" fmla="*/ 0 w 50"/>
                  <a:gd name="txT" fmla="*/ 0 h 50"/>
                  <a:gd name="txR" fmla="*/ 50 w 50"/>
                  <a:gd name="txB" fmla="*/ 50 h 50"/>
                </a:gdLst>
                <a:ahLst/>
                <a:cxnLst>
                  <a:cxn ang="0">
                    <a:pos x="0" y="0"/>
                  </a:cxn>
                  <a:cxn ang="0">
                    <a:pos x="126007813" y="126007813"/>
                  </a:cxn>
                  <a:cxn ang="0">
                    <a:pos x="1260078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0" h="50">
                    <a:moveTo>
                      <a:pt x="0" y="0"/>
                    </a:moveTo>
                    <a:lnTo>
                      <a:pt x="50" y="50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7" name="Freeform 126"/>
              <p:cNvSpPr/>
              <p:nvPr/>
            </p:nvSpPr>
            <p:spPr>
              <a:xfrm>
                <a:off x="1014413" y="79375"/>
                <a:ext cx="79375" cy="157163"/>
              </a:xfrm>
              <a:custGeom>
                <a:avLst/>
                <a:gdLst>
                  <a:gd name="txL" fmla="*/ 0 w 50"/>
                  <a:gd name="txT" fmla="*/ 0 h 99"/>
                  <a:gd name="txR" fmla="*/ 50 w 50"/>
                  <a:gd name="txB" fmla="*/ 99 h 99"/>
                </a:gdLst>
                <a:ahLst/>
                <a:cxnLst>
                  <a:cxn ang="0">
                    <a:pos x="0" y="123488843"/>
                  </a:cxn>
                  <a:cxn ang="0">
                    <a:pos x="126007813" y="249497056"/>
                  </a:cxn>
                  <a:cxn ang="0">
                    <a:pos x="126007813" y="123488843"/>
                  </a:cxn>
                  <a:cxn ang="0">
                    <a:pos x="0" y="0"/>
                  </a:cxn>
                  <a:cxn ang="0">
                    <a:pos x="0" y="123488843"/>
                  </a:cxn>
                </a:cxnLst>
                <a:rect l="txL" t="txT" r="txR" b="txB"/>
                <a:pathLst>
                  <a:path w="50" h="99">
                    <a:moveTo>
                      <a:pt x="0" y="49"/>
                    </a:moveTo>
                    <a:lnTo>
                      <a:pt x="50" y="99"/>
                    </a:lnTo>
                    <a:lnTo>
                      <a:pt x="50" y="49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8" name="Freeform 127"/>
              <p:cNvSpPr/>
              <p:nvPr/>
            </p:nvSpPr>
            <p:spPr>
              <a:xfrm>
                <a:off x="857250" y="0"/>
                <a:ext cx="157163" cy="79375"/>
              </a:xfrm>
              <a:custGeom>
                <a:avLst/>
                <a:gdLst>
                  <a:gd name="txL" fmla="*/ 0 w 99"/>
                  <a:gd name="txT" fmla="*/ 0 h 50"/>
                  <a:gd name="txR" fmla="*/ 99 w 99"/>
                  <a:gd name="txB" fmla="*/ 50 h 50"/>
                </a:gdLst>
                <a:ahLst/>
                <a:cxnLst>
                  <a:cxn ang="0">
                    <a:pos x="249497056" y="126007813"/>
                  </a:cxn>
                  <a:cxn ang="0">
                    <a:pos x="126008213" y="0"/>
                  </a:cxn>
                  <a:cxn ang="0">
                    <a:pos x="0" y="0"/>
                  </a:cxn>
                  <a:cxn ang="0">
                    <a:pos x="126008213" y="126007813"/>
                  </a:cxn>
                  <a:cxn ang="0">
                    <a:pos x="249497056" y="126007813"/>
                  </a:cxn>
                </a:cxnLst>
                <a:rect l="txL" t="txT" r="txR" b="txB"/>
                <a:pathLst>
                  <a:path w="99" h="50">
                    <a:moveTo>
                      <a:pt x="99" y="50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50" y="50"/>
                    </a:lnTo>
                    <a:lnTo>
                      <a:pt x="99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79" name="Freeform 128"/>
              <p:cNvSpPr/>
              <p:nvPr/>
            </p:nvSpPr>
            <p:spPr>
              <a:xfrm>
                <a:off x="1014413" y="393700"/>
                <a:ext cx="79375" cy="153988"/>
              </a:xfrm>
              <a:custGeom>
                <a:avLst/>
                <a:gdLst>
                  <a:gd name="txL" fmla="*/ 0 w 50"/>
                  <a:gd name="txT" fmla="*/ 0 h 97"/>
                  <a:gd name="txR" fmla="*/ 50 w 50"/>
                  <a:gd name="txB" fmla="*/ 97 h 97"/>
                </a:gdLst>
                <a:ahLst/>
                <a:cxnLst>
                  <a:cxn ang="0">
                    <a:pos x="0" y="126008222"/>
                  </a:cxn>
                  <a:cxn ang="0">
                    <a:pos x="126007813" y="244456744"/>
                  </a:cxn>
                  <a:cxn ang="0">
                    <a:pos x="126007813" y="126008222"/>
                  </a:cxn>
                  <a:cxn ang="0">
                    <a:pos x="0" y="0"/>
                  </a:cxn>
                  <a:cxn ang="0">
                    <a:pos x="0" y="126008222"/>
                  </a:cxn>
                </a:cxnLst>
                <a:rect l="txL" t="txT" r="txR" b="txB"/>
                <a:pathLst>
                  <a:path w="50" h="97">
                    <a:moveTo>
                      <a:pt x="0" y="50"/>
                    </a:moveTo>
                    <a:lnTo>
                      <a:pt x="50" y="97"/>
                    </a:lnTo>
                    <a:lnTo>
                      <a:pt x="50" y="5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80" name="Freeform 129"/>
              <p:cNvSpPr/>
              <p:nvPr/>
            </p:nvSpPr>
            <p:spPr>
              <a:xfrm>
                <a:off x="546100" y="0"/>
                <a:ext cx="157163" cy="79375"/>
              </a:xfrm>
              <a:custGeom>
                <a:avLst/>
                <a:gdLst>
                  <a:gd name="txL" fmla="*/ 0 w 99"/>
                  <a:gd name="txT" fmla="*/ 0 h 50"/>
                  <a:gd name="txR" fmla="*/ 99 w 99"/>
                  <a:gd name="txB" fmla="*/ 50 h 50"/>
                </a:gdLst>
                <a:ahLst/>
                <a:cxnLst>
                  <a:cxn ang="0">
                    <a:pos x="249497056" y="126007813"/>
                  </a:cxn>
                  <a:cxn ang="0">
                    <a:pos x="126008213" y="0"/>
                  </a:cxn>
                  <a:cxn ang="0">
                    <a:pos x="0" y="0"/>
                  </a:cxn>
                  <a:cxn ang="0">
                    <a:pos x="126008213" y="126007813"/>
                  </a:cxn>
                  <a:cxn ang="0">
                    <a:pos x="249497056" y="126007813"/>
                  </a:cxn>
                </a:cxnLst>
                <a:rect l="txL" t="txT" r="txR" b="txB"/>
                <a:pathLst>
                  <a:path w="99" h="50">
                    <a:moveTo>
                      <a:pt x="99" y="50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50" y="50"/>
                    </a:lnTo>
                    <a:lnTo>
                      <a:pt x="99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81" name="Freeform 130"/>
              <p:cNvSpPr/>
              <p:nvPr/>
            </p:nvSpPr>
            <p:spPr>
              <a:xfrm>
                <a:off x="234950" y="0"/>
                <a:ext cx="153988" cy="79375"/>
              </a:xfrm>
              <a:custGeom>
                <a:avLst/>
                <a:gdLst>
                  <a:gd name="txL" fmla="*/ 0 w 97"/>
                  <a:gd name="txT" fmla="*/ 0 h 50"/>
                  <a:gd name="txR" fmla="*/ 97 w 97"/>
                  <a:gd name="txB" fmla="*/ 50 h 50"/>
                </a:gdLst>
                <a:ahLst/>
                <a:cxnLst>
                  <a:cxn ang="0">
                    <a:pos x="244456744" y="126007813"/>
                  </a:cxn>
                  <a:cxn ang="0">
                    <a:pos x="118448522" y="0"/>
                  </a:cxn>
                  <a:cxn ang="0">
                    <a:pos x="0" y="0"/>
                  </a:cxn>
                  <a:cxn ang="0">
                    <a:pos x="118448522" y="126007813"/>
                  </a:cxn>
                  <a:cxn ang="0">
                    <a:pos x="244456744" y="126007813"/>
                  </a:cxn>
                </a:cxnLst>
                <a:rect l="txL" t="txT" r="txR" b="txB"/>
                <a:pathLst>
                  <a:path w="97" h="50">
                    <a:moveTo>
                      <a:pt x="97" y="50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47" y="50"/>
                    </a:lnTo>
                    <a:lnTo>
                      <a:pt x="97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82" name="Freeform 131"/>
              <p:cNvSpPr/>
              <p:nvPr/>
            </p:nvSpPr>
            <p:spPr>
              <a:xfrm>
                <a:off x="936625" y="704850"/>
                <a:ext cx="157163" cy="79375"/>
              </a:xfrm>
              <a:custGeom>
                <a:avLst/>
                <a:gdLst>
                  <a:gd name="txL" fmla="*/ 0 w 99"/>
                  <a:gd name="txT" fmla="*/ 0 h 50"/>
                  <a:gd name="txR" fmla="*/ 99 w 99"/>
                  <a:gd name="txB" fmla="*/ 50 h 50"/>
                </a:gdLst>
                <a:ahLst/>
                <a:cxnLst>
                  <a:cxn ang="0">
                    <a:pos x="0" y="0"/>
                  </a:cxn>
                  <a:cxn ang="0">
                    <a:pos x="123488843" y="126007813"/>
                  </a:cxn>
                  <a:cxn ang="0">
                    <a:pos x="249497056" y="126007813"/>
                  </a:cxn>
                  <a:cxn ang="0">
                    <a:pos x="12348884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9" h="50">
                    <a:moveTo>
                      <a:pt x="0" y="0"/>
                    </a:moveTo>
                    <a:lnTo>
                      <a:pt x="49" y="50"/>
                    </a:lnTo>
                    <a:lnTo>
                      <a:pt x="99" y="5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83" name="Freeform 132"/>
              <p:cNvSpPr/>
              <p:nvPr/>
            </p:nvSpPr>
            <p:spPr>
              <a:xfrm>
                <a:off x="1014413" y="547687"/>
                <a:ext cx="79375" cy="157163"/>
              </a:xfrm>
              <a:custGeom>
                <a:avLst/>
                <a:gdLst>
                  <a:gd name="txL" fmla="*/ 0 w 50"/>
                  <a:gd name="txT" fmla="*/ 0 h 99"/>
                  <a:gd name="txR" fmla="*/ 50 w 50"/>
                  <a:gd name="txB" fmla="*/ 99 h 99"/>
                </a:gdLst>
                <a:ahLst/>
                <a:cxnLst>
                  <a:cxn ang="0">
                    <a:pos x="0" y="126008213"/>
                  </a:cxn>
                  <a:cxn ang="0">
                    <a:pos x="126007813" y="249497056"/>
                  </a:cxn>
                  <a:cxn ang="0">
                    <a:pos x="126007813" y="126008213"/>
                  </a:cxn>
                  <a:cxn ang="0">
                    <a:pos x="0" y="0"/>
                  </a:cxn>
                  <a:cxn ang="0">
                    <a:pos x="0" y="126008213"/>
                  </a:cxn>
                </a:cxnLst>
                <a:rect l="txL" t="txT" r="txR" b="txB"/>
                <a:pathLst>
                  <a:path w="50" h="99">
                    <a:moveTo>
                      <a:pt x="0" y="50"/>
                    </a:moveTo>
                    <a:lnTo>
                      <a:pt x="50" y="99"/>
                    </a:lnTo>
                    <a:lnTo>
                      <a:pt x="50" y="5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84" name="Freeform 133"/>
              <p:cNvSpPr/>
              <p:nvPr/>
            </p:nvSpPr>
            <p:spPr>
              <a:xfrm>
                <a:off x="388938" y="0"/>
                <a:ext cx="157163" cy="79375"/>
              </a:xfrm>
              <a:custGeom>
                <a:avLst/>
                <a:gdLst>
                  <a:gd name="txL" fmla="*/ 0 w 99"/>
                  <a:gd name="txT" fmla="*/ 0 h 50"/>
                  <a:gd name="txR" fmla="*/ 99 w 99"/>
                  <a:gd name="txB" fmla="*/ 50 h 50"/>
                </a:gdLst>
                <a:ahLst/>
                <a:cxnLst>
                  <a:cxn ang="0">
                    <a:pos x="249497056" y="126007813"/>
                  </a:cxn>
                  <a:cxn ang="0">
                    <a:pos x="126008213" y="0"/>
                  </a:cxn>
                  <a:cxn ang="0">
                    <a:pos x="0" y="0"/>
                  </a:cxn>
                  <a:cxn ang="0">
                    <a:pos x="126008213" y="126007813"/>
                  </a:cxn>
                  <a:cxn ang="0">
                    <a:pos x="249497056" y="126007813"/>
                  </a:cxn>
                </a:cxnLst>
                <a:rect l="txL" t="txT" r="txR" b="txB"/>
                <a:pathLst>
                  <a:path w="99" h="50">
                    <a:moveTo>
                      <a:pt x="99" y="50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50" y="50"/>
                    </a:lnTo>
                    <a:lnTo>
                      <a:pt x="99" y="50"/>
                    </a:lnTo>
                    <a:close/>
                  </a:path>
                </a:pathLst>
              </a:custGeom>
              <a:solidFill>
                <a:srgbClr val="5FD4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85" name="Freeform 134"/>
              <p:cNvSpPr/>
              <p:nvPr/>
            </p:nvSpPr>
            <p:spPr>
              <a:xfrm>
                <a:off x="0" y="704850"/>
                <a:ext cx="77788" cy="79375"/>
              </a:xfrm>
              <a:custGeom>
                <a:avLst/>
                <a:gdLst>
                  <a:gd name="txL" fmla="*/ 0 w 49"/>
                  <a:gd name="txT" fmla="*/ 0 h 50"/>
                  <a:gd name="txR" fmla="*/ 49 w 49"/>
                  <a:gd name="txB" fmla="*/ 50 h 50"/>
                </a:gdLst>
                <a:ahLst/>
                <a:cxnLst>
                  <a:cxn ang="0">
                    <a:pos x="0" y="126007813"/>
                  </a:cxn>
                  <a:cxn ang="0">
                    <a:pos x="123489244" y="126007813"/>
                  </a:cxn>
                  <a:cxn ang="0">
                    <a:pos x="0" y="0"/>
                  </a:cxn>
                  <a:cxn ang="0">
                    <a:pos x="0" y="126007813"/>
                  </a:cxn>
                </a:cxnLst>
                <a:rect l="txL" t="txT" r="txR" b="txB"/>
                <a:pathLst>
                  <a:path w="49" h="50">
                    <a:moveTo>
                      <a:pt x="0" y="50"/>
                    </a:moveTo>
                    <a:lnTo>
                      <a:pt x="49" y="5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86" name="Freeform 135"/>
              <p:cNvSpPr/>
              <p:nvPr/>
            </p:nvSpPr>
            <p:spPr>
              <a:xfrm>
                <a:off x="936625" y="0"/>
                <a:ext cx="157163" cy="157163"/>
              </a:xfrm>
              <a:custGeom>
                <a:avLst/>
                <a:gdLst>
                  <a:gd name="txL" fmla="*/ 0 w 99"/>
                  <a:gd name="txT" fmla="*/ 0 h 99"/>
                  <a:gd name="txR" fmla="*/ 99 w 99"/>
                  <a:gd name="txB" fmla="*/ 99 h 99"/>
                </a:gdLst>
                <a:ahLst/>
                <a:cxnLst>
                  <a:cxn ang="0">
                    <a:pos x="0" y="0"/>
                  </a:cxn>
                  <a:cxn ang="0">
                    <a:pos x="123488843" y="126008213"/>
                  </a:cxn>
                  <a:cxn ang="0">
                    <a:pos x="249497056" y="249497056"/>
                  </a:cxn>
                  <a:cxn ang="0">
                    <a:pos x="249497056" y="126008213"/>
                  </a:cxn>
                  <a:cxn ang="0">
                    <a:pos x="12348884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9" h="99">
                    <a:moveTo>
                      <a:pt x="0" y="0"/>
                    </a:moveTo>
                    <a:lnTo>
                      <a:pt x="49" y="50"/>
                    </a:lnTo>
                    <a:lnTo>
                      <a:pt x="99" y="99"/>
                    </a:lnTo>
                    <a:lnTo>
                      <a:pt x="99" y="5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87" name="Freeform 136"/>
              <p:cNvSpPr>
                <a:spLocks noEditPoints="1"/>
              </p:cNvSpPr>
              <p:nvPr/>
            </p:nvSpPr>
            <p:spPr>
              <a:xfrm>
                <a:off x="0" y="0"/>
                <a:ext cx="1093788" cy="784225"/>
              </a:xfrm>
              <a:custGeom>
                <a:avLst/>
                <a:gdLst>
                  <a:gd name="txL" fmla="*/ 0 w 689"/>
                  <a:gd name="txT" fmla="*/ 0 h 494"/>
                  <a:gd name="txR" fmla="*/ 689 w 689"/>
                  <a:gd name="txB" fmla="*/ 494 h 494"/>
                </a:gdLst>
                <a:ahLst/>
                <a:cxnLst>
                  <a:cxn ang="0">
                    <a:pos x="1486892867" y="126007813"/>
                  </a:cxn>
                  <a:cxn ang="0">
                    <a:pos x="1242438393" y="0"/>
                  </a:cxn>
                  <a:cxn ang="0">
                    <a:pos x="1242438393" y="126007813"/>
                  </a:cxn>
                  <a:cxn ang="0">
                    <a:pos x="992942016" y="0"/>
                  </a:cxn>
                  <a:cxn ang="0">
                    <a:pos x="992942016" y="126007813"/>
                  </a:cxn>
                  <a:cxn ang="0">
                    <a:pos x="743447227" y="0"/>
                  </a:cxn>
                  <a:cxn ang="0">
                    <a:pos x="743447227" y="126007813"/>
                  </a:cxn>
                  <a:cxn ang="0">
                    <a:pos x="491431487" y="0"/>
                  </a:cxn>
                  <a:cxn ang="0">
                    <a:pos x="491431487" y="126007813"/>
                  </a:cxn>
                  <a:cxn ang="0">
                    <a:pos x="249496377" y="0"/>
                  </a:cxn>
                  <a:cxn ang="0">
                    <a:pos x="249496377" y="126007813"/>
                  </a:cxn>
                  <a:cxn ang="0">
                    <a:pos x="0" y="0"/>
                  </a:cxn>
                  <a:cxn ang="0">
                    <a:pos x="123488506" y="249496263"/>
                  </a:cxn>
                  <a:cxn ang="0">
                    <a:pos x="0" y="249496263"/>
                  </a:cxn>
                  <a:cxn ang="0">
                    <a:pos x="123488506" y="498990938"/>
                  </a:cxn>
                  <a:cxn ang="0">
                    <a:pos x="0" y="498990938"/>
                  </a:cxn>
                  <a:cxn ang="0">
                    <a:pos x="123488506" y="751006563"/>
                  </a:cxn>
                  <a:cxn ang="0">
                    <a:pos x="0" y="751006563"/>
                  </a:cxn>
                  <a:cxn ang="0">
                    <a:pos x="123488506" y="995462513"/>
                  </a:cxn>
                  <a:cxn ang="0">
                    <a:pos x="0" y="995462513"/>
                  </a:cxn>
                  <a:cxn ang="0">
                    <a:pos x="372983296" y="1244957188"/>
                  </a:cxn>
                  <a:cxn ang="0">
                    <a:pos x="372983296" y="1118949375"/>
                  </a:cxn>
                  <a:cxn ang="0">
                    <a:pos x="617439357" y="1244957188"/>
                  </a:cxn>
                  <a:cxn ang="0">
                    <a:pos x="617439357" y="1118949375"/>
                  </a:cxn>
                  <a:cxn ang="0">
                    <a:pos x="866934146" y="1244957188"/>
                  </a:cxn>
                  <a:cxn ang="0">
                    <a:pos x="866934146" y="1118949375"/>
                  </a:cxn>
                  <a:cxn ang="0">
                    <a:pos x="1116430523" y="1244957188"/>
                  </a:cxn>
                  <a:cxn ang="0">
                    <a:pos x="1116430523" y="1118949375"/>
                  </a:cxn>
                  <a:cxn ang="0">
                    <a:pos x="1360884997" y="1244957188"/>
                  </a:cxn>
                  <a:cxn ang="0">
                    <a:pos x="1360884997" y="1118949375"/>
                  </a:cxn>
                  <a:cxn ang="0">
                    <a:pos x="1610381374" y="1244957188"/>
                  </a:cxn>
                  <a:cxn ang="0">
                    <a:pos x="1610381374" y="1118949375"/>
                  </a:cxn>
                  <a:cxn ang="0">
                    <a:pos x="1736389244" y="1118949375"/>
                  </a:cxn>
                  <a:cxn ang="0">
                    <a:pos x="1610381374" y="869454700"/>
                  </a:cxn>
                  <a:cxn ang="0">
                    <a:pos x="1736389244" y="869454700"/>
                  </a:cxn>
                  <a:cxn ang="0">
                    <a:pos x="1610381374" y="624998750"/>
                  </a:cxn>
                  <a:cxn ang="0">
                    <a:pos x="1736389244" y="624998750"/>
                  </a:cxn>
                  <a:cxn ang="0">
                    <a:pos x="1610381374" y="375504075"/>
                  </a:cxn>
                  <a:cxn ang="0">
                    <a:pos x="1736389244" y="375504075"/>
                  </a:cxn>
                  <a:cxn ang="0">
                    <a:pos x="1610381374" y="126007813"/>
                  </a:cxn>
                  <a:cxn ang="0">
                    <a:pos x="491431487" y="279738138"/>
                  </a:cxn>
                  <a:cxn ang="0">
                    <a:pos x="249496377" y="529232813"/>
                  </a:cxn>
                  <a:cxn ang="0">
                    <a:pos x="617439357" y="965220638"/>
                  </a:cxn>
                  <a:cxn ang="0">
                    <a:pos x="1106349893" y="904736888"/>
                  </a:cxn>
                  <a:cxn ang="0">
                    <a:pos x="617439357" y="965220638"/>
                  </a:cxn>
                  <a:cxn ang="0">
                    <a:pos x="617439357" y="839212825"/>
                  </a:cxn>
                  <a:cxn ang="0">
                    <a:pos x="1426409090" y="778729075"/>
                  </a:cxn>
                  <a:cxn ang="0">
                    <a:pos x="1426409090" y="713205013"/>
                  </a:cxn>
                  <a:cxn ang="0">
                    <a:pos x="617439357" y="655240625"/>
                  </a:cxn>
                  <a:cxn ang="0">
                    <a:pos x="1426409090" y="713205013"/>
                  </a:cxn>
                </a:cxnLst>
                <a:rect l="txL" t="txT" r="txR" b="txB"/>
                <a:pathLst>
                  <a:path w="689" h="494">
                    <a:moveTo>
                      <a:pt x="639" y="50"/>
                    </a:moveTo>
                    <a:lnTo>
                      <a:pt x="590" y="50"/>
                    </a:lnTo>
                    <a:lnTo>
                      <a:pt x="540" y="0"/>
                    </a:lnTo>
                    <a:lnTo>
                      <a:pt x="493" y="0"/>
                    </a:lnTo>
                    <a:lnTo>
                      <a:pt x="540" y="50"/>
                    </a:lnTo>
                    <a:lnTo>
                      <a:pt x="493" y="50"/>
                    </a:lnTo>
                    <a:lnTo>
                      <a:pt x="443" y="0"/>
                    </a:lnTo>
                    <a:lnTo>
                      <a:pt x="394" y="0"/>
                    </a:lnTo>
                    <a:lnTo>
                      <a:pt x="443" y="50"/>
                    </a:lnTo>
                    <a:lnTo>
                      <a:pt x="394" y="50"/>
                    </a:lnTo>
                    <a:lnTo>
                      <a:pt x="344" y="0"/>
                    </a:lnTo>
                    <a:lnTo>
                      <a:pt x="295" y="0"/>
                    </a:lnTo>
                    <a:lnTo>
                      <a:pt x="344" y="50"/>
                    </a:lnTo>
                    <a:lnTo>
                      <a:pt x="295" y="50"/>
                    </a:lnTo>
                    <a:lnTo>
                      <a:pt x="245" y="0"/>
                    </a:lnTo>
                    <a:lnTo>
                      <a:pt x="195" y="0"/>
                    </a:lnTo>
                    <a:lnTo>
                      <a:pt x="245" y="50"/>
                    </a:lnTo>
                    <a:lnTo>
                      <a:pt x="195" y="50"/>
                    </a:lnTo>
                    <a:lnTo>
                      <a:pt x="148" y="0"/>
                    </a:lnTo>
                    <a:lnTo>
                      <a:pt x="99" y="0"/>
                    </a:lnTo>
                    <a:lnTo>
                      <a:pt x="148" y="50"/>
                    </a:lnTo>
                    <a:lnTo>
                      <a:pt x="99" y="5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49" y="50"/>
                    </a:lnTo>
                    <a:lnTo>
                      <a:pt x="49" y="99"/>
                    </a:lnTo>
                    <a:lnTo>
                      <a:pt x="0" y="50"/>
                    </a:lnTo>
                    <a:lnTo>
                      <a:pt x="0" y="99"/>
                    </a:lnTo>
                    <a:lnTo>
                      <a:pt x="49" y="149"/>
                    </a:lnTo>
                    <a:lnTo>
                      <a:pt x="49" y="198"/>
                    </a:lnTo>
                    <a:lnTo>
                      <a:pt x="0" y="149"/>
                    </a:lnTo>
                    <a:lnTo>
                      <a:pt x="0" y="198"/>
                    </a:lnTo>
                    <a:lnTo>
                      <a:pt x="49" y="248"/>
                    </a:lnTo>
                    <a:lnTo>
                      <a:pt x="49" y="298"/>
                    </a:lnTo>
                    <a:lnTo>
                      <a:pt x="0" y="248"/>
                    </a:lnTo>
                    <a:lnTo>
                      <a:pt x="0" y="298"/>
                    </a:lnTo>
                    <a:lnTo>
                      <a:pt x="49" y="345"/>
                    </a:lnTo>
                    <a:lnTo>
                      <a:pt x="49" y="395"/>
                    </a:lnTo>
                    <a:lnTo>
                      <a:pt x="0" y="345"/>
                    </a:lnTo>
                    <a:lnTo>
                      <a:pt x="0" y="395"/>
                    </a:lnTo>
                    <a:lnTo>
                      <a:pt x="99" y="494"/>
                    </a:lnTo>
                    <a:lnTo>
                      <a:pt x="148" y="494"/>
                    </a:lnTo>
                    <a:lnTo>
                      <a:pt x="99" y="444"/>
                    </a:lnTo>
                    <a:lnTo>
                      <a:pt x="148" y="444"/>
                    </a:lnTo>
                    <a:lnTo>
                      <a:pt x="195" y="494"/>
                    </a:lnTo>
                    <a:lnTo>
                      <a:pt x="245" y="494"/>
                    </a:lnTo>
                    <a:lnTo>
                      <a:pt x="195" y="444"/>
                    </a:lnTo>
                    <a:lnTo>
                      <a:pt x="245" y="444"/>
                    </a:lnTo>
                    <a:lnTo>
                      <a:pt x="295" y="494"/>
                    </a:lnTo>
                    <a:lnTo>
                      <a:pt x="344" y="494"/>
                    </a:lnTo>
                    <a:lnTo>
                      <a:pt x="295" y="444"/>
                    </a:lnTo>
                    <a:lnTo>
                      <a:pt x="344" y="444"/>
                    </a:lnTo>
                    <a:lnTo>
                      <a:pt x="394" y="494"/>
                    </a:lnTo>
                    <a:lnTo>
                      <a:pt x="443" y="494"/>
                    </a:lnTo>
                    <a:lnTo>
                      <a:pt x="394" y="444"/>
                    </a:lnTo>
                    <a:lnTo>
                      <a:pt x="443" y="444"/>
                    </a:lnTo>
                    <a:lnTo>
                      <a:pt x="493" y="494"/>
                    </a:lnTo>
                    <a:lnTo>
                      <a:pt x="540" y="494"/>
                    </a:lnTo>
                    <a:lnTo>
                      <a:pt x="493" y="444"/>
                    </a:lnTo>
                    <a:lnTo>
                      <a:pt x="540" y="444"/>
                    </a:lnTo>
                    <a:lnTo>
                      <a:pt x="590" y="494"/>
                    </a:lnTo>
                    <a:lnTo>
                      <a:pt x="639" y="494"/>
                    </a:lnTo>
                    <a:lnTo>
                      <a:pt x="590" y="444"/>
                    </a:lnTo>
                    <a:lnTo>
                      <a:pt x="639" y="444"/>
                    </a:lnTo>
                    <a:lnTo>
                      <a:pt x="689" y="494"/>
                    </a:lnTo>
                    <a:lnTo>
                      <a:pt x="689" y="444"/>
                    </a:lnTo>
                    <a:lnTo>
                      <a:pt x="639" y="395"/>
                    </a:lnTo>
                    <a:lnTo>
                      <a:pt x="639" y="345"/>
                    </a:lnTo>
                    <a:lnTo>
                      <a:pt x="689" y="395"/>
                    </a:lnTo>
                    <a:lnTo>
                      <a:pt x="689" y="345"/>
                    </a:lnTo>
                    <a:lnTo>
                      <a:pt x="639" y="298"/>
                    </a:lnTo>
                    <a:lnTo>
                      <a:pt x="639" y="248"/>
                    </a:lnTo>
                    <a:lnTo>
                      <a:pt x="689" y="298"/>
                    </a:lnTo>
                    <a:lnTo>
                      <a:pt x="689" y="248"/>
                    </a:lnTo>
                    <a:lnTo>
                      <a:pt x="639" y="198"/>
                    </a:lnTo>
                    <a:lnTo>
                      <a:pt x="639" y="149"/>
                    </a:lnTo>
                    <a:lnTo>
                      <a:pt x="689" y="198"/>
                    </a:lnTo>
                    <a:lnTo>
                      <a:pt x="689" y="149"/>
                    </a:lnTo>
                    <a:lnTo>
                      <a:pt x="639" y="99"/>
                    </a:lnTo>
                    <a:lnTo>
                      <a:pt x="639" y="50"/>
                    </a:lnTo>
                    <a:close/>
                    <a:moveTo>
                      <a:pt x="99" y="111"/>
                    </a:moveTo>
                    <a:lnTo>
                      <a:pt x="195" y="111"/>
                    </a:lnTo>
                    <a:lnTo>
                      <a:pt x="195" y="210"/>
                    </a:lnTo>
                    <a:lnTo>
                      <a:pt x="99" y="210"/>
                    </a:lnTo>
                    <a:lnTo>
                      <a:pt x="99" y="111"/>
                    </a:lnTo>
                    <a:close/>
                    <a:moveTo>
                      <a:pt x="245" y="383"/>
                    </a:moveTo>
                    <a:lnTo>
                      <a:pt x="245" y="359"/>
                    </a:lnTo>
                    <a:lnTo>
                      <a:pt x="439" y="359"/>
                    </a:lnTo>
                    <a:lnTo>
                      <a:pt x="439" y="383"/>
                    </a:lnTo>
                    <a:lnTo>
                      <a:pt x="245" y="383"/>
                    </a:lnTo>
                    <a:close/>
                    <a:moveTo>
                      <a:pt x="566" y="333"/>
                    </a:moveTo>
                    <a:lnTo>
                      <a:pt x="245" y="333"/>
                    </a:lnTo>
                    <a:lnTo>
                      <a:pt x="245" y="309"/>
                    </a:lnTo>
                    <a:lnTo>
                      <a:pt x="566" y="309"/>
                    </a:lnTo>
                    <a:lnTo>
                      <a:pt x="566" y="333"/>
                    </a:lnTo>
                    <a:close/>
                    <a:moveTo>
                      <a:pt x="566" y="283"/>
                    </a:moveTo>
                    <a:lnTo>
                      <a:pt x="245" y="283"/>
                    </a:lnTo>
                    <a:lnTo>
                      <a:pt x="245" y="260"/>
                    </a:lnTo>
                    <a:lnTo>
                      <a:pt x="566" y="260"/>
                    </a:lnTo>
                    <a:lnTo>
                      <a:pt x="566" y="283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88" name="Rectangle 137"/>
              <p:cNvSpPr/>
              <p:nvPr/>
            </p:nvSpPr>
            <p:spPr>
              <a:xfrm>
                <a:off x="157163" y="176212"/>
                <a:ext cx="152400" cy="157163"/>
              </a:xfrm>
              <a:prstGeom prst="rect">
                <a:avLst/>
              </a:prstGeom>
              <a:solidFill>
                <a:srgbClr val="E85870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9" name="Rectangle 138"/>
              <p:cNvSpPr/>
              <p:nvPr/>
            </p:nvSpPr>
            <p:spPr>
              <a:xfrm>
                <a:off x="388938" y="412750"/>
                <a:ext cx="509588" cy="36513"/>
              </a:xfrm>
              <a:prstGeom prst="rect">
                <a:avLst/>
              </a:prstGeom>
              <a:solidFill>
                <a:srgbClr val="D8D8DA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0" name="Rectangle 139"/>
              <p:cNvSpPr/>
              <p:nvPr/>
            </p:nvSpPr>
            <p:spPr>
              <a:xfrm>
                <a:off x="388938" y="490537"/>
                <a:ext cx="509588" cy="38100"/>
              </a:xfrm>
              <a:prstGeom prst="rect">
                <a:avLst/>
              </a:prstGeom>
              <a:solidFill>
                <a:srgbClr val="D8D8DA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1" name="Rectangle 140"/>
              <p:cNvSpPr/>
              <p:nvPr/>
            </p:nvSpPr>
            <p:spPr>
              <a:xfrm>
                <a:off x="388938" y="569912"/>
                <a:ext cx="307975" cy="38100"/>
              </a:xfrm>
              <a:prstGeom prst="rect">
                <a:avLst/>
              </a:prstGeom>
              <a:solidFill>
                <a:srgbClr val="D8D8DA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451" name="组合 1131"/>
          <p:cNvGrpSpPr/>
          <p:nvPr/>
        </p:nvGrpSpPr>
        <p:grpSpPr>
          <a:xfrm>
            <a:off x="4322763" y="3744913"/>
            <a:ext cx="503237" cy="503237"/>
            <a:chOff x="0" y="0"/>
            <a:chExt cx="502939" cy="502939"/>
          </a:xfrm>
        </p:grpSpPr>
        <p:sp>
          <p:nvSpPr>
            <p:cNvPr id="13348" name="椭圆 201"/>
            <p:cNvSpPr/>
            <p:nvPr/>
          </p:nvSpPr>
          <p:spPr>
            <a:xfrm>
              <a:off x="0" y="0"/>
              <a:ext cx="502939" cy="502939"/>
            </a:xfrm>
            <a:prstGeom prst="ellipse">
              <a:avLst/>
            </a:prstGeom>
            <a:solidFill>
              <a:srgbClr val="E7EBF0"/>
            </a:solidFill>
            <a:ln w="9525" cap="flat" cmpd="sng">
              <a:solidFill>
                <a:srgbClr val="5FBCF5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3349" name="组合 1136"/>
            <p:cNvGrpSpPr/>
            <p:nvPr/>
          </p:nvGrpSpPr>
          <p:grpSpPr>
            <a:xfrm>
              <a:off x="100655" y="114978"/>
              <a:ext cx="301628" cy="261561"/>
              <a:chOff x="0" y="0"/>
              <a:chExt cx="1063625" cy="922338"/>
            </a:xfrm>
          </p:grpSpPr>
          <p:sp>
            <p:nvSpPr>
              <p:cNvPr id="13350" name="AutoShape 143"/>
              <p:cNvSpPr>
                <a:spLocks noChangeAspect="1" noTextEdit="1"/>
              </p:cNvSpPr>
              <p:nvPr/>
            </p:nvSpPr>
            <p:spPr>
              <a:xfrm>
                <a:off x="3175" y="0"/>
                <a:ext cx="1057275" cy="9223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1" name="Freeform 145"/>
              <p:cNvSpPr/>
              <p:nvPr/>
            </p:nvSpPr>
            <p:spPr>
              <a:xfrm>
                <a:off x="0" y="157163"/>
                <a:ext cx="1063625" cy="762000"/>
              </a:xfrm>
              <a:custGeom>
                <a:avLst/>
                <a:gdLst>
                  <a:gd name="txL" fmla="*/ 0 w 670"/>
                  <a:gd name="txT" fmla="*/ 0 h 480"/>
                  <a:gd name="txR" fmla="*/ 670 w 670"/>
                  <a:gd name="txB" fmla="*/ 480 h 480"/>
                </a:gdLst>
                <a:ahLst/>
                <a:cxnLst>
                  <a:cxn ang="0">
                    <a:pos x="0" y="0"/>
                  </a:cxn>
                  <a:cxn ang="0">
                    <a:pos x="0" y="297378438"/>
                  </a:cxn>
                  <a:cxn ang="0">
                    <a:pos x="0" y="577116575"/>
                  </a:cxn>
                  <a:cxn ang="0">
                    <a:pos x="0" y="602318138"/>
                  </a:cxn>
                  <a:cxn ang="0">
                    <a:pos x="0" y="1209675000"/>
                  </a:cxn>
                  <a:cxn ang="0">
                    <a:pos x="1688504688" y="1209675000"/>
                  </a:cxn>
                  <a:cxn ang="0">
                    <a:pos x="1688504688" y="602318138"/>
                  </a:cxn>
                  <a:cxn ang="0">
                    <a:pos x="1688504688" y="577116575"/>
                  </a:cxn>
                  <a:cxn ang="0">
                    <a:pos x="1688504688" y="297378438"/>
                  </a:cxn>
                  <a:cxn ang="0">
                    <a:pos x="168850468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670" h="480">
                    <a:moveTo>
                      <a:pt x="0" y="0"/>
                    </a:moveTo>
                    <a:lnTo>
                      <a:pt x="0" y="118"/>
                    </a:lnTo>
                    <a:lnTo>
                      <a:pt x="0" y="229"/>
                    </a:lnTo>
                    <a:lnTo>
                      <a:pt x="0" y="239"/>
                    </a:lnTo>
                    <a:lnTo>
                      <a:pt x="0" y="480"/>
                    </a:lnTo>
                    <a:lnTo>
                      <a:pt x="670" y="480"/>
                    </a:lnTo>
                    <a:lnTo>
                      <a:pt x="670" y="239"/>
                    </a:lnTo>
                    <a:lnTo>
                      <a:pt x="670" y="229"/>
                    </a:lnTo>
                    <a:lnTo>
                      <a:pt x="670" y="118"/>
                    </a:lnTo>
                    <a:lnTo>
                      <a:pt x="6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3A4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2" name="Freeform 146"/>
              <p:cNvSpPr>
                <a:spLocks noEditPoints="1"/>
              </p:cNvSpPr>
              <p:nvPr/>
            </p:nvSpPr>
            <p:spPr>
              <a:xfrm>
                <a:off x="352425" y="3175"/>
                <a:ext cx="358775" cy="304800"/>
              </a:xfrm>
              <a:custGeom>
                <a:avLst/>
                <a:gdLst>
                  <a:gd name="txL" fmla="*/ 0 w 96"/>
                  <a:gd name="txT" fmla="*/ 0 h 81"/>
                  <a:gd name="txR" fmla="*/ 96 w 96"/>
                  <a:gd name="txB" fmla="*/ 81 h 81"/>
                </a:gdLst>
                <a:ahLst/>
                <a:cxnLst>
                  <a:cxn ang="0">
                    <a:pos x="1061488159" y="212396681"/>
                  </a:cxn>
                  <a:cxn ang="0">
                    <a:pos x="1131322218" y="283196830"/>
                  </a:cxn>
                  <a:cxn ang="0">
                    <a:pos x="1131322218" y="863754281"/>
                  </a:cxn>
                  <a:cxn ang="0">
                    <a:pos x="1061488159" y="934554430"/>
                  </a:cxn>
                  <a:cxn ang="0">
                    <a:pos x="279339973" y="934554430"/>
                  </a:cxn>
                  <a:cxn ang="0">
                    <a:pos x="209505914" y="863754281"/>
                  </a:cxn>
                  <a:cxn ang="0">
                    <a:pos x="209505914" y="283196830"/>
                  </a:cxn>
                  <a:cxn ang="0">
                    <a:pos x="279339973" y="212396681"/>
                  </a:cxn>
                  <a:cxn ang="0">
                    <a:pos x="1061488159" y="212396681"/>
                  </a:cxn>
                  <a:cxn ang="0">
                    <a:pos x="1061488159" y="0"/>
                  </a:cxn>
                  <a:cxn ang="0">
                    <a:pos x="279339973" y="0"/>
                  </a:cxn>
                  <a:cxn ang="0">
                    <a:pos x="0" y="283196830"/>
                  </a:cxn>
                  <a:cxn ang="0">
                    <a:pos x="0" y="863754281"/>
                  </a:cxn>
                  <a:cxn ang="0">
                    <a:pos x="279339973" y="1146951111"/>
                  </a:cxn>
                  <a:cxn ang="0">
                    <a:pos x="1061488159" y="1146951111"/>
                  </a:cxn>
                  <a:cxn ang="0">
                    <a:pos x="1340828132" y="863754281"/>
                  </a:cxn>
                  <a:cxn ang="0">
                    <a:pos x="1340828132" y="283196830"/>
                  </a:cxn>
                  <a:cxn ang="0">
                    <a:pos x="1061488159" y="0"/>
                  </a:cxn>
                </a:cxnLst>
                <a:rect l="txL" t="txT" r="txR" b="txB"/>
                <a:pathLst>
                  <a:path w="96" h="81">
                    <a:moveTo>
                      <a:pt x="76" y="15"/>
                    </a:moveTo>
                    <a:cubicBezTo>
                      <a:pt x="79" y="15"/>
                      <a:pt x="81" y="18"/>
                      <a:pt x="81" y="20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4"/>
                      <a:pt x="79" y="66"/>
                      <a:pt x="76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7" y="66"/>
                      <a:pt x="15" y="64"/>
                      <a:pt x="15" y="6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8"/>
                      <a:pt x="17" y="15"/>
                      <a:pt x="20" y="15"/>
                    </a:cubicBezTo>
                    <a:cubicBezTo>
                      <a:pt x="76" y="15"/>
                      <a:pt x="76" y="15"/>
                      <a:pt x="76" y="15"/>
                    </a:cubicBezTo>
                    <a:close/>
                    <a:moveTo>
                      <a:pt x="7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2"/>
                      <a:pt x="9" y="81"/>
                      <a:pt x="20" y="81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7" y="81"/>
                      <a:pt x="96" y="72"/>
                      <a:pt x="96" y="61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9"/>
                      <a:pt x="87" y="0"/>
                      <a:pt x="76" y="0"/>
                    </a:cubicBezTo>
                    <a:close/>
                  </a:path>
                </a:pathLst>
              </a:custGeom>
              <a:solidFill>
                <a:srgbClr val="242C3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3" name="Rectangle 147"/>
              <p:cNvSpPr/>
              <p:nvPr/>
            </p:nvSpPr>
            <p:spPr>
              <a:xfrm>
                <a:off x="74613" y="138113"/>
                <a:ext cx="153988" cy="38100"/>
              </a:xfrm>
              <a:prstGeom prst="rect">
                <a:avLst/>
              </a:prstGeom>
              <a:solidFill>
                <a:srgbClr val="242C3C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4" name="Rectangle 148"/>
              <p:cNvSpPr/>
              <p:nvPr/>
            </p:nvSpPr>
            <p:spPr>
              <a:xfrm>
                <a:off x="835025" y="138113"/>
                <a:ext cx="153988" cy="38100"/>
              </a:xfrm>
              <a:prstGeom prst="rect">
                <a:avLst/>
              </a:prstGeom>
              <a:solidFill>
                <a:srgbClr val="242C3C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5" name="Freeform 149"/>
              <p:cNvSpPr/>
              <p:nvPr/>
            </p:nvSpPr>
            <p:spPr>
              <a:xfrm>
                <a:off x="0" y="157163"/>
                <a:ext cx="1063625" cy="379413"/>
              </a:xfrm>
              <a:custGeom>
                <a:avLst/>
                <a:gdLst>
                  <a:gd name="txL" fmla="*/ 0 w 670"/>
                  <a:gd name="txT" fmla="*/ 0 h 239"/>
                  <a:gd name="txR" fmla="*/ 670 w 670"/>
                  <a:gd name="txB" fmla="*/ 239 h 239"/>
                </a:gdLst>
                <a:ahLst/>
                <a:cxnLst>
                  <a:cxn ang="0">
                    <a:pos x="1688504688" y="577117336"/>
                  </a:cxn>
                  <a:cxn ang="0">
                    <a:pos x="1688504688" y="297378829"/>
                  </a:cxn>
                  <a:cxn ang="0">
                    <a:pos x="1688504688" y="0"/>
                  </a:cxn>
                  <a:cxn ang="0">
                    <a:pos x="0" y="0"/>
                  </a:cxn>
                  <a:cxn ang="0">
                    <a:pos x="0" y="297378829"/>
                  </a:cxn>
                  <a:cxn ang="0">
                    <a:pos x="0" y="577117336"/>
                  </a:cxn>
                  <a:cxn ang="0">
                    <a:pos x="0" y="602318931"/>
                  </a:cxn>
                  <a:cxn ang="0">
                    <a:pos x="1688504688" y="602318931"/>
                  </a:cxn>
                  <a:cxn ang="0">
                    <a:pos x="1688504688" y="577117336"/>
                  </a:cxn>
                </a:cxnLst>
                <a:rect l="txL" t="txT" r="txR" b="txB"/>
                <a:pathLst>
                  <a:path w="670" h="239">
                    <a:moveTo>
                      <a:pt x="670" y="229"/>
                    </a:moveTo>
                    <a:lnTo>
                      <a:pt x="670" y="118"/>
                    </a:lnTo>
                    <a:lnTo>
                      <a:pt x="670" y="0"/>
                    </a:lnTo>
                    <a:lnTo>
                      <a:pt x="0" y="0"/>
                    </a:lnTo>
                    <a:lnTo>
                      <a:pt x="0" y="118"/>
                    </a:lnTo>
                    <a:lnTo>
                      <a:pt x="0" y="229"/>
                    </a:lnTo>
                    <a:lnTo>
                      <a:pt x="0" y="239"/>
                    </a:lnTo>
                    <a:lnTo>
                      <a:pt x="670" y="239"/>
                    </a:lnTo>
                    <a:lnTo>
                      <a:pt x="670" y="229"/>
                    </a:lnTo>
                    <a:close/>
                  </a:path>
                </a:pathLst>
              </a:custGeom>
              <a:solidFill>
                <a:srgbClr val="4254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56" name="Rectangle 150"/>
              <p:cNvSpPr/>
              <p:nvPr/>
            </p:nvSpPr>
            <p:spPr>
              <a:xfrm>
                <a:off x="0" y="536575"/>
                <a:ext cx="1063625" cy="382588"/>
              </a:xfrm>
              <a:prstGeom prst="rect">
                <a:avLst/>
              </a:prstGeom>
              <a:solidFill>
                <a:srgbClr val="313A4A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7" name="Rectangle 151"/>
              <p:cNvSpPr/>
              <p:nvPr/>
            </p:nvSpPr>
            <p:spPr>
              <a:xfrm>
                <a:off x="0" y="536575"/>
                <a:ext cx="1063625" cy="19050"/>
              </a:xfrm>
              <a:prstGeom prst="rect">
                <a:avLst/>
              </a:prstGeom>
              <a:solidFill>
                <a:srgbClr val="242C3C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8" name="Rectangle 152"/>
              <p:cNvSpPr/>
              <p:nvPr/>
            </p:nvSpPr>
            <p:spPr>
              <a:xfrm>
                <a:off x="457200" y="498475"/>
                <a:ext cx="149225" cy="38100"/>
              </a:xfrm>
              <a:prstGeom prst="rect">
                <a:avLst/>
              </a:prstGeom>
              <a:solidFill>
                <a:srgbClr val="C2C3C6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9" name="Rectangle 153"/>
              <p:cNvSpPr/>
              <p:nvPr/>
            </p:nvSpPr>
            <p:spPr>
              <a:xfrm>
                <a:off x="457200" y="536575"/>
                <a:ext cx="149225" cy="36513"/>
              </a:xfrm>
              <a:prstGeom prst="rect">
                <a:avLst/>
              </a:prstGeom>
              <a:solidFill>
                <a:srgbClr val="EFEEEE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464" name="组合 1137"/>
          <p:cNvGrpSpPr/>
          <p:nvPr/>
        </p:nvGrpSpPr>
        <p:grpSpPr>
          <a:xfrm>
            <a:off x="2941638" y="2322195"/>
            <a:ext cx="503237" cy="503238"/>
            <a:chOff x="0" y="0"/>
            <a:chExt cx="502939" cy="502939"/>
          </a:xfrm>
        </p:grpSpPr>
        <p:sp>
          <p:nvSpPr>
            <p:cNvPr id="13338" name="椭圆 200"/>
            <p:cNvSpPr/>
            <p:nvPr/>
          </p:nvSpPr>
          <p:spPr>
            <a:xfrm>
              <a:off x="0" y="0"/>
              <a:ext cx="502939" cy="502939"/>
            </a:xfrm>
            <a:prstGeom prst="ellipse">
              <a:avLst/>
            </a:prstGeom>
            <a:solidFill>
              <a:srgbClr val="E7EBF0"/>
            </a:solidFill>
            <a:ln w="9525" cap="flat" cmpd="sng">
              <a:solidFill>
                <a:srgbClr val="5FBCF5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3339" name="组合 1146"/>
            <p:cNvGrpSpPr/>
            <p:nvPr/>
          </p:nvGrpSpPr>
          <p:grpSpPr>
            <a:xfrm>
              <a:off x="138784" y="97632"/>
              <a:ext cx="220242" cy="318231"/>
              <a:chOff x="0" y="0"/>
              <a:chExt cx="749300" cy="1082675"/>
            </a:xfrm>
          </p:grpSpPr>
          <p:sp>
            <p:nvSpPr>
              <p:cNvPr id="13340" name="AutoShape 156"/>
              <p:cNvSpPr>
                <a:spLocks noChangeAspect="1" noTextEdit="1"/>
              </p:cNvSpPr>
              <p:nvPr/>
            </p:nvSpPr>
            <p:spPr>
              <a:xfrm>
                <a:off x="3175" y="3175"/>
                <a:ext cx="742950" cy="10795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1" name="Rectangle 158"/>
              <p:cNvSpPr/>
              <p:nvPr/>
            </p:nvSpPr>
            <p:spPr>
              <a:xfrm>
                <a:off x="0" y="152400"/>
                <a:ext cx="749300" cy="46038"/>
              </a:xfrm>
              <a:prstGeom prst="rect">
                <a:avLst/>
              </a:prstGeom>
              <a:solidFill>
                <a:srgbClr val="C2C3C6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Rectangle 159"/>
              <p:cNvSpPr/>
              <p:nvPr/>
            </p:nvSpPr>
            <p:spPr>
              <a:xfrm>
                <a:off x="85725" y="0"/>
                <a:ext cx="574675" cy="44450"/>
              </a:xfrm>
              <a:prstGeom prst="rect">
                <a:avLst/>
              </a:prstGeom>
              <a:solidFill>
                <a:srgbClr val="D8D8DA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3" name="Freeform 160"/>
              <p:cNvSpPr/>
              <p:nvPr/>
            </p:nvSpPr>
            <p:spPr>
              <a:xfrm>
                <a:off x="22225" y="22225"/>
                <a:ext cx="704850" cy="130175"/>
              </a:xfrm>
              <a:custGeom>
                <a:avLst/>
                <a:gdLst>
                  <a:gd name="txL" fmla="*/ 0 w 444"/>
                  <a:gd name="txT" fmla="*/ 0 h 82"/>
                  <a:gd name="txR" fmla="*/ 444 w 444"/>
                  <a:gd name="txB" fmla="*/ 82 h 82"/>
                </a:gdLst>
                <a:ahLst/>
                <a:cxnLst>
                  <a:cxn ang="0">
                    <a:pos x="1118949375" y="206652813"/>
                  </a:cxn>
                  <a:cxn ang="0">
                    <a:pos x="0" y="206652813"/>
                  </a:cxn>
                  <a:cxn ang="0">
                    <a:pos x="65524063" y="0"/>
                  </a:cxn>
                  <a:cxn ang="0">
                    <a:pos x="1048385000" y="0"/>
                  </a:cxn>
                  <a:cxn ang="0">
                    <a:pos x="1118949375" y="206652813"/>
                  </a:cxn>
                </a:cxnLst>
                <a:rect l="txL" t="txT" r="txR" b="txB"/>
                <a:pathLst>
                  <a:path w="444" h="82">
                    <a:moveTo>
                      <a:pt x="444" y="82"/>
                    </a:moveTo>
                    <a:lnTo>
                      <a:pt x="0" y="82"/>
                    </a:lnTo>
                    <a:lnTo>
                      <a:pt x="26" y="0"/>
                    </a:lnTo>
                    <a:lnTo>
                      <a:pt x="416" y="0"/>
                    </a:lnTo>
                    <a:lnTo>
                      <a:pt x="444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4" name="Freeform 161"/>
              <p:cNvSpPr/>
              <p:nvPr/>
            </p:nvSpPr>
            <p:spPr>
              <a:xfrm>
                <a:off x="22225" y="198437"/>
                <a:ext cx="704850" cy="176213"/>
              </a:xfrm>
              <a:custGeom>
                <a:avLst/>
                <a:gdLst>
                  <a:gd name="txL" fmla="*/ 0 w 444"/>
                  <a:gd name="txT" fmla="*/ 0 h 111"/>
                  <a:gd name="txR" fmla="*/ 444 w 444"/>
                  <a:gd name="txB" fmla="*/ 111 h 111"/>
                </a:gdLst>
                <a:ahLst/>
                <a:cxnLst>
                  <a:cxn ang="0">
                    <a:pos x="1118949375" y="0"/>
                  </a:cxn>
                  <a:cxn ang="0">
                    <a:pos x="0" y="0"/>
                  </a:cxn>
                  <a:cxn ang="0">
                    <a:pos x="22682200" y="279738931"/>
                  </a:cxn>
                  <a:cxn ang="0">
                    <a:pos x="1088707500" y="279738931"/>
                  </a:cxn>
                  <a:cxn ang="0">
                    <a:pos x="1118949375" y="0"/>
                  </a:cxn>
                </a:cxnLst>
                <a:rect l="txL" t="txT" r="txR" b="txB"/>
                <a:pathLst>
                  <a:path w="444" h="111">
                    <a:moveTo>
                      <a:pt x="444" y="0"/>
                    </a:moveTo>
                    <a:lnTo>
                      <a:pt x="0" y="0"/>
                    </a:lnTo>
                    <a:lnTo>
                      <a:pt x="9" y="111"/>
                    </a:lnTo>
                    <a:lnTo>
                      <a:pt x="432" y="111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5" name="Freeform 162"/>
              <p:cNvSpPr/>
              <p:nvPr/>
            </p:nvSpPr>
            <p:spPr>
              <a:xfrm>
                <a:off x="88900" y="903287"/>
                <a:ext cx="566738" cy="176213"/>
              </a:xfrm>
              <a:custGeom>
                <a:avLst/>
                <a:gdLst>
                  <a:gd name="txL" fmla="*/ 0 w 357"/>
                  <a:gd name="txT" fmla="*/ 0 h 111"/>
                  <a:gd name="txR" fmla="*/ 357 w 357"/>
                  <a:gd name="txB" fmla="*/ 111 h 111"/>
                </a:gdLst>
                <a:ahLst/>
                <a:cxnLst>
                  <a:cxn ang="0">
                    <a:pos x="30241902" y="279738931"/>
                  </a:cxn>
                  <a:cxn ang="0">
                    <a:pos x="869455467" y="279738931"/>
                  </a:cxn>
                  <a:cxn ang="0">
                    <a:pos x="899697369" y="0"/>
                  </a:cxn>
                  <a:cxn ang="0">
                    <a:pos x="0" y="0"/>
                  </a:cxn>
                  <a:cxn ang="0">
                    <a:pos x="30241902" y="279738931"/>
                  </a:cxn>
                </a:cxnLst>
                <a:rect l="txL" t="txT" r="txR" b="txB"/>
                <a:pathLst>
                  <a:path w="357" h="111">
                    <a:moveTo>
                      <a:pt x="12" y="111"/>
                    </a:moveTo>
                    <a:lnTo>
                      <a:pt x="345" y="111"/>
                    </a:lnTo>
                    <a:lnTo>
                      <a:pt x="357" y="0"/>
                    </a:lnTo>
                    <a:lnTo>
                      <a:pt x="0" y="0"/>
                    </a:lnTo>
                    <a:lnTo>
                      <a:pt x="12" y="111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6" name="Freeform 163"/>
              <p:cNvSpPr/>
              <p:nvPr/>
            </p:nvSpPr>
            <p:spPr>
              <a:xfrm>
                <a:off x="36513" y="374650"/>
                <a:ext cx="671513" cy="528638"/>
              </a:xfrm>
              <a:custGeom>
                <a:avLst/>
                <a:gdLst>
                  <a:gd name="txL" fmla="*/ 0 w 423"/>
                  <a:gd name="txT" fmla="*/ 0 h 333"/>
                  <a:gd name="txR" fmla="*/ 423 w 423"/>
                  <a:gd name="txB" fmla="*/ 333 h 333"/>
                </a:gdLst>
                <a:ahLst/>
                <a:cxnLst>
                  <a:cxn ang="0">
                    <a:pos x="0" y="0"/>
                  </a:cxn>
                  <a:cxn ang="0">
                    <a:pos x="83166012" y="839213619"/>
                  </a:cxn>
                  <a:cxn ang="0">
                    <a:pos x="982861669" y="839213619"/>
                  </a:cxn>
                  <a:cxn ang="0">
                    <a:pos x="106602768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23" h="333">
                    <a:moveTo>
                      <a:pt x="0" y="0"/>
                    </a:moveTo>
                    <a:lnTo>
                      <a:pt x="33" y="333"/>
                    </a:lnTo>
                    <a:lnTo>
                      <a:pt x="390" y="333"/>
                    </a:lnTo>
                    <a:lnTo>
                      <a:pt x="4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254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7" name="Oval 164"/>
              <p:cNvSpPr/>
              <p:nvPr/>
            </p:nvSpPr>
            <p:spPr>
              <a:xfrm>
                <a:off x="198438" y="460375"/>
                <a:ext cx="352425" cy="352425"/>
              </a:xfrm>
              <a:prstGeom prst="ellipse">
                <a:avLst/>
              </a:prstGeom>
              <a:solidFill>
                <a:srgbClr val="8AC9D9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31" name="Freeform 15"/>
          <p:cNvSpPr/>
          <p:nvPr/>
        </p:nvSpPr>
        <p:spPr>
          <a:xfrm>
            <a:off x="2863215" y="2447925"/>
            <a:ext cx="3213100" cy="1509395"/>
          </a:xfrm>
          <a:custGeom>
            <a:avLst/>
            <a:gdLst>
              <a:gd name="txL" fmla="*/ 0 w 2103"/>
              <a:gd name="txT" fmla="*/ 0 h 799"/>
              <a:gd name="txR" fmla="*/ 2103 w 2103"/>
              <a:gd name="txB" fmla="*/ 799 h 799"/>
            </a:gdLst>
            <a:ahLst/>
            <a:cxnLst>
              <a:cxn ang="0">
                <a:pos x="2147483646" y="0"/>
              </a:cxn>
              <a:cxn ang="0">
                <a:pos x="2147483646" y="144735834"/>
              </a:cxn>
              <a:cxn ang="0">
                <a:pos x="2147483646" y="1010820803"/>
              </a:cxn>
              <a:cxn ang="0">
                <a:pos x="2147483646" y="812391731"/>
              </a:cxn>
              <a:cxn ang="0">
                <a:pos x="1837150658" y="1363324196"/>
              </a:cxn>
              <a:cxn ang="0">
                <a:pos x="1008448929" y="982806874"/>
              </a:cxn>
              <a:cxn ang="0">
                <a:pos x="126056498" y="1865232665"/>
              </a:cxn>
              <a:cxn ang="0">
                <a:pos x="0" y="1743841517"/>
              </a:cxn>
              <a:cxn ang="0">
                <a:pos x="971098742" y="772706223"/>
              </a:cxn>
              <a:cxn ang="0">
                <a:pos x="1830146925" y="1164895124"/>
              </a:cxn>
              <a:cxn ang="0">
                <a:pos x="2147483646" y="623301145"/>
              </a:cxn>
              <a:cxn ang="0">
                <a:pos x="2147483646" y="817060974"/>
              </a:cxn>
            </a:cxnLst>
            <a:rect l="txL" t="txT" r="txR" b="txB"/>
            <a:pathLst>
              <a:path w="2103" h="799">
                <a:moveTo>
                  <a:pt x="2058" y="0"/>
                </a:moveTo>
                <a:lnTo>
                  <a:pt x="2103" y="62"/>
                </a:lnTo>
                <a:lnTo>
                  <a:pt x="1599" y="433"/>
                </a:lnTo>
                <a:lnTo>
                  <a:pt x="1236" y="348"/>
                </a:lnTo>
                <a:lnTo>
                  <a:pt x="787" y="584"/>
                </a:lnTo>
                <a:lnTo>
                  <a:pt x="432" y="421"/>
                </a:lnTo>
                <a:lnTo>
                  <a:pt x="54" y="799"/>
                </a:lnTo>
                <a:lnTo>
                  <a:pt x="0" y="747"/>
                </a:lnTo>
                <a:lnTo>
                  <a:pt x="416" y="331"/>
                </a:lnTo>
                <a:lnTo>
                  <a:pt x="784" y="499"/>
                </a:lnTo>
                <a:lnTo>
                  <a:pt x="1226" y="267"/>
                </a:lnTo>
                <a:lnTo>
                  <a:pt x="1583" y="35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4476" name="组合 3"/>
          <p:cNvGrpSpPr/>
          <p:nvPr/>
        </p:nvGrpSpPr>
        <p:grpSpPr>
          <a:xfrm>
            <a:off x="4338638" y="-546100"/>
            <a:ext cx="488950" cy="444500"/>
            <a:chOff x="0" y="0"/>
            <a:chExt cx="490212" cy="444748"/>
          </a:xfrm>
        </p:grpSpPr>
        <p:sp>
          <p:nvSpPr>
            <p:cNvPr id="13336" name="椭圆 5"/>
            <p:cNvSpPr/>
            <p:nvPr/>
          </p:nvSpPr>
          <p:spPr>
            <a:xfrm>
              <a:off x="2062" y="0"/>
              <a:ext cx="444748" cy="44474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pic>
          <p:nvPicPr>
            <p:cNvPr id="13337" name="TextBox 41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-34952" y="27956"/>
              <a:ext cx="537833" cy="43305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479" name="组合 1148"/>
          <p:cNvGrpSpPr/>
          <p:nvPr/>
        </p:nvGrpSpPr>
        <p:grpSpPr>
          <a:xfrm>
            <a:off x="3838575" y="2066925"/>
            <a:ext cx="1416050" cy="1416050"/>
            <a:chOff x="0" y="0"/>
            <a:chExt cx="1416537" cy="1416537"/>
          </a:xfrm>
        </p:grpSpPr>
        <p:sp>
          <p:nvSpPr>
            <p:cNvPr id="13334" name="Freeform 61"/>
            <p:cNvSpPr/>
            <p:nvPr/>
          </p:nvSpPr>
          <p:spPr>
            <a:xfrm>
              <a:off x="956429" y="1078497"/>
              <a:ext cx="3720" cy="91290"/>
            </a:xfrm>
            <a:custGeom>
              <a:avLst/>
              <a:gdLst>
                <a:gd name="txL" fmla="*/ 0 w 5"/>
                <a:gd name="txT" fmla="*/ 0 h 125"/>
                <a:gd name="txR" fmla="*/ 5 w 5"/>
                <a:gd name="txB" fmla="*/ 125 h 125"/>
              </a:gdLst>
              <a:ahLst/>
              <a:cxnLst>
                <a:cxn ang="0">
                  <a:pos x="0" y="0"/>
                </a:cxn>
                <a:cxn ang="0">
                  <a:pos x="0" y="66670913"/>
                </a:cxn>
                <a:cxn ang="0">
                  <a:pos x="2767680" y="66670913"/>
                </a:cxn>
                <a:cxn ang="0">
                  <a:pos x="2767680" y="0"/>
                </a:cxn>
                <a:cxn ang="0">
                  <a:pos x="0" y="0"/>
                </a:cxn>
              </a:cxnLst>
              <a:rect l="txL" t="txT" r="txR" b="txB"/>
              <a:pathLst>
                <a:path w="5" h="125">
                  <a:moveTo>
                    <a:pt x="0" y="0"/>
                  </a:moveTo>
                  <a:lnTo>
                    <a:pt x="0" y="125"/>
                  </a:lnTo>
                  <a:lnTo>
                    <a:pt x="5" y="12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BCF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5" name="椭圆 18"/>
            <p:cNvSpPr/>
            <p:nvPr/>
          </p:nvSpPr>
          <p:spPr>
            <a:xfrm>
              <a:off x="0" y="0"/>
              <a:ext cx="1416537" cy="1416537"/>
            </a:xfrm>
            <a:prstGeom prst="ellipse">
              <a:avLst/>
            </a:prstGeom>
            <a:noFill/>
            <a:ln w="38100" cap="flat" cmpd="sng">
              <a:solidFill>
                <a:srgbClr val="FFD006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00104 -0.15926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2000" autoRev="1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7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pat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Motion origin="layout" path="M -2.5E-6 -1.23457E-7 C 0.04584 0.1321 0.02309 0.30679 -0.05104 0.38611 C -0.12569 0.46975 -0.22343 0.42531 -0.26927 0.29228 C -0.31493 0.15926 -0.29166 -0.01296 -0.21666 -0.09475 C -0.14236 -0.17562 -0.04514 -0.13395 -2.5E-6 -1.23457E-7 Z " pathEditMode="relative" rAng="1894833960" ptsTypes="fffff">
                                      <p:cBhvr>
                                        <p:cTn id="92" dur="2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47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pat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Motion origin="layout" path="M -5.55556E-7 -4.81481E-6 C -0.0441 0.13396 -0.14097 0.17933 -0.21493 0.10124 C -0.2908 0.02377 -0.31389 -0.15061 -0.26927 -0.28425 C -0.22448 -0.41821 -0.12865 -0.46203 -0.05312 -0.3824 C 0.02083 -0.30432 0.04601 -0.13271 -5.55556E-7 -4.81481E-6 Z " pathEditMode="relative" rAng="-1869065700" ptsTypes="fffff">
                                      <p:cBhvr>
                                        <p:cTn id="97" dur="20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pat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Motion origin="layout" path="M -3.61111E-6 -1.85185E-6 C 0.08664 -1.85185E-6 0.15747 -0.12438 0.15747 -0.27839 C 0.15747 -0.43241 0.08664 -0.55679 -3.61111E-6 -0.55679 C -0.08715 -0.55679 -0.15746 -0.43241 -0.15746 -0.27839 C -0.15746 -0.12438 -0.08715 -1.85185E-6 -3.61111E-6 -1.85185E-6 Z " pathEditMode="relative" rAng="0" ptsTypes="fffff">
                                      <p:cBhvr>
                                        <p:cTn id="102" dur="2000" spd="-99900" fill="hold"/>
                                        <p:tgtEl>
                                          <p:spTgt spid="1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pat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Motion origin="layout" path="M 0.00018 1.35802E-6 C 0.04462 0.13117 0.1408 0.17376 0.21389 0.09413 C 0.28889 0.01636 0.31042 -0.15803 0.26545 -0.28858 C 0.22049 -0.41945 0.12535 -0.45895 0.05157 -0.37871 C -0.02187 -0.29877 -0.04566 -0.13025 0.00018 1.35802E-6 Z " pathEditMode="relative" rAng="1894833960" ptsTypes="fffff">
                                      <p:cBhvr>
                                        <p:cTn id="107" dur="2000" spd="-99900" fill="hold"/>
                                        <p:tgtEl>
                                          <p:spTgt spid="1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140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2" nodeType="withEffect">
                                  <p:stCondLst>
                                    <p:cond delay="8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2865E-6 L 1.66667E-6 0.58691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4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repeatCount="2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5" dur="125" fill="hold"/>
                                        <p:tgtEl>
                                          <p:spTgt spid="144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2" presetClass="exit" presetSubtype="1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250"/>
                                        <p:tgtEl>
                                          <p:spTgt spid="14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42" grpId="0" bldLvl="0" animBg="1"/>
      <p:bldP spid="14342" grpId="1" bldLvl="0" animBg="1"/>
      <p:bldP spid="14342" grpId="2" bldLvl="0" animBg="1"/>
      <p:bldP spid="14343" grpId="0" animBg="1"/>
      <p:bldP spid="14343" grpId="1" animBg="1"/>
      <p:bldP spid="14343" grpId="2" animBg="1"/>
      <p:bldP spid="14344" grpId="0" bldLvl="0" animBg="1"/>
      <p:bldP spid="14344" grpId="1" bldLvl="0" animBg="1"/>
      <p:bldP spid="14344" grpId="2" bldLvl="0" animBg="1"/>
      <p:bldP spid="14345" grpId="0"/>
      <p:bldP spid="14345" grpId="1"/>
      <p:bldP spid="14345" grpId="2"/>
      <p:bldP spid="143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矩形 2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rgbClr val="5FBCF5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0000"/>
              </a:solidFill>
            </a:endParaRPr>
          </a:p>
        </p:txBody>
      </p:sp>
      <p:grpSp>
        <p:nvGrpSpPr>
          <p:cNvPr id="16387" name="组合 1"/>
          <p:cNvGrpSpPr/>
          <p:nvPr/>
        </p:nvGrpSpPr>
        <p:grpSpPr>
          <a:xfrm>
            <a:off x="558483" y="517525"/>
            <a:ext cx="2520950" cy="647700"/>
            <a:chOff x="0" y="0"/>
            <a:chExt cx="2520280" cy="648072"/>
          </a:xfrm>
        </p:grpSpPr>
        <p:sp>
          <p:nvSpPr>
            <p:cNvPr id="16499" name="圆角矩形 20"/>
            <p:cNvSpPr/>
            <p:nvPr/>
          </p:nvSpPr>
          <p:spPr>
            <a:xfrm>
              <a:off x="0" y="0"/>
              <a:ext cx="2520280" cy="648072"/>
            </a:xfrm>
            <a:prstGeom prst="roundRect">
              <a:avLst>
                <a:gd name="adj" fmla="val 13435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500" name="组合 15"/>
            <p:cNvGrpSpPr/>
            <p:nvPr/>
          </p:nvGrpSpPr>
          <p:grpSpPr>
            <a:xfrm>
              <a:off x="235503" y="69165"/>
              <a:ext cx="2137290" cy="528779"/>
              <a:chOff x="0" y="0"/>
              <a:chExt cx="2137290" cy="528779"/>
            </a:xfrm>
          </p:grpSpPr>
          <p:sp>
            <p:nvSpPr>
              <p:cNvPr id="16501" name="矩形 17"/>
              <p:cNvSpPr/>
              <p:nvPr/>
            </p:nvSpPr>
            <p:spPr>
              <a:xfrm>
                <a:off x="864341" y="251695"/>
                <a:ext cx="1272837" cy="276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5FBCF5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· CONTENTS</a:t>
                </a:r>
                <a:endParaRPr lang="zh-CN" altLang="en-US" sz="1200" dirty="0">
                  <a:solidFill>
                    <a:srgbClr val="5FBCF5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6502" name="TextBox 18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125869" y="-62430"/>
                <a:ext cx="1249348" cy="75023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6388" name="圆角矩形 9"/>
          <p:cNvSpPr/>
          <p:nvPr/>
        </p:nvSpPr>
        <p:spPr>
          <a:xfrm>
            <a:off x="596900" y="1966913"/>
            <a:ext cx="1760538" cy="2238375"/>
          </a:xfrm>
          <a:prstGeom prst="roundRect">
            <a:avLst>
              <a:gd name="adj" fmla="val 6148"/>
            </a:avLst>
          </a:prstGeom>
          <a:solidFill>
            <a:srgbClr val="E7EBF0"/>
          </a:solidFill>
          <a:ln w="28575" cap="flat" cmpd="sng">
            <a:solidFill>
              <a:srgbClr val="5BCAC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6389" name="椭圆 3"/>
          <p:cNvSpPr/>
          <p:nvPr/>
        </p:nvSpPr>
        <p:spPr>
          <a:xfrm>
            <a:off x="1241425" y="1731963"/>
            <a:ext cx="469900" cy="469900"/>
          </a:xfrm>
          <a:prstGeom prst="ellipse">
            <a:avLst/>
          </a:prstGeom>
          <a:solidFill>
            <a:srgbClr val="5BCACC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0000"/>
              </a:solidFill>
            </a:endParaRPr>
          </a:p>
        </p:txBody>
      </p:sp>
      <p:pic>
        <p:nvPicPr>
          <p:cNvPr id="16390" name="TextBox 84"/>
          <p:cNvPicPr/>
          <p:nvPr/>
        </p:nvPicPr>
        <p:blipFill>
          <a:blip r:embed="rId2"/>
          <a:stretch>
            <a:fillRect/>
          </a:stretch>
        </p:blipFill>
        <p:spPr>
          <a:xfrm>
            <a:off x="1238250" y="1736725"/>
            <a:ext cx="523875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9" name="椭圆 89"/>
          <p:cNvSpPr/>
          <p:nvPr/>
        </p:nvSpPr>
        <p:spPr>
          <a:xfrm>
            <a:off x="1181100" y="1671638"/>
            <a:ext cx="587375" cy="587375"/>
          </a:xfrm>
          <a:prstGeom prst="ellipse">
            <a:avLst/>
          </a:prstGeom>
          <a:noFill/>
          <a:ln w="19050" cap="flat" cmpd="sng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</a:endParaRPr>
          </a:p>
        </p:txBody>
      </p:sp>
      <p:sp>
        <p:nvSpPr>
          <p:cNvPr id="16392" name="TextBox 207"/>
          <p:cNvSpPr txBox="1"/>
          <p:nvPr/>
        </p:nvSpPr>
        <p:spPr>
          <a:xfrm>
            <a:off x="781050" y="3219450"/>
            <a:ext cx="1566863" cy="283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93" name="组合 5"/>
          <p:cNvGrpSpPr/>
          <p:nvPr/>
        </p:nvGrpSpPr>
        <p:grpSpPr>
          <a:xfrm>
            <a:off x="2614613" y="1731963"/>
            <a:ext cx="1762125" cy="2473325"/>
            <a:chOff x="0" y="0"/>
            <a:chExt cx="1761103" cy="2473782"/>
          </a:xfrm>
        </p:grpSpPr>
        <p:sp>
          <p:nvSpPr>
            <p:cNvPr id="16497" name="圆角矩形 78"/>
            <p:cNvSpPr/>
            <p:nvPr/>
          </p:nvSpPr>
          <p:spPr>
            <a:xfrm>
              <a:off x="0" y="234993"/>
              <a:ext cx="1761103" cy="2238789"/>
            </a:xfrm>
            <a:prstGeom prst="roundRect">
              <a:avLst>
                <a:gd name="adj" fmla="val 6148"/>
              </a:avLst>
            </a:prstGeom>
            <a:solidFill>
              <a:srgbClr val="E7EBF0"/>
            </a:solidFill>
            <a:ln w="28575" cap="flat" cmpd="sng">
              <a:solidFill>
                <a:srgbClr val="FFD006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6498" name="椭圆 79"/>
            <p:cNvSpPr/>
            <p:nvPr/>
          </p:nvSpPr>
          <p:spPr>
            <a:xfrm>
              <a:off x="633131" y="0"/>
              <a:ext cx="469060" cy="469060"/>
            </a:xfrm>
            <a:prstGeom prst="ellipse">
              <a:avLst/>
            </a:prstGeom>
            <a:solidFill>
              <a:srgbClr val="FFD006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394" name="组合 8"/>
          <p:cNvGrpSpPr/>
          <p:nvPr/>
        </p:nvGrpSpPr>
        <p:grpSpPr>
          <a:xfrm>
            <a:off x="3189288" y="1671638"/>
            <a:ext cx="587375" cy="587375"/>
            <a:chOff x="0" y="0"/>
            <a:chExt cx="587451" cy="587451"/>
          </a:xfrm>
        </p:grpSpPr>
        <p:pic>
          <p:nvPicPr>
            <p:cNvPr id="16495" name="TextBox 8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791" y="53537"/>
              <a:ext cx="481646" cy="5365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96" name="椭圆 90"/>
            <p:cNvSpPr/>
            <p:nvPr/>
          </p:nvSpPr>
          <p:spPr>
            <a:xfrm>
              <a:off x="0" y="0"/>
              <a:ext cx="587451" cy="587451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395" name="TextBox 208"/>
          <p:cNvSpPr txBox="1"/>
          <p:nvPr/>
        </p:nvSpPr>
        <p:spPr>
          <a:xfrm>
            <a:off x="2720658" y="3219450"/>
            <a:ext cx="1566862" cy="283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96" name="组合 6"/>
          <p:cNvGrpSpPr/>
          <p:nvPr/>
        </p:nvGrpSpPr>
        <p:grpSpPr>
          <a:xfrm>
            <a:off x="4621213" y="1731963"/>
            <a:ext cx="1760537" cy="2473325"/>
            <a:chOff x="0" y="0"/>
            <a:chExt cx="1761103" cy="2473782"/>
          </a:xfrm>
        </p:grpSpPr>
        <p:sp>
          <p:nvSpPr>
            <p:cNvPr id="16493" name="圆角矩形 80"/>
            <p:cNvSpPr/>
            <p:nvPr/>
          </p:nvSpPr>
          <p:spPr>
            <a:xfrm>
              <a:off x="0" y="234993"/>
              <a:ext cx="1761103" cy="2238789"/>
            </a:xfrm>
            <a:prstGeom prst="roundRect">
              <a:avLst>
                <a:gd name="adj" fmla="val 6148"/>
              </a:avLst>
            </a:prstGeom>
            <a:solidFill>
              <a:srgbClr val="E7EBF0"/>
            </a:solidFill>
            <a:ln w="28575" cap="flat" cmpd="sng">
              <a:solidFill>
                <a:srgbClr val="F37B67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6494" name="椭圆 81"/>
            <p:cNvSpPr/>
            <p:nvPr/>
          </p:nvSpPr>
          <p:spPr>
            <a:xfrm>
              <a:off x="633131" y="0"/>
              <a:ext cx="469060" cy="469060"/>
            </a:xfrm>
            <a:prstGeom prst="ellipse">
              <a:avLst/>
            </a:prstGeom>
            <a:solidFill>
              <a:srgbClr val="F37B67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397" name="组合 10"/>
          <p:cNvGrpSpPr/>
          <p:nvPr/>
        </p:nvGrpSpPr>
        <p:grpSpPr>
          <a:xfrm>
            <a:off x="5195888" y="1671638"/>
            <a:ext cx="587375" cy="587375"/>
            <a:chOff x="0" y="0"/>
            <a:chExt cx="587451" cy="587451"/>
          </a:xfrm>
        </p:grpSpPr>
        <p:pic>
          <p:nvPicPr>
            <p:cNvPr id="16491" name="TextBox 8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8872" y="65731"/>
              <a:ext cx="469453" cy="5426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92" name="椭圆 91"/>
            <p:cNvSpPr/>
            <p:nvPr/>
          </p:nvSpPr>
          <p:spPr>
            <a:xfrm>
              <a:off x="0" y="0"/>
              <a:ext cx="587451" cy="587451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398" name="TextBox 209"/>
          <p:cNvSpPr txBox="1"/>
          <p:nvPr/>
        </p:nvSpPr>
        <p:spPr>
          <a:xfrm>
            <a:off x="4722813" y="3219450"/>
            <a:ext cx="1566862" cy="283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9" name="圆角矩形 82"/>
          <p:cNvSpPr/>
          <p:nvPr/>
        </p:nvSpPr>
        <p:spPr>
          <a:xfrm>
            <a:off x="6564313" y="1966913"/>
            <a:ext cx="1760537" cy="2238375"/>
          </a:xfrm>
          <a:prstGeom prst="roundRect">
            <a:avLst>
              <a:gd name="adj" fmla="val 6148"/>
            </a:avLst>
          </a:prstGeom>
          <a:solidFill>
            <a:srgbClr val="E7EBF0"/>
          </a:solidFill>
          <a:ln w="2857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16400" name="组合 115"/>
          <p:cNvGrpSpPr/>
          <p:nvPr/>
        </p:nvGrpSpPr>
        <p:grpSpPr>
          <a:xfrm>
            <a:off x="7200900" y="1671638"/>
            <a:ext cx="587375" cy="587375"/>
            <a:chOff x="0" y="0"/>
            <a:chExt cx="587451" cy="587451"/>
          </a:xfrm>
        </p:grpSpPr>
        <p:sp>
          <p:nvSpPr>
            <p:cNvPr id="16488" name="椭圆 116"/>
            <p:cNvSpPr/>
            <p:nvPr/>
          </p:nvSpPr>
          <p:spPr>
            <a:xfrm>
              <a:off x="60333" y="61920"/>
              <a:ext cx="468374" cy="468374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pic>
          <p:nvPicPr>
            <p:cNvPr id="16489" name="TextBox 1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1153" y="65731"/>
              <a:ext cx="469453" cy="5426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90" name="椭圆 118"/>
            <p:cNvSpPr/>
            <p:nvPr/>
          </p:nvSpPr>
          <p:spPr>
            <a:xfrm>
              <a:off x="0" y="0"/>
              <a:ext cx="587451" cy="587451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401" name="矩形 339"/>
          <p:cNvGrpSpPr/>
          <p:nvPr/>
        </p:nvGrpSpPr>
        <p:grpSpPr>
          <a:xfrm>
            <a:off x="7242175" y="2517775"/>
            <a:ext cx="1292225" cy="738188"/>
            <a:chOff x="0" y="0"/>
            <a:chExt cx="814" cy="465"/>
          </a:xfrm>
        </p:grpSpPr>
        <p:pic>
          <p:nvPicPr>
            <p:cNvPr id="16486" name="矩形 33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814" cy="4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7" name="Text Box 34"/>
            <p:cNvSpPr txBox="1"/>
            <p:nvPr/>
          </p:nvSpPr>
          <p:spPr>
            <a:xfrm>
              <a:off x="0" y="0"/>
              <a:ext cx="815" cy="4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402" name="矩形 339"/>
          <p:cNvGrpSpPr/>
          <p:nvPr/>
        </p:nvGrpSpPr>
        <p:grpSpPr>
          <a:xfrm>
            <a:off x="1231900" y="2541588"/>
            <a:ext cx="1150938" cy="714375"/>
            <a:chOff x="0" y="0"/>
            <a:chExt cx="725" cy="450"/>
          </a:xfrm>
        </p:grpSpPr>
        <p:pic>
          <p:nvPicPr>
            <p:cNvPr id="16484" name="矩形 33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725" cy="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5" name="Text Box 37"/>
            <p:cNvSpPr txBox="1"/>
            <p:nvPr/>
          </p:nvSpPr>
          <p:spPr>
            <a:xfrm>
              <a:off x="0" y="2"/>
              <a:ext cx="727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403" name="矩形 339"/>
          <p:cNvGrpSpPr/>
          <p:nvPr/>
        </p:nvGrpSpPr>
        <p:grpSpPr>
          <a:xfrm>
            <a:off x="5394325" y="2541588"/>
            <a:ext cx="957263" cy="714375"/>
            <a:chOff x="0" y="0"/>
            <a:chExt cx="603" cy="450"/>
          </a:xfrm>
        </p:grpSpPr>
        <p:pic>
          <p:nvPicPr>
            <p:cNvPr id="16482" name="矩形 33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603" cy="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3" name="Text Box 40"/>
            <p:cNvSpPr txBox="1"/>
            <p:nvPr/>
          </p:nvSpPr>
          <p:spPr>
            <a:xfrm>
              <a:off x="2" y="-1"/>
              <a:ext cx="603" cy="4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404" name="矩形 339"/>
          <p:cNvGrpSpPr/>
          <p:nvPr/>
        </p:nvGrpSpPr>
        <p:grpSpPr>
          <a:xfrm>
            <a:off x="3266123" y="2439035"/>
            <a:ext cx="1195387" cy="836613"/>
            <a:chOff x="0" y="0"/>
            <a:chExt cx="753" cy="527"/>
          </a:xfrm>
        </p:grpSpPr>
        <p:pic>
          <p:nvPicPr>
            <p:cNvPr id="16480" name="矩形 33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753" cy="5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1" name="Text Box 43"/>
            <p:cNvSpPr txBox="1"/>
            <p:nvPr/>
          </p:nvSpPr>
          <p:spPr>
            <a:xfrm rot="-442357">
              <a:off x="23" y="-10"/>
              <a:ext cx="693" cy="5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261225" y="313436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收获</a:t>
            </a:r>
            <a:endParaRPr lang="en-US" altLang="zh-CN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BF0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20483" name="矩形 53"/>
          <p:cNvGrpSpPr/>
          <p:nvPr/>
        </p:nvGrpSpPr>
        <p:grpSpPr>
          <a:xfrm>
            <a:off x="4279900" y="3266440"/>
            <a:ext cx="2528888" cy="2505075"/>
            <a:chOff x="0" y="0"/>
            <a:chExt cx="1593" cy="1578"/>
          </a:xfrm>
        </p:grpSpPr>
        <p:pic>
          <p:nvPicPr>
            <p:cNvPr id="19504" name="矩形 5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593" cy="15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505" name="Text Box 5"/>
            <p:cNvSpPr txBox="1"/>
            <p:nvPr/>
          </p:nvSpPr>
          <p:spPr>
            <a:xfrm rot="-2778362">
              <a:off x="331" y="135"/>
              <a:ext cx="92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486" name="矩形 54"/>
          <p:cNvGrpSpPr/>
          <p:nvPr/>
        </p:nvGrpSpPr>
        <p:grpSpPr>
          <a:xfrm>
            <a:off x="7272338" y="3241358"/>
            <a:ext cx="2554287" cy="2528887"/>
            <a:chOff x="0" y="0"/>
            <a:chExt cx="1609" cy="1593"/>
          </a:xfrm>
        </p:grpSpPr>
        <p:pic>
          <p:nvPicPr>
            <p:cNvPr id="19502" name="矩形 5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09" cy="15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503" name="Text Box 8"/>
            <p:cNvSpPr txBox="1"/>
            <p:nvPr/>
          </p:nvSpPr>
          <p:spPr>
            <a:xfrm rot="-2778362">
              <a:off x="338" y="130"/>
              <a:ext cx="930" cy="13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489" name="矩形 32"/>
          <p:cNvGrpSpPr/>
          <p:nvPr/>
        </p:nvGrpSpPr>
        <p:grpSpPr>
          <a:xfrm>
            <a:off x="1182688" y="3328988"/>
            <a:ext cx="2462212" cy="2443162"/>
            <a:chOff x="0" y="0"/>
            <a:chExt cx="1551" cy="1539"/>
          </a:xfrm>
        </p:grpSpPr>
        <p:pic>
          <p:nvPicPr>
            <p:cNvPr id="19500" name="矩形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551" cy="15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501" name="Text Box 11"/>
            <p:cNvSpPr txBox="1"/>
            <p:nvPr/>
          </p:nvSpPr>
          <p:spPr>
            <a:xfrm rot="-2778362">
              <a:off x="309" y="142"/>
              <a:ext cx="929" cy="1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492" name="椭圆 2"/>
          <p:cNvSpPr/>
          <p:nvPr/>
        </p:nvSpPr>
        <p:spPr>
          <a:xfrm>
            <a:off x="4181158" y="3018155"/>
            <a:ext cx="1601787" cy="1603375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pic>
        <p:nvPicPr>
          <p:cNvPr id="2049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758" y="3219768"/>
            <a:ext cx="1398587" cy="1401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4" name="椭圆 4"/>
          <p:cNvSpPr/>
          <p:nvPr/>
        </p:nvSpPr>
        <p:spPr>
          <a:xfrm>
            <a:off x="4130358" y="2968308"/>
            <a:ext cx="1703387" cy="1703387"/>
          </a:xfrm>
          <a:prstGeom prst="ellipse">
            <a:avLst/>
          </a:prstGeom>
          <a:noFill/>
          <a:ln w="1905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cxnSp>
        <p:nvCxnSpPr>
          <p:cNvPr id="20507" name="直接连接符 28"/>
          <p:cNvCxnSpPr/>
          <p:nvPr/>
        </p:nvCxnSpPr>
        <p:spPr>
          <a:xfrm>
            <a:off x="3175" y="2638425"/>
            <a:ext cx="9140825" cy="0"/>
          </a:xfrm>
          <a:prstGeom prst="line">
            <a:avLst/>
          </a:prstGeom>
          <a:ln w="44450" cap="flat" cmpd="sng">
            <a:solidFill>
              <a:srgbClr val="5BCACC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0508" name="组合 29"/>
          <p:cNvGrpSpPr/>
          <p:nvPr/>
        </p:nvGrpSpPr>
        <p:grpSpPr>
          <a:xfrm>
            <a:off x="8975725" y="2535238"/>
            <a:ext cx="134938" cy="127000"/>
            <a:chOff x="0" y="0"/>
            <a:chExt cx="377172" cy="356017"/>
          </a:xfrm>
        </p:grpSpPr>
        <p:cxnSp>
          <p:nvCxnSpPr>
            <p:cNvPr id="19494" name="直接连接符 30"/>
            <p:cNvCxnSpPr/>
            <p:nvPr/>
          </p:nvCxnSpPr>
          <p:spPr>
            <a:xfrm flipH="1">
              <a:off x="0" y="0"/>
              <a:ext cx="150868" cy="356017"/>
            </a:xfrm>
            <a:prstGeom prst="line">
              <a:avLst/>
            </a:prstGeom>
            <a:ln w="19050" cap="flat" cmpd="sng">
              <a:solidFill>
                <a:srgbClr val="E7EBF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9495" name="直接连接符 31"/>
            <p:cNvCxnSpPr/>
            <p:nvPr/>
          </p:nvCxnSpPr>
          <p:spPr>
            <a:xfrm flipH="1">
              <a:off x="226304" y="0"/>
              <a:ext cx="150868" cy="356017"/>
            </a:xfrm>
            <a:prstGeom prst="line">
              <a:avLst/>
            </a:prstGeom>
            <a:ln w="19050" cap="flat" cmpd="sng">
              <a:solidFill>
                <a:srgbClr val="E7EBF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9475" name="矩形 2"/>
          <p:cNvSpPr/>
          <p:nvPr/>
        </p:nvSpPr>
        <p:spPr>
          <a:xfrm>
            <a:off x="0" y="0"/>
            <a:ext cx="9142413" cy="2616200"/>
          </a:xfrm>
          <a:custGeom>
            <a:avLst/>
            <a:gdLst>
              <a:gd name="txL" fmla="*/ 0 w 4330240"/>
              <a:gd name="txT" fmla="*/ 0 h 5155014"/>
              <a:gd name="txR" fmla="*/ 4330240 w 4330240"/>
              <a:gd name="txB" fmla="*/ 5155014 h 5155014"/>
            </a:gdLst>
            <a:ahLst/>
            <a:cxnLst>
              <a:cxn ang="0">
                <a:pos x="0" y="0"/>
              </a:cxn>
              <a:cxn ang="0">
                <a:pos x="19302329" y="0"/>
              </a:cxn>
              <a:cxn ang="0">
                <a:pos x="19302329" y="1327737"/>
              </a:cxn>
              <a:cxn ang="0">
                <a:pos x="0" y="1327737"/>
              </a:cxn>
              <a:cxn ang="0">
                <a:pos x="0" y="0"/>
              </a:cxn>
            </a:cxnLst>
            <a:rect l="txL" t="txT" r="txR" b="txB"/>
            <a:pathLst>
              <a:path w="4330240" h="5155014">
                <a:moveTo>
                  <a:pt x="0" y="0"/>
                </a:moveTo>
                <a:lnTo>
                  <a:pt x="4330240" y="0"/>
                </a:lnTo>
                <a:lnTo>
                  <a:pt x="4330240" y="5155014"/>
                </a:lnTo>
                <a:lnTo>
                  <a:pt x="0" y="5155014"/>
                </a:lnTo>
                <a:lnTo>
                  <a:pt x="0" y="0"/>
                </a:lnTo>
                <a:close/>
              </a:path>
            </a:pathLst>
          </a:custGeom>
          <a:solidFill>
            <a:srgbClr val="5FBCF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0512" name="组合 1"/>
          <p:cNvGrpSpPr/>
          <p:nvPr/>
        </p:nvGrpSpPr>
        <p:grpSpPr>
          <a:xfrm>
            <a:off x="3335338" y="0"/>
            <a:ext cx="2449512" cy="971550"/>
            <a:chOff x="0" y="0"/>
            <a:chExt cx="2448272" cy="972211"/>
          </a:xfrm>
        </p:grpSpPr>
        <p:cxnSp>
          <p:nvCxnSpPr>
            <p:cNvPr id="19489" name="直接连接符 46"/>
            <p:cNvCxnSpPr/>
            <p:nvPr/>
          </p:nvCxnSpPr>
          <p:spPr>
            <a:xfrm flipH="1">
              <a:off x="740987" y="57189"/>
              <a:ext cx="483943" cy="482928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9490" name="直接连接符 47"/>
            <p:cNvCxnSpPr/>
            <p:nvPr/>
          </p:nvCxnSpPr>
          <p:spPr>
            <a:xfrm>
              <a:off x="1224930" y="57189"/>
              <a:ext cx="482356" cy="482928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9491" name="矩形 48"/>
            <p:cNvSpPr/>
            <p:nvPr/>
          </p:nvSpPr>
          <p:spPr>
            <a:xfrm>
              <a:off x="0" y="540163"/>
              <a:ext cx="2448272" cy="432048"/>
            </a:xfrm>
            <a:prstGeom prst="rect">
              <a:avLst/>
            </a:prstGeom>
            <a:solidFill>
              <a:srgbClr val="5BCACC"/>
            </a:solidFill>
            <a:ln w="952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19492" name="椭圆 49"/>
            <p:cNvSpPr/>
            <p:nvPr/>
          </p:nvSpPr>
          <p:spPr>
            <a:xfrm>
              <a:off x="1162396" y="0"/>
              <a:ext cx="123478" cy="123478"/>
            </a:xfrm>
            <a:prstGeom prst="ellipse">
              <a:avLst/>
            </a:prstGeom>
            <a:solidFill>
              <a:srgbClr val="5BCACC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0517" name="TextBox 50"/>
            <p:cNvSpPr txBox="1">
              <a:spLocks noChangeArrowheads="1"/>
            </p:cNvSpPr>
            <p:nvPr/>
          </p:nvSpPr>
          <p:spPr bwMode="auto">
            <a:xfrm>
              <a:off x="344313" y="646553"/>
              <a:ext cx="1934183" cy="28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king back</a:t>
              </a: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团队</a:t>
              </a: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518" name="矩形 339"/>
          <p:cNvGrpSpPr/>
          <p:nvPr/>
        </p:nvGrpSpPr>
        <p:grpSpPr>
          <a:xfrm>
            <a:off x="3333750" y="981075"/>
            <a:ext cx="3017838" cy="579438"/>
            <a:chOff x="0" y="0"/>
            <a:chExt cx="1901" cy="365"/>
          </a:xfrm>
        </p:grpSpPr>
        <p:pic>
          <p:nvPicPr>
            <p:cNvPr id="19487" name="矩形 33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901" cy="3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8" name="Text Box 40"/>
            <p:cNvSpPr txBox="1"/>
            <p:nvPr/>
          </p:nvSpPr>
          <p:spPr>
            <a:xfrm>
              <a:off x="1" y="0"/>
              <a:ext cx="1899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522" name="TextBox 42"/>
          <p:cNvSpPr txBox="1"/>
          <p:nvPr/>
        </p:nvSpPr>
        <p:spPr>
          <a:xfrm>
            <a:off x="611505" y="1189355"/>
            <a:ext cx="2270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湘信教育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3" name="矩形 43"/>
          <p:cNvSpPr/>
          <p:nvPr/>
        </p:nvSpPr>
        <p:spPr>
          <a:xfrm>
            <a:off x="706755" y="1576705"/>
            <a:ext cx="1257300" cy="217170"/>
          </a:xfrm>
          <a:prstGeom prst="rect">
            <a:avLst/>
          </a:prstGeom>
          <a:blipFill rotWithShape="0">
            <a:blip r:embed="rId6"/>
          </a:blip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20524" name="组合 12"/>
          <p:cNvGrpSpPr/>
          <p:nvPr/>
        </p:nvGrpSpPr>
        <p:grpSpPr>
          <a:xfrm rot="5400000">
            <a:off x="4181475" y="2908936"/>
            <a:ext cx="1708785" cy="1918017"/>
            <a:chOff x="110451" y="-3689783"/>
            <a:chExt cx="1708175" cy="1919234"/>
          </a:xfrm>
        </p:grpSpPr>
        <p:sp>
          <p:nvSpPr>
            <p:cNvPr id="19485" name="任意多边形 13"/>
            <p:cNvSpPr/>
            <p:nvPr/>
          </p:nvSpPr>
          <p:spPr>
            <a:xfrm>
              <a:off x="110451" y="-3689783"/>
              <a:ext cx="1488544" cy="506734"/>
            </a:xfrm>
            <a:custGeom>
              <a:avLst/>
              <a:gdLst/>
              <a:ahLst/>
              <a:cxnLst>
                <a:cxn ang="0">
                  <a:pos x="518693" y="0"/>
                </a:cxn>
                <a:cxn ang="0">
                  <a:pos x="1033510" y="340119"/>
                </a:cxn>
                <a:cxn ang="0">
                  <a:pos x="1037387" y="352567"/>
                </a:cxn>
                <a:cxn ang="0">
                  <a:pos x="959231" y="352567"/>
                </a:cxn>
                <a:cxn ang="0">
                  <a:pos x="922655" y="285403"/>
                </a:cxn>
                <a:cxn ang="0">
                  <a:pos x="518693" y="71326"/>
                </a:cxn>
                <a:cxn ang="0">
                  <a:pos x="114731" y="285403"/>
                </a:cxn>
                <a:cxn ang="0">
                  <a:pos x="78155" y="352567"/>
                </a:cxn>
                <a:cxn ang="0">
                  <a:pos x="0" y="352567"/>
                </a:cxn>
                <a:cxn ang="0">
                  <a:pos x="3877" y="340119"/>
                </a:cxn>
                <a:cxn ang="0">
                  <a:pos x="518693" y="0"/>
                </a:cxn>
              </a:cxnLst>
              <a:pathLst>
                <a:path w="2135909" h="728313">
                  <a:moveTo>
                    <a:pt x="1067954" y="0"/>
                  </a:moveTo>
                  <a:cubicBezTo>
                    <a:pt x="1544455" y="0"/>
                    <a:pt x="1953290" y="289710"/>
                    <a:pt x="2127926" y="702597"/>
                  </a:cubicBezTo>
                  <a:lnTo>
                    <a:pt x="2135909" y="728313"/>
                  </a:lnTo>
                  <a:lnTo>
                    <a:pt x="1974993" y="728313"/>
                  </a:lnTo>
                  <a:lnTo>
                    <a:pt x="1899685" y="589569"/>
                  </a:lnTo>
                  <a:cubicBezTo>
                    <a:pt x="1719433" y="322760"/>
                    <a:pt x="1414179" y="147341"/>
                    <a:pt x="1067954" y="147341"/>
                  </a:cubicBezTo>
                  <a:cubicBezTo>
                    <a:pt x="721729" y="147341"/>
                    <a:pt x="416476" y="322760"/>
                    <a:pt x="236224" y="589569"/>
                  </a:cubicBezTo>
                  <a:lnTo>
                    <a:pt x="160916" y="728313"/>
                  </a:lnTo>
                  <a:lnTo>
                    <a:pt x="0" y="728313"/>
                  </a:lnTo>
                  <a:lnTo>
                    <a:pt x="7982" y="702597"/>
                  </a:lnTo>
                  <a:cubicBezTo>
                    <a:pt x="182619" y="289710"/>
                    <a:pt x="591454" y="0"/>
                    <a:pt x="1067954" y="0"/>
                  </a:cubicBezTo>
                  <a:close/>
                </a:path>
              </a:pathLst>
            </a:custGeom>
            <a:solidFill>
              <a:schemeClr val="bg1">
                <a:alpha val="32156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6" name="椭圆 14"/>
            <p:cNvSpPr/>
            <p:nvPr/>
          </p:nvSpPr>
          <p:spPr>
            <a:xfrm>
              <a:off x="215823" y="-3373353"/>
              <a:ext cx="1602803" cy="1602804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528" name="文本框 111"/>
          <p:cNvSpPr txBox="1"/>
          <p:nvPr/>
        </p:nvSpPr>
        <p:spPr>
          <a:xfrm>
            <a:off x="3937000" y="4621213"/>
            <a:ext cx="15509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1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3475" y="1701165"/>
            <a:ext cx="4688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经过前期的讨论和各方面的行业分析讨论我们最后目标为，湘信教育培训机构为我们本次项目的目标。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8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1600000">
                                      <p:cBhvr>
                                        <p:cTn id="14" dur="8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Rot by="24000000">
                                      <p:cBhvr>
                                        <p:cTn id="25" dur="1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decel="67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625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625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bldLvl="0" animBg="1"/>
      <p:bldP spid="20494" grpId="0" bldLvl="0" animBg="1"/>
      <p:bldP spid="20494" grpId="1" bldLvl="0" animBg="1"/>
      <p:bldP spid="20522" grpId="0"/>
      <p:bldP spid="20523" grpId="0" bldLvl="0" animBg="1"/>
      <p:bldP spid="205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BF0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27651" name="矩形 339"/>
          <p:cNvGrpSpPr/>
          <p:nvPr/>
        </p:nvGrpSpPr>
        <p:grpSpPr>
          <a:xfrm>
            <a:off x="3346450" y="914400"/>
            <a:ext cx="3017838" cy="579438"/>
            <a:chOff x="0" y="0"/>
            <a:chExt cx="1901" cy="365"/>
          </a:xfrm>
        </p:grpSpPr>
        <p:pic>
          <p:nvPicPr>
            <p:cNvPr id="26650" name="矩形 33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901" cy="3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51" name="Text Box 5"/>
            <p:cNvSpPr txBox="1"/>
            <p:nvPr/>
          </p:nvSpPr>
          <p:spPr>
            <a:xfrm>
              <a:off x="1" y="1"/>
              <a:ext cx="1898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654" name="组合 2"/>
          <p:cNvGrpSpPr/>
          <p:nvPr/>
        </p:nvGrpSpPr>
        <p:grpSpPr>
          <a:xfrm>
            <a:off x="3348038" y="-57150"/>
            <a:ext cx="2447925" cy="973138"/>
            <a:chOff x="0" y="0"/>
            <a:chExt cx="2448272" cy="972211"/>
          </a:xfrm>
        </p:grpSpPr>
        <p:cxnSp>
          <p:nvCxnSpPr>
            <p:cNvPr id="26645" name="直接连接符 59"/>
            <p:cNvCxnSpPr/>
            <p:nvPr/>
          </p:nvCxnSpPr>
          <p:spPr>
            <a:xfrm flipH="1">
              <a:off x="739880" y="57096"/>
              <a:ext cx="484256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6646" name="直接连接符 60"/>
            <p:cNvCxnSpPr/>
            <p:nvPr/>
          </p:nvCxnSpPr>
          <p:spPr>
            <a:xfrm>
              <a:off x="1224135" y="57096"/>
              <a:ext cx="484257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6647" name="矩形 61"/>
            <p:cNvSpPr/>
            <p:nvPr/>
          </p:nvSpPr>
          <p:spPr>
            <a:xfrm>
              <a:off x="0" y="540163"/>
              <a:ext cx="2448272" cy="432048"/>
            </a:xfrm>
            <a:prstGeom prst="rect">
              <a:avLst/>
            </a:prstGeom>
            <a:solidFill>
              <a:srgbClr val="FFD006"/>
            </a:solidFill>
            <a:ln w="952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6648" name="椭圆 62"/>
            <p:cNvSpPr/>
            <p:nvPr/>
          </p:nvSpPr>
          <p:spPr>
            <a:xfrm>
              <a:off x="1162396" y="0"/>
              <a:ext cx="123478" cy="123478"/>
            </a:xfrm>
            <a:prstGeom prst="ellipse">
              <a:avLst/>
            </a:prstGeom>
            <a:solidFill>
              <a:srgbClr val="FFD006"/>
            </a:soli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7659" name="TextBox 63"/>
            <p:cNvSpPr txBox="1">
              <a:spLocks noChangeArrowheads="1"/>
            </p:cNvSpPr>
            <p:nvPr/>
          </p:nvSpPr>
          <p:spPr bwMode="auto">
            <a:xfrm>
              <a:off x="342949" y="647083"/>
              <a:ext cx="1935436" cy="2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king back</a:t>
              </a: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团队</a:t>
              </a: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660" name="矩形 3"/>
          <p:cNvGrpSpPr/>
          <p:nvPr/>
        </p:nvGrpSpPr>
        <p:grpSpPr>
          <a:xfrm>
            <a:off x="628650" y="914400"/>
            <a:ext cx="3248025" cy="3943350"/>
            <a:chOff x="0" y="0"/>
            <a:chExt cx="2046" cy="2484"/>
          </a:xfrm>
        </p:grpSpPr>
        <p:pic>
          <p:nvPicPr>
            <p:cNvPr id="26643" name="矩形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46" cy="24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4" name="Text Box 14"/>
            <p:cNvSpPr txBox="1"/>
            <p:nvPr/>
          </p:nvSpPr>
          <p:spPr>
            <a:xfrm rot="-2527808">
              <a:off x="53" y="264"/>
              <a:ext cx="1531" cy="19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6631" name="矩形 1"/>
          <p:cNvSpPr/>
          <p:nvPr/>
        </p:nvSpPr>
        <p:spPr>
          <a:xfrm>
            <a:off x="-15240" y="1936115"/>
            <a:ext cx="9159240" cy="3207385"/>
          </a:xfrm>
          <a:prstGeom prst="rect">
            <a:avLst/>
          </a:prstGeom>
          <a:solidFill>
            <a:srgbClr val="5FBCF5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0000"/>
              </a:solidFill>
            </a:endParaRPr>
          </a:p>
        </p:txBody>
      </p:sp>
      <p:sp>
        <p:nvSpPr>
          <p:cNvPr id="27665" name="矩形 68"/>
          <p:cNvSpPr/>
          <p:nvPr/>
        </p:nvSpPr>
        <p:spPr>
          <a:xfrm>
            <a:off x="5056505" y="3662680"/>
            <a:ext cx="30613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ts val="1500"/>
              </a:lnSpc>
              <a:spcBef>
                <a:spcPts val="60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ts val="1500"/>
              </a:lnSpc>
              <a:spcBef>
                <a:spcPts val="60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67" name="矩形 339"/>
          <p:cNvGrpSpPr/>
          <p:nvPr/>
        </p:nvGrpSpPr>
        <p:grpSpPr>
          <a:xfrm>
            <a:off x="1635125" y="4570095"/>
            <a:ext cx="2054225" cy="573088"/>
            <a:chOff x="0" y="0"/>
            <a:chExt cx="1294" cy="361"/>
          </a:xfrm>
        </p:grpSpPr>
        <p:pic>
          <p:nvPicPr>
            <p:cNvPr id="26641" name="矩形 3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94" cy="3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2" name="Text Box 21"/>
            <p:cNvSpPr txBox="1"/>
            <p:nvPr/>
          </p:nvSpPr>
          <p:spPr>
            <a:xfrm>
              <a:off x="-2" y="-2"/>
              <a:ext cx="1297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670" name="矩形 339"/>
          <p:cNvGrpSpPr/>
          <p:nvPr/>
        </p:nvGrpSpPr>
        <p:grpSpPr>
          <a:xfrm>
            <a:off x="5211763" y="4505325"/>
            <a:ext cx="1549400" cy="579438"/>
            <a:chOff x="0" y="0"/>
            <a:chExt cx="976" cy="365"/>
          </a:xfrm>
        </p:grpSpPr>
        <p:pic>
          <p:nvPicPr>
            <p:cNvPr id="26639" name="矩形 33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76" cy="3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0" name="Text Box 24"/>
            <p:cNvSpPr txBox="1"/>
            <p:nvPr/>
          </p:nvSpPr>
          <p:spPr>
            <a:xfrm>
              <a:off x="-1" y="1"/>
              <a:ext cx="977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674" name="Picture 3" descr="C:\Users\周孝东\Desktop\HG7F5SG%]`Y32Y@MO_9@[LL.jpgHG7F5SG%]`Y32Y@MO_9@[LL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43355" y="2256790"/>
            <a:ext cx="3420745" cy="2566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5" name="矩形 66"/>
          <p:cNvSpPr/>
          <p:nvPr/>
        </p:nvSpPr>
        <p:spPr>
          <a:xfrm>
            <a:off x="2092325" y="1646238"/>
            <a:ext cx="644048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ts val="1500"/>
              </a:lnSpc>
              <a:spcBef>
                <a:spcPts val="600"/>
              </a:spcBef>
              <a:buNone/>
            </a:pPr>
            <a:endParaRPr lang="en-US" altLang="zh-CN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ts val="1500"/>
              </a:lnSpc>
              <a:spcBef>
                <a:spcPts val="600"/>
              </a:spcBef>
              <a:buNone/>
            </a:pPr>
            <a:endParaRPr lang="en-US" altLang="zh-CN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26100" y="2647315"/>
            <a:ext cx="32600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阳光明媚的晴天我们团队奔向目标出发了。</a:t>
            </a:r>
            <a:endParaRPr lang="zh-CN" altLang="en-US" sz="32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  <p:bldP spid="276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矩形 5"/>
          <p:cNvSpPr/>
          <p:nvPr/>
        </p:nvSpPr>
        <p:spPr>
          <a:xfrm>
            <a:off x="0" y="0"/>
            <a:ext cx="9144000" cy="1995488"/>
          </a:xfrm>
          <a:prstGeom prst="rect">
            <a:avLst/>
          </a:prstGeom>
          <a:solidFill>
            <a:srgbClr val="E7EBF0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18435" name="矩形 339"/>
          <p:cNvGrpSpPr/>
          <p:nvPr/>
        </p:nvGrpSpPr>
        <p:grpSpPr>
          <a:xfrm>
            <a:off x="3346450" y="914400"/>
            <a:ext cx="4102100" cy="579438"/>
            <a:chOff x="0" y="0"/>
            <a:chExt cx="2584" cy="365"/>
          </a:xfrm>
        </p:grpSpPr>
        <p:pic>
          <p:nvPicPr>
            <p:cNvPr id="17422" name="矩形 33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584" cy="3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3" name="Text Box 5"/>
            <p:cNvSpPr txBox="1"/>
            <p:nvPr/>
          </p:nvSpPr>
          <p:spPr>
            <a:xfrm>
              <a:off x="1" y="1"/>
              <a:ext cx="2585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438" name="组合 1"/>
          <p:cNvGrpSpPr/>
          <p:nvPr/>
        </p:nvGrpSpPr>
        <p:grpSpPr>
          <a:xfrm>
            <a:off x="3348038" y="-57150"/>
            <a:ext cx="2447925" cy="973138"/>
            <a:chOff x="0" y="0"/>
            <a:chExt cx="2448272" cy="972211"/>
          </a:xfrm>
        </p:grpSpPr>
        <p:cxnSp>
          <p:nvCxnSpPr>
            <p:cNvPr id="17417" name="直接连接符 7"/>
            <p:cNvCxnSpPr>
              <a:stCxn id="17410" idx="0"/>
            </p:cNvCxnSpPr>
            <p:nvPr/>
          </p:nvCxnSpPr>
          <p:spPr>
            <a:xfrm flipH="1">
              <a:off x="739880" y="57096"/>
              <a:ext cx="484256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18" name="直接连接符 9"/>
            <p:cNvCxnSpPr>
              <a:stCxn id="17410" idx="0"/>
            </p:cNvCxnSpPr>
            <p:nvPr/>
          </p:nvCxnSpPr>
          <p:spPr>
            <a:xfrm>
              <a:off x="1224135" y="57096"/>
              <a:ext cx="484257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7419" name="矩形 10"/>
            <p:cNvSpPr/>
            <p:nvPr/>
          </p:nvSpPr>
          <p:spPr>
            <a:xfrm>
              <a:off x="0" y="540163"/>
              <a:ext cx="2448272" cy="432048"/>
            </a:xfrm>
            <a:prstGeom prst="rect">
              <a:avLst/>
            </a:prstGeom>
            <a:solidFill>
              <a:srgbClr val="5FBCF5"/>
            </a:solidFill>
            <a:ln w="952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17420" name="椭圆 29"/>
            <p:cNvSpPr/>
            <p:nvPr/>
          </p:nvSpPr>
          <p:spPr>
            <a:xfrm>
              <a:off x="1162396" y="0"/>
              <a:ext cx="123478" cy="123478"/>
            </a:xfrm>
            <a:prstGeom prst="ellipse">
              <a:avLst/>
            </a:prstGeom>
            <a:solidFill>
              <a:srgbClr val="5FBCF5"/>
            </a:soli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4" name="TextBox 30"/>
            <p:cNvSpPr txBox="1">
              <a:spLocks noChangeArrowheads="1"/>
            </p:cNvSpPr>
            <p:nvPr/>
          </p:nvSpPr>
          <p:spPr bwMode="auto">
            <a:xfrm>
              <a:off x="584283" y="647083"/>
              <a:ext cx="1567084" cy="2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湘信教育</a:t>
              </a: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413" name="矩形 2"/>
          <p:cNvSpPr/>
          <p:nvPr/>
        </p:nvSpPr>
        <p:spPr>
          <a:xfrm>
            <a:off x="0" y="760413"/>
            <a:ext cx="9144000" cy="4381500"/>
          </a:xfrm>
          <a:custGeom>
            <a:avLst/>
            <a:gdLst>
              <a:gd name="txL" fmla="*/ 0 w 9143999"/>
              <a:gd name="txT" fmla="*/ 0 h 4382146"/>
              <a:gd name="txR" fmla="*/ 9143999 w 9143999"/>
              <a:gd name="txB" fmla="*/ 4382146 h 4382146"/>
            </a:gdLst>
            <a:ahLst/>
            <a:cxnLst>
              <a:cxn ang="0">
                <a:pos x="9144001" y="0"/>
              </a:cxn>
              <a:cxn ang="0">
                <a:pos x="9144001" y="4380854"/>
              </a:cxn>
              <a:cxn ang="0">
                <a:pos x="0" y="4380854"/>
              </a:cxn>
              <a:cxn ang="0">
                <a:pos x="0" y="1"/>
              </a:cxn>
              <a:cxn ang="0">
                <a:pos x="4571999" y="702734"/>
              </a:cxn>
              <a:cxn ang="0">
                <a:pos x="9144001" y="0"/>
              </a:cxn>
            </a:cxnLst>
            <a:rect l="txL" t="txT" r="txR" b="txB"/>
            <a:pathLst>
              <a:path w="9143999" h="4382146">
                <a:moveTo>
                  <a:pt x="9143999" y="0"/>
                </a:moveTo>
                <a:lnTo>
                  <a:pt x="9143999" y="4382146"/>
                </a:lnTo>
                <a:lnTo>
                  <a:pt x="0" y="4382146"/>
                </a:lnTo>
                <a:lnTo>
                  <a:pt x="0" y="1"/>
                </a:lnTo>
                <a:cubicBezTo>
                  <a:pt x="1089619" y="429544"/>
                  <a:pt x="2733252" y="702942"/>
                  <a:pt x="4571999" y="702942"/>
                </a:cubicBezTo>
                <a:cubicBezTo>
                  <a:pt x="6410747" y="702942"/>
                  <a:pt x="8054380" y="429544"/>
                  <a:pt x="9143999" y="0"/>
                </a:cubicBezTo>
                <a:close/>
              </a:path>
            </a:pathLst>
          </a:custGeom>
          <a:solidFill>
            <a:srgbClr val="5FBCF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45" name="矩形 24"/>
          <p:cNvSpPr/>
          <p:nvPr/>
        </p:nvSpPr>
        <p:spPr>
          <a:xfrm>
            <a:off x="868363" y="2455863"/>
            <a:ext cx="7591425" cy="224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长沙湘信教育是一家专业的中小学课外辅导的名师联合工作室，立足于星沙、辐射全长沙，工作室内成员平均教龄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年以上，工作室所属教师学历高、专业基本功扎实，均为教培行业的翘楚。工作室开设的辅导科目，涵盖小学到高中所有的科目，满足各种学生一站式学习需求。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6" name="矩形 37"/>
          <p:cNvSpPr/>
          <p:nvPr/>
        </p:nvSpPr>
        <p:spPr>
          <a:xfrm>
            <a:off x="976313" y="2282825"/>
            <a:ext cx="2516187" cy="71438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7" name="矩形 38"/>
          <p:cNvSpPr/>
          <p:nvPr/>
        </p:nvSpPr>
        <p:spPr>
          <a:xfrm>
            <a:off x="1731804" y="1920875"/>
            <a:ext cx="9956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湘信教育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  <p:bldP spid="18446" grpId="0" animBg="1"/>
      <p:bldP spid="184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0962" name="矩形 29"/>
          <p:cNvSpPr/>
          <p:nvPr/>
        </p:nvSpPr>
        <p:spPr>
          <a:xfrm>
            <a:off x="15240" y="0"/>
            <a:ext cx="9144000" cy="5143500"/>
          </a:xfrm>
          <a:prstGeom prst="rect">
            <a:avLst/>
          </a:prstGeom>
          <a:solidFill>
            <a:srgbClr val="E7EBF0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085" y="1520825"/>
            <a:ext cx="31248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到达湘信教育机构，我们找了那的负责老师，跟她说明一下我们来的目的，幸运的是他们刚好需要网站，而且想了很久，一直没有时间找人做。跟老师确定了一些网站需要的资料要求。</a:t>
            </a:r>
            <a:endParaRPr lang="en-US" altLang="zh-CN"/>
          </a:p>
        </p:txBody>
      </p:sp>
      <p:grpSp>
        <p:nvGrpSpPr>
          <p:cNvPr id="41988" name="组合 8"/>
          <p:cNvGrpSpPr/>
          <p:nvPr/>
        </p:nvGrpSpPr>
        <p:grpSpPr>
          <a:xfrm>
            <a:off x="3423920" y="1520825"/>
            <a:ext cx="5638800" cy="3683000"/>
            <a:chOff x="0" y="0"/>
            <a:chExt cx="5639420" cy="3683710"/>
          </a:xfrm>
        </p:grpSpPr>
        <p:grpSp>
          <p:nvGrpSpPr>
            <p:cNvPr id="40979" name="组合 9"/>
            <p:cNvGrpSpPr/>
            <p:nvPr/>
          </p:nvGrpSpPr>
          <p:grpSpPr>
            <a:xfrm>
              <a:off x="0" y="0"/>
              <a:ext cx="5639420" cy="3329271"/>
              <a:chOff x="0" y="0"/>
              <a:chExt cx="5639420" cy="3329271"/>
            </a:xfrm>
          </p:grpSpPr>
          <p:sp>
            <p:nvSpPr>
              <p:cNvPr id="40991" name="矩形 21"/>
              <p:cNvSpPr/>
              <p:nvPr/>
            </p:nvSpPr>
            <p:spPr>
              <a:xfrm>
                <a:off x="304834" y="0"/>
                <a:ext cx="5334586" cy="3329630"/>
              </a:xfrm>
              <a:prstGeom prst="rect">
                <a:avLst/>
              </a:prstGeom>
              <a:solidFill>
                <a:srgbClr val="5FBCF5"/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992" name="直角三角形 22"/>
              <p:cNvSpPr/>
              <p:nvPr/>
            </p:nvSpPr>
            <p:spPr>
              <a:xfrm flipH="1" flipV="1">
                <a:off x="0" y="0"/>
                <a:ext cx="317535" cy="209590"/>
              </a:xfrm>
              <a:prstGeom prst="rtTriangle">
                <a:avLst/>
              </a:prstGeom>
              <a:solidFill>
                <a:srgbClr val="5FBCF5"/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80" name="组合 10"/>
            <p:cNvGrpSpPr/>
            <p:nvPr/>
          </p:nvGrpSpPr>
          <p:grpSpPr>
            <a:xfrm>
              <a:off x="5056435" y="3540149"/>
              <a:ext cx="346973" cy="143561"/>
              <a:chOff x="0" y="0"/>
              <a:chExt cx="346973" cy="143561"/>
            </a:xfrm>
          </p:grpSpPr>
          <p:grpSp>
            <p:nvGrpSpPr>
              <p:cNvPr id="40981" name="组合 11"/>
              <p:cNvGrpSpPr/>
              <p:nvPr/>
            </p:nvGrpSpPr>
            <p:grpSpPr>
              <a:xfrm>
                <a:off x="0" y="0"/>
                <a:ext cx="143560" cy="143561"/>
                <a:chOff x="0" y="0"/>
                <a:chExt cx="143560" cy="143561"/>
              </a:xfrm>
            </p:grpSpPr>
            <p:sp>
              <p:nvSpPr>
                <p:cNvPr id="40987" name="椭圆 17"/>
                <p:cNvSpPr/>
                <p:nvPr/>
              </p:nvSpPr>
              <p:spPr>
                <a:xfrm>
                  <a:off x="309" y="658"/>
                  <a:ext cx="142891" cy="142903"/>
                </a:xfrm>
                <a:prstGeom prst="ellipse">
                  <a:avLst/>
                </a:prstGeom>
                <a:solidFill>
                  <a:schemeClr val="bg1">
                    <a:alpha val="36862"/>
                  </a:schemeClr>
                </a:solidFill>
                <a:ln w="9525">
                  <a:noFill/>
                </a:ln>
              </p:spPr>
              <p:txBody>
                <a:bodyPr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3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0988" name="组合 45"/>
                <p:cNvGrpSpPr/>
                <p:nvPr/>
              </p:nvGrpSpPr>
              <p:grpSpPr>
                <a:xfrm rot="5400000" flipV="1">
                  <a:off x="35925" y="52785"/>
                  <a:ext cx="71392" cy="37992"/>
                  <a:chOff x="0" y="0"/>
                  <a:chExt cx="261952" cy="139090"/>
                </a:xfrm>
              </p:grpSpPr>
              <p:cxnSp>
                <p:nvCxnSpPr>
                  <p:cNvPr id="40989" name="直接连接符 19"/>
                  <p:cNvCxnSpPr/>
                  <p:nvPr/>
                </p:nvCxnSpPr>
                <p:spPr>
                  <a:xfrm flipV="1">
                    <a:off x="15665" y="280"/>
                    <a:ext cx="122344" cy="139500"/>
                  </a:xfrm>
                  <a:prstGeom prst="line">
                    <a:avLst/>
                  </a:prstGeom>
                  <a:ln w="6350" cap="flat" cmpd="sng">
                    <a:solidFill>
                      <a:srgbClr val="70D0F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990" name="直接连接符 20"/>
                  <p:cNvCxnSpPr/>
                  <p:nvPr/>
                </p:nvCxnSpPr>
                <p:spPr>
                  <a:xfrm>
                    <a:off x="126357" y="280"/>
                    <a:ext cx="134000" cy="139500"/>
                  </a:xfrm>
                  <a:prstGeom prst="line">
                    <a:avLst/>
                  </a:prstGeom>
                  <a:ln w="6350" cap="flat" cmpd="sng">
                    <a:solidFill>
                      <a:srgbClr val="70D0F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40982" name="组合 12"/>
              <p:cNvGrpSpPr/>
              <p:nvPr/>
            </p:nvGrpSpPr>
            <p:grpSpPr>
              <a:xfrm>
                <a:off x="203412" y="1"/>
                <a:ext cx="143561" cy="143560"/>
                <a:chOff x="0" y="0"/>
                <a:chExt cx="143561" cy="143560"/>
              </a:xfrm>
            </p:grpSpPr>
            <p:sp>
              <p:nvSpPr>
                <p:cNvPr id="40983" name="椭圆 13"/>
                <p:cNvSpPr/>
                <p:nvPr/>
              </p:nvSpPr>
              <p:spPr>
                <a:xfrm rot="5400000" flipV="1">
                  <a:off x="112" y="662"/>
                  <a:ext cx="142903" cy="142891"/>
                </a:xfrm>
                <a:prstGeom prst="ellipse">
                  <a:avLst/>
                </a:prstGeom>
                <a:solidFill>
                  <a:schemeClr val="bg1">
                    <a:alpha val="36862"/>
                  </a:schemeClr>
                </a:solidFill>
                <a:ln w="9525">
                  <a:noFill/>
                </a:ln>
              </p:spPr>
              <p:txBody>
                <a:bodyPr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3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0984" name="组合 47"/>
                <p:cNvGrpSpPr/>
                <p:nvPr/>
              </p:nvGrpSpPr>
              <p:grpSpPr>
                <a:xfrm rot="5400000">
                  <a:off x="36244" y="52784"/>
                  <a:ext cx="71392" cy="37992"/>
                  <a:chOff x="0" y="0"/>
                  <a:chExt cx="261952" cy="139090"/>
                </a:xfrm>
              </p:grpSpPr>
              <p:cxnSp>
                <p:nvCxnSpPr>
                  <p:cNvPr id="40985" name="直接连接符 15"/>
                  <p:cNvCxnSpPr/>
                  <p:nvPr/>
                </p:nvCxnSpPr>
                <p:spPr>
                  <a:xfrm flipV="1">
                    <a:off x="15665" y="1173"/>
                    <a:ext cx="122344" cy="139500"/>
                  </a:xfrm>
                  <a:prstGeom prst="line">
                    <a:avLst/>
                  </a:prstGeom>
                  <a:ln w="6350" cap="flat" cmpd="sng">
                    <a:solidFill>
                      <a:srgbClr val="70D0F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986" name="直接连接符 16"/>
                  <p:cNvCxnSpPr/>
                  <p:nvPr/>
                </p:nvCxnSpPr>
                <p:spPr>
                  <a:xfrm>
                    <a:off x="126357" y="1173"/>
                    <a:ext cx="134000" cy="139500"/>
                  </a:xfrm>
                  <a:prstGeom prst="line">
                    <a:avLst/>
                  </a:prstGeom>
                  <a:ln w="6350" cap="flat" cmpd="sng">
                    <a:solidFill>
                      <a:srgbClr val="70D0F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pic>
        <p:nvPicPr>
          <p:cNvPr id="5" name="图片 4" descr="TIM图片201809132038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3990" y="1627505"/>
            <a:ext cx="4154805" cy="3116580"/>
          </a:xfrm>
          <a:prstGeom prst="rect">
            <a:avLst/>
          </a:prstGeom>
        </p:spPr>
      </p:pic>
      <p:sp>
        <p:nvSpPr>
          <p:cNvPr id="40972" name="矩形 34"/>
          <p:cNvSpPr/>
          <p:nvPr/>
        </p:nvSpPr>
        <p:spPr>
          <a:xfrm>
            <a:off x="3348038" y="483528"/>
            <a:ext cx="2447925" cy="43246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0000"/>
              </a:solidFill>
            </a:endParaRPr>
          </a:p>
        </p:txBody>
      </p:sp>
      <p:grpSp>
        <p:nvGrpSpPr>
          <p:cNvPr id="42011" name="组合 1"/>
          <p:cNvGrpSpPr/>
          <p:nvPr/>
        </p:nvGrpSpPr>
        <p:grpSpPr>
          <a:xfrm>
            <a:off x="3348038" y="-57150"/>
            <a:ext cx="2447925" cy="973138"/>
            <a:chOff x="0" y="0"/>
            <a:chExt cx="2448272" cy="972211"/>
          </a:xfrm>
        </p:grpSpPr>
        <p:cxnSp>
          <p:nvCxnSpPr>
            <p:cNvPr id="40970" name="直接连接符 32"/>
            <p:cNvCxnSpPr/>
            <p:nvPr/>
          </p:nvCxnSpPr>
          <p:spPr>
            <a:xfrm flipH="1">
              <a:off x="739880" y="57096"/>
              <a:ext cx="484256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71" name="直接连接符 33"/>
            <p:cNvCxnSpPr/>
            <p:nvPr/>
          </p:nvCxnSpPr>
          <p:spPr>
            <a:xfrm>
              <a:off x="1224135" y="57096"/>
              <a:ext cx="484257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6" name="矩形 34"/>
            <p:cNvSpPr/>
            <p:nvPr/>
          </p:nvSpPr>
          <p:spPr>
            <a:xfrm>
              <a:off x="0" y="540163"/>
              <a:ext cx="2448272" cy="432048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40973" name="椭圆 35"/>
            <p:cNvSpPr/>
            <p:nvPr/>
          </p:nvSpPr>
          <p:spPr>
            <a:xfrm>
              <a:off x="1162396" y="0"/>
              <a:ext cx="123478" cy="123478"/>
            </a:xfrm>
            <a:prstGeom prst="ellipse">
              <a:avLst/>
            </a:prstGeom>
            <a:solidFill>
              <a:srgbClr val="92D050"/>
            </a:soli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42016" name="TextBox 36"/>
            <p:cNvSpPr txBox="1">
              <a:spLocks noChangeArrowheads="1"/>
            </p:cNvSpPr>
            <p:nvPr/>
          </p:nvSpPr>
          <p:spPr bwMode="auto">
            <a:xfrm>
              <a:off x="342949" y="647083"/>
              <a:ext cx="1935436" cy="2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king back</a:t>
              </a: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团队</a:t>
              </a: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BF0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27651" name="矩形 339"/>
          <p:cNvGrpSpPr/>
          <p:nvPr/>
        </p:nvGrpSpPr>
        <p:grpSpPr>
          <a:xfrm>
            <a:off x="3346450" y="914400"/>
            <a:ext cx="3017838" cy="579438"/>
            <a:chOff x="0" y="0"/>
            <a:chExt cx="1901" cy="365"/>
          </a:xfrm>
        </p:grpSpPr>
        <p:pic>
          <p:nvPicPr>
            <p:cNvPr id="26650" name="矩形 33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901" cy="3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51" name="Text Box 5"/>
            <p:cNvSpPr txBox="1"/>
            <p:nvPr/>
          </p:nvSpPr>
          <p:spPr>
            <a:xfrm>
              <a:off x="1" y="1"/>
              <a:ext cx="1898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654" name="组合 2"/>
          <p:cNvGrpSpPr/>
          <p:nvPr/>
        </p:nvGrpSpPr>
        <p:grpSpPr>
          <a:xfrm>
            <a:off x="3348038" y="-57150"/>
            <a:ext cx="2447925" cy="973138"/>
            <a:chOff x="0" y="0"/>
            <a:chExt cx="2448272" cy="972211"/>
          </a:xfrm>
        </p:grpSpPr>
        <p:cxnSp>
          <p:nvCxnSpPr>
            <p:cNvPr id="26645" name="直接连接符 59"/>
            <p:cNvCxnSpPr/>
            <p:nvPr/>
          </p:nvCxnSpPr>
          <p:spPr>
            <a:xfrm flipH="1">
              <a:off x="739880" y="57096"/>
              <a:ext cx="484256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6646" name="直接连接符 60"/>
            <p:cNvCxnSpPr/>
            <p:nvPr/>
          </p:nvCxnSpPr>
          <p:spPr>
            <a:xfrm>
              <a:off x="1224135" y="57096"/>
              <a:ext cx="484257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6647" name="矩形 61"/>
            <p:cNvSpPr/>
            <p:nvPr/>
          </p:nvSpPr>
          <p:spPr>
            <a:xfrm>
              <a:off x="0" y="540163"/>
              <a:ext cx="2448272" cy="432048"/>
            </a:xfrm>
            <a:prstGeom prst="rect">
              <a:avLst/>
            </a:prstGeom>
            <a:solidFill>
              <a:srgbClr val="FFD006"/>
            </a:solidFill>
            <a:ln w="952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6648" name="椭圆 62"/>
            <p:cNvSpPr/>
            <p:nvPr/>
          </p:nvSpPr>
          <p:spPr>
            <a:xfrm>
              <a:off x="1162396" y="0"/>
              <a:ext cx="123478" cy="123478"/>
            </a:xfrm>
            <a:prstGeom prst="ellipse">
              <a:avLst/>
            </a:prstGeom>
            <a:solidFill>
              <a:srgbClr val="FFD006"/>
            </a:soli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7659" name="TextBox 63"/>
            <p:cNvSpPr txBox="1">
              <a:spLocks noChangeArrowheads="1"/>
            </p:cNvSpPr>
            <p:nvPr/>
          </p:nvSpPr>
          <p:spPr bwMode="auto">
            <a:xfrm>
              <a:off x="342949" y="647083"/>
              <a:ext cx="1935436" cy="2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king back</a:t>
              </a: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团队</a:t>
              </a: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660" name="矩形 3"/>
          <p:cNvGrpSpPr/>
          <p:nvPr/>
        </p:nvGrpSpPr>
        <p:grpSpPr>
          <a:xfrm>
            <a:off x="628650" y="914400"/>
            <a:ext cx="3248025" cy="3943350"/>
            <a:chOff x="0" y="0"/>
            <a:chExt cx="2046" cy="2484"/>
          </a:xfrm>
        </p:grpSpPr>
        <p:pic>
          <p:nvPicPr>
            <p:cNvPr id="26643" name="矩形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46" cy="24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4" name="Text Box 14"/>
            <p:cNvSpPr txBox="1"/>
            <p:nvPr/>
          </p:nvSpPr>
          <p:spPr>
            <a:xfrm rot="-2527808">
              <a:off x="53" y="264"/>
              <a:ext cx="1531" cy="19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66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737" y="590550"/>
            <a:ext cx="2841625" cy="307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矩形 1"/>
          <p:cNvSpPr/>
          <p:nvPr/>
        </p:nvSpPr>
        <p:spPr>
          <a:xfrm>
            <a:off x="0" y="3148013"/>
            <a:ext cx="9144000" cy="1995487"/>
          </a:xfrm>
          <a:prstGeom prst="rect">
            <a:avLst/>
          </a:prstGeom>
          <a:solidFill>
            <a:srgbClr val="5FBCF5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0000"/>
              </a:solidFill>
            </a:endParaRPr>
          </a:p>
        </p:txBody>
      </p:sp>
      <p:sp>
        <p:nvSpPr>
          <p:cNvPr id="27665" name="矩形 68"/>
          <p:cNvSpPr/>
          <p:nvPr/>
        </p:nvSpPr>
        <p:spPr>
          <a:xfrm>
            <a:off x="2495550" y="3407410"/>
            <a:ext cx="1846580" cy="937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ts val="1500"/>
              </a:lnSpc>
              <a:spcBef>
                <a:spcPts val="60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再此过程中我们通过电脑展示了前面两次做的网站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ts val="1500"/>
              </a:lnSpc>
              <a:spcBef>
                <a:spcPts val="60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矩形 64"/>
          <p:cNvSpPr/>
          <p:nvPr/>
        </p:nvSpPr>
        <p:spPr>
          <a:xfrm>
            <a:off x="6993255" y="3407410"/>
            <a:ext cx="2150745" cy="1052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ts val="1500"/>
              </a:lnSpc>
              <a:spcBef>
                <a:spcPts val="6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通过前面的展示，然后提出问题要求，在不断的讨论过程中双方就这次网站的建设中，愉快的进行中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67" name="矩形 339"/>
          <p:cNvGrpSpPr/>
          <p:nvPr/>
        </p:nvGrpSpPr>
        <p:grpSpPr>
          <a:xfrm>
            <a:off x="1635125" y="4570095"/>
            <a:ext cx="2054225" cy="573088"/>
            <a:chOff x="0" y="0"/>
            <a:chExt cx="1294" cy="361"/>
          </a:xfrm>
        </p:grpSpPr>
        <p:pic>
          <p:nvPicPr>
            <p:cNvPr id="26641" name="矩形 33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94" cy="3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2" name="Text Box 21"/>
            <p:cNvSpPr txBox="1"/>
            <p:nvPr/>
          </p:nvSpPr>
          <p:spPr>
            <a:xfrm>
              <a:off x="-2" y="-2"/>
              <a:ext cx="1297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670" name="矩形 339"/>
          <p:cNvGrpSpPr/>
          <p:nvPr/>
        </p:nvGrpSpPr>
        <p:grpSpPr>
          <a:xfrm>
            <a:off x="5211763" y="4505325"/>
            <a:ext cx="1549400" cy="579438"/>
            <a:chOff x="0" y="0"/>
            <a:chExt cx="976" cy="365"/>
          </a:xfrm>
        </p:grpSpPr>
        <p:pic>
          <p:nvPicPr>
            <p:cNvPr id="26639" name="矩形 33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76" cy="3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0" name="Text Box 24"/>
            <p:cNvSpPr txBox="1"/>
            <p:nvPr/>
          </p:nvSpPr>
          <p:spPr>
            <a:xfrm>
              <a:off x="-1" y="1"/>
              <a:ext cx="977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673" name="Picture 4" descr="C:\Users\周孝东\Desktop\QQ图片20180913183253.jpgQQ图片201809131832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70705" y="3239135"/>
            <a:ext cx="239077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4" name="Picture 3" descr="C:\Users\周孝东\Desktop\QQ图片20180913182626.jpgQQ图片201809131826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3990" y="3234055"/>
            <a:ext cx="2122805" cy="1624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5" name="矩形 66"/>
          <p:cNvSpPr/>
          <p:nvPr/>
        </p:nvSpPr>
        <p:spPr>
          <a:xfrm>
            <a:off x="2092325" y="1646238"/>
            <a:ext cx="644048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ts val="1500"/>
              </a:lnSpc>
              <a:spcBef>
                <a:spcPts val="600"/>
              </a:spcBef>
              <a:buNone/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湖南长沙星沙开元路星隆国际15楼1505</a:t>
            </a:r>
            <a:endParaRPr lang="en-US" altLang="zh-CN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ts val="1500"/>
              </a:lnSpc>
              <a:spcBef>
                <a:spcPts val="600"/>
              </a:spcBef>
              <a:buNone/>
            </a:pPr>
            <a:endParaRPr lang="en-US" altLang="zh-CN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  <p:bldP spid="27666" grpId="0"/>
      <p:bldP spid="276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6675"/>
            <a:ext cx="5148263" cy="33289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988" name="组合 8"/>
          <p:cNvGrpSpPr/>
          <p:nvPr/>
        </p:nvGrpSpPr>
        <p:grpSpPr>
          <a:xfrm>
            <a:off x="3517900" y="1336675"/>
            <a:ext cx="5638800" cy="3683000"/>
            <a:chOff x="0" y="0"/>
            <a:chExt cx="5639420" cy="3683710"/>
          </a:xfrm>
        </p:grpSpPr>
        <p:grpSp>
          <p:nvGrpSpPr>
            <p:cNvPr id="40979" name="组合 9"/>
            <p:cNvGrpSpPr/>
            <p:nvPr/>
          </p:nvGrpSpPr>
          <p:grpSpPr>
            <a:xfrm>
              <a:off x="0" y="0"/>
              <a:ext cx="5639420" cy="3329271"/>
              <a:chOff x="0" y="0"/>
              <a:chExt cx="5639420" cy="3329271"/>
            </a:xfrm>
          </p:grpSpPr>
          <p:sp>
            <p:nvSpPr>
              <p:cNvPr id="40991" name="矩形 21"/>
              <p:cNvSpPr/>
              <p:nvPr/>
            </p:nvSpPr>
            <p:spPr>
              <a:xfrm>
                <a:off x="304834" y="0"/>
                <a:ext cx="5334586" cy="3329630"/>
              </a:xfrm>
              <a:prstGeom prst="rect">
                <a:avLst/>
              </a:prstGeom>
              <a:solidFill>
                <a:srgbClr val="5FBCF5"/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992" name="直角三角形 22"/>
              <p:cNvSpPr/>
              <p:nvPr/>
            </p:nvSpPr>
            <p:spPr>
              <a:xfrm flipH="1" flipV="1">
                <a:off x="0" y="0"/>
                <a:ext cx="317535" cy="209590"/>
              </a:xfrm>
              <a:prstGeom prst="rtTriangle">
                <a:avLst/>
              </a:prstGeom>
              <a:solidFill>
                <a:srgbClr val="5FBCF5"/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80" name="组合 10"/>
            <p:cNvGrpSpPr/>
            <p:nvPr/>
          </p:nvGrpSpPr>
          <p:grpSpPr>
            <a:xfrm>
              <a:off x="5056435" y="3540149"/>
              <a:ext cx="346973" cy="143561"/>
              <a:chOff x="0" y="0"/>
              <a:chExt cx="346973" cy="143561"/>
            </a:xfrm>
          </p:grpSpPr>
          <p:grpSp>
            <p:nvGrpSpPr>
              <p:cNvPr id="40981" name="组合 11"/>
              <p:cNvGrpSpPr/>
              <p:nvPr/>
            </p:nvGrpSpPr>
            <p:grpSpPr>
              <a:xfrm>
                <a:off x="0" y="0"/>
                <a:ext cx="143560" cy="143561"/>
                <a:chOff x="0" y="0"/>
                <a:chExt cx="143560" cy="143561"/>
              </a:xfrm>
            </p:grpSpPr>
            <p:sp>
              <p:nvSpPr>
                <p:cNvPr id="40987" name="椭圆 17"/>
                <p:cNvSpPr/>
                <p:nvPr/>
              </p:nvSpPr>
              <p:spPr>
                <a:xfrm>
                  <a:off x="309" y="658"/>
                  <a:ext cx="142891" cy="142903"/>
                </a:xfrm>
                <a:prstGeom prst="ellipse">
                  <a:avLst/>
                </a:prstGeom>
                <a:solidFill>
                  <a:schemeClr val="bg1">
                    <a:alpha val="36862"/>
                  </a:schemeClr>
                </a:solidFill>
                <a:ln w="9525">
                  <a:noFill/>
                </a:ln>
              </p:spPr>
              <p:txBody>
                <a:bodyPr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3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0988" name="组合 45"/>
                <p:cNvGrpSpPr/>
                <p:nvPr/>
              </p:nvGrpSpPr>
              <p:grpSpPr>
                <a:xfrm rot="5400000" flipV="1">
                  <a:off x="35925" y="52785"/>
                  <a:ext cx="71392" cy="37992"/>
                  <a:chOff x="0" y="0"/>
                  <a:chExt cx="261952" cy="139090"/>
                </a:xfrm>
              </p:grpSpPr>
              <p:cxnSp>
                <p:nvCxnSpPr>
                  <p:cNvPr id="40989" name="直接连接符 19"/>
                  <p:cNvCxnSpPr/>
                  <p:nvPr/>
                </p:nvCxnSpPr>
                <p:spPr>
                  <a:xfrm flipV="1">
                    <a:off x="15665" y="280"/>
                    <a:ext cx="122344" cy="139500"/>
                  </a:xfrm>
                  <a:prstGeom prst="line">
                    <a:avLst/>
                  </a:prstGeom>
                  <a:ln w="6350" cap="flat" cmpd="sng">
                    <a:solidFill>
                      <a:srgbClr val="70D0F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990" name="直接连接符 20"/>
                  <p:cNvCxnSpPr/>
                  <p:nvPr/>
                </p:nvCxnSpPr>
                <p:spPr>
                  <a:xfrm>
                    <a:off x="126357" y="280"/>
                    <a:ext cx="134000" cy="139500"/>
                  </a:xfrm>
                  <a:prstGeom prst="line">
                    <a:avLst/>
                  </a:prstGeom>
                  <a:ln w="6350" cap="flat" cmpd="sng">
                    <a:solidFill>
                      <a:srgbClr val="70D0F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40982" name="组合 12"/>
              <p:cNvGrpSpPr/>
              <p:nvPr/>
            </p:nvGrpSpPr>
            <p:grpSpPr>
              <a:xfrm>
                <a:off x="203412" y="1"/>
                <a:ext cx="143561" cy="143560"/>
                <a:chOff x="0" y="0"/>
                <a:chExt cx="143561" cy="143560"/>
              </a:xfrm>
            </p:grpSpPr>
            <p:sp>
              <p:nvSpPr>
                <p:cNvPr id="40983" name="椭圆 13"/>
                <p:cNvSpPr/>
                <p:nvPr/>
              </p:nvSpPr>
              <p:spPr>
                <a:xfrm rot="5400000" flipV="1">
                  <a:off x="112" y="662"/>
                  <a:ext cx="142903" cy="142891"/>
                </a:xfrm>
                <a:prstGeom prst="ellipse">
                  <a:avLst/>
                </a:prstGeom>
                <a:solidFill>
                  <a:schemeClr val="bg1">
                    <a:alpha val="36862"/>
                  </a:schemeClr>
                </a:solidFill>
                <a:ln w="9525">
                  <a:noFill/>
                </a:ln>
              </p:spPr>
              <p:txBody>
                <a:bodyPr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3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40984" name="组合 47"/>
                <p:cNvGrpSpPr/>
                <p:nvPr/>
              </p:nvGrpSpPr>
              <p:grpSpPr>
                <a:xfrm rot="5400000">
                  <a:off x="36244" y="52784"/>
                  <a:ext cx="71392" cy="37992"/>
                  <a:chOff x="0" y="0"/>
                  <a:chExt cx="261952" cy="139090"/>
                </a:xfrm>
              </p:grpSpPr>
              <p:cxnSp>
                <p:nvCxnSpPr>
                  <p:cNvPr id="40985" name="直接连接符 15"/>
                  <p:cNvCxnSpPr/>
                  <p:nvPr/>
                </p:nvCxnSpPr>
                <p:spPr>
                  <a:xfrm flipV="1">
                    <a:off x="15665" y="1173"/>
                    <a:ext cx="122344" cy="139500"/>
                  </a:xfrm>
                  <a:prstGeom prst="line">
                    <a:avLst/>
                  </a:prstGeom>
                  <a:ln w="6350" cap="flat" cmpd="sng">
                    <a:solidFill>
                      <a:srgbClr val="70D0F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986" name="直接连接符 16"/>
                  <p:cNvCxnSpPr/>
                  <p:nvPr/>
                </p:nvCxnSpPr>
                <p:spPr>
                  <a:xfrm>
                    <a:off x="126357" y="1173"/>
                    <a:ext cx="134000" cy="139500"/>
                  </a:xfrm>
                  <a:prstGeom prst="line">
                    <a:avLst/>
                  </a:prstGeom>
                  <a:ln w="6350" cap="flat" cmpd="sng">
                    <a:solidFill>
                      <a:srgbClr val="70D0F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grpSp>
        <p:nvGrpSpPr>
          <p:cNvPr id="42003" name="组合 23"/>
          <p:cNvGrpSpPr/>
          <p:nvPr/>
        </p:nvGrpSpPr>
        <p:grpSpPr>
          <a:xfrm>
            <a:off x="4083368" y="1647825"/>
            <a:ext cx="4895850" cy="1876426"/>
            <a:chOff x="71769" y="0"/>
            <a:chExt cx="4896814" cy="1876447"/>
          </a:xfrm>
        </p:grpSpPr>
        <p:sp>
          <p:nvSpPr>
            <p:cNvPr id="40977" name="TextBox 2"/>
            <p:cNvSpPr txBox="1"/>
            <p:nvPr/>
          </p:nvSpPr>
          <p:spPr>
            <a:xfrm>
              <a:off x="71769" y="400055"/>
              <a:ext cx="4896814" cy="14763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50000"/>
                </a:lnSpc>
                <a:spcBef>
                  <a:spcPts val="600"/>
                </a:spcBef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就双方达成合作，在以后网站的建设过程中</a:t>
              </a: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king back</a:t>
              </a: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团队将为之这次网站建设做到客户满意标准出发。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8" name="TextBox 25"/>
            <p:cNvSpPr txBox="1"/>
            <p:nvPr/>
          </p:nvSpPr>
          <p:spPr>
            <a:xfrm>
              <a:off x="191048" y="0"/>
              <a:ext cx="3794237" cy="4603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king back</a:t>
              </a: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团队之湘信教育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006" name="矩形 26"/>
          <p:cNvSpPr/>
          <p:nvPr/>
        </p:nvSpPr>
        <p:spPr>
          <a:xfrm>
            <a:off x="4763" y="1233488"/>
            <a:ext cx="3817937" cy="103187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2007" name="矩形 27"/>
          <p:cNvSpPr/>
          <p:nvPr/>
        </p:nvSpPr>
        <p:spPr>
          <a:xfrm>
            <a:off x="3822700" y="4665663"/>
            <a:ext cx="5321300" cy="103187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42008" name="矩形 339"/>
          <p:cNvGrpSpPr/>
          <p:nvPr/>
        </p:nvGrpSpPr>
        <p:grpSpPr>
          <a:xfrm>
            <a:off x="3346450" y="914400"/>
            <a:ext cx="3017838" cy="579438"/>
            <a:chOff x="0" y="0"/>
            <a:chExt cx="1901" cy="365"/>
          </a:xfrm>
        </p:grpSpPr>
        <p:pic>
          <p:nvPicPr>
            <p:cNvPr id="40975" name="矩形 3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01" cy="3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6" name="Text Box 26"/>
            <p:cNvSpPr txBox="1"/>
            <p:nvPr/>
          </p:nvSpPr>
          <p:spPr>
            <a:xfrm>
              <a:off x="1" y="1"/>
              <a:ext cx="1898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011" name="组合 1"/>
          <p:cNvGrpSpPr/>
          <p:nvPr/>
        </p:nvGrpSpPr>
        <p:grpSpPr>
          <a:xfrm>
            <a:off x="3348038" y="-57150"/>
            <a:ext cx="2447925" cy="973138"/>
            <a:chOff x="0" y="0"/>
            <a:chExt cx="2448272" cy="972211"/>
          </a:xfrm>
        </p:grpSpPr>
        <p:cxnSp>
          <p:nvCxnSpPr>
            <p:cNvPr id="40970" name="直接连接符 32"/>
            <p:cNvCxnSpPr/>
            <p:nvPr/>
          </p:nvCxnSpPr>
          <p:spPr>
            <a:xfrm flipH="1">
              <a:off x="739880" y="57096"/>
              <a:ext cx="484256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0971" name="直接连接符 33"/>
            <p:cNvCxnSpPr/>
            <p:nvPr/>
          </p:nvCxnSpPr>
          <p:spPr>
            <a:xfrm>
              <a:off x="1224135" y="57096"/>
              <a:ext cx="484257" cy="483727"/>
            </a:xfrm>
            <a:prstGeom prst="line">
              <a:avLst/>
            </a:prstGeom>
            <a:ln w="28575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40972" name="矩形 34"/>
            <p:cNvSpPr/>
            <p:nvPr/>
          </p:nvSpPr>
          <p:spPr>
            <a:xfrm>
              <a:off x="0" y="540163"/>
              <a:ext cx="2448272" cy="432048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40973" name="椭圆 35"/>
            <p:cNvSpPr/>
            <p:nvPr/>
          </p:nvSpPr>
          <p:spPr>
            <a:xfrm>
              <a:off x="1162396" y="0"/>
              <a:ext cx="123478" cy="123478"/>
            </a:xfrm>
            <a:prstGeom prst="ellipse">
              <a:avLst/>
            </a:prstGeom>
            <a:solidFill>
              <a:srgbClr val="92D050"/>
            </a:soli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42016" name="TextBox 36"/>
            <p:cNvSpPr txBox="1">
              <a:spLocks noChangeArrowheads="1"/>
            </p:cNvSpPr>
            <p:nvPr/>
          </p:nvSpPr>
          <p:spPr bwMode="auto">
            <a:xfrm>
              <a:off x="342949" y="647083"/>
              <a:ext cx="1935436" cy="2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king back</a:t>
              </a: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团队</a:t>
              </a: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 animBg="1"/>
      <p:bldP spid="420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3" descr="D:\小星星星星星星星\我下载的素材\2.jpg"/>
          <p:cNvPicPr>
            <a:picLocks noChangeAspect="1"/>
          </p:cNvPicPr>
          <p:nvPr/>
        </p:nvPicPr>
        <p:blipFill>
          <a:blip r:embed="rId1"/>
          <a:srcRect l="4842" t="21655" r="565" b="3636"/>
          <a:stretch>
            <a:fillRect/>
          </a:stretch>
        </p:blipFill>
        <p:spPr>
          <a:xfrm>
            <a:off x="0" y="0"/>
            <a:ext cx="9144000" cy="517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39" name="组合 2"/>
          <p:cNvGrpSpPr/>
          <p:nvPr/>
        </p:nvGrpSpPr>
        <p:grpSpPr>
          <a:xfrm>
            <a:off x="-3175" y="0"/>
            <a:ext cx="4008438" cy="1008063"/>
            <a:chOff x="0" y="0"/>
            <a:chExt cx="4009199" cy="1008112"/>
          </a:xfrm>
        </p:grpSpPr>
        <p:sp>
          <p:nvSpPr>
            <p:cNvPr id="38917" name="矩形 3"/>
            <p:cNvSpPr/>
            <p:nvPr/>
          </p:nvSpPr>
          <p:spPr>
            <a:xfrm>
              <a:off x="0" y="0"/>
              <a:ext cx="4009199" cy="1008112"/>
            </a:xfrm>
            <a:custGeom>
              <a:avLst/>
              <a:gdLst>
                <a:gd name="txL" fmla="*/ 0 w 5319786"/>
                <a:gd name="txT" fmla="*/ 0 h 1008112"/>
                <a:gd name="txR" fmla="*/ 5319786 w 5319786"/>
                <a:gd name="txB" fmla="*/ 1008112 h 1008112"/>
              </a:gdLst>
              <a:ahLst/>
              <a:cxnLst>
                <a:cxn ang="0">
                  <a:pos x="3021489" y="936104"/>
                </a:cxn>
                <a:cxn ang="0">
                  <a:pos x="3021489" y="1008112"/>
                </a:cxn>
                <a:cxn ang="0">
                  <a:pos x="3011265" y="1008112"/>
                </a:cxn>
                <a:cxn ang="0">
                  <a:pos x="3021489" y="936104"/>
                </a:cxn>
                <a:cxn ang="0">
                  <a:pos x="0" y="0"/>
                </a:cxn>
                <a:cxn ang="0">
                  <a:pos x="2356888" y="0"/>
                </a:cxn>
                <a:cxn ang="0">
                  <a:pos x="2213743" y="1008112"/>
                </a:cxn>
                <a:cxn ang="0">
                  <a:pos x="0" y="1008112"/>
                </a:cxn>
                <a:cxn ang="0">
                  <a:pos x="0" y="0"/>
                </a:cxn>
              </a:cxnLst>
              <a:rect l="txL" t="txT" r="txR" b="txB"/>
              <a:pathLst>
                <a:path w="5319786" h="1008112">
                  <a:moveTo>
                    <a:pt x="5319786" y="936104"/>
                  </a:moveTo>
                  <a:lnTo>
                    <a:pt x="5319786" y="1008112"/>
                  </a:lnTo>
                  <a:lnTo>
                    <a:pt x="5301784" y="1008112"/>
                  </a:lnTo>
                  <a:lnTo>
                    <a:pt x="5319786" y="936104"/>
                  </a:lnTo>
                  <a:close/>
                  <a:moveTo>
                    <a:pt x="0" y="0"/>
                  </a:moveTo>
                  <a:lnTo>
                    <a:pt x="4149656" y="0"/>
                  </a:lnTo>
                  <a:lnTo>
                    <a:pt x="3897628" y="1008112"/>
                  </a:lnTo>
                  <a:lnTo>
                    <a:pt x="0" y="1008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5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918" name="TextBox 7"/>
            <p:cNvSpPr txBox="1"/>
            <p:nvPr/>
          </p:nvSpPr>
          <p:spPr>
            <a:xfrm flipH="1">
              <a:off x="411241" y="250837"/>
              <a:ext cx="2003805" cy="5223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合作共赢</a:t>
              </a: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2"/>
          <p:cNvGrpSpPr/>
          <p:nvPr/>
        </p:nvGrpSpPr>
        <p:grpSpPr>
          <a:xfrm rot="10800000">
            <a:off x="5148580" y="4203065"/>
            <a:ext cx="4008438" cy="1008063"/>
            <a:chOff x="0" y="0"/>
            <a:chExt cx="4009199" cy="1008112"/>
          </a:xfrm>
        </p:grpSpPr>
        <p:sp>
          <p:nvSpPr>
            <p:cNvPr id="3" name="矩形 3"/>
            <p:cNvSpPr/>
            <p:nvPr/>
          </p:nvSpPr>
          <p:spPr>
            <a:xfrm>
              <a:off x="0" y="0"/>
              <a:ext cx="4009199" cy="1008112"/>
            </a:xfrm>
            <a:custGeom>
              <a:avLst/>
              <a:gdLst>
                <a:gd name="txL" fmla="*/ 0 w 5319786"/>
                <a:gd name="txT" fmla="*/ 0 h 1008112"/>
                <a:gd name="txR" fmla="*/ 5319786 w 5319786"/>
                <a:gd name="txB" fmla="*/ 1008112 h 1008112"/>
              </a:gdLst>
              <a:ahLst/>
              <a:cxnLst>
                <a:cxn ang="0">
                  <a:pos x="3021489" y="936104"/>
                </a:cxn>
                <a:cxn ang="0">
                  <a:pos x="3021489" y="1008112"/>
                </a:cxn>
                <a:cxn ang="0">
                  <a:pos x="3011265" y="1008112"/>
                </a:cxn>
                <a:cxn ang="0">
                  <a:pos x="3021489" y="936104"/>
                </a:cxn>
                <a:cxn ang="0">
                  <a:pos x="0" y="0"/>
                </a:cxn>
                <a:cxn ang="0">
                  <a:pos x="2356888" y="0"/>
                </a:cxn>
                <a:cxn ang="0">
                  <a:pos x="2213743" y="1008112"/>
                </a:cxn>
                <a:cxn ang="0">
                  <a:pos x="0" y="1008112"/>
                </a:cxn>
                <a:cxn ang="0">
                  <a:pos x="0" y="0"/>
                </a:cxn>
              </a:cxnLst>
              <a:rect l="txL" t="txT" r="txR" b="txB"/>
              <a:pathLst>
                <a:path w="5319786" h="1008112">
                  <a:moveTo>
                    <a:pt x="5319786" y="936104"/>
                  </a:moveTo>
                  <a:lnTo>
                    <a:pt x="5319786" y="1008112"/>
                  </a:lnTo>
                  <a:lnTo>
                    <a:pt x="5301784" y="1008112"/>
                  </a:lnTo>
                  <a:lnTo>
                    <a:pt x="5319786" y="936104"/>
                  </a:lnTo>
                  <a:close/>
                  <a:moveTo>
                    <a:pt x="0" y="0"/>
                  </a:moveTo>
                  <a:lnTo>
                    <a:pt x="4149656" y="0"/>
                  </a:lnTo>
                  <a:lnTo>
                    <a:pt x="3897628" y="1008112"/>
                  </a:lnTo>
                  <a:lnTo>
                    <a:pt x="0" y="1008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5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" name="TextBox 7"/>
            <p:cNvSpPr txBox="1"/>
            <p:nvPr/>
          </p:nvSpPr>
          <p:spPr>
            <a:xfrm rot="10800000" flipH="1">
              <a:off x="393458" y="243217"/>
              <a:ext cx="2003805" cy="5223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合作共赢</a:t>
              </a: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9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10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1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4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5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6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8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WPS 演示</Application>
  <PresentationFormat/>
  <Paragraphs>67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Arial Black</vt:lpstr>
      <vt:lpstr>Arial Unicode MS</vt:lpstr>
      <vt:lpstr>1_Office 主题​​</vt:lpstr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8_默认设计模板</vt:lpstr>
      <vt:lpstr>9_默认设计模板</vt:lpstr>
      <vt:lpstr>10_默认设计模板</vt:lpstr>
      <vt:lpstr>11_默认设计模板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2014-03-04T02:19:00Z</dcterms:created>
  <dcterms:modified xsi:type="dcterms:W3CDTF">2018-09-19T03:49:44Z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