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59" r:id="rId6"/>
    <p:sldId id="276" r:id="rId7"/>
    <p:sldId id="264" r:id="rId8"/>
    <p:sldId id="289" r:id="rId9"/>
    <p:sldId id="296" r:id="rId10"/>
    <p:sldId id="299" r:id="rId11"/>
    <p:sldId id="298" r:id="rId12"/>
    <p:sldId id="297" r:id="rId13"/>
    <p:sldId id="287" r:id="rId14"/>
    <p:sldId id="288" r:id="rId15"/>
    <p:sldId id="275" r:id="rId16"/>
  </p:sldIdLst>
  <p:sldSz cx="9144000" cy="5143500" type="screen16x9"/>
  <p:notesSz cx="6858000" cy="9144000"/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75BF"/>
    <a:srgbClr val="034EA2"/>
    <a:srgbClr val="0087CD"/>
    <a:srgbClr val="C68F06"/>
    <a:srgbClr val="DB2C03"/>
    <a:srgbClr val="EBAC07"/>
    <a:srgbClr val="008487"/>
    <a:srgbClr val="163C46"/>
    <a:srgbClr val="008F92"/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01" autoAdjust="0"/>
    <p:restoredTop sz="94660"/>
  </p:normalViewPr>
  <p:slideViewPr>
    <p:cSldViewPr>
      <p:cViewPr varScale="1">
        <p:scale>
          <a:sx n="87" d="100"/>
          <a:sy n="87" d="100"/>
        </p:scale>
        <p:origin x="-786" y="-90"/>
      </p:cViewPr>
      <p:guideLst>
        <p:guide orient="horz" pos="1625"/>
        <p:guide pos="285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360" y="-96"/>
      </p:cViewPr>
      <p:guideLst>
        <p:guide orient="horz" pos="2889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6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947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5992-9D73-4015-9385-ABE035416B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948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949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48950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951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5A699-AB68-4A20-99FB-6F69DC266D4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0485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0485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0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04872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04872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0487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0487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0487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0487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0487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0487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04893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0489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9295031C-36FB-4BFB-B547-5049AC3C4D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1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942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94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</a:fld>
            <a:endParaRPr lang="zh-CN" altLang="en-US"/>
          </a:p>
        </p:txBody>
      </p:sp>
      <p:sp>
        <p:nvSpPr>
          <p:cNvPr id="1048944" name="文本框 37"/>
          <p:cNvSpPr txBox="1"/>
          <p:nvPr userDrawn="1"/>
        </p:nvSpPr>
        <p:spPr>
          <a:xfrm>
            <a:off x="899592" y="239588"/>
            <a:ext cx="1990115" cy="312819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48945" name="文本框 38"/>
          <p:cNvSpPr txBox="1"/>
          <p:nvPr userDrawn="1"/>
        </p:nvSpPr>
        <p:spPr>
          <a:xfrm>
            <a:off x="899592" y="432889"/>
            <a:ext cx="1804166" cy="266653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097164" name="Picture 2" descr="C:\Users\Administrator\Desktop\75bab28f863d378bb007a7537ede48f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4061718"/>
            <a:ext cx="2160240" cy="2163563"/>
          </a:xfrm>
          <a:prstGeom prst="rect">
            <a:avLst/>
          </a:prstGeom>
          <a:noFill/>
        </p:spPr>
      </p:pic>
      <p:pic>
        <p:nvPicPr>
          <p:cNvPr id="2097165" name="Picture 2" descr="C:\Users\Administrator\Desktop\75bab28f863d378bb007a7537ede48fc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23478"/>
            <a:ext cx="647077" cy="6480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4C0F3E8C-8BCD-4A8F-98D8-F8D96B87BD28}" type="datetimeFigureOut">
              <a:rPr lang="zh-CN" altLang="en-US"/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wrap="square" lIns="68580" tIns="34290" rIns="68580" bIns="34290" numCol="1" anchor="t" anchorCtr="0" compatLnSpc="1"/>
          <a:lstStyle>
            <a:lvl1pPr eaLnBrk="1" hangingPunct="1">
              <a:defRPr smtClean="0"/>
            </a:lvl1pPr>
          </a:lstStyle>
          <a:p>
            <a:fld id="{4AAA05D2-2F82-4D1D-9A69-4CC173608BC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Click="0" advTm="2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6" name="Picture 2" descr="C:\Users\Administrator\Desktop\582c0aa581928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49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  <a:endParaRPr kumimoji="1" lang="zh-CN" altLang="en-US"/>
          </a:p>
        </p:txBody>
      </p:sp>
      <p:sp>
        <p:nvSpPr>
          <p:cNvPr id="104893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104893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F21D-12A3-824C-80FA-D34F01E9177B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104893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104893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FEDB-804C-9249-87AB-F8162CDD6F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图片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" y="0"/>
            <a:ext cx="9143499" cy="5143500"/>
          </a:xfrm>
          <a:prstGeom prst="rect">
            <a:avLst/>
          </a:prstGeom>
        </p:spPr>
      </p:pic>
      <p:grpSp>
        <p:nvGrpSpPr>
          <p:cNvPr id="161" name="组合 3"/>
          <p:cNvGrpSpPr/>
          <p:nvPr userDrawn="1"/>
        </p:nvGrpSpPr>
        <p:grpSpPr bwMode="auto">
          <a:xfrm flipH="1">
            <a:off x="-1" y="248018"/>
            <a:ext cx="1797166" cy="507206"/>
            <a:chOff x="2370576" y="533400"/>
            <a:chExt cx="2417494" cy="675969"/>
          </a:xfrm>
          <a:solidFill>
            <a:srgbClr val="EE1C39"/>
          </a:solidFill>
        </p:grpSpPr>
        <p:sp>
          <p:nvSpPr>
            <p:cNvPr id="1048938" name="矩形 2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048939" name="椭圆 3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1048940" name="文本框 12"/>
          <p:cNvSpPr txBox="1">
            <a:spLocks noChangeArrowheads="1"/>
          </p:cNvSpPr>
          <p:nvPr userDrawn="1"/>
        </p:nvSpPr>
        <p:spPr bwMode="auto">
          <a:xfrm>
            <a:off x="-1" y="370296"/>
            <a:ext cx="1796090" cy="619655"/>
          </a:xfrm>
          <a:prstGeom prst="rect">
            <a:avLst/>
          </a:prstGeom>
          <a:noFill/>
          <a:ln>
            <a:noFill/>
          </a:ln>
        </p:spPr>
        <p:txBody>
          <a:bodyPr wrap="square" lIns="65023" tIns="32511" rIns="65023" bIns="32511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1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2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</a:fld>
            <a:endParaRPr lang="zh-CN" altLang="en-US"/>
          </a:p>
        </p:txBody>
      </p:sp>
      <p:sp>
        <p:nvSpPr>
          <p:cNvPr id="1048623" name="文本框 37"/>
          <p:cNvSpPr txBox="1"/>
          <p:nvPr userDrawn="1"/>
        </p:nvSpPr>
        <p:spPr>
          <a:xfrm>
            <a:off x="899592" y="239588"/>
            <a:ext cx="912897" cy="312819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工作回顾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48624" name="文本框 38"/>
          <p:cNvSpPr txBox="1"/>
          <p:nvPr userDrawn="1"/>
        </p:nvSpPr>
        <p:spPr>
          <a:xfrm>
            <a:off x="899592" y="432889"/>
            <a:ext cx="865968" cy="261533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Work review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48625" name="右箭头 9"/>
          <p:cNvSpPr/>
          <p:nvPr userDrawn="1"/>
        </p:nvSpPr>
        <p:spPr>
          <a:xfrm>
            <a:off x="467544" y="339502"/>
            <a:ext cx="432048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2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2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</a:fld>
            <a:endParaRPr lang="zh-CN" altLang="en-US"/>
          </a:p>
        </p:txBody>
      </p:sp>
      <p:sp>
        <p:nvSpPr>
          <p:cNvPr id="1048726" name="文本框 37"/>
          <p:cNvSpPr txBox="1"/>
          <p:nvPr userDrawn="1"/>
        </p:nvSpPr>
        <p:spPr>
          <a:xfrm>
            <a:off x="899592" y="239588"/>
            <a:ext cx="912897" cy="312819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自我评价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48727" name="文本框 38"/>
          <p:cNvSpPr txBox="1"/>
          <p:nvPr userDrawn="1"/>
        </p:nvSpPr>
        <p:spPr>
          <a:xfrm>
            <a:off x="899592" y="432889"/>
            <a:ext cx="1012283" cy="258958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Self-evaluation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48728" name="右箭头 9"/>
          <p:cNvSpPr/>
          <p:nvPr userDrawn="1"/>
        </p:nvSpPr>
        <p:spPr>
          <a:xfrm>
            <a:off x="467544" y="339502"/>
            <a:ext cx="432048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5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78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8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</a:fld>
            <a:endParaRPr lang="zh-CN" altLang="en-US"/>
          </a:p>
        </p:txBody>
      </p:sp>
      <p:sp>
        <p:nvSpPr>
          <p:cNvPr id="1048788" name="文本框 37"/>
          <p:cNvSpPr txBox="1"/>
          <p:nvPr userDrawn="1"/>
        </p:nvSpPr>
        <p:spPr>
          <a:xfrm>
            <a:off x="899592" y="239588"/>
            <a:ext cx="912897" cy="312819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工作体会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48789" name="文本框 38"/>
          <p:cNvSpPr txBox="1"/>
          <p:nvPr userDrawn="1"/>
        </p:nvSpPr>
        <p:spPr>
          <a:xfrm>
            <a:off x="899592" y="432889"/>
            <a:ext cx="1126097" cy="258958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Work experience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48790" name="右箭头 9"/>
          <p:cNvSpPr/>
          <p:nvPr userDrawn="1"/>
        </p:nvSpPr>
        <p:spPr>
          <a:xfrm>
            <a:off x="467544" y="339502"/>
            <a:ext cx="432048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8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</a:fld>
            <a:endParaRPr lang="zh-CN" altLang="en-US"/>
          </a:p>
        </p:txBody>
      </p:sp>
      <p:sp>
        <p:nvSpPr>
          <p:cNvPr id="1048862" name="文本框 37"/>
          <p:cNvSpPr txBox="1"/>
          <p:nvPr userDrawn="1"/>
        </p:nvSpPr>
        <p:spPr>
          <a:xfrm>
            <a:off x="899592" y="239588"/>
            <a:ext cx="1451506" cy="312819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工作规划和展望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48863" name="文本框 38"/>
          <p:cNvSpPr txBox="1"/>
          <p:nvPr userDrawn="1"/>
        </p:nvSpPr>
        <p:spPr>
          <a:xfrm>
            <a:off x="899592" y="432889"/>
            <a:ext cx="1653368" cy="261533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en-US" altLang="zh-CN" sz="105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Job planning and Outlook</a:t>
            </a:r>
            <a:endParaRPr lang="zh-CN" altLang="en-US" sz="105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48864" name="右箭头 9"/>
          <p:cNvSpPr/>
          <p:nvPr userDrawn="1"/>
        </p:nvSpPr>
        <p:spPr>
          <a:xfrm>
            <a:off x="467544" y="339502"/>
            <a:ext cx="432048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1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4A03-91AF-448A-9954-517C0577E5F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1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FC946-6D13-4F8C-9740-992A906A61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37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37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8" Type="http://schemas.openxmlformats.org/officeDocument/2006/relationships/notesSlide" Target="../notesSlides/notesSlide2.xml"/><Relationship Id="rId27" Type="http://schemas.openxmlformats.org/officeDocument/2006/relationships/slideLayout" Target="../slideLayouts/slideLayout10.xml"/><Relationship Id="rId26" Type="http://schemas.openxmlformats.org/officeDocument/2006/relationships/tags" Target="../tags/tag25.xml"/><Relationship Id="rId25" Type="http://schemas.openxmlformats.org/officeDocument/2006/relationships/tags" Target="../tags/tag24.xml"/><Relationship Id="rId24" Type="http://schemas.openxmlformats.org/officeDocument/2006/relationships/tags" Target="../tags/tag23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hyperlink" Target="..\jbk_index\index.html" TargetMode="Externa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图片 3" descr="C:\Users\Administrator\Desktop\未标题-2.jpg未标题-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4" y="-71755"/>
            <a:ext cx="9142730" cy="5143500"/>
          </a:xfrm>
          <a:prstGeom prst="rect">
            <a:avLst/>
          </a:prstGeom>
        </p:spPr>
      </p:pic>
      <p:sp>
        <p:nvSpPr>
          <p:cNvPr id="1048587" name="TextBox 26"/>
          <p:cNvSpPr txBox="1"/>
          <p:nvPr/>
        </p:nvSpPr>
        <p:spPr>
          <a:xfrm>
            <a:off x="2276475" y="1758315"/>
            <a:ext cx="59556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金贝壳涂料网站整合</a:t>
            </a:r>
            <a:endParaRPr lang="zh-CN" altLang="en-US" sz="40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8588" name="TextBox 32"/>
          <p:cNvSpPr txBox="1"/>
          <p:nvPr/>
        </p:nvSpPr>
        <p:spPr>
          <a:xfrm>
            <a:off x="4306510" y="3589975"/>
            <a:ext cx="154940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2017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26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48589" name="TextBox 33"/>
          <p:cNvSpPr txBox="1"/>
          <p:nvPr/>
        </p:nvSpPr>
        <p:spPr>
          <a:xfrm>
            <a:off x="3566473" y="4076070"/>
            <a:ext cx="3168352" cy="319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微软雅黑" panose="020B0503020204020204" pitchFamily="34" charset="-122"/>
              </a:rPr>
              <a:t>熊猫团队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ea typeface="微软雅黑" panose="020B0503020204020204" pitchFamily="34" charset="-122"/>
            </a:endParaRPr>
          </a:p>
        </p:txBody>
      </p:sp>
      <p:pic>
        <p:nvPicPr>
          <p:cNvPr id="6" name="图片 5" descr="youq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571750"/>
            <a:ext cx="1447580" cy="241441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728" y="1357304"/>
            <a:ext cx="6500858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导航的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margin_bottom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出现了错误。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链接出现了一些错误。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分页</a:t>
            </a:r>
            <a:r>
              <a:rPr lang="en-US" altLang="zh-CN" dirty="0" smtClean="0">
                <a:solidFill>
                  <a:schemeClr val="bg1">
                    <a:lumMod val="50000"/>
                  </a:schemeClr>
                </a:solidFill>
              </a:rPr>
              <a:t>banner</a:t>
            </a: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的位置不对，上边距的距离太宽。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lvl="1" indent="-342900">
              <a:buAutoNum type="arabicPeriod" startAt="2"/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lvl="1" indent="-342900"/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图片 2" descr="u=3352063252,2028814426&amp;fm=27&amp;gp=0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8370" y="69850"/>
            <a:ext cx="2418715" cy="868680"/>
          </a:xfrm>
          <a:prstGeom prst="rect">
            <a:avLst/>
          </a:prstGeom>
        </p:spPr>
      </p:pic>
      <p:sp>
        <p:nvSpPr>
          <p:cNvPr id="4" name="文本框 12"/>
          <p:cNvSpPr txBox="1"/>
          <p:nvPr/>
        </p:nvSpPr>
        <p:spPr>
          <a:xfrm>
            <a:off x="1000100" y="285417"/>
            <a:ext cx="1325880" cy="4508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遇到的问题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图片 9" descr="C:\Users\Administrator\Desktop\未标题-2.jpg未标题-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4" y="0"/>
            <a:ext cx="9142730" cy="5143500"/>
          </a:xfrm>
          <a:prstGeom prst="rect">
            <a:avLst/>
          </a:prstGeom>
        </p:spPr>
      </p:pic>
      <p:sp>
        <p:nvSpPr>
          <p:cNvPr id="1048775" name="任意多边形 26"/>
          <p:cNvSpPr/>
          <p:nvPr>
            <p:custDataLst>
              <p:tags r:id="rId2"/>
            </p:custDataLst>
          </p:nvPr>
        </p:nvSpPr>
        <p:spPr>
          <a:xfrm>
            <a:off x="3783210" y="1716101"/>
            <a:ext cx="2507617" cy="1711300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-1" fmla="*/ 238125 w 2219325"/>
              <a:gd name="connsiteY0-2" fmla="*/ 300037 h 1514475"/>
              <a:gd name="connsiteX1-3" fmla="*/ 0 w 2219325"/>
              <a:gd name="connsiteY1-4" fmla="*/ 300037 h 1514475"/>
              <a:gd name="connsiteX2-5" fmla="*/ 0 w 2219325"/>
              <a:gd name="connsiteY2-6" fmla="*/ 0 h 1514475"/>
              <a:gd name="connsiteX3-7" fmla="*/ 2219325 w 2219325"/>
              <a:gd name="connsiteY3-8" fmla="*/ 0 h 1514475"/>
              <a:gd name="connsiteX4-9" fmla="*/ 2219325 w 2219325"/>
              <a:gd name="connsiteY4-10" fmla="*/ 1514475 h 1514475"/>
              <a:gd name="connsiteX5-11" fmla="*/ 0 w 2219325"/>
              <a:gd name="connsiteY5-12" fmla="*/ 1514475 h 1514475"/>
              <a:gd name="connsiteX6-13" fmla="*/ 0 w 2219325"/>
              <a:gd name="connsiteY6-14" fmla="*/ 1214437 h 1514475"/>
              <a:gd name="connsiteX7-15" fmla="*/ 238125 w 2219325"/>
              <a:gd name="connsiteY7-16" fmla="*/ 1214437 h 1514475"/>
              <a:gd name="connsiteX8" fmla="*/ 329565 w 2219325"/>
              <a:gd name="connsiteY8" fmla="*/ 391477 h 1514475"/>
              <a:gd name="connsiteX0-17" fmla="*/ 0 w 2219325"/>
              <a:gd name="connsiteY0-18" fmla="*/ 300037 h 1514475"/>
              <a:gd name="connsiteX1-19" fmla="*/ 0 w 2219325"/>
              <a:gd name="connsiteY1-20" fmla="*/ 0 h 1514475"/>
              <a:gd name="connsiteX2-21" fmla="*/ 2219325 w 2219325"/>
              <a:gd name="connsiteY2-22" fmla="*/ 0 h 1514475"/>
              <a:gd name="connsiteX3-23" fmla="*/ 2219325 w 2219325"/>
              <a:gd name="connsiteY3-24" fmla="*/ 1514475 h 1514475"/>
              <a:gd name="connsiteX4-25" fmla="*/ 0 w 2219325"/>
              <a:gd name="connsiteY4-26" fmla="*/ 1514475 h 1514475"/>
              <a:gd name="connsiteX5-27" fmla="*/ 0 w 2219325"/>
              <a:gd name="connsiteY5-28" fmla="*/ 1214437 h 1514475"/>
              <a:gd name="connsiteX6-29" fmla="*/ 238125 w 2219325"/>
              <a:gd name="connsiteY6-30" fmla="*/ 1214437 h 1514475"/>
              <a:gd name="connsiteX7-31" fmla="*/ 329565 w 2219325"/>
              <a:gd name="connsiteY7-32" fmla="*/ 391477 h 1514475"/>
              <a:gd name="connsiteX0-33" fmla="*/ 0 w 2219325"/>
              <a:gd name="connsiteY0-34" fmla="*/ 300037 h 1514475"/>
              <a:gd name="connsiteX1-35" fmla="*/ 0 w 2219325"/>
              <a:gd name="connsiteY1-36" fmla="*/ 0 h 1514475"/>
              <a:gd name="connsiteX2-37" fmla="*/ 2219325 w 2219325"/>
              <a:gd name="connsiteY2-38" fmla="*/ 0 h 1514475"/>
              <a:gd name="connsiteX3-39" fmla="*/ 2219325 w 2219325"/>
              <a:gd name="connsiteY3-40" fmla="*/ 1514475 h 1514475"/>
              <a:gd name="connsiteX4-41" fmla="*/ 0 w 2219325"/>
              <a:gd name="connsiteY4-42" fmla="*/ 1514475 h 1514475"/>
              <a:gd name="connsiteX5-43" fmla="*/ 0 w 2219325"/>
              <a:gd name="connsiteY5-44" fmla="*/ 1214437 h 1514475"/>
              <a:gd name="connsiteX6-45" fmla="*/ 238125 w 2219325"/>
              <a:gd name="connsiteY6-46" fmla="*/ 1214437 h 1514475"/>
              <a:gd name="connsiteX0-47" fmla="*/ 0 w 2219325"/>
              <a:gd name="connsiteY0-48" fmla="*/ 300037 h 1514475"/>
              <a:gd name="connsiteX1-49" fmla="*/ 0 w 2219325"/>
              <a:gd name="connsiteY1-50" fmla="*/ 0 h 1514475"/>
              <a:gd name="connsiteX2-51" fmla="*/ 2219325 w 2219325"/>
              <a:gd name="connsiteY2-52" fmla="*/ 0 h 1514475"/>
              <a:gd name="connsiteX3-53" fmla="*/ 2219325 w 2219325"/>
              <a:gd name="connsiteY3-54" fmla="*/ 1514475 h 1514475"/>
              <a:gd name="connsiteX4-55" fmla="*/ 0 w 2219325"/>
              <a:gd name="connsiteY4-56" fmla="*/ 1514475 h 1514475"/>
              <a:gd name="connsiteX5-57" fmla="*/ 0 w 2219325"/>
              <a:gd name="connsiteY5-58" fmla="*/ 1214437 h 15144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anchor="ctr"/>
          <a:lstStyle/>
          <a:p>
            <a:pPr algn="ctr"/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76" name="文本框 6"/>
          <p:cNvSpPr txBox="1"/>
          <p:nvPr>
            <p:custDataLst>
              <p:tags r:id="rId3"/>
            </p:custDataLst>
          </p:nvPr>
        </p:nvSpPr>
        <p:spPr>
          <a:xfrm>
            <a:off x="5770110" y="1815436"/>
            <a:ext cx="408968" cy="1512630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/>
            <a:r>
              <a:rPr lang="en-US" altLang="zh-CN" sz="3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</a:t>
            </a:r>
            <a:endParaRPr lang="zh-CN" altLang="en-US" sz="3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77" name="矩形 28"/>
          <p:cNvSpPr/>
          <p:nvPr/>
        </p:nvSpPr>
        <p:spPr>
          <a:xfrm>
            <a:off x="3286116" y="2365059"/>
            <a:ext cx="28193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zh-CN" altLang="en-US" sz="3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总结</a:t>
            </a:r>
            <a:endParaRPr lang="zh-CN" altLang="en-US" sz="3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728" y="1357304"/>
            <a:ext cx="6500858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把模板做好，整合网站的时候不会麻烦。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工作安排要合理，不要拖到最后。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细心再细心。</a:t>
            </a: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lvl="1" indent="-342900">
              <a:buAutoNum type="arabicPeriod" startAt="2"/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lvl="1" indent="-342900"/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图片 2" descr="u=3352063252,2028814426&amp;fm=27&amp;gp=0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8662" y="142858"/>
            <a:ext cx="1500198" cy="795443"/>
          </a:xfrm>
          <a:prstGeom prst="rect">
            <a:avLst/>
          </a:prstGeom>
        </p:spPr>
      </p:pic>
      <p:sp>
        <p:nvSpPr>
          <p:cNvPr id="4" name="文本框 12"/>
          <p:cNvSpPr txBox="1"/>
          <p:nvPr/>
        </p:nvSpPr>
        <p:spPr>
          <a:xfrm>
            <a:off x="1000100" y="285417"/>
            <a:ext cx="646331" cy="41735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图片 3" descr="C:\Users\Administrator\Desktop\未标题-2.jpg未标题-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4" y="0"/>
            <a:ext cx="9142730" cy="5143500"/>
          </a:xfrm>
          <a:prstGeom prst="rect">
            <a:avLst/>
          </a:prstGeom>
        </p:spPr>
      </p:pic>
      <p:sp>
        <p:nvSpPr>
          <p:cNvPr id="1048927" name="TextBox 26"/>
          <p:cNvSpPr txBox="1"/>
          <p:nvPr/>
        </p:nvSpPr>
        <p:spPr>
          <a:xfrm>
            <a:off x="3428992" y="2071684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谢谢大家</a:t>
            </a:r>
            <a:endParaRPr lang="zh-CN" altLang="en-US" sz="4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 advClick="0" advTm="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9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图片 29" descr="C:\Users\Administrator\Desktop\未标题-2.jpg未标题-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4" y="0"/>
            <a:ext cx="9142730" cy="5143500"/>
          </a:xfrm>
          <a:prstGeom prst="rect">
            <a:avLst/>
          </a:prstGeom>
        </p:spPr>
      </p:pic>
      <p:sp>
        <p:nvSpPr>
          <p:cNvPr id="1048593" name="MH_Others_1"/>
          <p:cNvSpPr txBox="1"/>
          <p:nvPr>
            <p:custDataLst>
              <p:tags r:id="rId2"/>
            </p:custDataLst>
          </p:nvPr>
        </p:nvSpPr>
        <p:spPr>
          <a:xfrm>
            <a:off x="1952711" y="1347614"/>
            <a:ext cx="2044019" cy="7225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4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  <a:endParaRPr lang="zh-CN" altLang="en-US" sz="47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594" name="MH_Others_2"/>
          <p:cNvSpPr txBox="1"/>
          <p:nvPr>
            <p:custDataLst>
              <p:tags r:id="rId3"/>
            </p:custDataLst>
          </p:nvPr>
        </p:nvSpPr>
        <p:spPr>
          <a:xfrm>
            <a:off x="1963035" y="2070125"/>
            <a:ext cx="2023371" cy="30652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lang="zh-CN" altLang="en-US" sz="2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7" name="组合 23"/>
          <p:cNvGrpSpPr/>
          <p:nvPr/>
        </p:nvGrpSpPr>
        <p:grpSpPr>
          <a:xfrm>
            <a:off x="4525320" y="1348030"/>
            <a:ext cx="3111686" cy="488307"/>
            <a:chOff x="4357092" y="1347614"/>
            <a:chExt cx="3111146" cy="488156"/>
          </a:xfrm>
        </p:grpSpPr>
        <p:sp>
          <p:nvSpPr>
            <p:cNvPr id="1048595" name="MH_SubTitle_1"/>
            <p:cNvSpPr txBox="1"/>
            <p:nvPr>
              <p:custDataLst>
                <p:tags r:id="rId4"/>
              </p:custDataLst>
            </p:nvPr>
          </p:nvSpPr>
          <p:spPr>
            <a:xfrm>
              <a:off x="5287452" y="1453691"/>
              <a:ext cx="2180786" cy="276774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spAutoFit/>
            </a:bodyPr>
            <a:lstStyle/>
            <a:p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制作网站模板</a:t>
              </a:r>
              <a:endParaRPr lang="zh-CN" alt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38" name="组合 2"/>
            <p:cNvGrpSpPr/>
            <p:nvPr/>
          </p:nvGrpSpPr>
          <p:grpSpPr>
            <a:xfrm>
              <a:off x="4357092" y="1347614"/>
              <a:ext cx="802436" cy="488156"/>
              <a:chOff x="6127160" y="2096130"/>
              <a:chExt cx="1128426" cy="686432"/>
            </a:xfrm>
          </p:grpSpPr>
          <p:cxnSp>
            <p:nvCxnSpPr>
              <p:cNvPr id="3145728" name="MH_Other_1"/>
              <p:cNvCxnSpPr/>
              <p:nvPr>
                <p:custDataLst>
                  <p:tags r:id="rId5"/>
                </p:custDataLst>
              </p:nvPr>
            </p:nvCxnSpPr>
            <p:spPr>
              <a:xfrm flipH="1">
                <a:off x="6525624" y="2096130"/>
                <a:ext cx="729962" cy="686432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8596" name="MH_Other_2"/>
              <p:cNvSpPr/>
              <p:nvPr>
                <p:custDataLst>
                  <p:tags r:id="rId6"/>
                </p:custDataLst>
              </p:nvPr>
            </p:nvSpPr>
            <p:spPr>
              <a:xfrm>
                <a:off x="6145577" y="2497943"/>
                <a:ext cx="532403" cy="242763"/>
              </a:xfrm>
              <a:custGeom>
                <a:avLst/>
                <a:gdLst>
                  <a:gd name="connsiteX0" fmla="*/ 0 w 928918"/>
                  <a:gd name="connsiteY0" fmla="*/ 0 h 459023"/>
                  <a:gd name="connsiteX1" fmla="*/ 928918 w 928918"/>
                  <a:gd name="connsiteY1" fmla="*/ 0 h 459023"/>
                  <a:gd name="connsiteX2" fmla="*/ 464459 w 928918"/>
                  <a:gd name="connsiteY2" fmla="*/ 459023 h 459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8918" h="459023">
                    <a:moveTo>
                      <a:pt x="0" y="0"/>
                    </a:moveTo>
                    <a:lnTo>
                      <a:pt x="928918" y="0"/>
                    </a:lnTo>
                    <a:lnTo>
                      <a:pt x="464459" y="45902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75933" anchor="ctr">
                <a:normAutofit fontScale="70000" lnSpcReduction="20000"/>
              </a:bodyPr>
              <a:lstStyle/>
              <a:p>
                <a:pPr algn="ctr"/>
                <a:endPara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597" name="MH_Other_3"/>
              <p:cNvSpPr txBox="1"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6127160" y="2108477"/>
                <a:ext cx="565888" cy="3894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b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algn="ctr"/>
                <a:r>
                  <a:rPr lang="da-DK" altLang="zh-CN" dirty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A</a:t>
                </a:r>
                <a:endParaRPr lang="zh-CN" altLang="en-US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39" name="组合 24"/>
          <p:cNvGrpSpPr/>
          <p:nvPr/>
        </p:nvGrpSpPr>
        <p:grpSpPr>
          <a:xfrm>
            <a:off x="4538655" y="1979609"/>
            <a:ext cx="3111686" cy="488307"/>
            <a:chOff x="4357092" y="2091358"/>
            <a:chExt cx="3111146" cy="488156"/>
          </a:xfrm>
        </p:grpSpPr>
        <p:sp>
          <p:nvSpPr>
            <p:cNvPr id="1048598" name="MH_SubTitle_2"/>
            <p:cNvSpPr txBox="1"/>
            <p:nvPr>
              <p:custDataLst>
                <p:tags r:id="rId8"/>
              </p:custDataLst>
            </p:nvPr>
          </p:nvSpPr>
          <p:spPr>
            <a:xfrm>
              <a:off x="5287452" y="2196334"/>
              <a:ext cx="2180786" cy="276774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spAutoFit/>
            </a:bodyPr>
            <a:lstStyle/>
            <a:p>
              <a:pPr lvl="0"/>
              <a:r>
                <a:rPr lang="zh-CN" altLang="en-US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网站整合最终效果</a:t>
              </a:r>
              <a:endParaRPr lang="zh-CN" altLang="en-US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40" name="组合 6"/>
            <p:cNvGrpSpPr/>
            <p:nvPr/>
          </p:nvGrpSpPr>
          <p:grpSpPr>
            <a:xfrm>
              <a:off x="4357092" y="2091358"/>
              <a:ext cx="802436" cy="488156"/>
              <a:chOff x="6127160" y="3142521"/>
              <a:chExt cx="1128426" cy="686432"/>
            </a:xfrm>
          </p:grpSpPr>
          <p:cxnSp>
            <p:nvCxnSpPr>
              <p:cNvPr id="3145729" name="MH_Other_4"/>
              <p:cNvCxnSpPr/>
              <p:nvPr>
                <p:custDataLst>
                  <p:tags r:id="rId9"/>
                </p:custDataLst>
              </p:nvPr>
            </p:nvCxnSpPr>
            <p:spPr>
              <a:xfrm flipH="1">
                <a:off x="6525624" y="3142521"/>
                <a:ext cx="729962" cy="686432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8599" name="MH_Other_5"/>
              <p:cNvSpPr/>
              <p:nvPr>
                <p:custDataLst>
                  <p:tags r:id="rId10"/>
                </p:custDataLst>
              </p:nvPr>
            </p:nvSpPr>
            <p:spPr>
              <a:xfrm>
                <a:off x="6145577" y="3544334"/>
                <a:ext cx="532403" cy="241088"/>
              </a:xfrm>
              <a:custGeom>
                <a:avLst/>
                <a:gdLst>
                  <a:gd name="connsiteX0" fmla="*/ 0 w 928918"/>
                  <a:gd name="connsiteY0" fmla="*/ 0 h 459023"/>
                  <a:gd name="connsiteX1" fmla="*/ 928918 w 928918"/>
                  <a:gd name="connsiteY1" fmla="*/ 0 h 459023"/>
                  <a:gd name="connsiteX2" fmla="*/ 464459 w 928918"/>
                  <a:gd name="connsiteY2" fmla="*/ 459023 h 459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8918" h="459023">
                    <a:moveTo>
                      <a:pt x="0" y="0"/>
                    </a:moveTo>
                    <a:lnTo>
                      <a:pt x="928918" y="0"/>
                    </a:lnTo>
                    <a:lnTo>
                      <a:pt x="464459" y="45902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75933" anchor="ctr">
                <a:normAutofit fontScale="70000" lnSpcReduction="20000"/>
              </a:bodyPr>
              <a:lstStyle/>
              <a:p>
                <a:pPr algn="ctr"/>
                <a:endPara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600" name="MH_Other_6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6127160" y="3154868"/>
                <a:ext cx="565888" cy="3894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b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algn="ctr"/>
                <a:r>
                  <a:rPr lang="en-US" altLang="zh-CN" dirty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B</a:t>
                </a:r>
                <a:endParaRPr lang="zh-CN" altLang="en-US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grpSp>
        <p:nvGrpSpPr>
          <p:cNvPr id="41" name="组合 25"/>
          <p:cNvGrpSpPr/>
          <p:nvPr/>
        </p:nvGrpSpPr>
        <p:grpSpPr>
          <a:xfrm>
            <a:off x="4538655" y="3371280"/>
            <a:ext cx="3215826" cy="488307"/>
            <a:chOff x="4357092" y="2835101"/>
            <a:chExt cx="3215268" cy="488156"/>
          </a:xfrm>
        </p:grpSpPr>
        <p:sp>
          <p:nvSpPr>
            <p:cNvPr id="1048601" name="MH_SubTitle_3"/>
            <p:cNvSpPr txBox="1"/>
            <p:nvPr>
              <p:custDataLst>
                <p:tags r:id="rId12"/>
              </p:custDataLst>
            </p:nvPr>
          </p:nvSpPr>
          <p:spPr>
            <a:xfrm>
              <a:off x="5391574" y="2972623"/>
              <a:ext cx="2180786" cy="123073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spAutoFit/>
            </a:bodyPr>
            <a:lstStyle/>
            <a:p>
              <a:pPr lvl="0"/>
              <a:endPara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42" name="组合 7"/>
            <p:cNvGrpSpPr/>
            <p:nvPr/>
          </p:nvGrpSpPr>
          <p:grpSpPr>
            <a:xfrm>
              <a:off x="4357092" y="2835101"/>
              <a:ext cx="802436" cy="488156"/>
              <a:chOff x="6127160" y="4187237"/>
              <a:chExt cx="1128426" cy="686432"/>
            </a:xfrm>
          </p:grpSpPr>
          <p:cxnSp>
            <p:nvCxnSpPr>
              <p:cNvPr id="3145730" name="MH_Other_7"/>
              <p:cNvCxnSpPr/>
              <p:nvPr>
                <p:custDataLst>
                  <p:tags r:id="rId13"/>
                </p:custDataLst>
              </p:nvPr>
            </p:nvCxnSpPr>
            <p:spPr>
              <a:xfrm flipH="1">
                <a:off x="6525624" y="4187237"/>
                <a:ext cx="729962" cy="686432"/>
              </a:xfrm>
              <a:prstGeom prst="line">
                <a:avLst/>
              </a:prstGeom>
              <a:ln w="127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8602" name="MH_Other_8"/>
              <p:cNvSpPr/>
              <p:nvPr>
                <p:custDataLst>
                  <p:tags r:id="rId14"/>
                </p:custDataLst>
              </p:nvPr>
            </p:nvSpPr>
            <p:spPr>
              <a:xfrm>
                <a:off x="6145577" y="4589050"/>
                <a:ext cx="532403" cy="241088"/>
              </a:xfrm>
              <a:custGeom>
                <a:avLst/>
                <a:gdLst>
                  <a:gd name="connsiteX0" fmla="*/ 0 w 928918"/>
                  <a:gd name="connsiteY0" fmla="*/ 0 h 459023"/>
                  <a:gd name="connsiteX1" fmla="*/ 928918 w 928918"/>
                  <a:gd name="connsiteY1" fmla="*/ 0 h 459023"/>
                  <a:gd name="connsiteX2" fmla="*/ 464459 w 928918"/>
                  <a:gd name="connsiteY2" fmla="*/ 459023 h 459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8918" h="459023">
                    <a:moveTo>
                      <a:pt x="0" y="0"/>
                    </a:moveTo>
                    <a:lnTo>
                      <a:pt x="928918" y="0"/>
                    </a:lnTo>
                    <a:lnTo>
                      <a:pt x="464459" y="45902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75933" anchor="ctr">
                <a:normAutofit fontScale="70000" lnSpcReduction="20000"/>
              </a:bodyPr>
              <a:lstStyle/>
              <a:p>
                <a:pPr algn="ctr"/>
                <a:endPara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048603" name="MH_Other_9"/>
              <p:cNvSpPr txBox="1"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6127160" y="4199857"/>
                <a:ext cx="565888" cy="3891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b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D</a:t>
                </a:r>
                <a:endParaRPr lang="en-US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1048604" name="MH_SubTitle_4"/>
          <p:cNvSpPr txBox="1"/>
          <p:nvPr>
            <p:custDataLst>
              <p:tags r:id="rId16"/>
            </p:custDataLst>
          </p:nvPr>
        </p:nvSpPr>
        <p:spPr>
          <a:xfrm>
            <a:off x="5455927" y="3431929"/>
            <a:ext cx="2181164" cy="276860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lvl="0"/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遇到的问题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" name="组合 25"/>
          <p:cNvGrpSpPr/>
          <p:nvPr/>
        </p:nvGrpSpPr>
        <p:grpSpPr>
          <a:xfrm>
            <a:off x="4525320" y="2694370"/>
            <a:ext cx="3215826" cy="488307"/>
            <a:chOff x="4357092" y="2835101"/>
            <a:chExt cx="3215268" cy="488156"/>
          </a:xfrm>
        </p:grpSpPr>
        <p:sp>
          <p:nvSpPr>
            <p:cNvPr id="3" name="MH_SubTitle_3"/>
            <p:cNvSpPr txBox="1"/>
            <p:nvPr>
              <p:custDataLst>
                <p:tags r:id="rId17"/>
              </p:custDataLst>
            </p:nvPr>
          </p:nvSpPr>
          <p:spPr>
            <a:xfrm>
              <a:off x="5391574" y="2972623"/>
              <a:ext cx="2180786" cy="123073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spAutoFit/>
            </a:bodyPr>
            <a:lstStyle/>
            <a:p>
              <a:pPr lvl="0"/>
              <a:endPara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4" name="组合 7"/>
            <p:cNvGrpSpPr/>
            <p:nvPr/>
          </p:nvGrpSpPr>
          <p:grpSpPr>
            <a:xfrm>
              <a:off x="4357092" y="2835101"/>
              <a:ext cx="802436" cy="488156"/>
              <a:chOff x="6127160" y="4187237"/>
              <a:chExt cx="1128426" cy="686432"/>
            </a:xfrm>
          </p:grpSpPr>
          <p:cxnSp>
            <p:nvCxnSpPr>
              <p:cNvPr id="5" name="MH_Other_7"/>
              <p:cNvCxnSpPr/>
              <p:nvPr>
                <p:custDataLst>
                  <p:tags r:id="rId18"/>
                </p:custDataLst>
              </p:nvPr>
            </p:nvCxnSpPr>
            <p:spPr>
              <a:xfrm flipH="1">
                <a:off x="6525624" y="4187237"/>
                <a:ext cx="729962" cy="686432"/>
              </a:xfrm>
              <a:prstGeom prst="line">
                <a:avLst/>
              </a:prstGeom>
              <a:ln w="127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MH_Other_8"/>
              <p:cNvSpPr/>
              <p:nvPr>
                <p:custDataLst>
                  <p:tags r:id="rId19"/>
                </p:custDataLst>
              </p:nvPr>
            </p:nvSpPr>
            <p:spPr>
              <a:xfrm>
                <a:off x="6145577" y="4589050"/>
                <a:ext cx="532403" cy="241088"/>
              </a:xfrm>
              <a:custGeom>
                <a:avLst/>
                <a:gdLst>
                  <a:gd name="connsiteX0" fmla="*/ 0 w 928918"/>
                  <a:gd name="connsiteY0" fmla="*/ 0 h 459023"/>
                  <a:gd name="connsiteX1" fmla="*/ 928918 w 928918"/>
                  <a:gd name="connsiteY1" fmla="*/ 0 h 459023"/>
                  <a:gd name="connsiteX2" fmla="*/ 464459 w 928918"/>
                  <a:gd name="connsiteY2" fmla="*/ 459023 h 459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8918" h="459023">
                    <a:moveTo>
                      <a:pt x="0" y="0"/>
                    </a:moveTo>
                    <a:lnTo>
                      <a:pt x="928918" y="0"/>
                    </a:lnTo>
                    <a:lnTo>
                      <a:pt x="464459" y="45902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75933" anchor="ctr">
                <a:normAutofit fontScale="70000" lnSpcReduction="20000"/>
              </a:bodyPr>
              <a:lstStyle/>
              <a:p>
                <a:pPr algn="ctr"/>
                <a:endPara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7" name="MH_Other_9"/>
              <p:cNvSpPr txBox="1"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6127160" y="4199584"/>
                <a:ext cx="565888" cy="3894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b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algn="ctr"/>
                <a:r>
                  <a:rPr lang="en-US" altLang="zh-CN" dirty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C</a:t>
                </a:r>
                <a:endParaRPr lang="zh-CN" altLang="en-US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8" name="MH_SubTitle_4"/>
          <p:cNvSpPr txBox="1"/>
          <p:nvPr>
            <p:custDataLst>
              <p:tags r:id="rId21"/>
            </p:custDataLst>
          </p:nvPr>
        </p:nvSpPr>
        <p:spPr>
          <a:xfrm>
            <a:off x="5469262" y="2831854"/>
            <a:ext cx="2181164" cy="276860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lvl="0"/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整合过程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9" name="组合 25"/>
          <p:cNvGrpSpPr/>
          <p:nvPr/>
        </p:nvGrpSpPr>
        <p:grpSpPr>
          <a:xfrm>
            <a:off x="4525320" y="4038030"/>
            <a:ext cx="3215826" cy="488307"/>
            <a:chOff x="4357092" y="2835101"/>
            <a:chExt cx="3215268" cy="488156"/>
          </a:xfrm>
        </p:grpSpPr>
        <p:sp>
          <p:nvSpPr>
            <p:cNvPr id="10" name="MH_SubTitle_3"/>
            <p:cNvSpPr txBox="1"/>
            <p:nvPr>
              <p:custDataLst>
                <p:tags r:id="rId22"/>
              </p:custDataLst>
            </p:nvPr>
          </p:nvSpPr>
          <p:spPr>
            <a:xfrm>
              <a:off x="5391574" y="2972623"/>
              <a:ext cx="2180786" cy="123073"/>
            </a:xfrm>
            <a:prstGeom prst="rect">
              <a:avLst/>
            </a:prstGeom>
            <a:noFill/>
          </p:spPr>
          <p:txBody>
            <a:bodyPr wrap="square" lIns="0" tIns="0" rIns="0" bIns="0" anchor="ctr">
              <a:spAutoFit/>
            </a:bodyPr>
            <a:lstStyle/>
            <a:p>
              <a:pPr lvl="0"/>
              <a:endPara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1" name="组合 7"/>
            <p:cNvGrpSpPr/>
            <p:nvPr/>
          </p:nvGrpSpPr>
          <p:grpSpPr>
            <a:xfrm>
              <a:off x="4357092" y="2835101"/>
              <a:ext cx="802436" cy="488156"/>
              <a:chOff x="6127160" y="4187237"/>
              <a:chExt cx="1128426" cy="686432"/>
            </a:xfrm>
          </p:grpSpPr>
          <p:cxnSp>
            <p:nvCxnSpPr>
              <p:cNvPr id="12" name="MH_Other_7"/>
              <p:cNvCxnSpPr/>
              <p:nvPr>
                <p:custDataLst>
                  <p:tags r:id="rId23"/>
                </p:custDataLst>
              </p:nvPr>
            </p:nvCxnSpPr>
            <p:spPr>
              <a:xfrm flipH="1">
                <a:off x="6525624" y="4187237"/>
                <a:ext cx="729962" cy="686432"/>
              </a:xfrm>
              <a:prstGeom prst="line">
                <a:avLst/>
              </a:prstGeom>
              <a:ln w="127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MH_Other_8"/>
              <p:cNvSpPr/>
              <p:nvPr>
                <p:custDataLst>
                  <p:tags r:id="rId24"/>
                </p:custDataLst>
              </p:nvPr>
            </p:nvSpPr>
            <p:spPr>
              <a:xfrm>
                <a:off x="6145577" y="4589050"/>
                <a:ext cx="532403" cy="241088"/>
              </a:xfrm>
              <a:custGeom>
                <a:avLst/>
                <a:gdLst>
                  <a:gd name="connsiteX0" fmla="*/ 0 w 928918"/>
                  <a:gd name="connsiteY0" fmla="*/ 0 h 459023"/>
                  <a:gd name="connsiteX1" fmla="*/ 928918 w 928918"/>
                  <a:gd name="connsiteY1" fmla="*/ 0 h 459023"/>
                  <a:gd name="connsiteX2" fmla="*/ 464459 w 928918"/>
                  <a:gd name="connsiteY2" fmla="*/ 459023 h 4590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28918" h="459023">
                    <a:moveTo>
                      <a:pt x="0" y="0"/>
                    </a:moveTo>
                    <a:lnTo>
                      <a:pt x="928918" y="0"/>
                    </a:lnTo>
                    <a:lnTo>
                      <a:pt x="464459" y="45902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75933" anchor="ctr">
                <a:normAutofit fontScale="70000" lnSpcReduction="20000"/>
              </a:bodyPr>
              <a:lstStyle/>
              <a:p>
                <a:pPr algn="ctr"/>
                <a:endPara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4" name="MH_Other_9"/>
              <p:cNvSpPr txBox="1">
                <a:spLocks noChangeArrowheads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6127160" y="4199857"/>
                <a:ext cx="565888" cy="3891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b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algn="ctr"/>
                <a:r>
                  <a:rPr lang="en-US" dirty="0">
                    <a:solidFill>
                      <a:schemeClr val="bg1">
                        <a:lumMod val="65000"/>
                      </a:schemeClr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rPr>
                  <a:t>D</a:t>
                </a:r>
                <a:endParaRPr lang="en-US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15" name="MH_SubTitle_4"/>
          <p:cNvSpPr txBox="1"/>
          <p:nvPr>
            <p:custDataLst>
              <p:tags r:id="rId26"/>
            </p:custDataLst>
          </p:nvPr>
        </p:nvSpPr>
        <p:spPr>
          <a:xfrm>
            <a:off x="5455927" y="4098679"/>
            <a:ext cx="2181164" cy="276860"/>
          </a:xfrm>
          <a:prstGeom prst="rect">
            <a:avLst/>
          </a:prstGeom>
          <a:noFill/>
        </p:spPr>
        <p:txBody>
          <a:bodyPr wrap="square" lIns="0" tIns="0" rIns="0" bIns="0" anchor="ctr">
            <a:spAutoFit/>
          </a:bodyPr>
          <a:lstStyle/>
          <a:p>
            <a:pPr lvl="0"/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总结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图片 9" descr="C:\Users\Administrator\Desktop\未标题-2.jpg未标题-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4" y="0"/>
            <a:ext cx="9142730" cy="5143500"/>
          </a:xfrm>
          <a:prstGeom prst="rect">
            <a:avLst/>
          </a:prstGeom>
        </p:spPr>
      </p:pic>
      <p:sp>
        <p:nvSpPr>
          <p:cNvPr id="1048610" name="任意多边形 26"/>
          <p:cNvSpPr/>
          <p:nvPr>
            <p:custDataLst>
              <p:tags r:id="rId2"/>
            </p:custDataLst>
          </p:nvPr>
        </p:nvSpPr>
        <p:spPr>
          <a:xfrm>
            <a:off x="3783210" y="1716101"/>
            <a:ext cx="2507617" cy="1711300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-1" fmla="*/ 238125 w 2219325"/>
              <a:gd name="connsiteY0-2" fmla="*/ 300037 h 1514475"/>
              <a:gd name="connsiteX1-3" fmla="*/ 0 w 2219325"/>
              <a:gd name="connsiteY1-4" fmla="*/ 300037 h 1514475"/>
              <a:gd name="connsiteX2-5" fmla="*/ 0 w 2219325"/>
              <a:gd name="connsiteY2-6" fmla="*/ 0 h 1514475"/>
              <a:gd name="connsiteX3-7" fmla="*/ 2219325 w 2219325"/>
              <a:gd name="connsiteY3-8" fmla="*/ 0 h 1514475"/>
              <a:gd name="connsiteX4-9" fmla="*/ 2219325 w 2219325"/>
              <a:gd name="connsiteY4-10" fmla="*/ 1514475 h 1514475"/>
              <a:gd name="connsiteX5-11" fmla="*/ 0 w 2219325"/>
              <a:gd name="connsiteY5-12" fmla="*/ 1514475 h 1514475"/>
              <a:gd name="connsiteX6-13" fmla="*/ 0 w 2219325"/>
              <a:gd name="connsiteY6-14" fmla="*/ 1214437 h 1514475"/>
              <a:gd name="connsiteX7-15" fmla="*/ 238125 w 2219325"/>
              <a:gd name="connsiteY7-16" fmla="*/ 1214437 h 1514475"/>
              <a:gd name="connsiteX8" fmla="*/ 329565 w 2219325"/>
              <a:gd name="connsiteY8" fmla="*/ 391477 h 1514475"/>
              <a:gd name="connsiteX0-17" fmla="*/ 0 w 2219325"/>
              <a:gd name="connsiteY0-18" fmla="*/ 300037 h 1514475"/>
              <a:gd name="connsiteX1-19" fmla="*/ 0 w 2219325"/>
              <a:gd name="connsiteY1-20" fmla="*/ 0 h 1514475"/>
              <a:gd name="connsiteX2-21" fmla="*/ 2219325 w 2219325"/>
              <a:gd name="connsiteY2-22" fmla="*/ 0 h 1514475"/>
              <a:gd name="connsiteX3-23" fmla="*/ 2219325 w 2219325"/>
              <a:gd name="connsiteY3-24" fmla="*/ 1514475 h 1514475"/>
              <a:gd name="connsiteX4-25" fmla="*/ 0 w 2219325"/>
              <a:gd name="connsiteY4-26" fmla="*/ 1514475 h 1514475"/>
              <a:gd name="connsiteX5-27" fmla="*/ 0 w 2219325"/>
              <a:gd name="connsiteY5-28" fmla="*/ 1214437 h 1514475"/>
              <a:gd name="connsiteX6-29" fmla="*/ 238125 w 2219325"/>
              <a:gd name="connsiteY6-30" fmla="*/ 1214437 h 1514475"/>
              <a:gd name="connsiteX7-31" fmla="*/ 329565 w 2219325"/>
              <a:gd name="connsiteY7-32" fmla="*/ 391477 h 1514475"/>
              <a:gd name="connsiteX0-33" fmla="*/ 0 w 2219325"/>
              <a:gd name="connsiteY0-34" fmla="*/ 300037 h 1514475"/>
              <a:gd name="connsiteX1-35" fmla="*/ 0 w 2219325"/>
              <a:gd name="connsiteY1-36" fmla="*/ 0 h 1514475"/>
              <a:gd name="connsiteX2-37" fmla="*/ 2219325 w 2219325"/>
              <a:gd name="connsiteY2-38" fmla="*/ 0 h 1514475"/>
              <a:gd name="connsiteX3-39" fmla="*/ 2219325 w 2219325"/>
              <a:gd name="connsiteY3-40" fmla="*/ 1514475 h 1514475"/>
              <a:gd name="connsiteX4-41" fmla="*/ 0 w 2219325"/>
              <a:gd name="connsiteY4-42" fmla="*/ 1514475 h 1514475"/>
              <a:gd name="connsiteX5-43" fmla="*/ 0 w 2219325"/>
              <a:gd name="connsiteY5-44" fmla="*/ 1214437 h 1514475"/>
              <a:gd name="connsiteX6-45" fmla="*/ 238125 w 2219325"/>
              <a:gd name="connsiteY6-46" fmla="*/ 1214437 h 1514475"/>
              <a:gd name="connsiteX0-47" fmla="*/ 0 w 2219325"/>
              <a:gd name="connsiteY0-48" fmla="*/ 300037 h 1514475"/>
              <a:gd name="connsiteX1-49" fmla="*/ 0 w 2219325"/>
              <a:gd name="connsiteY1-50" fmla="*/ 0 h 1514475"/>
              <a:gd name="connsiteX2-51" fmla="*/ 2219325 w 2219325"/>
              <a:gd name="connsiteY2-52" fmla="*/ 0 h 1514475"/>
              <a:gd name="connsiteX3-53" fmla="*/ 2219325 w 2219325"/>
              <a:gd name="connsiteY3-54" fmla="*/ 1514475 h 1514475"/>
              <a:gd name="connsiteX4-55" fmla="*/ 0 w 2219325"/>
              <a:gd name="connsiteY4-56" fmla="*/ 1514475 h 1514475"/>
              <a:gd name="connsiteX5-57" fmla="*/ 0 w 2219325"/>
              <a:gd name="connsiteY5-58" fmla="*/ 1214437 h 15144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anchor="ctr"/>
          <a:lstStyle/>
          <a:p>
            <a:pPr algn="ctr"/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611" name="文本框 6"/>
          <p:cNvSpPr txBox="1"/>
          <p:nvPr>
            <p:custDataLst>
              <p:tags r:id="rId3"/>
            </p:custDataLst>
          </p:nvPr>
        </p:nvSpPr>
        <p:spPr>
          <a:xfrm>
            <a:off x="5770110" y="1815436"/>
            <a:ext cx="408968" cy="1512630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/>
            <a:r>
              <a:rPr lang="en-US" altLang="zh-CN" sz="3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</a:t>
            </a:r>
            <a:endParaRPr lang="zh-CN" altLang="en-US" sz="3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612" name="矩形 28"/>
          <p:cNvSpPr/>
          <p:nvPr/>
        </p:nvSpPr>
        <p:spPr>
          <a:xfrm>
            <a:off x="2143108" y="2365059"/>
            <a:ext cx="3483627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制作网站模板</a:t>
            </a:r>
            <a:endParaRPr lang="zh-CN" altLang="en-US" sz="32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u=3352063252,2028814426&amp;fm=27&amp;gp=0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596" y="0"/>
            <a:ext cx="2928958" cy="107155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7158" y="358123"/>
            <a:ext cx="15544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制作网站模板</a:t>
            </a:r>
            <a:endParaRPr lang="zh-CN" altLang="en-US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2083435"/>
            <a:ext cx="7698105" cy="97726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图片 9" descr="C:\Users\Administrator\Desktop\未标题-2.jpg未标题-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4" y="0"/>
            <a:ext cx="9142730" cy="5143500"/>
          </a:xfrm>
          <a:prstGeom prst="rect">
            <a:avLst/>
          </a:prstGeom>
        </p:spPr>
      </p:pic>
      <p:sp>
        <p:nvSpPr>
          <p:cNvPr id="1048713" name="任意多边形 26"/>
          <p:cNvSpPr/>
          <p:nvPr>
            <p:custDataLst>
              <p:tags r:id="rId2"/>
            </p:custDataLst>
          </p:nvPr>
        </p:nvSpPr>
        <p:spPr>
          <a:xfrm>
            <a:off x="3783210" y="1716101"/>
            <a:ext cx="2507617" cy="1711300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-1" fmla="*/ 238125 w 2219325"/>
              <a:gd name="connsiteY0-2" fmla="*/ 300037 h 1514475"/>
              <a:gd name="connsiteX1-3" fmla="*/ 0 w 2219325"/>
              <a:gd name="connsiteY1-4" fmla="*/ 300037 h 1514475"/>
              <a:gd name="connsiteX2-5" fmla="*/ 0 w 2219325"/>
              <a:gd name="connsiteY2-6" fmla="*/ 0 h 1514475"/>
              <a:gd name="connsiteX3-7" fmla="*/ 2219325 w 2219325"/>
              <a:gd name="connsiteY3-8" fmla="*/ 0 h 1514475"/>
              <a:gd name="connsiteX4-9" fmla="*/ 2219325 w 2219325"/>
              <a:gd name="connsiteY4-10" fmla="*/ 1514475 h 1514475"/>
              <a:gd name="connsiteX5-11" fmla="*/ 0 w 2219325"/>
              <a:gd name="connsiteY5-12" fmla="*/ 1514475 h 1514475"/>
              <a:gd name="connsiteX6-13" fmla="*/ 0 w 2219325"/>
              <a:gd name="connsiteY6-14" fmla="*/ 1214437 h 1514475"/>
              <a:gd name="connsiteX7-15" fmla="*/ 238125 w 2219325"/>
              <a:gd name="connsiteY7-16" fmla="*/ 1214437 h 1514475"/>
              <a:gd name="connsiteX8" fmla="*/ 329565 w 2219325"/>
              <a:gd name="connsiteY8" fmla="*/ 391477 h 1514475"/>
              <a:gd name="connsiteX0-17" fmla="*/ 0 w 2219325"/>
              <a:gd name="connsiteY0-18" fmla="*/ 300037 h 1514475"/>
              <a:gd name="connsiteX1-19" fmla="*/ 0 w 2219325"/>
              <a:gd name="connsiteY1-20" fmla="*/ 0 h 1514475"/>
              <a:gd name="connsiteX2-21" fmla="*/ 2219325 w 2219325"/>
              <a:gd name="connsiteY2-22" fmla="*/ 0 h 1514475"/>
              <a:gd name="connsiteX3-23" fmla="*/ 2219325 w 2219325"/>
              <a:gd name="connsiteY3-24" fmla="*/ 1514475 h 1514475"/>
              <a:gd name="connsiteX4-25" fmla="*/ 0 w 2219325"/>
              <a:gd name="connsiteY4-26" fmla="*/ 1514475 h 1514475"/>
              <a:gd name="connsiteX5-27" fmla="*/ 0 w 2219325"/>
              <a:gd name="connsiteY5-28" fmla="*/ 1214437 h 1514475"/>
              <a:gd name="connsiteX6-29" fmla="*/ 238125 w 2219325"/>
              <a:gd name="connsiteY6-30" fmla="*/ 1214437 h 1514475"/>
              <a:gd name="connsiteX7-31" fmla="*/ 329565 w 2219325"/>
              <a:gd name="connsiteY7-32" fmla="*/ 391477 h 1514475"/>
              <a:gd name="connsiteX0-33" fmla="*/ 0 w 2219325"/>
              <a:gd name="connsiteY0-34" fmla="*/ 300037 h 1514475"/>
              <a:gd name="connsiteX1-35" fmla="*/ 0 w 2219325"/>
              <a:gd name="connsiteY1-36" fmla="*/ 0 h 1514475"/>
              <a:gd name="connsiteX2-37" fmla="*/ 2219325 w 2219325"/>
              <a:gd name="connsiteY2-38" fmla="*/ 0 h 1514475"/>
              <a:gd name="connsiteX3-39" fmla="*/ 2219325 w 2219325"/>
              <a:gd name="connsiteY3-40" fmla="*/ 1514475 h 1514475"/>
              <a:gd name="connsiteX4-41" fmla="*/ 0 w 2219325"/>
              <a:gd name="connsiteY4-42" fmla="*/ 1514475 h 1514475"/>
              <a:gd name="connsiteX5-43" fmla="*/ 0 w 2219325"/>
              <a:gd name="connsiteY5-44" fmla="*/ 1214437 h 1514475"/>
              <a:gd name="connsiteX6-45" fmla="*/ 238125 w 2219325"/>
              <a:gd name="connsiteY6-46" fmla="*/ 1214437 h 1514475"/>
              <a:gd name="connsiteX0-47" fmla="*/ 0 w 2219325"/>
              <a:gd name="connsiteY0-48" fmla="*/ 300037 h 1514475"/>
              <a:gd name="connsiteX1-49" fmla="*/ 0 w 2219325"/>
              <a:gd name="connsiteY1-50" fmla="*/ 0 h 1514475"/>
              <a:gd name="connsiteX2-51" fmla="*/ 2219325 w 2219325"/>
              <a:gd name="connsiteY2-52" fmla="*/ 0 h 1514475"/>
              <a:gd name="connsiteX3-53" fmla="*/ 2219325 w 2219325"/>
              <a:gd name="connsiteY3-54" fmla="*/ 1514475 h 1514475"/>
              <a:gd name="connsiteX4-55" fmla="*/ 0 w 2219325"/>
              <a:gd name="connsiteY4-56" fmla="*/ 1514475 h 1514475"/>
              <a:gd name="connsiteX5-57" fmla="*/ 0 w 2219325"/>
              <a:gd name="connsiteY5-58" fmla="*/ 1214437 h 15144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anchor="ctr"/>
          <a:lstStyle/>
          <a:p>
            <a:pPr algn="ctr"/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14" name="文本框 6"/>
          <p:cNvSpPr txBox="1"/>
          <p:nvPr>
            <p:custDataLst>
              <p:tags r:id="rId3"/>
            </p:custDataLst>
          </p:nvPr>
        </p:nvSpPr>
        <p:spPr>
          <a:xfrm>
            <a:off x="5770110" y="1815436"/>
            <a:ext cx="408968" cy="1512630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/>
            <a:r>
              <a:rPr lang="en-US" altLang="zh-CN" sz="3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</a:t>
            </a:r>
            <a:endParaRPr lang="zh-CN" altLang="en-US" sz="3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15" name="矩形 28"/>
          <p:cNvSpPr/>
          <p:nvPr/>
        </p:nvSpPr>
        <p:spPr>
          <a:xfrm>
            <a:off x="2248535" y="2409825"/>
            <a:ext cx="3324860" cy="661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网站整合最终效果</a:t>
            </a:r>
            <a:endParaRPr lang="zh-CN" altLang="en-US" sz="32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lvl="0"/>
            <a:endParaRPr lang="zh-CN" altLang="en-US" sz="11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16" name="TextBox 11"/>
          <p:cNvSpPr txBox="1"/>
          <p:nvPr/>
        </p:nvSpPr>
        <p:spPr>
          <a:xfrm>
            <a:off x="2555776" y="2686158"/>
            <a:ext cx="12311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endParaRPr lang="en-US" altLang="zh-CN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u=3352063252,2028814426&amp;fm=27&amp;gp=0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625" y="-62865"/>
            <a:ext cx="3355975" cy="113411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7158" y="358123"/>
            <a:ext cx="20116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网站整合最终效果</a:t>
            </a:r>
            <a:endParaRPr lang="zh-CN" altLang="en-US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70200" y="1835785"/>
            <a:ext cx="2875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linkClick r:id="rId2" action="ppaction://hlinkfile"/>
              </a:rPr>
              <a:t>金贝壳涂料长沙店网站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图片 9" descr="C:\Users\Administrator\Desktop\未标题-2.jpg未标题-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4" y="0"/>
            <a:ext cx="9142730" cy="5143500"/>
          </a:xfrm>
          <a:prstGeom prst="rect">
            <a:avLst/>
          </a:prstGeom>
        </p:spPr>
      </p:pic>
      <p:sp>
        <p:nvSpPr>
          <p:cNvPr id="1048775" name="任意多边形 26"/>
          <p:cNvSpPr/>
          <p:nvPr>
            <p:custDataLst>
              <p:tags r:id="rId2"/>
            </p:custDataLst>
          </p:nvPr>
        </p:nvSpPr>
        <p:spPr>
          <a:xfrm>
            <a:off x="3783210" y="1716101"/>
            <a:ext cx="2507617" cy="1711300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-1" fmla="*/ 238125 w 2219325"/>
              <a:gd name="connsiteY0-2" fmla="*/ 300037 h 1514475"/>
              <a:gd name="connsiteX1-3" fmla="*/ 0 w 2219325"/>
              <a:gd name="connsiteY1-4" fmla="*/ 300037 h 1514475"/>
              <a:gd name="connsiteX2-5" fmla="*/ 0 w 2219325"/>
              <a:gd name="connsiteY2-6" fmla="*/ 0 h 1514475"/>
              <a:gd name="connsiteX3-7" fmla="*/ 2219325 w 2219325"/>
              <a:gd name="connsiteY3-8" fmla="*/ 0 h 1514475"/>
              <a:gd name="connsiteX4-9" fmla="*/ 2219325 w 2219325"/>
              <a:gd name="connsiteY4-10" fmla="*/ 1514475 h 1514475"/>
              <a:gd name="connsiteX5-11" fmla="*/ 0 w 2219325"/>
              <a:gd name="connsiteY5-12" fmla="*/ 1514475 h 1514475"/>
              <a:gd name="connsiteX6-13" fmla="*/ 0 w 2219325"/>
              <a:gd name="connsiteY6-14" fmla="*/ 1214437 h 1514475"/>
              <a:gd name="connsiteX7-15" fmla="*/ 238125 w 2219325"/>
              <a:gd name="connsiteY7-16" fmla="*/ 1214437 h 1514475"/>
              <a:gd name="connsiteX8" fmla="*/ 329565 w 2219325"/>
              <a:gd name="connsiteY8" fmla="*/ 391477 h 1514475"/>
              <a:gd name="connsiteX0-17" fmla="*/ 0 w 2219325"/>
              <a:gd name="connsiteY0-18" fmla="*/ 300037 h 1514475"/>
              <a:gd name="connsiteX1-19" fmla="*/ 0 w 2219325"/>
              <a:gd name="connsiteY1-20" fmla="*/ 0 h 1514475"/>
              <a:gd name="connsiteX2-21" fmla="*/ 2219325 w 2219325"/>
              <a:gd name="connsiteY2-22" fmla="*/ 0 h 1514475"/>
              <a:gd name="connsiteX3-23" fmla="*/ 2219325 w 2219325"/>
              <a:gd name="connsiteY3-24" fmla="*/ 1514475 h 1514475"/>
              <a:gd name="connsiteX4-25" fmla="*/ 0 w 2219325"/>
              <a:gd name="connsiteY4-26" fmla="*/ 1514475 h 1514475"/>
              <a:gd name="connsiteX5-27" fmla="*/ 0 w 2219325"/>
              <a:gd name="connsiteY5-28" fmla="*/ 1214437 h 1514475"/>
              <a:gd name="connsiteX6-29" fmla="*/ 238125 w 2219325"/>
              <a:gd name="connsiteY6-30" fmla="*/ 1214437 h 1514475"/>
              <a:gd name="connsiteX7-31" fmla="*/ 329565 w 2219325"/>
              <a:gd name="connsiteY7-32" fmla="*/ 391477 h 1514475"/>
              <a:gd name="connsiteX0-33" fmla="*/ 0 w 2219325"/>
              <a:gd name="connsiteY0-34" fmla="*/ 300037 h 1514475"/>
              <a:gd name="connsiteX1-35" fmla="*/ 0 w 2219325"/>
              <a:gd name="connsiteY1-36" fmla="*/ 0 h 1514475"/>
              <a:gd name="connsiteX2-37" fmla="*/ 2219325 w 2219325"/>
              <a:gd name="connsiteY2-38" fmla="*/ 0 h 1514475"/>
              <a:gd name="connsiteX3-39" fmla="*/ 2219325 w 2219325"/>
              <a:gd name="connsiteY3-40" fmla="*/ 1514475 h 1514475"/>
              <a:gd name="connsiteX4-41" fmla="*/ 0 w 2219325"/>
              <a:gd name="connsiteY4-42" fmla="*/ 1514475 h 1514475"/>
              <a:gd name="connsiteX5-43" fmla="*/ 0 w 2219325"/>
              <a:gd name="connsiteY5-44" fmla="*/ 1214437 h 1514475"/>
              <a:gd name="connsiteX6-45" fmla="*/ 238125 w 2219325"/>
              <a:gd name="connsiteY6-46" fmla="*/ 1214437 h 1514475"/>
              <a:gd name="connsiteX0-47" fmla="*/ 0 w 2219325"/>
              <a:gd name="connsiteY0-48" fmla="*/ 300037 h 1514475"/>
              <a:gd name="connsiteX1-49" fmla="*/ 0 w 2219325"/>
              <a:gd name="connsiteY1-50" fmla="*/ 0 h 1514475"/>
              <a:gd name="connsiteX2-51" fmla="*/ 2219325 w 2219325"/>
              <a:gd name="connsiteY2-52" fmla="*/ 0 h 1514475"/>
              <a:gd name="connsiteX3-53" fmla="*/ 2219325 w 2219325"/>
              <a:gd name="connsiteY3-54" fmla="*/ 1514475 h 1514475"/>
              <a:gd name="connsiteX4-55" fmla="*/ 0 w 2219325"/>
              <a:gd name="connsiteY4-56" fmla="*/ 1514475 h 1514475"/>
              <a:gd name="connsiteX5-57" fmla="*/ 0 w 2219325"/>
              <a:gd name="connsiteY5-58" fmla="*/ 1214437 h 15144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anchor="ctr"/>
          <a:lstStyle/>
          <a:p>
            <a:pPr algn="ctr"/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76" name="文本框 6"/>
          <p:cNvSpPr txBox="1"/>
          <p:nvPr>
            <p:custDataLst>
              <p:tags r:id="rId3"/>
            </p:custDataLst>
          </p:nvPr>
        </p:nvSpPr>
        <p:spPr>
          <a:xfrm>
            <a:off x="5770110" y="1815436"/>
            <a:ext cx="408968" cy="1512630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/>
            <a:r>
              <a:rPr lang="en-US" altLang="zh-CN" sz="3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</a:t>
            </a:r>
            <a:endParaRPr lang="zh-CN" altLang="en-US" sz="3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77" name="矩形 28"/>
          <p:cNvSpPr/>
          <p:nvPr/>
        </p:nvSpPr>
        <p:spPr>
          <a:xfrm>
            <a:off x="3286116" y="2365059"/>
            <a:ext cx="2819320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zh-CN" altLang="en-US" sz="3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整合过程</a:t>
            </a:r>
            <a:endParaRPr lang="zh-CN" altLang="en-US" sz="32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728" y="1357304"/>
            <a:ext cx="6500858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收集组员的分页代码。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开始进行网站整合。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</a:rPr>
              <a:t>图片命名、文件命名、链接是否正确。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lvl="1" indent="-342900">
              <a:buAutoNum type="arabicPeriod" startAt="2"/>
            </a:pPr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lvl="1" indent="-342900"/>
            <a:endParaRPr lang="en-US" altLang="zh-CN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图片 2" descr="u=3352063252,2028814426&amp;fm=27&amp;gp=0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8210" y="90805"/>
            <a:ext cx="1927860" cy="795655"/>
          </a:xfrm>
          <a:prstGeom prst="rect">
            <a:avLst/>
          </a:prstGeom>
        </p:spPr>
      </p:pic>
      <p:sp>
        <p:nvSpPr>
          <p:cNvPr id="4" name="文本框 12"/>
          <p:cNvSpPr txBox="1"/>
          <p:nvPr/>
        </p:nvSpPr>
        <p:spPr>
          <a:xfrm>
            <a:off x="928345" y="213662"/>
            <a:ext cx="1097280" cy="4508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整合过程</a:t>
            </a:r>
            <a:endParaRPr lang="zh-CN" altLang="en-US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图片 9" descr="C:\Users\Administrator\Desktop\未标题-2.jpg未标题-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34" y="0"/>
            <a:ext cx="9142730" cy="5143500"/>
          </a:xfrm>
          <a:prstGeom prst="rect">
            <a:avLst/>
          </a:prstGeom>
        </p:spPr>
      </p:pic>
      <p:sp>
        <p:nvSpPr>
          <p:cNvPr id="1048775" name="任意多边形 26"/>
          <p:cNvSpPr/>
          <p:nvPr>
            <p:custDataLst>
              <p:tags r:id="rId2"/>
            </p:custDataLst>
          </p:nvPr>
        </p:nvSpPr>
        <p:spPr>
          <a:xfrm>
            <a:off x="3783210" y="1716101"/>
            <a:ext cx="2507617" cy="1711300"/>
          </a:xfrm>
          <a:custGeom>
            <a:avLst/>
            <a:gdLst>
              <a:gd name="connsiteX0" fmla="*/ 0 w 2219325"/>
              <a:gd name="connsiteY0" fmla="*/ 0 h 1514475"/>
              <a:gd name="connsiteX1" fmla="*/ 2219325 w 2219325"/>
              <a:gd name="connsiteY1" fmla="*/ 0 h 1514475"/>
              <a:gd name="connsiteX2" fmla="*/ 2219325 w 2219325"/>
              <a:gd name="connsiteY2" fmla="*/ 1514475 h 1514475"/>
              <a:gd name="connsiteX3" fmla="*/ 0 w 2219325"/>
              <a:gd name="connsiteY3" fmla="*/ 1514475 h 1514475"/>
              <a:gd name="connsiteX4" fmla="*/ 0 w 2219325"/>
              <a:gd name="connsiteY4" fmla="*/ 1214437 h 1514475"/>
              <a:gd name="connsiteX5" fmla="*/ 238125 w 2219325"/>
              <a:gd name="connsiteY5" fmla="*/ 1214437 h 1514475"/>
              <a:gd name="connsiteX6" fmla="*/ 238125 w 2219325"/>
              <a:gd name="connsiteY6" fmla="*/ 300037 h 1514475"/>
              <a:gd name="connsiteX7" fmla="*/ 0 w 2219325"/>
              <a:gd name="connsiteY7" fmla="*/ 300037 h 1514475"/>
              <a:gd name="connsiteX0-1" fmla="*/ 238125 w 2219325"/>
              <a:gd name="connsiteY0-2" fmla="*/ 300037 h 1514475"/>
              <a:gd name="connsiteX1-3" fmla="*/ 0 w 2219325"/>
              <a:gd name="connsiteY1-4" fmla="*/ 300037 h 1514475"/>
              <a:gd name="connsiteX2-5" fmla="*/ 0 w 2219325"/>
              <a:gd name="connsiteY2-6" fmla="*/ 0 h 1514475"/>
              <a:gd name="connsiteX3-7" fmla="*/ 2219325 w 2219325"/>
              <a:gd name="connsiteY3-8" fmla="*/ 0 h 1514475"/>
              <a:gd name="connsiteX4-9" fmla="*/ 2219325 w 2219325"/>
              <a:gd name="connsiteY4-10" fmla="*/ 1514475 h 1514475"/>
              <a:gd name="connsiteX5-11" fmla="*/ 0 w 2219325"/>
              <a:gd name="connsiteY5-12" fmla="*/ 1514475 h 1514475"/>
              <a:gd name="connsiteX6-13" fmla="*/ 0 w 2219325"/>
              <a:gd name="connsiteY6-14" fmla="*/ 1214437 h 1514475"/>
              <a:gd name="connsiteX7-15" fmla="*/ 238125 w 2219325"/>
              <a:gd name="connsiteY7-16" fmla="*/ 1214437 h 1514475"/>
              <a:gd name="connsiteX8" fmla="*/ 329565 w 2219325"/>
              <a:gd name="connsiteY8" fmla="*/ 391477 h 1514475"/>
              <a:gd name="connsiteX0-17" fmla="*/ 0 w 2219325"/>
              <a:gd name="connsiteY0-18" fmla="*/ 300037 h 1514475"/>
              <a:gd name="connsiteX1-19" fmla="*/ 0 w 2219325"/>
              <a:gd name="connsiteY1-20" fmla="*/ 0 h 1514475"/>
              <a:gd name="connsiteX2-21" fmla="*/ 2219325 w 2219325"/>
              <a:gd name="connsiteY2-22" fmla="*/ 0 h 1514475"/>
              <a:gd name="connsiteX3-23" fmla="*/ 2219325 w 2219325"/>
              <a:gd name="connsiteY3-24" fmla="*/ 1514475 h 1514475"/>
              <a:gd name="connsiteX4-25" fmla="*/ 0 w 2219325"/>
              <a:gd name="connsiteY4-26" fmla="*/ 1514475 h 1514475"/>
              <a:gd name="connsiteX5-27" fmla="*/ 0 w 2219325"/>
              <a:gd name="connsiteY5-28" fmla="*/ 1214437 h 1514475"/>
              <a:gd name="connsiteX6-29" fmla="*/ 238125 w 2219325"/>
              <a:gd name="connsiteY6-30" fmla="*/ 1214437 h 1514475"/>
              <a:gd name="connsiteX7-31" fmla="*/ 329565 w 2219325"/>
              <a:gd name="connsiteY7-32" fmla="*/ 391477 h 1514475"/>
              <a:gd name="connsiteX0-33" fmla="*/ 0 w 2219325"/>
              <a:gd name="connsiteY0-34" fmla="*/ 300037 h 1514475"/>
              <a:gd name="connsiteX1-35" fmla="*/ 0 w 2219325"/>
              <a:gd name="connsiteY1-36" fmla="*/ 0 h 1514475"/>
              <a:gd name="connsiteX2-37" fmla="*/ 2219325 w 2219325"/>
              <a:gd name="connsiteY2-38" fmla="*/ 0 h 1514475"/>
              <a:gd name="connsiteX3-39" fmla="*/ 2219325 w 2219325"/>
              <a:gd name="connsiteY3-40" fmla="*/ 1514475 h 1514475"/>
              <a:gd name="connsiteX4-41" fmla="*/ 0 w 2219325"/>
              <a:gd name="connsiteY4-42" fmla="*/ 1514475 h 1514475"/>
              <a:gd name="connsiteX5-43" fmla="*/ 0 w 2219325"/>
              <a:gd name="connsiteY5-44" fmla="*/ 1214437 h 1514475"/>
              <a:gd name="connsiteX6-45" fmla="*/ 238125 w 2219325"/>
              <a:gd name="connsiteY6-46" fmla="*/ 1214437 h 1514475"/>
              <a:gd name="connsiteX0-47" fmla="*/ 0 w 2219325"/>
              <a:gd name="connsiteY0-48" fmla="*/ 300037 h 1514475"/>
              <a:gd name="connsiteX1-49" fmla="*/ 0 w 2219325"/>
              <a:gd name="connsiteY1-50" fmla="*/ 0 h 1514475"/>
              <a:gd name="connsiteX2-51" fmla="*/ 2219325 w 2219325"/>
              <a:gd name="connsiteY2-52" fmla="*/ 0 h 1514475"/>
              <a:gd name="connsiteX3-53" fmla="*/ 2219325 w 2219325"/>
              <a:gd name="connsiteY3-54" fmla="*/ 1514475 h 1514475"/>
              <a:gd name="connsiteX4-55" fmla="*/ 0 w 2219325"/>
              <a:gd name="connsiteY4-56" fmla="*/ 1514475 h 1514475"/>
              <a:gd name="connsiteX5-57" fmla="*/ 0 w 2219325"/>
              <a:gd name="connsiteY5-58" fmla="*/ 1214437 h 15144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219325" h="1514475">
                <a:moveTo>
                  <a:pt x="0" y="300037"/>
                </a:moveTo>
                <a:lnTo>
                  <a:pt x="0" y="0"/>
                </a:lnTo>
                <a:lnTo>
                  <a:pt x="2219325" y="0"/>
                </a:lnTo>
                <a:lnTo>
                  <a:pt x="2219325" y="1514475"/>
                </a:lnTo>
                <a:lnTo>
                  <a:pt x="0" y="1514475"/>
                </a:lnTo>
                <a:lnTo>
                  <a:pt x="0" y="1214437"/>
                </a:ln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23" tIns="32511" rIns="65023" bIns="32511" anchor="ctr"/>
          <a:lstStyle/>
          <a:p>
            <a:pPr algn="ctr"/>
            <a:endParaRPr lang="zh-CN" altLang="en-US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76" name="文本框 6"/>
          <p:cNvSpPr txBox="1"/>
          <p:nvPr>
            <p:custDataLst>
              <p:tags r:id="rId3"/>
            </p:custDataLst>
          </p:nvPr>
        </p:nvSpPr>
        <p:spPr>
          <a:xfrm>
            <a:off x="5770110" y="1815436"/>
            <a:ext cx="408968" cy="1512630"/>
          </a:xfrm>
          <a:prstGeom prst="rect">
            <a:avLst/>
          </a:prstGeom>
          <a:noFill/>
        </p:spPr>
        <p:txBody>
          <a:bodyPr vert="vert" lIns="0" tIns="0" rIns="0" bIns="0" anchor="ctr"/>
          <a:lstStyle/>
          <a:p>
            <a:pPr algn="ctr"/>
            <a:r>
              <a:rPr lang="en-US" altLang="zh-CN" sz="31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PART</a:t>
            </a:r>
            <a:endParaRPr lang="zh-CN" altLang="en-US" sz="3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48777" name="矩形 28"/>
          <p:cNvSpPr/>
          <p:nvPr/>
        </p:nvSpPr>
        <p:spPr>
          <a:xfrm>
            <a:off x="3286116" y="2365059"/>
            <a:ext cx="2819320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/>
            <a:r>
              <a:rPr lang="zh-CN" altLang="en-US" sz="3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遇到的问题</a:t>
            </a:r>
            <a:endParaRPr lang="zh-CN" altLang="en-US" sz="32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10.xml><?xml version="1.0" encoding="utf-8"?>
<p:tagLst xmlns:p="http://schemas.openxmlformats.org/presentationml/2006/main">
  <p:tag name="MH" val="20161022192725"/>
  <p:tag name="MH_LIBRARY" val="GRAPHIC"/>
  <p:tag name="MH_TYPE" val="Other"/>
  <p:tag name="MH_ORDER" val="6"/>
</p:tagLst>
</file>

<file path=ppt/tags/tag11.xml><?xml version="1.0" encoding="utf-8"?>
<p:tagLst xmlns:p="http://schemas.openxmlformats.org/presentationml/2006/main">
  <p:tag name="MH" val="20161022192725"/>
  <p:tag name="MH_LIBRARY" val="GRAPHIC"/>
  <p:tag name="MH_TYPE" val="SubTitle"/>
  <p:tag name="MH_ORDER" val="3"/>
</p:tagLst>
</file>

<file path=ppt/tags/tag12.xml><?xml version="1.0" encoding="utf-8"?>
<p:tagLst xmlns:p="http://schemas.openxmlformats.org/presentationml/2006/main">
  <p:tag name="MH" val="20161022192725"/>
  <p:tag name="MH_LIBRARY" val="GRAPHIC"/>
  <p:tag name="MH_TYPE" val="Other"/>
  <p:tag name="MH_ORDER" val="7"/>
</p:tagLst>
</file>

<file path=ppt/tags/tag13.xml><?xml version="1.0" encoding="utf-8"?>
<p:tagLst xmlns:p="http://schemas.openxmlformats.org/presentationml/2006/main">
  <p:tag name="MH" val="20161022192725"/>
  <p:tag name="MH_LIBRARY" val="GRAPHIC"/>
  <p:tag name="MH_TYPE" val="Other"/>
  <p:tag name="MH_ORDER" val="8"/>
</p:tagLst>
</file>

<file path=ppt/tags/tag14.xml><?xml version="1.0" encoding="utf-8"?>
<p:tagLst xmlns:p="http://schemas.openxmlformats.org/presentationml/2006/main">
  <p:tag name="MH" val="20161022192725"/>
  <p:tag name="MH_LIBRARY" val="GRAPHIC"/>
  <p:tag name="MH_TYPE" val="Other"/>
  <p:tag name="MH_ORDER" val="9"/>
</p:tagLst>
</file>

<file path=ppt/tags/tag15.xml><?xml version="1.0" encoding="utf-8"?>
<p:tagLst xmlns:p="http://schemas.openxmlformats.org/presentationml/2006/main">
  <p:tag name="MH" val="20161022192725"/>
  <p:tag name="MH_LIBRARY" val="GRAPHIC"/>
  <p:tag name="MH_TYPE" val="SubTitle"/>
  <p:tag name="MH_ORDER" val="4"/>
</p:tagLst>
</file>

<file path=ppt/tags/tag16.xml><?xml version="1.0" encoding="utf-8"?>
<p:tagLst xmlns:p="http://schemas.openxmlformats.org/presentationml/2006/main">
  <p:tag name="MH" val="20161022192725"/>
  <p:tag name="MH_LIBRARY" val="GRAPHIC"/>
  <p:tag name="MH_TYPE" val="SubTitle"/>
  <p:tag name="MH_ORDER" val="3"/>
</p:tagLst>
</file>

<file path=ppt/tags/tag17.xml><?xml version="1.0" encoding="utf-8"?>
<p:tagLst xmlns:p="http://schemas.openxmlformats.org/presentationml/2006/main">
  <p:tag name="MH" val="20161022192725"/>
  <p:tag name="MH_LIBRARY" val="GRAPHIC"/>
  <p:tag name="MH_TYPE" val="Other"/>
  <p:tag name="MH_ORDER" val="7"/>
</p:tagLst>
</file>

<file path=ppt/tags/tag18.xml><?xml version="1.0" encoding="utf-8"?>
<p:tagLst xmlns:p="http://schemas.openxmlformats.org/presentationml/2006/main">
  <p:tag name="MH" val="20161022192725"/>
  <p:tag name="MH_LIBRARY" val="GRAPHIC"/>
  <p:tag name="MH_TYPE" val="Other"/>
  <p:tag name="MH_ORDER" val="8"/>
</p:tagLst>
</file>

<file path=ppt/tags/tag19.xml><?xml version="1.0" encoding="utf-8"?>
<p:tagLst xmlns:p="http://schemas.openxmlformats.org/presentationml/2006/main">
  <p:tag name="MH" val="20161022192725"/>
  <p:tag name="MH_LIBRARY" val="GRAPHIC"/>
  <p:tag name="MH_TYPE" val="Other"/>
  <p:tag name="MH_ORDER" val="9"/>
</p:tagLst>
</file>

<file path=ppt/tags/tag2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20.xml><?xml version="1.0" encoding="utf-8"?>
<p:tagLst xmlns:p="http://schemas.openxmlformats.org/presentationml/2006/main">
  <p:tag name="MH" val="20161022192725"/>
  <p:tag name="MH_LIBRARY" val="GRAPHIC"/>
  <p:tag name="MH_TYPE" val="SubTitle"/>
  <p:tag name="MH_ORDER" val="4"/>
</p:tagLst>
</file>

<file path=ppt/tags/tag21.xml><?xml version="1.0" encoding="utf-8"?>
<p:tagLst xmlns:p="http://schemas.openxmlformats.org/presentationml/2006/main">
  <p:tag name="MH" val="20161022192725"/>
  <p:tag name="MH_LIBRARY" val="GRAPHIC"/>
  <p:tag name="MH_TYPE" val="SubTitle"/>
  <p:tag name="MH_ORDER" val="3"/>
</p:tagLst>
</file>

<file path=ppt/tags/tag22.xml><?xml version="1.0" encoding="utf-8"?>
<p:tagLst xmlns:p="http://schemas.openxmlformats.org/presentationml/2006/main">
  <p:tag name="MH" val="20161022192725"/>
  <p:tag name="MH_LIBRARY" val="GRAPHIC"/>
  <p:tag name="MH_TYPE" val="Other"/>
  <p:tag name="MH_ORDER" val="7"/>
</p:tagLst>
</file>

<file path=ppt/tags/tag23.xml><?xml version="1.0" encoding="utf-8"?>
<p:tagLst xmlns:p="http://schemas.openxmlformats.org/presentationml/2006/main">
  <p:tag name="MH" val="20161022192725"/>
  <p:tag name="MH_LIBRARY" val="GRAPHIC"/>
  <p:tag name="MH_TYPE" val="Other"/>
  <p:tag name="MH_ORDER" val="8"/>
</p:tagLst>
</file>

<file path=ppt/tags/tag24.xml><?xml version="1.0" encoding="utf-8"?>
<p:tagLst xmlns:p="http://schemas.openxmlformats.org/presentationml/2006/main">
  <p:tag name="MH" val="20161022192725"/>
  <p:tag name="MH_LIBRARY" val="GRAPHIC"/>
  <p:tag name="MH_TYPE" val="Other"/>
  <p:tag name="MH_ORDER" val="9"/>
</p:tagLst>
</file>

<file path=ppt/tags/tag25.xml><?xml version="1.0" encoding="utf-8"?>
<p:tagLst xmlns:p="http://schemas.openxmlformats.org/presentationml/2006/main">
  <p:tag name="MH" val="20161022192725"/>
  <p:tag name="MH_LIBRARY" val="GRAPHIC"/>
  <p:tag name="MH_TYPE" val="SubTitle"/>
  <p:tag name="MH_ORDER" val="4"/>
</p:tagLst>
</file>

<file path=ppt/tags/tag26.xml><?xml version="1.0" encoding="utf-8"?>
<p:tagLst xmlns:p="http://schemas.openxmlformats.org/presentationml/2006/main">
  <p:tag name="MH" val="20161022204503"/>
  <p:tag name="MH_LIBRARY" val="GRAPHIC"/>
  <p:tag name="MH_ORDER" val="Freeform 4"/>
</p:tagLst>
</file>

<file path=ppt/tags/tag27.xml><?xml version="1.0" encoding="utf-8"?>
<p:tagLst xmlns:p="http://schemas.openxmlformats.org/presentationml/2006/main">
  <p:tag name="MH" val="20161022204503"/>
  <p:tag name="MH_LIBRARY" val="GRAPHIC"/>
  <p:tag name="MH_ORDER" val="TextBox 6"/>
</p:tagLst>
</file>

<file path=ppt/tags/tag28.xml><?xml version="1.0" encoding="utf-8"?>
<p:tagLst xmlns:p="http://schemas.openxmlformats.org/presentationml/2006/main">
  <p:tag name="MH" val="20161022204503"/>
  <p:tag name="MH_LIBRARY" val="GRAPHIC"/>
  <p:tag name="MH_ORDER" val="Freeform 4"/>
</p:tagLst>
</file>

<file path=ppt/tags/tag29.xml><?xml version="1.0" encoding="utf-8"?>
<p:tagLst xmlns:p="http://schemas.openxmlformats.org/presentationml/2006/main">
  <p:tag name="MH" val="20161022204503"/>
  <p:tag name="MH_LIBRARY" val="GRAPHIC"/>
  <p:tag name="MH_ORDER" val="TextBox 6"/>
</p:tagLst>
</file>

<file path=ppt/tags/tag3.xml><?xml version="1.0" encoding="utf-8"?>
<p:tagLst xmlns:p="http://schemas.openxmlformats.org/presentationml/2006/main">
  <p:tag name="MH" val="20161022192725"/>
  <p:tag name="MH_LIBRARY" val="GRAPHIC"/>
  <p:tag name="MH_TYPE" val="SubTitle"/>
  <p:tag name="MH_ORDER" val="1"/>
</p:tagLst>
</file>

<file path=ppt/tags/tag30.xml><?xml version="1.0" encoding="utf-8"?>
<p:tagLst xmlns:p="http://schemas.openxmlformats.org/presentationml/2006/main">
  <p:tag name="MH" val="20161022204503"/>
  <p:tag name="MH_LIBRARY" val="GRAPHIC"/>
  <p:tag name="MH_ORDER" val="Freeform 4"/>
</p:tagLst>
</file>

<file path=ppt/tags/tag31.xml><?xml version="1.0" encoding="utf-8"?>
<p:tagLst xmlns:p="http://schemas.openxmlformats.org/presentationml/2006/main">
  <p:tag name="MH" val="20161022204503"/>
  <p:tag name="MH_LIBRARY" val="GRAPHIC"/>
  <p:tag name="MH_ORDER" val="TextBox 6"/>
</p:tagLst>
</file>

<file path=ppt/tags/tag32.xml><?xml version="1.0" encoding="utf-8"?>
<p:tagLst xmlns:p="http://schemas.openxmlformats.org/presentationml/2006/main">
  <p:tag name="MH" val="20161022204503"/>
  <p:tag name="MH_LIBRARY" val="GRAPHIC"/>
  <p:tag name="MH_ORDER" val="Freeform 4"/>
</p:tagLst>
</file>

<file path=ppt/tags/tag33.xml><?xml version="1.0" encoding="utf-8"?>
<p:tagLst xmlns:p="http://schemas.openxmlformats.org/presentationml/2006/main">
  <p:tag name="MH" val="20161022204503"/>
  <p:tag name="MH_LIBRARY" val="GRAPHIC"/>
  <p:tag name="MH_ORDER" val="TextBox 6"/>
</p:tagLst>
</file>

<file path=ppt/tags/tag34.xml><?xml version="1.0" encoding="utf-8"?>
<p:tagLst xmlns:p="http://schemas.openxmlformats.org/presentationml/2006/main">
  <p:tag name="MH" val="20161022204503"/>
  <p:tag name="MH_LIBRARY" val="GRAPHIC"/>
  <p:tag name="MH_ORDER" val="Freeform 4"/>
</p:tagLst>
</file>

<file path=ppt/tags/tag35.xml><?xml version="1.0" encoding="utf-8"?>
<p:tagLst xmlns:p="http://schemas.openxmlformats.org/presentationml/2006/main">
  <p:tag name="MH" val="20161022204503"/>
  <p:tag name="MH_LIBRARY" val="GRAPHIC"/>
  <p:tag name="MH_ORDER" val="TextBox 6"/>
</p:tagLst>
</file>

<file path=ppt/tags/tag4.xml><?xml version="1.0" encoding="utf-8"?>
<p:tagLst xmlns:p="http://schemas.openxmlformats.org/presentationml/2006/main">
  <p:tag name="MH" val="20161022192725"/>
  <p:tag name="MH_LIBRARY" val="GRAPHIC"/>
  <p:tag name="MH_TYPE" val="Other"/>
  <p:tag name="MH_ORDER" val="1"/>
</p:tagLst>
</file>

<file path=ppt/tags/tag5.xml><?xml version="1.0" encoding="utf-8"?>
<p:tagLst xmlns:p="http://schemas.openxmlformats.org/presentationml/2006/main">
  <p:tag name="MH" val="20161022192725"/>
  <p:tag name="MH_LIBRARY" val="GRAPHIC"/>
  <p:tag name="MH_TYPE" val="Other"/>
  <p:tag name="MH_ORDER" val="2"/>
</p:tagLst>
</file>

<file path=ppt/tags/tag6.xml><?xml version="1.0" encoding="utf-8"?>
<p:tagLst xmlns:p="http://schemas.openxmlformats.org/presentationml/2006/main">
  <p:tag name="MH" val="20161022192725"/>
  <p:tag name="MH_LIBRARY" val="GRAPHIC"/>
  <p:tag name="MH_TYPE" val="Other"/>
  <p:tag name="MH_ORDER" val="3"/>
</p:tagLst>
</file>

<file path=ppt/tags/tag7.xml><?xml version="1.0" encoding="utf-8"?>
<p:tagLst xmlns:p="http://schemas.openxmlformats.org/presentationml/2006/main">
  <p:tag name="MH" val="20161022192725"/>
  <p:tag name="MH_LIBRARY" val="GRAPHIC"/>
  <p:tag name="MH_TYPE" val="SubTitle"/>
  <p:tag name="MH_ORDER" val="2"/>
</p:tagLst>
</file>

<file path=ppt/tags/tag8.xml><?xml version="1.0" encoding="utf-8"?>
<p:tagLst xmlns:p="http://schemas.openxmlformats.org/presentationml/2006/main">
  <p:tag name="MH" val="20161022192725"/>
  <p:tag name="MH_LIBRARY" val="GRAPHIC"/>
  <p:tag name="MH_TYPE" val="Other"/>
  <p:tag name="MH_ORDER" val="4"/>
</p:tagLst>
</file>

<file path=ppt/tags/tag9.xml><?xml version="1.0" encoding="utf-8"?>
<p:tagLst xmlns:p="http://schemas.openxmlformats.org/presentationml/2006/main">
  <p:tag name="MH" val="20161022192725"/>
  <p:tag name="MH_LIBRARY" val="GRAPHIC"/>
  <p:tag name="MH_TYPE" val="Other"/>
  <p:tag name="MH_ORDER" val="5"/>
</p:tagLst>
</file>

<file path=ppt/theme/theme1.xml><?xml version="1.0" encoding="utf-8"?>
<a:theme xmlns:a="http://schemas.openxmlformats.org/drawingml/2006/main" name="Office 主题​​">
  <a:themeElements>
    <a:clrScheme name="自定义 1145">
      <a:dk1>
        <a:sysClr val="windowText" lastClr="000000"/>
      </a:dk1>
      <a:lt1>
        <a:sysClr val="window" lastClr="FFFFFF"/>
      </a:lt1>
      <a:dk2>
        <a:srgbClr val="69676D"/>
      </a:dk2>
      <a:lt2>
        <a:srgbClr val="7F7F7F"/>
      </a:lt2>
      <a:accent1>
        <a:srgbClr val="139D5F"/>
      </a:accent1>
      <a:accent2>
        <a:srgbClr val="6BB1C9"/>
      </a:accent2>
      <a:accent3>
        <a:srgbClr val="139D5F"/>
      </a:accent3>
      <a:accent4>
        <a:srgbClr val="6BB1C9"/>
      </a:accent4>
      <a:accent5>
        <a:srgbClr val="139D5F"/>
      </a:accent5>
      <a:accent6>
        <a:srgbClr val="6BB1C9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WPS 演示</Application>
  <PresentationFormat>全屏显示(16:9)</PresentationFormat>
  <Paragraphs>91</Paragraphs>
  <Slides>13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Open Sans</vt:lpstr>
      <vt:lpstr>冬青黑体简体中文 W3</vt:lpstr>
      <vt:lpstr>等线</vt:lpstr>
      <vt:lpstr>Calibri</vt:lpstr>
      <vt:lpstr>Arial Unicode MS</vt:lpstr>
      <vt:lpstr>Segoe Print</vt:lpstr>
      <vt:lpstr>黑体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多彩年度工作总结</dc:title>
  <dc:creator>USER</dc:creator>
  <cp:lastModifiedBy>w:soulmate</cp:lastModifiedBy>
  <cp:revision>48</cp:revision>
  <dcterms:created xsi:type="dcterms:W3CDTF">2014-11-08T09:07:00Z</dcterms:created>
  <dcterms:modified xsi:type="dcterms:W3CDTF">2017-11-28T15:14:13Z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