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461" r:id="rId4"/>
    <p:sldId id="361" r:id="rId5"/>
    <p:sldId id="365" r:id="rId6"/>
    <p:sldId id="464" r:id="rId7"/>
    <p:sldId id="465" r:id="rId8"/>
    <p:sldId id="364" r:id="rId9"/>
    <p:sldId id="466" r:id="rId10"/>
    <p:sldId id="375" r:id="rId11"/>
    <p:sldId id="463" r:id="rId12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5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-6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C546E9-C71A-426F-AECA-ED16E238EAA6}" type="datetimeFigureOut">
              <a:rPr lang="id-ID" altLang="zh-CN"/>
            </a:fld>
            <a:endParaRPr lang="id-ID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id-ID" altLang="zh-C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87E992-2C89-422F-A0A3-FE88E507DE1B}" type="slidenum">
              <a:rPr lang="id-ID" altLang="zh-CN"/>
            </a:fld>
            <a:endParaRPr lang="id-ID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45930393-37C7-4598-927C-15B38258557C}" type="datetimeFigureOut">
              <a:rPr lang="id-ID" altLang="zh-CN"/>
            </a:fld>
            <a:endParaRPr lang="id-ID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355AF0DA-E359-4380-AED8-CB23483609B7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B19C14EA-564C-44AF-955C-863166A3F6A0}" type="datetimeFigureOut">
              <a:rPr lang="id-ID" altLang="zh-CN"/>
            </a:fld>
            <a:endParaRPr lang="id-ID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C9760ADD-9A72-43DA-9F00-954B7B3E24EB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D3B02767-49C4-449A-8AC5-AC3641DDB56C}" type="datetimeFigureOut">
              <a:rPr lang="id-ID" altLang="zh-CN"/>
            </a:fld>
            <a:endParaRPr lang="id-ID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1134A8BA-F8BA-43DA-A74D-5D56073DDCE7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2B8585ED-CFAE-4E72-B2F0-57AECBD753C7}" type="datetimeFigureOut">
              <a:rPr lang="id-ID" altLang="zh-CN"/>
            </a:fld>
            <a:endParaRPr lang="id-ID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004A5F55-D777-4382-B76A-6F3DDEB48DFD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255D7F80-5C17-4BA2-AA32-E45BC86729F0}" type="datetimeFigureOut">
              <a:rPr lang="id-ID" altLang="zh-CN"/>
            </a:fld>
            <a:endParaRPr lang="id-ID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BDD3AC95-508C-48EC-BA77-1FBFD728B909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8AA2A3EF-93A7-41C9-9A6F-A72E48CE2E2F}" type="datetimeFigureOut">
              <a:rPr lang="id-ID" altLang="zh-CN"/>
            </a:fld>
            <a:endParaRPr lang="id-ID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78CFAE65-1E31-4271-9BC3-043A3AE7D1CF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DB5A8EAA-8C17-4777-B4E8-FA2AE59FC4C8}" type="datetimeFigureOut">
              <a:rPr lang="id-ID" altLang="zh-CN"/>
            </a:fld>
            <a:endParaRPr lang="id-ID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0D3469BE-6389-4675-A316-49B14D3E0FB3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CAA848DC-6F63-4760-BE27-648F3DF7F9C2}" type="datetimeFigureOut">
              <a:rPr lang="id-ID" altLang="zh-CN"/>
            </a:fld>
            <a:endParaRPr lang="id-ID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CEEFFCFA-20DF-46EA-805A-51760321FF6E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A43EA9E9-A115-4DF2-A05B-1599FB2B12FE}" type="datetimeFigureOut">
              <a:rPr lang="id-ID" altLang="zh-CN"/>
            </a:fld>
            <a:endParaRPr lang="id-ID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DB5DBEE5-EE19-4726-BA21-90DB1C6C0AFB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3B25B386-584A-4950-8B84-2EE9E92C6375}" type="datetimeFigureOut">
              <a:rPr lang="id-ID" altLang="zh-CN"/>
            </a:fld>
            <a:endParaRPr lang="id-ID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F08CE796-11D4-4DD1-8020-D96D0D3B1299}" type="slidenum">
              <a:rPr lang="id-ID" altLang="zh-CN"/>
            </a:fld>
            <a:endParaRPr lang="id-ID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809625" y="6488113"/>
            <a:ext cx="11226800" cy="384175"/>
            <a:chOff x="808935" y="6487885"/>
            <a:chExt cx="11227318" cy="384627"/>
          </a:xfrm>
        </p:grpSpPr>
        <p:sp>
          <p:nvSpPr>
            <p:cNvPr id="6" name="Content Placeholder 2"/>
            <p:cNvSpPr txBox="1"/>
            <p:nvPr userDrawn="1"/>
          </p:nvSpPr>
          <p:spPr>
            <a:xfrm>
              <a:off x="815285" y="6516494"/>
              <a:ext cx="10520848" cy="356018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  <a:buFont typeface="Arial" panose="020B0604020202020204" pitchFamily="34" charset="0"/>
                <a:buNone/>
                <a:defRPr/>
              </a:pPr>
              <a:r>
                <a:rPr lang="id-ID" altLang="zh-CN" sz="1100" dirty="0">
                  <a:solidFill>
                    <a:srgbClr val="BFBFBF"/>
                  </a:solidFill>
                  <a:ea typeface="Roboto" pitchFamily="2" charset="0"/>
                  <a:cs typeface="Roboto" pitchFamily="2" charset="0"/>
                </a:rPr>
                <a:t>www.</a:t>
              </a:r>
              <a:r>
                <a:rPr lang="id-ID" altLang="zh-CN" sz="1100" dirty="0">
                  <a:solidFill>
                    <a:srgbClr val="4B2C50"/>
                  </a:solidFill>
                  <a:ea typeface="Roboto" pitchFamily="2" charset="0"/>
                  <a:cs typeface="Roboto" pitchFamily="2" charset="0"/>
                </a:rPr>
                <a:t>58pic</a:t>
              </a:r>
              <a:r>
                <a:rPr lang="id-ID" altLang="zh-CN" sz="1100" dirty="0">
                  <a:solidFill>
                    <a:srgbClr val="BFBFBF"/>
                  </a:solidFill>
                  <a:ea typeface="Roboto" pitchFamily="2" charset="0"/>
                  <a:cs typeface="Roboto" pitchFamily="2" charset="0"/>
                </a:rPr>
                <a:t>com</a:t>
              </a:r>
              <a:endParaRPr lang="en-US" altLang="zh-CN" sz="1100" dirty="0">
                <a:solidFill>
                  <a:srgbClr val="BFBFBF"/>
                </a:solidFill>
              </a:endParaRPr>
            </a:p>
          </p:txBody>
        </p:sp>
        <p:grpSp>
          <p:nvGrpSpPr>
            <p:cNvPr id="1028" name="Group 6"/>
            <p:cNvGrpSpPr>
              <a:grpSpLocks noChangeAspect="1"/>
            </p:cNvGrpSpPr>
            <p:nvPr userDrawn="1"/>
          </p:nvGrpSpPr>
          <p:grpSpPr bwMode="auto">
            <a:xfrm>
              <a:off x="11556814" y="6523586"/>
              <a:ext cx="479439" cy="218277"/>
              <a:chOff x="5174774" y="2569166"/>
              <a:chExt cx="532711" cy="242528"/>
            </a:xfrm>
          </p:grpSpPr>
          <p:grpSp>
            <p:nvGrpSpPr>
              <p:cNvPr id="1040" name="Group 21"/>
              <p:cNvGrpSpPr/>
              <p:nvPr userDrawn="1"/>
            </p:nvGrpSpPr>
            <p:grpSpPr bwMode="auto">
              <a:xfrm>
                <a:off x="5462685" y="2572354"/>
                <a:ext cx="244800" cy="239340"/>
                <a:chOff x="5462685" y="2572354"/>
                <a:chExt cx="244800" cy="239340"/>
              </a:xfrm>
            </p:grpSpPr>
            <p:sp>
              <p:nvSpPr>
                <p:cNvPr id="26" name="Oval 25"/>
                <p:cNvSpPr/>
                <p:nvPr userDrawn="1"/>
              </p:nvSpPr>
              <p:spPr>
                <a:xfrm>
                  <a:off x="5462293" y="2571881"/>
                  <a:ext cx="245192" cy="24017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Chevron 26"/>
                <p:cNvSpPr/>
                <p:nvPr userDrawn="1"/>
              </p:nvSpPr>
              <p:spPr>
                <a:xfrm>
                  <a:off x="5546964" y="2623093"/>
                  <a:ext cx="127006" cy="144808"/>
                </a:xfrm>
                <a:prstGeom prst="chevr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zh-CN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1" name="Group 22"/>
              <p:cNvGrpSpPr/>
              <p:nvPr userDrawn="1"/>
            </p:nvGrpSpPr>
            <p:grpSpPr bwMode="auto">
              <a:xfrm rot="10800000">
                <a:off x="5174774" y="2569166"/>
                <a:ext cx="244800" cy="239339"/>
                <a:chOff x="5420353" y="2561777"/>
                <a:chExt cx="244800" cy="239339"/>
              </a:xfrm>
            </p:grpSpPr>
            <p:sp>
              <p:nvSpPr>
                <p:cNvPr id="24" name="Oval 23"/>
                <p:cNvSpPr/>
                <p:nvPr userDrawn="1"/>
              </p:nvSpPr>
              <p:spPr>
                <a:xfrm>
                  <a:off x="5419969" y="2561763"/>
                  <a:ext cx="245193" cy="24017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Chevron 24"/>
                <p:cNvSpPr/>
                <p:nvPr userDrawn="1"/>
              </p:nvSpPr>
              <p:spPr>
                <a:xfrm>
                  <a:off x="5495820" y="2602380"/>
                  <a:ext cx="125242" cy="144808"/>
                </a:xfrm>
                <a:prstGeom prst="chevr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29" name="Group 7"/>
            <p:cNvGrpSpPr/>
            <p:nvPr userDrawn="1"/>
          </p:nvGrpSpPr>
          <p:grpSpPr bwMode="auto">
            <a:xfrm>
              <a:off x="808935" y="6487885"/>
              <a:ext cx="1395170" cy="290414"/>
              <a:chOff x="5516605" y="5734353"/>
              <a:chExt cx="1395170" cy="290414"/>
            </a:xfrm>
          </p:grpSpPr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5516605" y="5748657"/>
                <a:ext cx="252425" cy="252710"/>
              </a:xfrm>
              <a:prstGeom prst="ellipse">
                <a:avLst/>
              </a:prstGeom>
              <a:solidFill>
                <a:schemeClr val="accent1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5800781" y="5748657"/>
                <a:ext cx="250837" cy="252710"/>
              </a:xfrm>
              <a:prstGeom prst="ellipse">
                <a:avLst/>
              </a:prstGeom>
              <a:solidFill>
                <a:schemeClr val="accent2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6088131" y="5748657"/>
                <a:ext cx="252425" cy="252710"/>
              </a:xfrm>
              <a:prstGeom prst="ellipse">
                <a:avLst/>
              </a:prstGeom>
              <a:solidFill>
                <a:schemeClr val="accent3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6375482" y="5748657"/>
                <a:ext cx="252424" cy="252710"/>
              </a:xfrm>
              <a:prstGeom prst="ellipse">
                <a:avLst/>
              </a:prstGeom>
              <a:solidFill>
                <a:schemeClr val="accent4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659657" y="5748657"/>
                <a:ext cx="252425" cy="252710"/>
              </a:xfrm>
              <a:prstGeom prst="ellipse">
                <a:avLst/>
              </a:prstGeom>
              <a:solidFill>
                <a:schemeClr val="accent5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TextBox 16"/>
              <p:cNvSpPr txBox="1">
                <a:spLocks noChangeArrowheads="1"/>
              </p:cNvSpPr>
              <p:nvPr/>
            </p:nvSpPr>
            <p:spPr bwMode="auto">
              <a:xfrm>
                <a:off x="5516605" y="5748657"/>
                <a:ext cx="263537" cy="26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zh-CN" sz="1100">
                    <a:solidFill>
                      <a:schemeClr val="bg1"/>
                    </a:solidFill>
                    <a:latin typeface="FontAwesome" pitchFamily="2" charset="0"/>
                  </a:rPr>
                  <a:t></a:t>
                </a:r>
                <a:endParaRPr lang="id-ID" altLang="zh-CN" sz="110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036" name="TextBox 17"/>
              <p:cNvSpPr txBox="1">
                <a:spLocks noChangeArrowheads="1"/>
              </p:cNvSpPr>
              <p:nvPr/>
            </p:nvSpPr>
            <p:spPr bwMode="auto">
              <a:xfrm>
                <a:off x="5796018" y="5734353"/>
                <a:ext cx="252425" cy="26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zh-CN" sz="1100">
                    <a:solidFill>
                      <a:schemeClr val="bg1"/>
                    </a:solidFill>
                    <a:latin typeface="FontAwesome" pitchFamily="2" charset="0"/>
                  </a:rPr>
                  <a:t></a:t>
                </a:r>
                <a:endParaRPr lang="id-ID" altLang="zh-CN" sz="110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037" name="TextBox 18"/>
              <p:cNvSpPr txBox="1">
                <a:spLocks noChangeArrowheads="1"/>
              </p:cNvSpPr>
              <p:nvPr/>
            </p:nvSpPr>
            <p:spPr bwMode="auto">
              <a:xfrm>
                <a:off x="6113532" y="5762962"/>
                <a:ext cx="241311" cy="26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zh-CN" sz="1000">
                    <a:solidFill>
                      <a:schemeClr val="bg1"/>
                    </a:solidFill>
                    <a:latin typeface="FontAwesome" pitchFamily="2" charset="0"/>
                  </a:rPr>
                  <a:t></a:t>
                </a:r>
                <a:endParaRPr lang="id-ID" altLang="zh-CN" sz="110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038" name="TextBox 19"/>
              <p:cNvSpPr txBox="1">
                <a:spLocks noChangeArrowheads="1"/>
              </p:cNvSpPr>
              <p:nvPr/>
            </p:nvSpPr>
            <p:spPr bwMode="auto">
              <a:xfrm>
                <a:off x="6372307" y="5739121"/>
                <a:ext cx="255599" cy="26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zh-CN" sz="1000">
                    <a:solidFill>
                      <a:schemeClr val="bg1"/>
                    </a:solidFill>
                    <a:latin typeface="FontAwesome" pitchFamily="2" charset="0"/>
                  </a:rPr>
                  <a:t></a:t>
                </a:r>
                <a:endParaRPr lang="id-ID" altLang="zh-CN" sz="110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039" name="TextBox 20"/>
              <p:cNvSpPr txBox="1">
                <a:spLocks noChangeArrowheads="1"/>
              </p:cNvSpPr>
              <p:nvPr/>
            </p:nvSpPr>
            <p:spPr bwMode="auto">
              <a:xfrm>
                <a:off x="6658070" y="5748657"/>
                <a:ext cx="254012" cy="26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zh-CN" sz="1100">
                    <a:solidFill>
                      <a:schemeClr val="bg1"/>
                    </a:solidFill>
                    <a:latin typeface="FontAwesome" pitchFamily="2" charset="0"/>
                  </a:rPr>
                  <a:t></a:t>
                </a:r>
                <a:endParaRPr lang="id-ID" altLang="zh-CN" sz="110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497967" y="5410198"/>
            <a:ext cx="3279775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 Light" panose="020B0306030504020204" pitchFamily="34" charset="0"/>
              </a:rPr>
              <a:t>The Ultimate Multipurpose Powerpoint Template</a:t>
            </a:r>
            <a:endParaRPr lang="id-ID" sz="1100" dirty="0">
              <a:solidFill>
                <a:schemeClr val="bg2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7"/>
          <p:cNvGrpSpPr/>
          <p:nvPr/>
        </p:nvGrpSpPr>
        <p:grpSpPr bwMode="auto">
          <a:xfrm>
            <a:off x="5461454" y="4679948"/>
            <a:ext cx="6084552" cy="830997"/>
            <a:chOff x="4320963" y="4575562"/>
            <a:chExt cx="3550112" cy="831732"/>
          </a:xfrm>
        </p:grpSpPr>
        <p:sp>
          <p:nvSpPr>
            <p:cNvPr id="49" name="Rectangle 48"/>
            <p:cNvSpPr/>
            <p:nvPr/>
          </p:nvSpPr>
          <p:spPr>
            <a:xfrm>
              <a:off x="4320963" y="4575562"/>
              <a:ext cx="2781425" cy="831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 smtClean="0">
                  <a:solidFill>
                    <a:schemeClr val="accent6">
                      <a:lumMod val="75000"/>
                    </a:schemeClr>
                  </a:solidFill>
                  <a:latin typeface="Roboto" pitchFamily="2" charset="0"/>
                  <a:ea typeface="Roboto" pitchFamily="2" charset="0"/>
                  <a:cs typeface="Open Sans Light" panose="020B0306030504020204" pitchFamily="34" charset="0"/>
                </a:rPr>
                <a:t>AIAA</a:t>
              </a:r>
              <a:endParaRPr lang="id-ID" sz="4800" b="1" dirty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52185" y="4643862"/>
              <a:ext cx="2818890" cy="708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 smtClean="0">
                  <a:solidFill>
                    <a:schemeClr val="accent4"/>
                  </a:solidFill>
                  <a:latin typeface="Roboto" pitchFamily="2" charset="0"/>
                  <a:ea typeface="Roboto" pitchFamily="2" charset="0"/>
                  <a:cs typeface="Open Sans Light" panose="020B0306030504020204" pitchFamily="34" charset="0"/>
                </a:rPr>
                <a:t>网站建设合同书签订</a:t>
              </a:r>
              <a:endParaRPr lang="id-ID" sz="4000" b="1" dirty="0">
                <a:solidFill>
                  <a:schemeClr val="accent4"/>
                </a:solidFill>
                <a:latin typeface="Roboto" pitchFamily="2" charset="0"/>
                <a:ea typeface="Roboto" pitchFamily="2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 bwMode="auto">
          <a:xfrm>
            <a:off x="3726317" y="4979988"/>
            <a:ext cx="1395412" cy="290512"/>
            <a:chOff x="5516605" y="5734353"/>
            <a:chExt cx="1395170" cy="290413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516605" y="5748635"/>
              <a:ext cx="252368" cy="252327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00718" y="5748635"/>
              <a:ext cx="250782" cy="252327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088006" y="5748635"/>
              <a:ext cx="252368" cy="252327"/>
            </a:xfrm>
            <a:prstGeom prst="ellipse">
              <a:avLst/>
            </a:prstGeom>
            <a:solidFill>
              <a:schemeClr val="accent3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6375293" y="5748635"/>
              <a:ext cx="252369" cy="252327"/>
            </a:xfrm>
            <a:prstGeom prst="ellipse">
              <a:avLst/>
            </a:prstGeom>
            <a:solidFill>
              <a:schemeClr val="accent4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659407" y="5748635"/>
              <a:ext cx="252368" cy="252327"/>
            </a:xfrm>
            <a:prstGeom prst="ellipse">
              <a:avLst/>
            </a:prstGeom>
            <a:solidFill>
              <a:schemeClr val="accent5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01" name="TextBox 56"/>
            <p:cNvSpPr txBox="1">
              <a:spLocks noChangeArrowheads="1"/>
            </p:cNvSpPr>
            <p:nvPr/>
          </p:nvSpPr>
          <p:spPr bwMode="auto">
            <a:xfrm>
              <a:off x="5516606" y="5748643"/>
              <a:ext cx="26375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10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id-ID" altLang="zh-CN" sz="11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2302" name="TextBox 57"/>
            <p:cNvSpPr txBox="1">
              <a:spLocks noChangeArrowheads="1"/>
            </p:cNvSpPr>
            <p:nvPr/>
          </p:nvSpPr>
          <p:spPr bwMode="auto">
            <a:xfrm>
              <a:off x="5809700" y="5734353"/>
              <a:ext cx="25199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100" dirty="0">
                  <a:solidFill>
                    <a:schemeClr val="bg1"/>
                  </a:solidFill>
                  <a:latin typeface="FontAwesome" pitchFamily="2" charset="0"/>
                </a:rPr>
                <a:t></a:t>
              </a:r>
              <a:endParaRPr lang="id-ID" altLang="zh-CN" sz="11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2303" name="TextBox 58"/>
            <p:cNvSpPr txBox="1">
              <a:spLocks noChangeArrowheads="1"/>
            </p:cNvSpPr>
            <p:nvPr/>
          </p:nvSpPr>
          <p:spPr bwMode="auto">
            <a:xfrm>
              <a:off x="6113401" y="5762918"/>
              <a:ext cx="241258" cy="26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00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id-ID" altLang="zh-CN" sz="11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2304" name="TextBox 59"/>
            <p:cNvSpPr txBox="1">
              <a:spLocks noChangeArrowheads="1"/>
            </p:cNvSpPr>
            <p:nvPr/>
          </p:nvSpPr>
          <p:spPr bwMode="auto">
            <a:xfrm>
              <a:off x="6372119" y="5739113"/>
              <a:ext cx="255544" cy="26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000">
                  <a:solidFill>
                    <a:schemeClr val="bg1"/>
                  </a:solidFill>
                  <a:latin typeface="FontAwesome" pitchFamily="2" charset="0"/>
                </a:rPr>
                <a:t></a:t>
              </a:r>
              <a:endParaRPr lang="id-ID" altLang="zh-CN" sz="11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2305" name="TextBox 60"/>
            <p:cNvSpPr txBox="1">
              <a:spLocks noChangeArrowheads="1"/>
            </p:cNvSpPr>
            <p:nvPr/>
          </p:nvSpPr>
          <p:spPr bwMode="auto">
            <a:xfrm>
              <a:off x="6657545" y="5748641"/>
              <a:ext cx="2542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10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id-ID" altLang="zh-CN" sz="11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5370967" y="4801508"/>
            <a:ext cx="0" cy="825498"/>
          </a:xfrm>
          <a:prstGeom prst="line">
            <a:avLst/>
          </a:prstGeom>
          <a:ln w="12700" cmpd="sng">
            <a:solidFill>
              <a:schemeClr val="bg2">
                <a:lumMod val="10000"/>
              </a:schemeClr>
            </a:solidFill>
            <a:prstDash val="solid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/>
          <p:nvPr/>
        </p:nvSpPr>
        <p:spPr bwMode="auto">
          <a:xfrm>
            <a:off x="-42863" y="-42863"/>
            <a:ext cx="12295188" cy="4262438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74067" y="5410198"/>
            <a:ext cx="3279775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 Light" panose="020B0306030504020204" pitchFamily="34" charset="0"/>
              </a:rPr>
              <a:t>The Ultimate Multipurpose Powerpoint Template</a:t>
            </a:r>
            <a:endParaRPr lang="id-ID" sz="1100" dirty="0">
              <a:solidFill>
                <a:schemeClr val="bg2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2" name="Group 47"/>
          <p:cNvGrpSpPr/>
          <p:nvPr/>
        </p:nvGrpSpPr>
        <p:grpSpPr bwMode="auto">
          <a:xfrm>
            <a:off x="3208225" y="4679948"/>
            <a:ext cx="5841545" cy="830997"/>
            <a:chOff x="2792438" y="4575562"/>
            <a:chExt cx="5838473" cy="831732"/>
          </a:xfrm>
        </p:grpSpPr>
        <p:sp>
          <p:nvSpPr>
            <p:cNvPr id="49" name="Rectangle 48"/>
            <p:cNvSpPr/>
            <p:nvPr/>
          </p:nvSpPr>
          <p:spPr>
            <a:xfrm>
              <a:off x="4320963" y="4575562"/>
              <a:ext cx="2781425" cy="831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4800" b="1" dirty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92438" y="4575562"/>
              <a:ext cx="5838473" cy="831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b="1" dirty="0" smtClean="0">
                  <a:solidFill>
                    <a:schemeClr val="accent6"/>
                  </a:solidFill>
                  <a:latin typeface="Roboto" pitchFamily="2" charset="0"/>
                  <a:ea typeface="Roboto" pitchFamily="2" charset="0"/>
                  <a:cs typeface="Open Sans Light" panose="020B0306030504020204" pitchFamily="34" charset="0"/>
                </a:rPr>
                <a:t>谢谢大家</a:t>
              </a:r>
              <a:endParaRPr lang="id-ID" sz="4800" b="1" dirty="0">
                <a:solidFill>
                  <a:schemeClr val="accent6"/>
                </a:solidFill>
                <a:latin typeface="Roboto" pitchFamily="2" charset="0"/>
                <a:ea typeface="Roboto" pitchFamily="2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0" name="Rectangle 5"/>
          <p:cNvSpPr/>
          <p:nvPr/>
        </p:nvSpPr>
        <p:spPr bwMode="auto">
          <a:xfrm>
            <a:off x="-42863" y="-42863"/>
            <a:ext cx="12295188" cy="4262438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5382" name="TextBox 21"/>
            <p:cNvSpPr txBox="1">
              <a:spLocks noChangeArrowheads="1"/>
            </p:cNvSpPr>
            <p:nvPr/>
          </p:nvSpPr>
          <p:spPr bwMode="auto">
            <a:xfrm>
              <a:off x="9334685" y="763508"/>
              <a:ext cx="454547" cy="30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2210C2D9-1CB3-4EB0-A9DD-B6CC66EB3032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6151563" y="-9525"/>
            <a:ext cx="0" cy="979488"/>
          </a:xfrm>
          <a:prstGeom prst="line">
            <a:avLst/>
          </a:prstGeom>
          <a:ln w="88900" cmpd="dbl">
            <a:solidFill>
              <a:schemeClr val="bg2">
                <a:lumMod val="50000"/>
              </a:schemeClr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2813" y="1344613"/>
            <a:ext cx="1081087" cy="3175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29388" y="3125788"/>
            <a:ext cx="1079500" cy="3175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 bwMode="auto">
          <a:xfrm>
            <a:off x="769938" y="849313"/>
            <a:ext cx="32464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92D050"/>
                </a:solidFill>
                <a:ea typeface="Roboto" pitchFamily="2" charset="0"/>
                <a:cs typeface="Roboto" pitchFamily="2" charset="0"/>
              </a:rPr>
              <a:t>前期准备</a:t>
            </a:r>
            <a:endParaRPr lang="id-ID" altLang="zh-CN" sz="4000" b="1" dirty="0">
              <a:solidFill>
                <a:srgbClr val="92D050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8419413" y="2733675"/>
            <a:ext cx="32448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FC000"/>
                </a:solidFill>
                <a:ea typeface="Roboto" pitchFamily="2" charset="0"/>
                <a:cs typeface="Roboto" pitchFamily="2" charset="0"/>
              </a:rPr>
              <a:t>签订过程</a:t>
            </a:r>
            <a:endParaRPr lang="id-ID" altLang="zh-CN" sz="4000" b="1" dirty="0">
              <a:solidFill>
                <a:srgbClr val="FFC000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29075" y="1093788"/>
            <a:ext cx="685800" cy="492125"/>
          </a:xfrm>
          <a:custGeom>
            <a:avLst/>
            <a:gdLst>
              <a:gd name="connsiteX0" fmla="*/ 0 w 1799993"/>
              <a:gd name="connsiteY0" fmla="*/ 899997 h 1799993"/>
              <a:gd name="connsiteX1" fmla="*/ 899997 w 1799993"/>
              <a:gd name="connsiteY1" fmla="*/ 0 h 1799993"/>
              <a:gd name="connsiteX2" fmla="*/ 1799994 w 1799993"/>
              <a:gd name="connsiteY2" fmla="*/ 899997 h 1799993"/>
              <a:gd name="connsiteX3" fmla="*/ 899997 w 1799993"/>
              <a:gd name="connsiteY3" fmla="*/ 1799994 h 1799993"/>
              <a:gd name="connsiteX4" fmla="*/ 0 w 1799993"/>
              <a:gd name="connsiteY4" fmla="*/ 899997 h 17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993" h="1799993">
                <a:moveTo>
                  <a:pt x="0" y="899997"/>
                </a:moveTo>
                <a:cubicBezTo>
                  <a:pt x="0" y="402942"/>
                  <a:pt x="402942" y="0"/>
                  <a:pt x="899997" y="0"/>
                </a:cubicBezTo>
                <a:cubicBezTo>
                  <a:pt x="1397052" y="0"/>
                  <a:pt x="1799994" y="402942"/>
                  <a:pt x="1799994" y="899997"/>
                </a:cubicBezTo>
                <a:cubicBezTo>
                  <a:pt x="1799994" y="1397052"/>
                  <a:pt x="1397052" y="1799994"/>
                  <a:pt x="899997" y="1799994"/>
                </a:cubicBezTo>
                <a:cubicBezTo>
                  <a:pt x="402942" y="1799994"/>
                  <a:pt x="0" y="1397052"/>
                  <a:pt x="0" y="899997"/>
                </a:cubicBezTo>
                <a:close/>
              </a:path>
            </a:pathLst>
          </a:custGeom>
          <a:noFill/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406664" tIns="319483" rIns="406664" bIns="319483" anchor="ctr"/>
          <a:lstStyle/>
          <a:p>
            <a:pPr algn="ctr" defTabSz="1955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altLang="zh-CN" sz="4000">
                <a:solidFill>
                  <a:srgbClr val="9BBB59"/>
                </a:solidFill>
                <a:latin typeface="FontAwesome" pitchFamily="2" charset="0"/>
              </a:rPr>
              <a:t></a:t>
            </a:r>
            <a:endParaRPr lang="id-ID" altLang="zh-CN" sz="4400">
              <a:solidFill>
                <a:srgbClr val="9BBB59"/>
              </a:solidFill>
              <a:latin typeface="FontAwesome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51563" y="1754188"/>
            <a:ext cx="0" cy="979487"/>
          </a:xfrm>
          <a:prstGeom prst="line">
            <a:avLst/>
          </a:prstGeom>
          <a:ln w="88900" cmpd="dbl">
            <a:solidFill>
              <a:schemeClr val="bg2">
                <a:lumMod val="50000"/>
              </a:schemeClr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7913" y="3409950"/>
            <a:ext cx="0" cy="1549400"/>
          </a:xfrm>
          <a:prstGeom prst="line">
            <a:avLst/>
          </a:prstGeom>
          <a:ln w="88900" cmpd="dbl">
            <a:solidFill>
              <a:schemeClr val="bg2">
                <a:lumMod val="50000"/>
              </a:schemeClr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15238" y="2701925"/>
            <a:ext cx="842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d-ID" altLang="zh-CN" sz="4800">
                <a:solidFill>
                  <a:srgbClr val="F39C12"/>
                </a:solidFill>
                <a:latin typeface="FontAwesome" pitchFamily="2" charset="0"/>
              </a:rPr>
              <a:t></a:t>
            </a:r>
            <a:endParaRPr lang="id-ID" altLang="zh-CN" sz="4800">
              <a:solidFill>
                <a:srgbClr val="F39C1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738688" y="5294313"/>
            <a:ext cx="1079500" cy="3175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/>
          <p:nvPr/>
        </p:nvSpPr>
        <p:spPr bwMode="auto">
          <a:xfrm>
            <a:off x="806450" y="4938523"/>
            <a:ext cx="32448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C0392B"/>
                </a:solidFill>
                <a:ea typeface="Roboto" pitchFamily="2" charset="0"/>
                <a:cs typeface="Roboto" pitchFamily="2" charset="0"/>
              </a:rPr>
              <a:t>总结</a:t>
            </a:r>
            <a:endParaRPr lang="id-ID" altLang="zh-CN" sz="4000" b="1" dirty="0">
              <a:solidFill>
                <a:srgbClr val="C0392B"/>
              </a:solidFill>
              <a:ea typeface="Roboto" pitchFamily="2" charset="0"/>
              <a:cs typeface="Roboto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151563" y="5689600"/>
            <a:ext cx="0" cy="771525"/>
          </a:xfrm>
          <a:prstGeom prst="line">
            <a:avLst/>
          </a:prstGeom>
          <a:ln w="88900" cmpd="dbl">
            <a:solidFill>
              <a:schemeClr val="bg2">
                <a:lumMod val="50000"/>
              </a:schemeClr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051300" y="5043488"/>
            <a:ext cx="684213" cy="492125"/>
          </a:xfrm>
          <a:custGeom>
            <a:avLst/>
            <a:gdLst>
              <a:gd name="connsiteX0" fmla="*/ 0 w 1799993"/>
              <a:gd name="connsiteY0" fmla="*/ 899997 h 1799993"/>
              <a:gd name="connsiteX1" fmla="*/ 899997 w 1799993"/>
              <a:gd name="connsiteY1" fmla="*/ 0 h 1799993"/>
              <a:gd name="connsiteX2" fmla="*/ 1799994 w 1799993"/>
              <a:gd name="connsiteY2" fmla="*/ 899997 h 1799993"/>
              <a:gd name="connsiteX3" fmla="*/ 899997 w 1799993"/>
              <a:gd name="connsiteY3" fmla="*/ 1799994 h 1799993"/>
              <a:gd name="connsiteX4" fmla="*/ 0 w 1799993"/>
              <a:gd name="connsiteY4" fmla="*/ 899997 h 17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993" h="1799993">
                <a:moveTo>
                  <a:pt x="0" y="899997"/>
                </a:moveTo>
                <a:cubicBezTo>
                  <a:pt x="0" y="402942"/>
                  <a:pt x="402942" y="0"/>
                  <a:pt x="899997" y="0"/>
                </a:cubicBezTo>
                <a:cubicBezTo>
                  <a:pt x="1397052" y="0"/>
                  <a:pt x="1799994" y="402942"/>
                  <a:pt x="1799994" y="899997"/>
                </a:cubicBezTo>
                <a:cubicBezTo>
                  <a:pt x="1799994" y="1397052"/>
                  <a:pt x="1397052" y="1799994"/>
                  <a:pt x="899997" y="1799994"/>
                </a:cubicBezTo>
                <a:cubicBezTo>
                  <a:pt x="402942" y="1799994"/>
                  <a:pt x="0" y="1397052"/>
                  <a:pt x="0" y="899997"/>
                </a:cubicBezTo>
                <a:close/>
              </a:path>
            </a:pathLst>
          </a:custGeom>
          <a:noFill/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406664" tIns="319483" rIns="406664" bIns="319483" anchor="ctr"/>
          <a:lstStyle/>
          <a:p>
            <a:pPr algn="ctr" defTabSz="1955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altLang="zh-CN" sz="4000" dirty="0">
                <a:solidFill>
                  <a:srgbClr val="C0392B"/>
                </a:solidFill>
                <a:latin typeface="FontAwesome" pitchFamily="2" charset="0"/>
              </a:rPr>
              <a:t></a:t>
            </a:r>
            <a:endParaRPr lang="id-ID" altLang="zh-CN" sz="4000" dirty="0">
              <a:solidFill>
                <a:srgbClr val="C0392B"/>
              </a:solidFill>
              <a:latin typeface="FontAwesome" pitchFamily="2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627688" y="801688"/>
            <a:ext cx="1079500" cy="1079500"/>
          </a:xfrm>
          <a:prstGeom prst="ellipse">
            <a:avLst/>
          </a:prstGeom>
          <a:blipFill>
            <a:blip r:embed="rId1" cstate="print"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627688" y="2601913"/>
            <a:ext cx="1079500" cy="10795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608638" y="4754563"/>
            <a:ext cx="1079500" cy="10795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6" grpId="0"/>
      <p:bldP spid="18" grpId="0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419" name="TextBox 21"/>
            <p:cNvSpPr txBox="1">
              <a:spLocks noChangeArrowheads="1"/>
            </p:cNvSpPr>
            <p:nvPr/>
          </p:nvSpPr>
          <p:spPr bwMode="auto">
            <a:xfrm>
              <a:off x="9334685" y="763508"/>
              <a:ext cx="454547" cy="30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12514AD6-E96E-416A-8432-666478A753E9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76983" y="332581"/>
            <a:ext cx="3709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前期准备</a:t>
            </a:r>
            <a:endParaRPr lang="id-ID" sz="4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6161726" y="2431149"/>
            <a:ext cx="22510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accent6"/>
                </a:solidFill>
                <a:ea typeface="Roboto" pitchFamily="2" charset="0"/>
                <a:cs typeface="Roboto" pitchFamily="2" charset="0"/>
              </a:rPr>
              <a:t>1.</a:t>
            </a:r>
            <a:r>
              <a:rPr lang="zh-CN" altLang="en-US" sz="3200" b="1" dirty="0" smtClean="0">
                <a:solidFill>
                  <a:schemeClr val="accent6"/>
                </a:solidFill>
                <a:ea typeface="Roboto" pitchFamily="2" charset="0"/>
                <a:cs typeface="Roboto" pitchFamily="2" charset="0"/>
              </a:rPr>
              <a:t>上课讨论</a:t>
            </a:r>
            <a:endParaRPr lang="en-US" altLang="zh-CN" sz="3200" b="1" dirty="0" smtClean="0">
              <a:solidFill>
                <a:schemeClr val="accent6"/>
              </a:solidFill>
              <a:ea typeface="Roboto" pitchFamily="2" charset="0"/>
              <a:cs typeface="Roboto" pitchFamily="2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chemeClr val="accent6"/>
                </a:solidFill>
                <a:ea typeface="Roboto" pitchFamily="2" charset="0"/>
                <a:cs typeface="Roboto" pitchFamily="2" charset="0"/>
              </a:rPr>
              <a:t>（团队共同思考合同的内容）</a:t>
            </a:r>
            <a:endParaRPr lang="en-US" altLang="zh-CN" sz="2000" b="1" dirty="0" smtClean="0">
              <a:solidFill>
                <a:schemeClr val="accent6"/>
              </a:solidFill>
              <a:ea typeface="Roboto" pitchFamily="2" charset="0"/>
              <a:cs typeface="Roboto" pitchFamily="2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endParaRPr lang="en-US" altLang="zh-CN" sz="3200" b="1" dirty="0" smtClean="0">
              <a:solidFill>
                <a:schemeClr val="accent6"/>
              </a:solidFill>
              <a:ea typeface="Roboto" pitchFamily="2" charset="0"/>
              <a:cs typeface="Roboto" pitchFamily="2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accent6"/>
                </a:solidFill>
                <a:ea typeface="Roboto" pitchFamily="2" charset="0"/>
                <a:cs typeface="Roboto" pitchFamily="2" charset="0"/>
              </a:rPr>
              <a:t>2.</a:t>
            </a:r>
            <a:r>
              <a:rPr lang="zh-CN" altLang="en-US" sz="3200" b="1" dirty="0" smtClean="0">
                <a:solidFill>
                  <a:schemeClr val="accent6"/>
                </a:solidFill>
                <a:ea typeface="Roboto" pitchFamily="2" charset="0"/>
                <a:cs typeface="Roboto" pitchFamily="2" charset="0"/>
              </a:rPr>
              <a:t>老师提点</a:t>
            </a:r>
            <a:endParaRPr lang="en-US" altLang="zh-CN" sz="3200" b="1" dirty="0" smtClean="0">
              <a:solidFill>
                <a:schemeClr val="accent6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557713" y="1506538"/>
            <a:ext cx="2890837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1400" dirty="0">
              <a:solidFill>
                <a:schemeClr val="bg2">
                  <a:lumMod val="75000"/>
                </a:schemeClr>
              </a:solidFill>
              <a:latin typeface="+mn-lt"/>
              <a:ea typeface="Roboto" pitchFamily="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2" y="1353211"/>
            <a:ext cx="3766145" cy="5021528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17" name="TextBox 21"/>
            <p:cNvSpPr txBox="1">
              <a:spLocks noChangeArrowheads="1"/>
            </p:cNvSpPr>
            <p:nvPr/>
          </p:nvSpPr>
          <p:spPr bwMode="auto">
            <a:xfrm>
              <a:off x="9334685" y="780978"/>
              <a:ext cx="454547" cy="30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5456811D-3396-4560-A214-E826CD28D750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74792" y="335008"/>
            <a:ext cx="68471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3.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草拟合同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（详情见上传文档）</a:t>
            </a:r>
            <a:endParaRPr lang="id-ID" sz="2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3" name="Gruppe 37"/>
          <p:cNvGrpSpPr/>
          <p:nvPr/>
        </p:nvGrpSpPr>
        <p:grpSpPr bwMode="auto">
          <a:xfrm rot="10800000">
            <a:off x="1992764" y="5678370"/>
            <a:ext cx="8330987" cy="771086"/>
            <a:chOff x="995363" y="1922158"/>
            <a:chExt cx="7443057" cy="1119693"/>
          </a:xfrm>
          <a:solidFill>
            <a:schemeClr val="accent1"/>
          </a:solidFill>
        </p:grpSpPr>
        <p:sp>
          <p:nvSpPr>
            <p:cNvPr id="13" name="Opadbuet pil 3"/>
            <p:cNvSpPr/>
            <p:nvPr/>
          </p:nvSpPr>
          <p:spPr bwMode="auto">
            <a:xfrm rot="10800000" flipH="1">
              <a:off x="4620043" y="1988915"/>
              <a:ext cx="3818377" cy="1052936"/>
            </a:xfrm>
            <a:prstGeom prst="curvedUpArrow">
              <a:avLst>
                <a:gd name="adj1" fmla="val 34081"/>
                <a:gd name="adj2" fmla="val 50000"/>
                <a:gd name="adj3" fmla="val 25000"/>
              </a:avLst>
            </a:prstGeom>
            <a:solidFill>
              <a:schemeClr val="accent1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Opadbuet pil 31"/>
            <p:cNvSpPr/>
            <p:nvPr/>
          </p:nvSpPr>
          <p:spPr bwMode="auto">
            <a:xfrm rot="10800000">
              <a:off x="995363" y="1988915"/>
              <a:ext cx="4039066" cy="1052936"/>
            </a:xfrm>
            <a:prstGeom prst="curvedUpArrow">
              <a:avLst>
                <a:gd name="adj1" fmla="val 31486"/>
                <a:gd name="adj2" fmla="val 50000"/>
                <a:gd name="adj3" fmla="val 25000"/>
              </a:avLst>
            </a:prstGeom>
            <a:solidFill>
              <a:schemeClr val="accent5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Opadbuet pil 33"/>
            <p:cNvSpPr/>
            <p:nvPr/>
          </p:nvSpPr>
          <p:spPr bwMode="auto">
            <a:xfrm rot="10800000" flipH="1">
              <a:off x="4559846" y="1922158"/>
              <a:ext cx="2102113" cy="1119693"/>
            </a:xfrm>
            <a:prstGeom prst="curvedUpArrow">
              <a:avLst>
                <a:gd name="adj1" fmla="val 31097"/>
                <a:gd name="adj2" fmla="val 50000"/>
                <a:gd name="adj3" fmla="val 25000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Opadbuet pil 3"/>
            <p:cNvSpPr/>
            <p:nvPr/>
          </p:nvSpPr>
          <p:spPr bwMode="auto">
            <a:xfrm rot="10800000">
              <a:off x="2652262" y="1932567"/>
              <a:ext cx="2466049" cy="1104520"/>
            </a:xfrm>
            <a:prstGeom prst="curvedUpArrow">
              <a:avLst>
                <a:gd name="adj1" fmla="val 32417"/>
                <a:gd name="adj2" fmla="val 50000"/>
                <a:gd name="adj3" fmla="val 25000"/>
              </a:avLst>
            </a:prstGeom>
            <a:solidFill>
              <a:schemeClr val="accent4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4" y="1286084"/>
            <a:ext cx="3903519" cy="43513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5" y="1340052"/>
            <a:ext cx="4312996" cy="4320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03" y="1158544"/>
            <a:ext cx="4025969" cy="44447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17" name="TextBox 21"/>
            <p:cNvSpPr txBox="1">
              <a:spLocks noChangeArrowheads="1"/>
            </p:cNvSpPr>
            <p:nvPr/>
          </p:nvSpPr>
          <p:spPr bwMode="auto">
            <a:xfrm>
              <a:off x="9334685" y="780978"/>
              <a:ext cx="454547" cy="30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5456811D-3396-4560-A214-E826CD28D750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6087" y="196850"/>
            <a:ext cx="6618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4.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修订合同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</a:rPr>
              <a:t>（详情见上传文档）</a:t>
            </a:r>
            <a:endParaRPr lang="id-ID" altLang="zh-CN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3" name="Gruppe 37"/>
          <p:cNvGrpSpPr/>
          <p:nvPr/>
        </p:nvGrpSpPr>
        <p:grpSpPr bwMode="auto">
          <a:xfrm rot="10800000">
            <a:off x="1992764" y="5678370"/>
            <a:ext cx="8330987" cy="771086"/>
            <a:chOff x="995363" y="1922158"/>
            <a:chExt cx="7443057" cy="1119693"/>
          </a:xfrm>
          <a:solidFill>
            <a:schemeClr val="accent1"/>
          </a:solidFill>
        </p:grpSpPr>
        <p:sp>
          <p:nvSpPr>
            <p:cNvPr id="13" name="Opadbuet pil 3"/>
            <p:cNvSpPr/>
            <p:nvPr/>
          </p:nvSpPr>
          <p:spPr bwMode="auto">
            <a:xfrm rot="10800000" flipH="1">
              <a:off x="4620043" y="1988915"/>
              <a:ext cx="3818377" cy="1052936"/>
            </a:xfrm>
            <a:prstGeom prst="curvedUpArrow">
              <a:avLst>
                <a:gd name="adj1" fmla="val 34081"/>
                <a:gd name="adj2" fmla="val 50000"/>
                <a:gd name="adj3" fmla="val 25000"/>
              </a:avLst>
            </a:prstGeom>
            <a:solidFill>
              <a:schemeClr val="accent1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Opadbuet pil 31"/>
            <p:cNvSpPr/>
            <p:nvPr/>
          </p:nvSpPr>
          <p:spPr bwMode="auto">
            <a:xfrm rot="10800000">
              <a:off x="995363" y="1988915"/>
              <a:ext cx="4039066" cy="1052936"/>
            </a:xfrm>
            <a:prstGeom prst="curvedUpArrow">
              <a:avLst>
                <a:gd name="adj1" fmla="val 31486"/>
                <a:gd name="adj2" fmla="val 50000"/>
                <a:gd name="adj3" fmla="val 25000"/>
              </a:avLst>
            </a:prstGeom>
            <a:solidFill>
              <a:schemeClr val="accent5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Opadbuet pil 33"/>
            <p:cNvSpPr/>
            <p:nvPr/>
          </p:nvSpPr>
          <p:spPr bwMode="auto">
            <a:xfrm rot="10800000" flipH="1">
              <a:off x="4559846" y="1922158"/>
              <a:ext cx="2102113" cy="1119693"/>
            </a:xfrm>
            <a:prstGeom prst="curvedUpArrow">
              <a:avLst>
                <a:gd name="adj1" fmla="val 31097"/>
                <a:gd name="adj2" fmla="val 50000"/>
                <a:gd name="adj3" fmla="val 25000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Opadbuet pil 3"/>
            <p:cNvSpPr/>
            <p:nvPr/>
          </p:nvSpPr>
          <p:spPr bwMode="auto">
            <a:xfrm rot="10800000">
              <a:off x="2652262" y="1932567"/>
              <a:ext cx="2466049" cy="1104520"/>
            </a:xfrm>
            <a:prstGeom prst="curvedUpArrow">
              <a:avLst>
                <a:gd name="adj1" fmla="val 32417"/>
                <a:gd name="adj2" fmla="val 50000"/>
                <a:gd name="adj3" fmla="val 25000"/>
              </a:avLst>
            </a:prstGeom>
            <a:solidFill>
              <a:schemeClr val="accent4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" y="997415"/>
            <a:ext cx="3981150" cy="4820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32" y="1042894"/>
            <a:ext cx="4082144" cy="46354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15" y="1046176"/>
            <a:ext cx="3959087" cy="46354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17" name="TextBox 21"/>
            <p:cNvSpPr txBox="1">
              <a:spLocks noChangeArrowheads="1"/>
            </p:cNvSpPr>
            <p:nvPr/>
          </p:nvSpPr>
          <p:spPr bwMode="auto">
            <a:xfrm>
              <a:off x="9334685" y="780978"/>
              <a:ext cx="454547" cy="30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5456811D-3396-4560-A214-E826CD28D750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6087" y="196850"/>
            <a:ext cx="5608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5.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最终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合同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</a:rPr>
              <a:t>（详情见上传文档）</a:t>
            </a:r>
            <a:endParaRPr lang="id-ID" altLang="zh-CN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3" name="Gruppe 37"/>
          <p:cNvGrpSpPr/>
          <p:nvPr/>
        </p:nvGrpSpPr>
        <p:grpSpPr bwMode="auto">
          <a:xfrm rot="10800000">
            <a:off x="1992764" y="5678370"/>
            <a:ext cx="8330987" cy="771086"/>
            <a:chOff x="995363" y="1922158"/>
            <a:chExt cx="7443057" cy="1119693"/>
          </a:xfrm>
          <a:solidFill>
            <a:schemeClr val="accent1"/>
          </a:solidFill>
        </p:grpSpPr>
        <p:sp>
          <p:nvSpPr>
            <p:cNvPr id="13" name="Opadbuet pil 3"/>
            <p:cNvSpPr/>
            <p:nvPr/>
          </p:nvSpPr>
          <p:spPr bwMode="auto">
            <a:xfrm rot="10800000" flipH="1">
              <a:off x="4620043" y="1988915"/>
              <a:ext cx="3818377" cy="1052936"/>
            </a:xfrm>
            <a:prstGeom prst="curvedUpArrow">
              <a:avLst>
                <a:gd name="adj1" fmla="val 34081"/>
                <a:gd name="adj2" fmla="val 50000"/>
                <a:gd name="adj3" fmla="val 25000"/>
              </a:avLst>
            </a:prstGeom>
            <a:solidFill>
              <a:schemeClr val="accent1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Opadbuet pil 31"/>
            <p:cNvSpPr/>
            <p:nvPr/>
          </p:nvSpPr>
          <p:spPr bwMode="auto">
            <a:xfrm rot="10800000">
              <a:off x="995363" y="1988915"/>
              <a:ext cx="4039066" cy="1052936"/>
            </a:xfrm>
            <a:prstGeom prst="curvedUpArrow">
              <a:avLst>
                <a:gd name="adj1" fmla="val 31486"/>
                <a:gd name="adj2" fmla="val 50000"/>
                <a:gd name="adj3" fmla="val 25000"/>
              </a:avLst>
            </a:prstGeom>
            <a:solidFill>
              <a:schemeClr val="accent5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Opadbuet pil 33"/>
            <p:cNvSpPr/>
            <p:nvPr/>
          </p:nvSpPr>
          <p:spPr bwMode="auto">
            <a:xfrm rot="10800000" flipH="1">
              <a:off x="4559846" y="1922158"/>
              <a:ext cx="2102113" cy="1119693"/>
            </a:xfrm>
            <a:prstGeom prst="curvedUpArrow">
              <a:avLst>
                <a:gd name="adj1" fmla="val 31097"/>
                <a:gd name="adj2" fmla="val 50000"/>
                <a:gd name="adj3" fmla="val 25000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Opadbuet pil 3"/>
            <p:cNvSpPr/>
            <p:nvPr/>
          </p:nvSpPr>
          <p:spPr bwMode="auto">
            <a:xfrm rot="10800000">
              <a:off x="2652262" y="1932567"/>
              <a:ext cx="2466049" cy="1104520"/>
            </a:xfrm>
            <a:prstGeom prst="curvedUpArrow">
              <a:avLst>
                <a:gd name="adj1" fmla="val 32417"/>
                <a:gd name="adj2" fmla="val 50000"/>
                <a:gd name="adj3" fmla="val 25000"/>
              </a:avLst>
            </a:prstGeom>
            <a:solidFill>
              <a:schemeClr val="accent4"/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kern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9" y="1309222"/>
            <a:ext cx="5732187" cy="40542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38" y="1173709"/>
            <a:ext cx="5676572" cy="43126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40" name="TextBox 21"/>
            <p:cNvSpPr txBox="1">
              <a:spLocks noChangeArrowheads="1"/>
            </p:cNvSpPr>
            <p:nvPr/>
          </p:nvSpPr>
          <p:spPr bwMode="auto">
            <a:xfrm>
              <a:off x="9334685" y="763508"/>
              <a:ext cx="454547" cy="30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C488CA9C-5B9C-4E10-B640-F84A47E5324E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02113" y="511175"/>
            <a:ext cx="35734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签订过程</a:t>
            </a:r>
            <a:endParaRPr lang="id-ID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2018983" y="2335213"/>
            <a:ext cx="3040062" cy="2508250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ea typeface="Roboto" pitchFamily="2" charset="0"/>
              </a:rPr>
              <a:t>1.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ea typeface="Roboto" pitchFamily="2" charset="0"/>
              </a:rPr>
              <a:t>装订合同</a:t>
            </a: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ea typeface="Roboto" pitchFamily="2" charset="0"/>
            </a:endParaRPr>
          </a:p>
          <a:p>
            <a:pPr algn="l" fontAlgn="auto">
              <a:defRPr/>
            </a:pP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ea typeface="Roboto" pitchFamily="2" charset="0"/>
            </a:endParaRPr>
          </a:p>
          <a:p>
            <a:pPr algn="l" fontAlgn="auto"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ea typeface="Roboto" pitchFamily="2" charset="0"/>
              </a:rPr>
              <a:t>2.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ea typeface="Roboto" pitchFamily="2" charset="0"/>
              </a:rPr>
              <a:t>准备合同、笔、印章</a:t>
            </a: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ea typeface="Roboto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922963" y="2079625"/>
            <a:ext cx="0" cy="273526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81988" y="2108200"/>
            <a:ext cx="0" cy="273526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895" y="1508125"/>
            <a:ext cx="3182620" cy="486918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40" name="TextBox 21"/>
            <p:cNvSpPr txBox="1">
              <a:spLocks noChangeArrowheads="1"/>
            </p:cNvSpPr>
            <p:nvPr/>
          </p:nvSpPr>
          <p:spPr bwMode="auto">
            <a:xfrm>
              <a:off x="9334685" y="763508"/>
              <a:ext cx="454547" cy="30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</a:t>
              </a:r>
              <a:fld id="{C488CA9C-5B9C-4E10-B640-F84A47E5324E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02113" y="332581"/>
            <a:ext cx="35734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签订过程</a:t>
            </a:r>
            <a:endParaRPr lang="id-ID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2649528" y="4495160"/>
            <a:ext cx="2625574" cy="1654886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en-US" altLang="zh-CN" sz="3200" b="1" dirty="0" smtClean="0">
                <a:solidFill>
                  <a:schemeClr val="accent6"/>
                </a:solidFill>
                <a:ea typeface="Roboto" pitchFamily="2" charset="0"/>
              </a:rPr>
              <a:t>3.</a:t>
            </a:r>
            <a:r>
              <a:rPr lang="zh-CN" altLang="en-US" sz="3200" b="1" dirty="0" smtClean="0">
                <a:solidFill>
                  <a:schemeClr val="accent6"/>
                </a:solidFill>
                <a:ea typeface="Roboto" pitchFamily="2" charset="0"/>
              </a:rPr>
              <a:t>预约时间</a:t>
            </a:r>
            <a:endParaRPr lang="en-US" altLang="zh-CN" sz="3200" b="1" dirty="0" smtClean="0">
              <a:solidFill>
                <a:schemeClr val="accent6"/>
              </a:solidFill>
              <a:ea typeface="Roboto" pitchFamily="2" charset="0"/>
            </a:endParaRPr>
          </a:p>
          <a:p>
            <a:pPr algn="l" fontAlgn="auto">
              <a:defRPr/>
            </a:pPr>
            <a:r>
              <a:rPr lang="zh-CN" altLang="en-US" sz="2400" b="1" dirty="0" smtClean="0">
                <a:solidFill>
                  <a:schemeClr val="accent6"/>
                </a:solidFill>
                <a:ea typeface="Roboto" pitchFamily="2" charset="0"/>
              </a:rPr>
              <a:t>（周二下午三点）</a:t>
            </a:r>
            <a:endParaRPr lang="en-US" altLang="zh-CN" sz="2400" b="1" dirty="0" smtClean="0">
              <a:solidFill>
                <a:schemeClr val="accent6"/>
              </a:solidFill>
              <a:ea typeface="Roboto" pitchFamily="2" charset="0"/>
            </a:endParaRPr>
          </a:p>
          <a:p>
            <a:pPr algn="l" fontAlgn="auto">
              <a:defRPr/>
            </a:pPr>
            <a:r>
              <a:rPr lang="en-US" sz="3200" b="1" dirty="0" smtClean="0">
                <a:solidFill>
                  <a:schemeClr val="accent6"/>
                </a:solidFill>
                <a:ea typeface="Roboto" pitchFamily="2" charset="0"/>
              </a:rPr>
              <a:t>4.</a:t>
            </a:r>
            <a:r>
              <a:rPr lang="zh-CN" altLang="en-US" sz="3200" b="1" dirty="0" smtClean="0">
                <a:solidFill>
                  <a:schemeClr val="accent6"/>
                </a:solidFill>
                <a:ea typeface="Roboto" pitchFamily="2" charset="0"/>
              </a:rPr>
              <a:t>出发</a:t>
            </a:r>
            <a:endParaRPr lang="en-US" altLang="zh-CN" sz="3200" b="1" dirty="0" smtClean="0">
              <a:solidFill>
                <a:schemeClr val="accent6"/>
              </a:solidFill>
              <a:ea typeface="Roboto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98674" y="3773227"/>
            <a:ext cx="0" cy="273526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70878" y="3695569"/>
            <a:ext cx="0" cy="273526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6" y="1350963"/>
            <a:ext cx="5210681" cy="2936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61" y="1326601"/>
            <a:ext cx="6566953" cy="3700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412" y="5562502"/>
            <a:ext cx="4812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/>
                </a:solidFill>
              </a:rPr>
              <a:t>5.</a:t>
            </a:r>
            <a:r>
              <a:rPr lang="zh-CN" altLang="en-US" sz="3200" b="1" dirty="0" smtClean="0">
                <a:solidFill>
                  <a:schemeClr val="accent6"/>
                </a:solidFill>
              </a:rPr>
              <a:t>返回</a:t>
            </a:r>
            <a:r>
              <a:rPr lang="zh-CN" altLang="en-US" b="1" dirty="0" smtClean="0">
                <a:solidFill>
                  <a:schemeClr val="accent6"/>
                </a:solidFill>
              </a:rPr>
              <a:t>（因客户临时有事，未签订合同）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11622088" y="147638"/>
            <a:ext cx="454025" cy="377825"/>
            <a:chOff x="9334685" y="731743"/>
            <a:chExt cx="454547" cy="378000"/>
          </a:xfrm>
        </p:grpSpPr>
        <p:sp>
          <p:nvSpPr>
            <p:cNvPr id="21" name="Oval 20"/>
            <p:cNvSpPr/>
            <p:nvPr/>
          </p:nvSpPr>
          <p:spPr>
            <a:xfrm>
              <a:off x="9376908" y="731743"/>
              <a:ext cx="377585" cy="378000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0800" name="TextBox 21"/>
            <p:cNvSpPr txBox="1">
              <a:spLocks noChangeArrowheads="1"/>
            </p:cNvSpPr>
            <p:nvPr/>
          </p:nvSpPr>
          <p:spPr bwMode="auto">
            <a:xfrm>
              <a:off x="9334685" y="763508"/>
              <a:ext cx="454547" cy="30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fld id="{424F7D9F-526B-4006-95A3-7890BBB0A9F3}" type="slidenum">
                <a:rPr lang="id-ID" altLang="zh-CN" sz="1400">
                  <a:solidFill>
                    <a:srgbClr val="4B2C50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</a:fld>
              <a:endParaRPr lang="id-ID" altLang="zh-CN" sz="1400">
                <a:solidFill>
                  <a:srgbClr val="4B2C50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19475" y="511175"/>
            <a:ext cx="5160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总结</a:t>
            </a:r>
            <a:endParaRPr lang="id-ID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3" name="Group 6"/>
          <p:cNvGrpSpPr/>
          <p:nvPr/>
        </p:nvGrpSpPr>
        <p:grpSpPr bwMode="auto">
          <a:xfrm>
            <a:off x="5615007" y="5390976"/>
            <a:ext cx="5357605" cy="906462"/>
            <a:chOff x="37" y="72"/>
            <a:chExt cx="8996" cy="1524"/>
          </a:xfrm>
        </p:grpSpPr>
        <p:sp>
          <p:nvSpPr>
            <p:cNvPr id="8" name="Rectangle 7"/>
            <p:cNvSpPr/>
            <p:nvPr/>
          </p:nvSpPr>
          <p:spPr bwMode="auto">
            <a:xfrm>
              <a:off x="943" y="571"/>
              <a:ext cx="3199" cy="10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Roboto" pitchFamily="2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18" y="72"/>
              <a:ext cx="7615" cy="10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  <a:ea typeface="Roboto" pitchFamily="2" charset="0"/>
                  <a:cs typeface="Bebas Neue" charset="0"/>
                  <a:sym typeface="Bebas Neue" charset="0"/>
                </a:rPr>
                <a:t>避免争议性条款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Roboto" pitchFamily="2" charset="0"/>
                <a:cs typeface="Bebas Neue" charset="0"/>
                <a:sym typeface="Bebas Neue" charset="0"/>
              </a:endParaRPr>
            </a:p>
          </p:txBody>
        </p:sp>
        <p:grpSp>
          <p:nvGrpSpPr>
            <p:cNvPr id="30794" name="Group 9"/>
            <p:cNvGrpSpPr/>
            <p:nvPr/>
          </p:nvGrpSpPr>
          <p:grpSpPr bwMode="auto">
            <a:xfrm>
              <a:off x="37" y="117"/>
              <a:ext cx="725" cy="726"/>
              <a:chOff x="37" y="-1"/>
              <a:chExt cx="725" cy="726"/>
            </a:xfrm>
          </p:grpSpPr>
          <p:sp>
            <p:nvSpPr>
              <p:cNvPr id="30795" name="Oval 10"/>
              <p:cNvSpPr>
                <a:spLocks noChangeAspect="1"/>
              </p:cNvSpPr>
              <p:nvPr/>
            </p:nvSpPr>
            <p:spPr bwMode="auto">
              <a:xfrm>
                <a:off x="37" y="-1"/>
                <a:ext cx="725" cy="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endParaRPr lang="en-US" altLang="zh-CN" sz="1000">
                  <a:solidFill>
                    <a:srgbClr val="A6A6A6"/>
                  </a:solidFill>
                </a:endParaRPr>
              </a:p>
            </p:txBody>
          </p:sp>
          <p:sp>
            <p:nvSpPr>
              <p:cNvPr id="30796" name="Rectangle 11"/>
              <p:cNvSpPr/>
              <p:nvPr/>
            </p:nvSpPr>
            <p:spPr bwMode="auto">
              <a:xfrm>
                <a:off x="125" y="114"/>
                <a:ext cx="549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altLang="id-ID" sz="2000" b="1" dirty="0" smtClean="0">
                    <a:solidFill>
                      <a:srgbClr val="F2F2F2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Bebas Neue" charset="0"/>
                  </a:rPr>
                  <a:t>4</a:t>
                </a:r>
                <a:endParaRPr lang="en-US" altLang="id-ID" sz="1600" b="1" dirty="0">
                  <a:solidFill>
                    <a:srgbClr val="F2F2F2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Bebas Neue" charset="0"/>
                </a:endParaRPr>
              </a:p>
            </p:txBody>
          </p:sp>
        </p:grpSp>
      </p:grpSp>
      <p:grpSp>
        <p:nvGrpSpPr>
          <p:cNvPr id="81" name="Group 6"/>
          <p:cNvGrpSpPr/>
          <p:nvPr/>
        </p:nvGrpSpPr>
        <p:grpSpPr bwMode="auto">
          <a:xfrm>
            <a:off x="1113684" y="1994476"/>
            <a:ext cx="5357605" cy="906462"/>
            <a:chOff x="37" y="72"/>
            <a:chExt cx="8996" cy="1524"/>
          </a:xfrm>
        </p:grpSpPr>
        <p:sp>
          <p:nvSpPr>
            <p:cNvPr id="83" name="Rectangle 7"/>
            <p:cNvSpPr/>
            <p:nvPr/>
          </p:nvSpPr>
          <p:spPr bwMode="auto">
            <a:xfrm>
              <a:off x="943" y="571"/>
              <a:ext cx="3199" cy="10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Roboto" pitchFamily="2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84" name="Rectangle 8"/>
            <p:cNvSpPr/>
            <p:nvPr/>
          </p:nvSpPr>
          <p:spPr bwMode="auto">
            <a:xfrm>
              <a:off x="1418" y="72"/>
              <a:ext cx="7615" cy="10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  <a:ea typeface="Roboto" pitchFamily="2" charset="0"/>
                  <a:cs typeface="Bebas Neue" charset="0"/>
                  <a:sym typeface="Bebas Neue" charset="0"/>
                </a:rPr>
                <a:t>友好协商，建立信任感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Roboto" pitchFamily="2" charset="0"/>
                <a:cs typeface="Bebas Neue" charset="0"/>
                <a:sym typeface="Bebas Neue" charset="0"/>
              </a:endParaRPr>
            </a:p>
          </p:txBody>
        </p:sp>
        <p:grpSp>
          <p:nvGrpSpPr>
            <p:cNvPr id="85" name="Group 9"/>
            <p:cNvGrpSpPr/>
            <p:nvPr/>
          </p:nvGrpSpPr>
          <p:grpSpPr bwMode="auto">
            <a:xfrm>
              <a:off x="37" y="117"/>
              <a:ext cx="725" cy="726"/>
              <a:chOff x="37" y="-1"/>
              <a:chExt cx="725" cy="726"/>
            </a:xfrm>
          </p:grpSpPr>
          <p:sp>
            <p:nvSpPr>
              <p:cNvPr id="86" name="Oval 10"/>
              <p:cNvSpPr>
                <a:spLocks noChangeAspect="1"/>
              </p:cNvSpPr>
              <p:nvPr/>
            </p:nvSpPr>
            <p:spPr bwMode="auto">
              <a:xfrm>
                <a:off x="37" y="-1"/>
                <a:ext cx="725" cy="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endParaRPr lang="en-US" altLang="zh-CN" sz="1000">
                  <a:solidFill>
                    <a:srgbClr val="A6A6A6"/>
                  </a:solidFill>
                </a:endParaRPr>
              </a:p>
            </p:txBody>
          </p:sp>
          <p:sp>
            <p:nvSpPr>
              <p:cNvPr id="87" name="Rectangle 11"/>
              <p:cNvSpPr/>
              <p:nvPr/>
            </p:nvSpPr>
            <p:spPr bwMode="auto">
              <a:xfrm>
                <a:off x="125" y="114"/>
                <a:ext cx="549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altLang="id-ID" sz="2000" b="1" dirty="0">
                    <a:solidFill>
                      <a:srgbClr val="F2F2F2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Bebas Neue" charset="0"/>
                  </a:rPr>
                  <a:t>1</a:t>
                </a:r>
                <a:endParaRPr lang="en-US" altLang="id-ID" sz="1600" b="1" dirty="0">
                  <a:solidFill>
                    <a:srgbClr val="F2F2F2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Bebas Neue" charset="0"/>
                </a:endParaRPr>
              </a:p>
            </p:txBody>
          </p:sp>
        </p:grpSp>
      </p:grpSp>
      <p:grpSp>
        <p:nvGrpSpPr>
          <p:cNvPr id="88" name="Group 6"/>
          <p:cNvGrpSpPr/>
          <p:nvPr/>
        </p:nvGrpSpPr>
        <p:grpSpPr bwMode="auto">
          <a:xfrm>
            <a:off x="1280273" y="4208955"/>
            <a:ext cx="5357605" cy="906462"/>
            <a:chOff x="37" y="72"/>
            <a:chExt cx="8996" cy="1524"/>
          </a:xfrm>
        </p:grpSpPr>
        <p:sp>
          <p:nvSpPr>
            <p:cNvPr id="89" name="Rectangle 7"/>
            <p:cNvSpPr/>
            <p:nvPr/>
          </p:nvSpPr>
          <p:spPr bwMode="auto">
            <a:xfrm>
              <a:off x="943" y="571"/>
              <a:ext cx="3199" cy="10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Roboto" pitchFamily="2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90" name="Rectangle 8"/>
            <p:cNvSpPr/>
            <p:nvPr/>
          </p:nvSpPr>
          <p:spPr bwMode="auto">
            <a:xfrm>
              <a:off x="1418" y="72"/>
              <a:ext cx="7615" cy="10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  <a:ea typeface="Roboto" pitchFamily="2" charset="0"/>
                  <a:cs typeface="Bebas Neue" charset="0"/>
                  <a:sym typeface="Bebas Neue" charset="0"/>
                </a:rPr>
                <a:t>一个段落写一个主题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Roboto" pitchFamily="2" charset="0"/>
                <a:cs typeface="Bebas Neue" charset="0"/>
                <a:sym typeface="Bebas Neue" charset="0"/>
              </a:endParaRPr>
            </a:p>
          </p:txBody>
        </p:sp>
        <p:grpSp>
          <p:nvGrpSpPr>
            <p:cNvPr id="91" name="Group 9"/>
            <p:cNvGrpSpPr/>
            <p:nvPr/>
          </p:nvGrpSpPr>
          <p:grpSpPr bwMode="auto">
            <a:xfrm>
              <a:off x="37" y="117"/>
              <a:ext cx="725" cy="726"/>
              <a:chOff x="37" y="-1"/>
              <a:chExt cx="725" cy="726"/>
            </a:xfrm>
          </p:grpSpPr>
          <p:sp>
            <p:nvSpPr>
              <p:cNvPr id="92" name="Oval 10"/>
              <p:cNvSpPr>
                <a:spLocks noChangeAspect="1"/>
              </p:cNvSpPr>
              <p:nvPr/>
            </p:nvSpPr>
            <p:spPr bwMode="auto">
              <a:xfrm>
                <a:off x="37" y="-1"/>
                <a:ext cx="725" cy="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endParaRPr lang="en-US" altLang="zh-CN" sz="1000">
                  <a:solidFill>
                    <a:srgbClr val="A6A6A6"/>
                  </a:solidFill>
                </a:endParaRPr>
              </a:p>
            </p:txBody>
          </p:sp>
          <p:sp>
            <p:nvSpPr>
              <p:cNvPr id="93" name="Rectangle 11"/>
              <p:cNvSpPr/>
              <p:nvPr/>
            </p:nvSpPr>
            <p:spPr bwMode="auto">
              <a:xfrm>
                <a:off x="125" y="114"/>
                <a:ext cx="549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altLang="id-ID" sz="2000" b="1" dirty="0" smtClean="0">
                    <a:solidFill>
                      <a:srgbClr val="F2F2F2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Bebas Neue" charset="0"/>
                  </a:rPr>
                  <a:t>3</a:t>
                </a:r>
                <a:endParaRPr lang="en-US" altLang="id-ID" sz="1600" b="1" dirty="0">
                  <a:solidFill>
                    <a:srgbClr val="F2F2F2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Bebas Neue" charset="0"/>
                </a:endParaRPr>
              </a:p>
            </p:txBody>
          </p:sp>
        </p:grpSp>
      </p:grpSp>
      <p:grpSp>
        <p:nvGrpSpPr>
          <p:cNvPr id="94" name="Group 6"/>
          <p:cNvGrpSpPr/>
          <p:nvPr/>
        </p:nvGrpSpPr>
        <p:grpSpPr bwMode="auto">
          <a:xfrm>
            <a:off x="4792547" y="3085458"/>
            <a:ext cx="5357605" cy="906462"/>
            <a:chOff x="37" y="72"/>
            <a:chExt cx="8996" cy="1524"/>
          </a:xfrm>
        </p:grpSpPr>
        <p:sp>
          <p:nvSpPr>
            <p:cNvPr id="95" name="Rectangle 7"/>
            <p:cNvSpPr/>
            <p:nvPr/>
          </p:nvSpPr>
          <p:spPr bwMode="auto">
            <a:xfrm>
              <a:off x="943" y="571"/>
              <a:ext cx="3199" cy="10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Roboto" pitchFamily="2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96" name="Rectangle 8"/>
            <p:cNvSpPr/>
            <p:nvPr/>
          </p:nvSpPr>
          <p:spPr bwMode="auto">
            <a:xfrm>
              <a:off x="1418" y="72"/>
              <a:ext cx="7615" cy="10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Roboto" pitchFamily="2" charset="0"/>
                  <a:cs typeface="Bebas Neue" charset="0"/>
                  <a:sym typeface="Bebas Neue" charset="0"/>
                </a:rPr>
                <a:t>用</a:t>
              </a:r>
              <a:r>
                <a:rPr lang="zh-CN" alt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  <a:ea typeface="Roboto" pitchFamily="2" charset="0"/>
                  <a:cs typeface="Bebas Neue" charset="0"/>
                  <a:sym typeface="Bebas Neue" charset="0"/>
                </a:rPr>
                <a:t>词准确，无歧义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Roboto" pitchFamily="2" charset="0"/>
                <a:cs typeface="Bebas Neue" charset="0"/>
                <a:sym typeface="Bebas Neue" charset="0"/>
              </a:endParaRPr>
            </a:p>
          </p:txBody>
        </p:sp>
        <p:grpSp>
          <p:nvGrpSpPr>
            <p:cNvPr id="97" name="Group 9"/>
            <p:cNvGrpSpPr/>
            <p:nvPr/>
          </p:nvGrpSpPr>
          <p:grpSpPr bwMode="auto">
            <a:xfrm>
              <a:off x="37" y="117"/>
              <a:ext cx="725" cy="726"/>
              <a:chOff x="37" y="-1"/>
              <a:chExt cx="725" cy="726"/>
            </a:xfrm>
          </p:grpSpPr>
          <p:sp>
            <p:nvSpPr>
              <p:cNvPr id="98" name="Oval 10"/>
              <p:cNvSpPr>
                <a:spLocks noChangeAspect="1"/>
              </p:cNvSpPr>
              <p:nvPr/>
            </p:nvSpPr>
            <p:spPr bwMode="auto">
              <a:xfrm>
                <a:off x="37" y="-1"/>
                <a:ext cx="725" cy="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endParaRPr lang="en-US" altLang="zh-CN" sz="1000">
                  <a:solidFill>
                    <a:srgbClr val="A6A6A6"/>
                  </a:solidFill>
                </a:endParaRPr>
              </a:p>
            </p:txBody>
          </p:sp>
          <p:sp>
            <p:nvSpPr>
              <p:cNvPr id="99" name="Rectangle 11"/>
              <p:cNvSpPr/>
              <p:nvPr/>
            </p:nvSpPr>
            <p:spPr bwMode="auto">
              <a:xfrm>
                <a:off x="125" y="114"/>
                <a:ext cx="549" cy="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altLang="id-ID" sz="2000" b="1" dirty="0" smtClean="0">
                    <a:solidFill>
                      <a:srgbClr val="F2F2F2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Bebas Neue" charset="0"/>
                  </a:rPr>
                  <a:t>2</a:t>
                </a:r>
                <a:endParaRPr lang="en-US" altLang="id-ID" sz="1600" b="1" dirty="0">
                  <a:solidFill>
                    <a:srgbClr val="F2F2F2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Bebas Neue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Mercurio Colored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 w="38100" cmpd="sng">
          <a:solidFill>
            <a:schemeClr val="bg1">
              <a:lumMod val="65000"/>
            </a:schemeClr>
          </a:solidFill>
          <a:prstDash val="solid"/>
        </a:ln>
      </a:spPr>
      <a:bodyPr/>
      <a:lstStyle/>
      <a:style>
        <a:lnRef idx="0">
          <a:scrgbClr r="0" g="0" b="0"/>
        </a:lnRef>
        <a:fillRef idx="3">
          <a:scrgbClr r="0" g="0" b="0"/>
        </a:fillRef>
        <a:effectRef idx="2">
          <a:schemeClr val="accent1">
            <a:tint val="8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WPS 演示</Application>
  <PresentationFormat>自定义</PresentationFormat>
  <Paragraphs>95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Roboto</vt:lpstr>
      <vt:lpstr>FontAwesome</vt:lpstr>
      <vt:lpstr>Calibri Light</vt:lpstr>
      <vt:lpstr>Roboto Medium</vt:lpstr>
      <vt:lpstr>Open Sans Light</vt:lpstr>
      <vt:lpstr>Source Sans Pro Light</vt:lpstr>
      <vt:lpstr>Arial</vt:lpstr>
      <vt:lpstr>Lato Light</vt:lpstr>
      <vt:lpstr>Bebas Neue</vt:lpstr>
      <vt:lpstr>MS PGothic</vt:lpstr>
      <vt:lpstr>Segoe Print</vt:lpstr>
      <vt:lpstr>微软雅黑</vt:lpstr>
      <vt:lpstr>Arial Unicode MS</vt:lpstr>
      <vt:lpstr>Yu Gothic UI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哎呀小小草</dc:creator>
  <cp:lastModifiedBy>xiaohu</cp:lastModifiedBy>
  <cp:revision>687</cp:revision>
  <dcterms:created xsi:type="dcterms:W3CDTF">2014-12-11T03:26:00Z</dcterms:created>
  <dcterms:modified xsi:type="dcterms:W3CDTF">2017-10-24T13:23:51Z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