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76" r:id="rId5"/>
    <p:sldId id="264" r:id="rId6"/>
    <p:sldId id="279" r:id="rId7"/>
    <p:sldId id="277" r:id="rId8"/>
    <p:sldId id="280" r:id="rId9"/>
    <p:sldId id="268" r:id="rId10"/>
    <p:sldId id="278" r:id="rId11"/>
    <p:sldId id="275" r:id="rId12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-270" y="-90"/>
      </p:cViewPr>
      <p:guideLst>
        <p:guide orient="horz" pos="162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  <a:pPr/>
              <a:t>2017/10/11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2017/10/11</a:t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714612" y="1928808"/>
            <a:ext cx="480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金贝壳涂料需求文档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286248" y="2928940"/>
            <a:ext cx="156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46788" y="328613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D@_A0)ND5347]$7I_OZU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8"/>
            <a:ext cx="3316614" cy="2184819"/>
          </a:xfrm>
          <a:prstGeom prst="rect">
            <a:avLst/>
          </a:prstGeom>
        </p:spPr>
      </p:pic>
      <p:pic>
        <p:nvPicPr>
          <p:cNvPr id="5" name="图片 4" descr="I@S7@KK(ID~NM`]OXL6S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428874"/>
            <a:ext cx="5565007" cy="2460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4071934" y="228599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048594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前期准备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讨论过程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>
                <a:cxnSpLocks/>
              </p:cNvCxnSpPr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4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3"/>
            </p:custDataLst>
          </p:nvPr>
        </p:nvSpPr>
        <p:spPr>
          <a:xfrm>
            <a:off x="5572132" y="2928940"/>
            <a:ext cx="2181164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需求文档整理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3" name="TextBox 11"/>
          <p:cNvSpPr txBox="1"/>
          <p:nvPr/>
        </p:nvSpPr>
        <p:spPr>
          <a:xfrm>
            <a:off x="2555776" y="2686158"/>
            <a:ext cx="102079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调研文档的确立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5" name="TextBox 11"/>
          <p:cNvSpPr txBox="1"/>
          <p:nvPr/>
        </p:nvSpPr>
        <p:spPr>
          <a:xfrm>
            <a:off x="2555776" y="2877903"/>
            <a:ext cx="140551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联系老板确立见面时间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1428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214428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调研文档的确定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以调研文档草拟了一份初步的需求文档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lvl="1"/>
            <a:r>
              <a:rPr lang="en-US" altLang="zh-CN" dirty="0" smtClean="0"/>
              <a:t>2.</a:t>
            </a:r>
            <a:r>
              <a:rPr lang="zh-CN" altLang="en-US" dirty="0" smtClean="0">
                <a:sym typeface="Arial" panose="020B0604020202020204" pitchFamily="34" charset="0"/>
              </a:rPr>
              <a:t>联系老板确立见面时间</a:t>
            </a:r>
            <a:endParaRPr lang="en-US" altLang="zh-CN" dirty="0" smtClean="0"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7" name="图片 6" descr="IMG_20171010_2309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857370"/>
            <a:ext cx="1661650" cy="2214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643174" y="2357436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讨论过程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604" y="202154"/>
            <a:ext cx="316366" cy="369332"/>
            <a:chOff x="4400134" y="1065982"/>
            <a:chExt cx="316409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2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6"/>
          <p:cNvGrpSpPr/>
          <p:nvPr/>
        </p:nvGrpSpPr>
        <p:grpSpPr>
          <a:xfrm>
            <a:off x="2643174" y="428610"/>
            <a:ext cx="4214810" cy="3799957"/>
            <a:chOff x="1245914" y="1679833"/>
            <a:chExt cx="3032063" cy="264183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25758" y="1679833"/>
              <a:ext cx="2272376" cy="16476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矩形 18"/>
            <p:cNvSpPr/>
            <p:nvPr/>
          </p:nvSpPr>
          <p:spPr>
            <a:xfrm>
              <a:off x="1245914" y="3478604"/>
              <a:ext cx="3032063" cy="843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每个人都参与其中，认真的与客户讨论网站的事情！</a:t>
              </a:r>
              <a:endPara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老板在网站风格上强调了要简约大气，太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复杂的其实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并不是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很好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。建议可以从高端的同类型产品参考一下，像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TOTO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卫浴。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"/>
          <p:cNvGrpSpPr/>
          <p:nvPr/>
        </p:nvGrpSpPr>
        <p:grpSpPr>
          <a:xfrm>
            <a:off x="2214546" y="357172"/>
            <a:ext cx="4071966" cy="3437155"/>
            <a:chOff x="4822508" y="1490148"/>
            <a:chExt cx="3106017" cy="25685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996838" y="2125356"/>
              <a:ext cx="2630184" cy="19332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矩形 15"/>
            <p:cNvSpPr/>
            <p:nvPr/>
          </p:nvSpPr>
          <p:spPr>
            <a:xfrm>
              <a:off x="4822508" y="1490148"/>
              <a:ext cx="3106017" cy="573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认真听取老板的要求以及建议，查漏补缺并由谢育珑记录下来！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4"/>
          <p:cNvGrpSpPr/>
          <p:nvPr/>
        </p:nvGrpSpPr>
        <p:grpSpPr>
          <a:xfrm>
            <a:off x="1571604" y="214296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5"/>
          <p:cNvSpPr/>
          <p:nvPr/>
        </p:nvSpPr>
        <p:spPr>
          <a:xfrm>
            <a:off x="2000232" y="142858"/>
            <a:ext cx="407196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主要在以下几个方面有所讨论：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571603" y="214296"/>
            <a:ext cx="316367" cy="369332"/>
            <a:chOff x="4400133" y="1060384"/>
            <a:chExt cx="316410" cy="369331"/>
          </a:xfrm>
          <a:solidFill>
            <a:srgbClr val="00B0F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3" y="1060384"/>
              <a:ext cx="301686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43108" y="857238"/>
            <a:ext cx="4687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、图片大小的问题，网页打开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时加载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、弹窗效果的必要性。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、色调上要素雅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，布局上要简洁。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图要有特色要有吸引力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、全景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VR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效果。</a:t>
            </a: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643174" y="2285998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需求文档整理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190</Words>
  <Application>WPS 演示</Application>
  <PresentationFormat>全屏显示(16:9)</PresentationFormat>
  <Paragraphs>55</Paragraphs>
  <Slides>11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王叶</cp:lastModifiedBy>
  <cp:revision>27</cp:revision>
  <dcterms:created xsi:type="dcterms:W3CDTF">2014-11-08T09:07:00Z</dcterms:created>
  <dcterms:modified xsi:type="dcterms:W3CDTF">2017-10-11T13:10:08Z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