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260" r:id="rId5"/>
    <p:sldId id="264" r:id="rId6"/>
    <p:sldId id="269" r:id="rId7"/>
    <p:sldId id="262" r:id="rId8"/>
    <p:sldId id="263" r:id="rId9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FE741-DCFD-4DD5-A167-ED4767F782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FE741-DCFD-4DD5-A167-ED4767F782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FE741-DCFD-4DD5-A167-ED4767F782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FE741-DCFD-4DD5-A167-ED4767F782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705786"/>
            <a:ext cx="12192000" cy="4875863"/>
            <a:chOff x="0" y="1395055"/>
            <a:chExt cx="9144000" cy="3762130"/>
          </a:xfrm>
        </p:grpSpPr>
        <p:pic>
          <p:nvPicPr>
            <p:cNvPr id="8" name="Picture 2" descr="D:\SLIDEtoME\TP模板\新建文件夹 (9)\bg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94" b="35514"/>
            <a:stretch>
              <a:fillRect/>
            </a:stretch>
          </p:blipFill>
          <p:spPr bwMode="auto">
            <a:xfrm>
              <a:off x="0" y="1694062"/>
              <a:ext cx="9144000" cy="3164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0" y="1395055"/>
              <a:ext cx="9144000" cy="615269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541916"/>
              <a:ext cx="9144000" cy="615269"/>
            </a:xfrm>
            <a:prstGeom prst="rect">
              <a:avLst/>
            </a:prstGeom>
            <a:solidFill>
              <a:schemeClr val="bg1">
                <a:alpha val="61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2057400"/>
            <a:ext cx="8324850" cy="1247775"/>
          </a:xfrm>
        </p:spPr>
        <p:txBody>
          <a:bodyPr anchor="b">
            <a:normAutofit/>
          </a:bodyPr>
          <a:lstStyle>
            <a:lvl1pPr algn="ctr">
              <a:defRPr sz="31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3459162"/>
            <a:ext cx="8324850" cy="437499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C76A-497F-479E-8CD8-C45B6BA9D8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5A63-29E5-4368-BC58-BC552C0E14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838201" y="381001"/>
            <a:ext cx="10515601" cy="57832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C76A-497F-479E-8CD8-C45B6BA9D8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5A63-29E5-4368-BC58-BC552C0E14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800" y="2914650"/>
            <a:ext cx="9561512" cy="933450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6800" y="3857626"/>
            <a:ext cx="9561512" cy="381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C76A-497F-479E-8CD8-C45B6BA9D8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5A63-29E5-4368-BC58-BC552C0E1408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660400" y="0"/>
            <a:ext cx="0" cy="6858000"/>
          </a:xfrm>
          <a:prstGeom prst="line">
            <a:avLst/>
          </a:prstGeom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0" y="3848100"/>
            <a:ext cx="12192000" cy="0"/>
          </a:xfrm>
          <a:prstGeom prst="line">
            <a:avLst/>
          </a:prstGeom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2711450"/>
            <a:ext cx="2171700" cy="153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6000" dirty="0">
              <a:solidFill>
                <a:srgbClr val="FCFCFC"/>
              </a:solidFill>
              <a:latin typeface="Gungsuh" panose="02030600000101010101" pitchFamily="18" charset="-127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33500"/>
            <a:ext cx="5181600" cy="47672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33500"/>
            <a:ext cx="5181600" cy="47672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C76A-497F-479E-8CD8-C45B6BA9D8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5A63-29E5-4368-BC58-BC552C0E14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8913"/>
            <a:ext cx="10515600" cy="72548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00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66950"/>
            <a:ext cx="5157787" cy="392271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00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266950"/>
            <a:ext cx="5183188" cy="39227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C76A-497F-479E-8CD8-C45B6BA9D8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5A63-29E5-4368-BC58-BC552C0E14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67250" y="3271819"/>
            <a:ext cx="3543300" cy="781378"/>
          </a:xfrm>
        </p:spPr>
        <p:txBody>
          <a:bodyPr>
            <a:noAutofit/>
          </a:bodyPr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C76A-497F-479E-8CD8-C45B6BA9D8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5A63-29E5-4368-BC58-BC552C0E1408}" type="slidenum">
              <a:rPr lang="zh-CN" altLang="en-US" smtClean="0"/>
            </a:fld>
            <a:endParaRPr lang="zh-CN" altLang="en-US"/>
          </a:p>
        </p:txBody>
      </p:sp>
      <p:sp>
        <p:nvSpPr>
          <p:cNvPr id="7" name="空心弧 6"/>
          <p:cNvSpPr/>
          <p:nvPr/>
        </p:nvSpPr>
        <p:spPr bwMode="auto">
          <a:xfrm rot="7086271">
            <a:off x="7079024" y="2921146"/>
            <a:ext cx="1482725" cy="1482725"/>
          </a:xfrm>
          <a:prstGeom prst="blockArc">
            <a:avLst>
              <a:gd name="adj1" fmla="val 5502533"/>
              <a:gd name="adj2" fmla="val 1980318"/>
              <a:gd name="adj3" fmla="val 1053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C76A-497F-479E-8CD8-C45B6BA9D8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5A63-29E5-4368-BC58-BC552C0E14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444" y="1143000"/>
            <a:ext cx="9409112" cy="685800"/>
          </a:xfrm>
        </p:spPr>
        <p:txBody>
          <a:bodyPr anchor="ctr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66178" y="1954211"/>
            <a:ext cx="4243009" cy="4276725"/>
          </a:xfrm>
          <a:solidFill>
            <a:srgbClr val="EEEEEE"/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2322" y="1954212"/>
            <a:ext cx="4302918" cy="42767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黑体" panose="02010609060101010101" pitchFamily="49" charset="-122"/>
                <a:ea typeface="黑体" panose="02010609060101010101" pitchFamily="49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C76A-497F-479E-8CD8-C45B6BA9D8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5A63-29E5-4368-BC58-BC552C0E14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53650" y="365125"/>
            <a:ext cx="1200150" cy="5811838"/>
          </a:xfrm>
        </p:spPr>
        <p:txBody>
          <a:bodyPr vert="eaVer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16305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0C76A-497F-479E-8CD8-C45B6BA9D8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75A63-29E5-4368-BC58-BC552C0E140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SLIDEtoME\TP模板\新建文件夹 (9)\bg3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099"/>
          <a:stretch>
            <a:fillRect/>
          </a:stretch>
        </p:blipFill>
        <p:spPr bwMode="auto">
          <a:xfrm flipH="1">
            <a:off x="0" y="0"/>
            <a:ext cx="12192000" cy="10465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148789"/>
            <a:ext cx="10515600" cy="78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195364"/>
            <a:ext cx="10515600" cy="498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0C76A-497F-479E-8CD8-C45B6BA9D8D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75A63-29E5-4368-BC58-BC552C0E1408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75000"/>
        <a:buFont typeface="Wingdings" panose="05000000000000000000" pitchFamily="2" charset="2"/>
        <a:buChar char=""/>
        <a:defRPr sz="2400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5.xml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image" Target="../media/image7.png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+mj-lt"/>
                <a:ea typeface="+mj-ea"/>
              </a:rPr>
              <a:t>启扬团队 企业项目汇报</a:t>
            </a:r>
            <a:endParaRPr lang="zh-CN" altLang="en-US" dirty="0">
              <a:latin typeface="+mj-lt"/>
              <a:ea typeface="+mj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+mn-lt"/>
                <a:ea typeface="+mn-ea"/>
              </a:rPr>
              <a:t>2017</a:t>
            </a:r>
            <a:r>
              <a:rPr lang="zh-CN" altLang="en-US" dirty="0">
                <a:latin typeface="+mn-lt"/>
                <a:ea typeface="+mn-ea"/>
              </a:rPr>
              <a:t>年</a:t>
            </a:r>
            <a:r>
              <a:rPr lang="en-US" altLang="zh-CN" dirty="0">
                <a:latin typeface="+mn-lt"/>
                <a:ea typeface="+mn-ea"/>
              </a:rPr>
              <a:t>9</a:t>
            </a:r>
            <a:r>
              <a:rPr lang="zh-CN" altLang="en-US" dirty="0">
                <a:latin typeface="+mn-lt"/>
                <a:ea typeface="+mn-ea"/>
              </a:rPr>
              <a:t>月</a:t>
            </a:r>
            <a:r>
              <a:rPr lang="en-US" altLang="zh-CN" dirty="0">
                <a:latin typeface="+mn-lt"/>
                <a:ea typeface="+mn-ea"/>
              </a:rPr>
              <a:t>22</a:t>
            </a:r>
            <a:r>
              <a:rPr lang="zh-CN" altLang="en-US" dirty="0">
                <a:latin typeface="+mn-lt"/>
                <a:ea typeface="+mn-ea"/>
              </a:rPr>
              <a:t>日</a:t>
            </a:r>
            <a:endParaRPr lang="zh-CN" altLang="en-US" dirty="0">
              <a:latin typeface="+mn-lt"/>
              <a:ea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1278415" y="3465193"/>
            <a:ext cx="2865119" cy="1000140"/>
          </a:xfrm>
          <a:prstGeom prst="rect">
            <a:avLst/>
          </a:prstGeom>
          <a:noFill/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altLang="zh-CN" sz="4000" b="1" spc="40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Contents</a:t>
            </a:r>
            <a:endParaRPr lang="en-US" altLang="zh-CN" sz="4000" b="1" spc="40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任意多边形 10"/>
          <p:cNvSpPr/>
          <p:nvPr>
            <p:custDataLst>
              <p:tags r:id="rId2"/>
            </p:custDataLst>
          </p:nvPr>
        </p:nvSpPr>
        <p:spPr>
          <a:xfrm>
            <a:off x="5723719" y="3033993"/>
            <a:ext cx="3646704" cy="475336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36000" rIns="36000" bIns="3600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过程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2" name="椭圆 11"/>
          <p:cNvSpPr/>
          <p:nvPr>
            <p:custDataLst>
              <p:tags r:id="rId3"/>
            </p:custDataLst>
          </p:nvPr>
        </p:nvSpPr>
        <p:spPr>
          <a:xfrm>
            <a:off x="5428467" y="3066850"/>
            <a:ext cx="407431" cy="4074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52500" lnSpcReduction="20000"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chemeClr val="bg1"/>
                </a:solidFill>
              </a:rPr>
              <a:t>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任意多边形 13"/>
          <p:cNvSpPr/>
          <p:nvPr>
            <p:custDataLst>
              <p:tags r:id="rId4"/>
            </p:custDataLst>
          </p:nvPr>
        </p:nvSpPr>
        <p:spPr>
          <a:xfrm>
            <a:off x="5723719" y="4413237"/>
            <a:ext cx="3646704" cy="475336"/>
          </a:xfrm>
          <a:custGeom>
            <a:avLst/>
            <a:gdLst>
              <a:gd name="connsiteX0" fmla="*/ 0 w 3954840"/>
              <a:gd name="connsiteY0" fmla="*/ 0 h 557348"/>
              <a:gd name="connsiteX1" fmla="*/ 3835506 w 3954840"/>
              <a:gd name="connsiteY1" fmla="*/ 0 h 557348"/>
              <a:gd name="connsiteX2" fmla="*/ 3954840 w 3954840"/>
              <a:gd name="connsiteY2" fmla="*/ 92893 h 557348"/>
              <a:gd name="connsiteX3" fmla="*/ 3954840 w 3954840"/>
              <a:gd name="connsiteY3" fmla="*/ 464455 h 557348"/>
              <a:gd name="connsiteX4" fmla="*/ 3835506 w 3954840"/>
              <a:gd name="connsiteY4" fmla="*/ 557348 h 557348"/>
              <a:gd name="connsiteX5" fmla="*/ 0 w 3954840"/>
              <a:gd name="connsiteY5" fmla="*/ 557348 h 557348"/>
              <a:gd name="connsiteX6" fmla="*/ 45938 w 3954840"/>
              <a:gd name="connsiteY6" fmla="*/ 532414 h 557348"/>
              <a:gd name="connsiteX7" fmla="*/ 180850 w 3954840"/>
              <a:gd name="connsiteY7" fmla="*/ 278674 h 557348"/>
              <a:gd name="connsiteX8" fmla="*/ 45938 w 3954840"/>
              <a:gd name="connsiteY8" fmla="*/ 24934 h 55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54840" h="557348">
                <a:moveTo>
                  <a:pt x="0" y="0"/>
                </a:moveTo>
                <a:lnTo>
                  <a:pt x="3835506" y="0"/>
                </a:lnTo>
                <a:cubicBezTo>
                  <a:pt x="3901412" y="0"/>
                  <a:pt x="3954840" y="41590"/>
                  <a:pt x="3954840" y="92893"/>
                </a:cubicBezTo>
                <a:lnTo>
                  <a:pt x="3954840" y="464455"/>
                </a:lnTo>
                <a:cubicBezTo>
                  <a:pt x="3954840" y="515758"/>
                  <a:pt x="3901412" y="557348"/>
                  <a:pt x="3835506" y="557348"/>
                </a:cubicBezTo>
                <a:lnTo>
                  <a:pt x="0" y="557348"/>
                </a:lnTo>
                <a:lnTo>
                  <a:pt x="45938" y="532414"/>
                </a:lnTo>
                <a:cubicBezTo>
                  <a:pt x="127334" y="477424"/>
                  <a:pt x="180850" y="384299"/>
                  <a:pt x="180850" y="278674"/>
                </a:cubicBezTo>
                <a:cubicBezTo>
                  <a:pt x="180850" y="173050"/>
                  <a:pt x="127334" y="79925"/>
                  <a:pt x="45938" y="249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tIns="36000" rIns="36000" bIns="3600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结果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5" name="椭圆 14"/>
          <p:cNvSpPr/>
          <p:nvPr>
            <p:custDataLst>
              <p:tags r:id="rId5"/>
            </p:custDataLst>
          </p:nvPr>
        </p:nvSpPr>
        <p:spPr>
          <a:xfrm>
            <a:off x="5428467" y="4446094"/>
            <a:ext cx="407431" cy="4074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52500" lnSpcReduction="20000"/>
          </a:bodyPr>
          <a:lstStyle/>
          <a:p>
            <a:pPr algn="ctr">
              <a:defRPr/>
            </a:pPr>
            <a:r>
              <a:rPr lang="en-US" altLang="zh-CN" sz="2400" dirty="0">
                <a:solidFill>
                  <a:schemeClr val="bg1"/>
                </a:solidFill>
              </a:rPr>
              <a:t>2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971550" y="745968"/>
            <a:ext cx="4165200" cy="1600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defPPr>
              <a:defRPr lang="zh-CN"/>
            </a:defPPr>
            <a:lvl1pPr>
              <a:defRPr sz="28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过程</a:t>
            </a:r>
            <a:endParaRPr lang="zh-CN" altLang="en-US" sz="3200" dirty="0"/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971550" y="2346168"/>
            <a:ext cx="4165200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lvl="0" indent="0">
              <a:buNone/>
              <a:defRPr sz="2000"/>
            </a:lvl1pPr>
            <a:lvl2pPr indent="0">
              <a:buNone/>
              <a:defRPr sz="1400"/>
            </a:lvl2pPr>
            <a:lvl3pPr indent="0">
              <a:buNone/>
              <a:defRPr sz="1200"/>
            </a:lvl3pPr>
            <a:lvl4pPr indent="0">
              <a:buNone/>
              <a:defRPr sz="1000"/>
            </a:lvl4pPr>
            <a:lvl5pPr indent="0">
              <a:buNone/>
              <a:defRPr sz="1000"/>
            </a:lvl5pPr>
            <a:lvl6pPr indent="0">
              <a:buNone/>
              <a:defRPr sz="1000"/>
            </a:lvl6pPr>
            <a:lvl7pPr indent="0">
              <a:buNone/>
              <a:defRPr sz="1000"/>
            </a:lvl7pPr>
            <a:lvl8pPr indent="0">
              <a:buNone/>
              <a:defRPr sz="1000"/>
            </a:lvl8pPr>
            <a:lvl9pPr indent="0">
              <a:buNone/>
              <a:defRPr sz="1000"/>
            </a:lvl9pPr>
          </a:lstStyle>
          <a:p>
            <a:pPr>
              <a:lnSpc>
                <a:spcPct val="150000"/>
              </a:lnSpc>
            </a:pPr>
            <a:r>
              <a:rPr lang="en-US" altLang="zh-CN" dirty="0"/>
              <a:t>       </a:t>
            </a:r>
            <a:r>
              <a:rPr lang="zh-CN" altLang="en-US" dirty="0"/>
              <a:t>星期四下午，我们从学校出发，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准备到山水湾附近碰碰运气，于是我们便看到了一家</a:t>
            </a:r>
            <a:r>
              <a:rPr lang="en-US" altLang="zh-CN" dirty="0"/>
              <a:t>——“</a:t>
            </a:r>
            <a:r>
              <a:rPr lang="zh-CN" altLang="en-US" dirty="0"/>
              <a:t>新思麓培训学校</a:t>
            </a:r>
            <a:r>
              <a:rPr lang="en-US" altLang="zh-CN" dirty="0"/>
              <a:t>”</a:t>
            </a:r>
            <a:r>
              <a:rPr lang="zh-CN" altLang="en-US" dirty="0"/>
              <a:t>，我们上前向他们表明来意，可是还是被拒绝了</a:t>
            </a:r>
            <a:r>
              <a:rPr lang="en-US" altLang="zh-CN" dirty="0"/>
              <a:t>……</a:t>
            </a:r>
            <a:endParaRPr lang="en-US" altLang="zh-CN" dirty="0"/>
          </a:p>
        </p:txBody>
      </p:sp>
      <p:pic>
        <p:nvPicPr>
          <p:cNvPr id="2" name="图片 1" descr="336387FF7F7DA9AFAC55A9CD07EDBFE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60020"/>
            <a:ext cx="4310380" cy="3234055"/>
          </a:xfrm>
          <a:prstGeom prst="rect">
            <a:avLst/>
          </a:prstGeom>
        </p:spPr>
      </p:pic>
      <p:pic>
        <p:nvPicPr>
          <p:cNvPr id="5" name="图片 4" descr="BA224070B6B3A845A4E12A457728D8C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3484245"/>
            <a:ext cx="4321810" cy="32416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A5F3A8A830D4B02237D20CAA1AE618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3200" y="3484245"/>
            <a:ext cx="4312285" cy="3234690"/>
          </a:xfrm>
          <a:prstGeom prst="rect">
            <a:avLst/>
          </a:prstGeom>
        </p:spPr>
      </p:pic>
      <p:pic>
        <p:nvPicPr>
          <p:cNvPr id="6" name="图片 5" descr="812FDF4C176062A024A0E88423D0D7F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60020"/>
            <a:ext cx="4312285" cy="323469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971550" y="745968"/>
            <a:ext cx="4165200" cy="1600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defPPr>
              <a:defRPr lang="zh-CN"/>
            </a:defPPr>
            <a:lvl1pPr>
              <a:defRPr sz="28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dirty="0"/>
              <a:t>过程</a:t>
            </a:r>
            <a:endParaRPr lang="zh-CN" altLang="en-US" sz="3200" dirty="0"/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971550" y="2346168"/>
            <a:ext cx="4165200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lvl="0" indent="0">
              <a:buNone/>
              <a:defRPr sz="2000"/>
            </a:lvl1pPr>
            <a:lvl2pPr indent="0">
              <a:buNone/>
              <a:defRPr sz="1400"/>
            </a:lvl2pPr>
            <a:lvl3pPr indent="0">
              <a:buNone/>
              <a:defRPr sz="1200"/>
            </a:lvl3pPr>
            <a:lvl4pPr indent="0">
              <a:buNone/>
              <a:defRPr sz="1000"/>
            </a:lvl4pPr>
            <a:lvl5pPr indent="0">
              <a:buNone/>
              <a:defRPr sz="1000"/>
            </a:lvl5pPr>
            <a:lvl6pPr indent="0">
              <a:buNone/>
              <a:defRPr sz="1000"/>
            </a:lvl6pPr>
            <a:lvl7pPr indent="0">
              <a:buNone/>
              <a:defRPr sz="1000"/>
            </a:lvl7pPr>
            <a:lvl8pPr indent="0">
              <a:buNone/>
              <a:defRPr sz="1000"/>
            </a:lvl8pPr>
            <a:lvl9pPr indent="0">
              <a:buNone/>
              <a:defRPr sz="1000"/>
            </a:lvl9pPr>
          </a:lstStyle>
          <a:p>
            <a:pPr>
              <a:lnSpc>
                <a:spcPct val="150000"/>
              </a:lnSpc>
            </a:pPr>
            <a:r>
              <a:rPr lang="en-US" altLang="zh-CN" dirty="0"/>
              <a:t>       </a:t>
            </a:r>
            <a:r>
              <a:rPr lang="zh-CN" altLang="en-US" dirty="0"/>
              <a:t>第二次，我们又寻找了到了一个</a:t>
            </a:r>
            <a:r>
              <a:rPr lang="en-US" altLang="zh-CN" dirty="0"/>
              <a:t>“</a:t>
            </a:r>
            <a:r>
              <a:rPr lang="zh-CN" altLang="en-US" dirty="0"/>
              <a:t>贝思智慧星早教中心</a:t>
            </a:r>
            <a:r>
              <a:rPr lang="en-US" altLang="zh-CN" dirty="0"/>
              <a:t>”</a:t>
            </a:r>
            <a:r>
              <a:rPr lang="zh-CN" altLang="en-US" dirty="0"/>
              <a:t>，我们用老师教给我们的方法，一步一步的说明，她们表示很愿意做一个网站，并向我们说明了她们的要求，这一次，终于成功了。</a:t>
            </a:r>
            <a:endParaRPr lang="zh-CN" altLang="en-US" dirty="0"/>
          </a:p>
        </p:txBody>
      </p: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>
                <a:latin typeface="+mj-lt"/>
                <a:ea typeface="+mj-ea"/>
              </a:rPr>
              <a:t>总结</a:t>
            </a:r>
            <a:endParaRPr lang="zh-CN" altLang="en-US" dirty="0">
              <a:latin typeface="+mj-lt"/>
              <a:ea typeface="+mj-ea"/>
            </a:endParaRPr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idx="1"/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5" b="5775"/>
          <a:stretch>
            <a:fillRect/>
          </a:stretch>
        </p:blipFill>
        <p:spPr/>
      </p:pic>
      <p:sp>
        <p:nvSpPr>
          <p:cNvPr id="7" name="文本占位符 6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+mn-lt"/>
                <a:ea typeface="+mn-ea"/>
              </a:rPr>
              <a:t>       </a:t>
            </a:r>
            <a:r>
              <a:rPr lang="zh-CN" altLang="en-US" dirty="0">
                <a:latin typeface="+mn-lt"/>
                <a:ea typeface="+mn-ea"/>
              </a:rPr>
              <a:t>这一次，出去寻找项目，没有用太多的时间，主要还是在沟通交谈方面有很大的提升，还有一个原因是我们带了学生证，表明了身份，证明我们不是骗人的，这次的成功，老师交给我们的交流方式提供了很大的帮助，希望我们接下的这个项目，能够把它做好。</a:t>
            </a:r>
            <a:endParaRPr lang="zh-CN" altLang="en-US" dirty="0">
              <a:latin typeface="+mn-lt"/>
              <a:ea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altLang="zh-CN" smtClean="0">
                <a:latin typeface="+mj-lt"/>
                <a:ea typeface="+mj-ea"/>
              </a:rPr>
              <a:t>THANKS</a:t>
            </a:r>
            <a:endParaRPr lang="en-US" altLang="zh-CN" smtClean="0">
              <a:latin typeface="+mj-lt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431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31"/>
  <p:tag name="KSO_WM_UNIT_TYPE" val="l_h_f"/>
  <p:tag name="KSO_WM_UNIT_INDEX" val="1_2_1"/>
  <p:tag name="KSO_WM_UNIT_ID" val="custom160431_6*l_h_f*1_2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31"/>
  <p:tag name="KSO_WM_UNIT_TYPE" val="l_i"/>
  <p:tag name="KSO_WM_UNIT_INDEX" val="1_2"/>
  <p:tag name="KSO_WM_UNIT_ID" val="custom160431_6*l_i*1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12.xml><?xml version="1.0" encoding="utf-8"?>
<p:tagLst xmlns:p="http://schemas.openxmlformats.org/presentationml/2006/main">
  <p:tag name="KSO_WM_TEMPLATE_CATEGORY" val="custom"/>
  <p:tag name="KSO_WM_TEMPLATE_INDEX" val="160431"/>
  <p:tag name="KSO_WM_TAG_VERSION" val="1.0"/>
  <p:tag name="KSO_WM_SLIDE_ID" val="custom160431_6"/>
  <p:tag name="KSO_WM_SLIDE_INDEX" val="6"/>
  <p:tag name="KSO_WM_SLIDE_ITEM_CNT" val="2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31"/>
  <p:tag name="KSO_WM_UNIT_TYPE" val="a"/>
  <p:tag name="KSO_WM_UNIT_INDEX" val="1"/>
  <p:tag name="KSO_WM_UNIT_ID" val="custom160431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31"/>
  <p:tag name="KSO_WM_UNIT_TYPE" val="f"/>
  <p:tag name="KSO_WM_UNIT_INDEX" val="1"/>
  <p:tag name="KSO_WM_UNIT_ID" val="custom160431_4*f*1"/>
  <p:tag name="KSO_WM_UNIT_CLEAR" val="1"/>
  <p:tag name="KSO_WM_UNIT_LAYERLEVEL" val="1"/>
  <p:tag name="KSO_WM_UNIT_VALUE" val="120"/>
  <p:tag name="KSO_WM_UNIT_HIGHLIGHT" val="0"/>
  <p:tag name="KSO_WM_UNIT_COMPATIBLE" val="0"/>
  <p:tag name="KSO_WM_UNIT_PRESET_TEXT_INDEX" val="5"/>
  <p:tag name="KSO_WM_UNIT_PRESET_TEXT_LEN" val="232"/>
</p:tagLst>
</file>

<file path=ppt/tags/tag15.xml><?xml version="1.0" encoding="utf-8"?>
<p:tagLst xmlns:p="http://schemas.openxmlformats.org/presentationml/2006/main">
  <p:tag name="KSO_WM_TEMPLATE_CATEGORY" val="custom"/>
  <p:tag name="KSO_WM_TEMPLATE_INDEX" val="160431"/>
  <p:tag name="KSO_WM_TAG_VERSION" val="1.0"/>
  <p:tag name="KSO_WM_SLIDE_ID" val="custom160431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76*59"/>
  <p:tag name="KSO_WM_SLIDE_SIZE" val="798*426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31"/>
  <p:tag name="KSO_WM_UNIT_TYPE" val="a"/>
  <p:tag name="KSO_WM_UNIT_INDEX" val="1"/>
  <p:tag name="KSO_WM_UNIT_ID" val="custom160431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31"/>
  <p:tag name="KSO_WM_UNIT_TYPE" val="f"/>
  <p:tag name="KSO_WM_UNIT_INDEX" val="1"/>
  <p:tag name="KSO_WM_UNIT_ID" val="custom160431_4*f*1"/>
  <p:tag name="KSO_WM_UNIT_CLEAR" val="1"/>
  <p:tag name="KSO_WM_UNIT_LAYERLEVEL" val="1"/>
  <p:tag name="KSO_WM_UNIT_VALUE" val="120"/>
  <p:tag name="KSO_WM_UNIT_HIGHLIGHT" val="0"/>
  <p:tag name="KSO_WM_UNIT_COMPATIBLE" val="0"/>
  <p:tag name="KSO_WM_UNIT_PRESET_TEXT_INDEX" val="5"/>
  <p:tag name="KSO_WM_UNIT_PRESET_TEXT_LEN" val="232"/>
</p:tagLst>
</file>

<file path=ppt/tags/tag18.xml><?xml version="1.0" encoding="utf-8"?>
<p:tagLst xmlns:p="http://schemas.openxmlformats.org/presentationml/2006/main">
  <p:tag name="KSO_WM_TEMPLATE_CATEGORY" val="custom"/>
  <p:tag name="KSO_WM_TEMPLATE_INDEX" val="160431"/>
  <p:tag name="KSO_WM_TAG_VERSION" val="1.0"/>
  <p:tag name="KSO_WM_SLIDE_ID" val="custom160431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76*59"/>
  <p:tag name="KSO_WM_SLIDE_SIZE" val="798*426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31"/>
  <p:tag name="KSO_WM_UNIT_TYPE" val="a"/>
  <p:tag name="KSO_WM_UNIT_INDEX" val="1"/>
  <p:tag name="KSO_WM_UNIT_ID" val="custom160431_12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431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31"/>
  <p:tag name="KSO_WM_UNIT_TYPE" val="d"/>
  <p:tag name="KSO_WM_UNIT_INDEX" val="1"/>
  <p:tag name="KSO_WM_UNIT_ID" val="custom160431_12*d*1"/>
  <p:tag name="KSO_WM_UNIT_CLEAR" val="0"/>
  <p:tag name="KSO_WM_UNIT_LAYERLEVEL" val="1"/>
  <p:tag name="KSO_WM_UNIT_VALUE" val="1187*1178"/>
  <p:tag name="KSO_WM_UNIT_HIGHLIGHT" val="0"/>
  <p:tag name="KSO_WM_UNIT_COMPATIBLE" val="0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31"/>
  <p:tag name="KSO_WM_UNIT_TYPE" val="f"/>
  <p:tag name="KSO_WM_UNIT_INDEX" val="1"/>
  <p:tag name="KSO_WM_UNIT_ID" val="custom160431_12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22.xml><?xml version="1.0" encoding="utf-8"?>
<p:tagLst xmlns:p="http://schemas.openxmlformats.org/presentationml/2006/main">
  <p:tag name="KSO_WM_TEMPLATE_CATEGORY" val="custom"/>
  <p:tag name="KSO_WM_TEMPLATE_INDEX" val="160431"/>
  <p:tag name="KSO_WM_TAG_VERSION" val="1.0"/>
  <p:tag name="KSO_WM_SLIDE_ID" val="custom160431_12"/>
  <p:tag name="KSO_WM_SLIDE_INDEX" val="12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23*154"/>
  <p:tag name="KSO_WM_SLIDE_SIZE" val="710*337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31"/>
  <p:tag name="KSO_WM_UNIT_TYPE" val="a"/>
  <p:tag name="KSO_WM_UNIT_INDEX" val="1"/>
  <p:tag name="KSO_WM_UNIT_ID" val="custom160431_29*a*1"/>
  <p:tag name="KSO_WM_UNIT_CLEAR" val="1"/>
  <p:tag name="KSO_WM_UNIT_LAYERLEVEL" val="1"/>
  <p:tag name="KSO_WM_UNIT_VALUE" val="5"/>
  <p:tag name="KSO_WM_UNIT_ISCONTENTSTITLE" val="0"/>
  <p:tag name="KSO_WM_UNIT_HIGHLIGHT" val="0"/>
  <p:tag name="KSO_WM_UNIT_COMPATIBLE" val="0"/>
  <p:tag name="KSO_WM_UNIT_PRESET_TEXT" val="THANKS"/>
</p:tagLst>
</file>

<file path=ppt/tags/tag24.xml><?xml version="1.0" encoding="utf-8"?>
<p:tagLst xmlns:p="http://schemas.openxmlformats.org/presentationml/2006/main">
  <p:tag name="KSO_WM_TEMPLATE_CATEGORY" val="custom"/>
  <p:tag name="KSO_WM_TEMPLATE_INDEX" val="160431"/>
  <p:tag name="KSO_WM_TAG_VERSION" val="1.0"/>
  <p:tag name="KSO_WM_SLIDE_ID" val="custom160431_29"/>
  <p:tag name="KSO_WM_SLIDE_INDEX" val="29"/>
  <p:tag name="KSO_WM_SLIDE_ITEM_CNT" val="1"/>
  <p:tag name="KSO_WM_SLIDE_LAYOUT" val="a"/>
  <p:tag name="KSO_WM_SLIDE_LAYOUT_CNT" val="1"/>
  <p:tag name="KSO_WM_SLIDE_TYPE" val="endPage"/>
  <p:tag name="KSO_WM_BEAUTIFY_FLAG" val="#wm#"/>
</p:tagLst>
</file>

<file path=ppt/tags/tag3.xml><?xml version="1.0" encoding="utf-8"?>
<p:tagLst xmlns:p="http://schemas.openxmlformats.org/presentationml/2006/main">
  <p:tag name="KSO_WM_TEMPLATE_THUMBS_INDEX" val="1、8、11、14、15、16、20、25、29"/>
  <p:tag name="KSO_WM_TEMPLATE_CATEGORY" val="custom"/>
  <p:tag name="KSO_WM_TEMPLATE_INDEX" val="16043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31"/>
  <p:tag name="KSO_WM_UNIT_TYPE" val="a"/>
  <p:tag name="KSO_WM_UNIT_INDEX" val="1"/>
  <p:tag name="KSO_WM_UNIT_ID" val="custom160431_1*a*1"/>
  <p:tag name="KSO_WM_UNIT_CLEAR" val="1"/>
  <p:tag name="KSO_WM_UNIT_LAYERLEVEL" val="1"/>
  <p:tag name="KSO_WM_UNIT_VALUE" val="44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31"/>
  <p:tag name="KSO_WM_UNIT_TYPE" val="b"/>
  <p:tag name="KSO_WM_UNIT_INDEX" val="1"/>
  <p:tag name="KSO_WM_UNIT_ID" val="custom160431_1*b*1"/>
  <p:tag name="KSO_WM_UNIT_CLEAR" val="1"/>
  <p:tag name="KSO_WM_UNIT_LAYERLEVEL" val="1"/>
  <p:tag name="KSO_WM_UNIT_VALUE" val="3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.xml><?xml version="1.0" encoding="utf-8"?>
<p:tagLst xmlns:p="http://schemas.openxmlformats.org/presentationml/2006/main">
  <p:tag name="KSO_WM_TEMPLATE_THUMBS_INDEX" val="1、8、11、14、15、16、20、25、29"/>
  <p:tag name="KSO_WM_TEMPLATE_CATEGORY" val="custom"/>
  <p:tag name="KSO_WM_TEMPLATE_INDEX" val="160431"/>
  <p:tag name="KSO_WM_TAG_VERSION" val="1.0"/>
  <p:tag name="KSO_WM_SLIDE_ID" val="custom160431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31"/>
  <p:tag name="KSO_WM_UNIT_TYPE" val="a"/>
  <p:tag name="KSO_WM_UNIT_INDEX" val="1"/>
  <p:tag name="KSO_WM_UNIT_ID" val="custom160431_6*a*1"/>
  <p:tag name="KSO_WM_UNIT_CLEAR" val="1"/>
  <p:tag name="KSO_WM_UNIT_LAYERLEVEL" val="1"/>
  <p:tag name="KSO_WM_UNIT_VALUE" val="5"/>
  <p:tag name="KSO_WM_UNIT_ISCONTENTSTITLE" val="1"/>
  <p:tag name="KSO_WM_UNIT_HIGHLIGHT" val="0"/>
  <p:tag name="KSO_WM_UNIT_COMPATIBLE" val="0"/>
  <p:tag name="KSO_WM_UNIT_PRESET_TEXT" val="Contents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31"/>
  <p:tag name="KSO_WM_UNIT_TYPE" val="l_h_f"/>
  <p:tag name="KSO_WM_UNIT_INDEX" val="1_1_1"/>
  <p:tag name="KSO_WM_UNIT_ID" val="custom160431_6*l_h_f*1_1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UNIT_PRESET_TEXT_LEN" val="17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431"/>
  <p:tag name="KSO_WM_UNIT_TYPE" val="l_i"/>
  <p:tag name="KSO_WM_UNIT_INDEX" val="1_1"/>
  <p:tag name="KSO_WM_UNIT_ID" val="custom160431_6*l_i*1_1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1_A000120141119A01PPBG">
  <a:themeElements>
    <a:clrScheme name="146">
      <a:dk1>
        <a:srgbClr val="5F5F5F"/>
      </a:dk1>
      <a:lt1>
        <a:srgbClr val="FFFFFF"/>
      </a:lt1>
      <a:dk2>
        <a:srgbClr val="4D4D4D"/>
      </a:dk2>
      <a:lt2>
        <a:srgbClr val="FFFFFF"/>
      </a:lt2>
      <a:accent1>
        <a:srgbClr val="C15011"/>
      </a:accent1>
      <a:accent2>
        <a:srgbClr val="92944E"/>
      </a:accent2>
      <a:accent3>
        <a:srgbClr val="CDAF31"/>
      </a:accent3>
      <a:accent4>
        <a:srgbClr val="618499"/>
      </a:accent4>
      <a:accent5>
        <a:srgbClr val="047BCC"/>
      </a:accent5>
      <a:accent6>
        <a:srgbClr val="7EC234"/>
      </a:accent6>
      <a:hlink>
        <a:srgbClr val="800000"/>
      </a:hlink>
      <a:folHlink>
        <a:srgbClr val="D3A21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WPS 演示</Application>
  <PresentationFormat>宽屏</PresentationFormat>
  <Paragraphs>29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宋体</vt:lpstr>
      <vt:lpstr>Wingdings</vt:lpstr>
      <vt:lpstr>黑体</vt:lpstr>
      <vt:lpstr>Gungsuh</vt:lpstr>
      <vt:lpstr>微软雅黑</vt:lpstr>
      <vt:lpstr>Arial Unicode MS</vt:lpstr>
      <vt:lpstr>Calibri</vt:lpstr>
      <vt:lpstr>1_A000120141119A01PPBG</vt:lpstr>
      <vt:lpstr>启扬团队 企业项目汇报</vt:lpstr>
      <vt:lpstr>PowerPoint 演示文稿</vt:lpstr>
      <vt:lpstr>PowerPoint 演示文稿</vt:lpstr>
      <vt:lpstr>PowerPoint 演示文稿</vt:lpstr>
      <vt:lpstr>LOREM IPSUM DOLOR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</cp:revision>
  <dcterms:created xsi:type="dcterms:W3CDTF">2017-09-21T14:29:00Z</dcterms:created>
  <dcterms:modified xsi:type="dcterms:W3CDTF">2017-09-24T04:02:36Z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